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8" r:id="rId3"/>
    <p:sldId id="260" r:id="rId4"/>
    <p:sldId id="259" r:id="rId5"/>
    <p:sldId id="275" r:id="rId6"/>
    <p:sldId id="286" r:id="rId7"/>
    <p:sldId id="261" r:id="rId8"/>
    <p:sldId id="266" r:id="rId9"/>
    <p:sldId id="267" r:id="rId10"/>
    <p:sldId id="271" r:id="rId11"/>
    <p:sldId id="287" r:id="rId12"/>
    <p:sldId id="262" r:id="rId13"/>
    <p:sldId id="268" r:id="rId14"/>
    <p:sldId id="269" r:id="rId15"/>
    <p:sldId id="270" r:id="rId16"/>
    <p:sldId id="288" r:id="rId17"/>
    <p:sldId id="263" r:id="rId18"/>
    <p:sldId id="265" r:id="rId19"/>
    <p:sldId id="273" r:id="rId20"/>
    <p:sldId id="274" r:id="rId21"/>
    <p:sldId id="289" r:id="rId22"/>
    <p:sldId id="264" r:id="rId23"/>
    <p:sldId id="276" r:id="rId24"/>
    <p:sldId id="272" r:id="rId25"/>
    <p:sldId id="277"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38"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44D9E6"/>
    <a:srgbClr val="226D73"/>
    <a:srgbClr val="B8C9D9"/>
    <a:srgbClr val="ACC2D0"/>
    <a:srgbClr val="B2C7D8"/>
    <a:srgbClr val="393C83"/>
    <a:srgbClr val="4BA2AC"/>
    <a:srgbClr val="F0EEC9"/>
    <a:srgbClr val="B8EC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58" autoAdjust="0"/>
    <p:restoredTop sz="94660"/>
  </p:normalViewPr>
  <p:slideViewPr>
    <p:cSldViewPr snapToGrid="0" showGuides="1">
      <p:cViewPr varScale="1">
        <p:scale>
          <a:sx n="87" d="100"/>
          <a:sy n="87" d="100"/>
        </p:scale>
        <p:origin x="624" y="84"/>
      </p:cViewPr>
      <p:guideLst>
        <p:guide orient="horz" pos="1638"/>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87BBEE-E2CF-487D-8B4E-556AA6BB17EE}" type="datetimeFigureOut">
              <a:rPr lang="zh-CN" altLang="en-US" smtClean="0"/>
              <a:t>2018/10/27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A3CEA0-ACF8-4ACE-9309-4CDFBEC43F65}" type="slidenum">
              <a:rPr lang="zh-CN" altLang="en-US" smtClean="0"/>
              <a:t>‹#›</a:t>
            </a:fld>
            <a:endParaRPr lang="zh-CN" altLang="en-US"/>
          </a:p>
        </p:txBody>
      </p:sp>
    </p:spTree>
    <p:extLst>
      <p:ext uri="{BB962C8B-B14F-4D97-AF65-F5344CB8AC3E}">
        <p14:creationId xmlns:p14="http://schemas.microsoft.com/office/powerpoint/2010/main" val="1120178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A3CEA0-ACF8-4ACE-9309-4CDFBEC43F65}" type="slidenum">
              <a:rPr lang="zh-CN" altLang="en-US" smtClean="0"/>
              <a:t>1</a:t>
            </a:fld>
            <a:endParaRPr lang="zh-CN" altLang="en-US"/>
          </a:p>
        </p:txBody>
      </p:sp>
    </p:spTree>
    <p:extLst>
      <p:ext uri="{BB962C8B-B14F-4D97-AF65-F5344CB8AC3E}">
        <p14:creationId xmlns:p14="http://schemas.microsoft.com/office/powerpoint/2010/main" val="3607991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2</a:t>
            </a:fld>
            <a:endParaRPr lang="zh-CN" altLang="en-US"/>
          </a:p>
        </p:txBody>
      </p:sp>
    </p:spTree>
    <p:extLst>
      <p:ext uri="{BB962C8B-B14F-4D97-AF65-F5344CB8AC3E}">
        <p14:creationId xmlns:p14="http://schemas.microsoft.com/office/powerpoint/2010/main" val="447293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A3CEA0-ACF8-4ACE-9309-4CDFBEC43F65}" type="slidenum">
              <a:rPr lang="zh-CN" altLang="en-US" smtClean="0"/>
              <a:t>3</a:t>
            </a:fld>
            <a:endParaRPr lang="zh-CN" altLang="en-US"/>
          </a:p>
        </p:txBody>
      </p:sp>
    </p:spTree>
    <p:extLst>
      <p:ext uri="{BB962C8B-B14F-4D97-AF65-F5344CB8AC3E}">
        <p14:creationId xmlns:p14="http://schemas.microsoft.com/office/powerpoint/2010/main" val="1284521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4</a:t>
            </a:fld>
            <a:endParaRPr lang="zh-CN" altLang="en-US"/>
          </a:p>
        </p:txBody>
      </p:sp>
    </p:spTree>
    <p:extLst>
      <p:ext uri="{BB962C8B-B14F-4D97-AF65-F5344CB8AC3E}">
        <p14:creationId xmlns:p14="http://schemas.microsoft.com/office/powerpoint/2010/main" val="10349564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5</a:t>
            </a:fld>
            <a:endParaRPr lang="zh-CN" altLang="en-US"/>
          </a:p>
        </p:txBody>
      </p:sp>
    </p:spTree>
    <p:extLst>
      <p:ext uri="{BB962C8B-B14F-4D97-AF65-F5344CB8AC3E}">
        <p14:creationId xmlns:p14="http://schemas.microsoft.com/office/powerpoint/2010/main" val="1372401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6</a:t>
            </a:fld>
            <a:endParaRPr lang="zh-CN" altLang="en-US"/>
          </a:p>
        </p:txBody>
      </p:sp>
    </p:spTree>
    <p:extLst>
      <p:ext uri="{BB962C8B-B14F-4D97-AF65-F5344CB8AC3E}">
        <p14:creationId xmlns:p14="http://schemas.microsoft.com/office/powerpoint/2010/main" val="1040520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7</a:t>
            </a:fld>
            <a:endParaRPr lang="zh-CN" altLang="en-US"/>
          </a:p>
        </p:txBody>
      </p:sp>
    </p:spTree>
    <p:extLst>
      <p:ext uri="{BB962C8B-B14F-4D97-AF65-F5344CB8AC3E}">
        <p14:creationId xmlns:p14="http://schemas.microsoft.com/office/powerpoint/2010/main" val="3581728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8</a:t>
            </a:fld>
            <a:endParaRPr lang="zh-CN" altLang="en-US"/>
          </a:p>
        </p:txBody>
      </p:sp>
    </p:spTree>
    <p:extLst>
      <p:ext uri="{BB962C8B-B14F-4D97-AF65-F5344CB8AC3E}">
        <p14:creationId xmlns:p14="http://schemas.microsoft.com/office/powerpoint/2010/main" val="1694763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9</a:t>
            </a:fld>
            <a:endParaRPr lang="zh-CN" altLang="en-US"/>
          </a:p>
        </p:txBody>
      </p:sp>
    </p:spTree>
    <p:extLst>
      <p:ext uri="{BB962C8B-B14F-4D97-AF65-F5344CB8AC3E}">
        <p14:creationId xmlns:p14="http://schemas.microsoft.com/office/powerpoint/2010/main" val="908210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10</a:t>
            </a:fld>
            <a:endParaRPr lang="zh-CN" altLang="en-US"/>
          </a:p>
        </p:txBody>
      </p:sp>
    </p:spTree>
    <p:extLst>
      <p:ext uri="{BB962C8B-B14F-4D97-AF65-F5344CB8AC3E}">
        <p14:creationId xmlns:p14="http://schemas.microsoft.com/office/powerpoint/2010/main" val="4586050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11</a:t>
            </a:fld>
            <a:endParaRPr lang="zh-CN" altLang="en-US"/>
          </a:p>
        </p:txBody>
      </p:sp>
    </p:spTree>
    <p:extLst>
      <p:ext uri="{BB962C8B-B14F-4D97-AF65-F5344CB8AC3E}">
        <p14:creationId xmlns:p14="http://schemas.microsoft.com/office/powerpoint/2010/main" val="1246720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12</a:t>
            </a:fld>
            <a:endParaRPr lang="zh-CN" altLang="en-US"/>
          </a:p>
        </p:txBody>
      </p:sp>
    </p:spTree>
    <p:extLst>
      <p:ext uri="{BB962C8B-B14F-4D97-AF65-F5344CB8AC3E}">
        <p14:creationId xmlns:p14="http://schemas.microsoft.com/office/powerpoint/2010/main" val="10950714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13</a:t>
            </a:fld>
            <a:endParaRPr lang="zh-CN" altLang="en-US"/>
          </a:p>
        </p:txBody>
      </p:sp>
    </p:spTree>
    <p:extLst>
      <p:ext uri="{BB962C8B-B14F-4D97-AF65-F5344CB8AC3E}">
        <p14:creationId xmlns:p14="http://schemas.microsoft.com/office/powerpoint/2010/main" val="6606978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14</a:t>
            </a:fld>
            <a:endParaRPr lang="zh-CN" altLang="en-US"/>
          </a:p>
        </p:txBody>
      </p:sp>
    </p:spTree>
    <p:extLst>
      <p:ext uri="{BB962C8B-B14F-4D97-AF65-F5344CB8AC3E}">
        <p14:creationId xmlns:p14="http://schemas.microsoft.com/office/powerpoint/2010/main" val="1890124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15</a:t>
            </a:fld>
            <a:endParaRPr lang="zh-CN" altLang="en-US"/>
          </a:p>
        </p:txBody>
      </p:sp>
    </p:spTree>
    <p:extLst>
      <p:ext uri="{BB962C8B-B14F-4D97-AF65-F5344CB8AC3E}">
        <p14:creationId xmlns:p14="http://schemas.microsoft.com/office/powerpoint/2010/main" val="531871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16</a:t>
            </a:fld>
            <a:endParaRPr lang="zh-CN" altLang="en-US"/>
          </a:p>
        </p:txBody>
      </p:sp>
    </p:spTree>
    <p:extLst>
      <p:ext uri="{BB962C8B-B14F-4D97-AF65-F5344CB8AC3E}">
        <p14:creationId xmlns:p14="http://schemas.microsoft.com/office/powerpoint/2010/main" val="19813196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17</a:t>
            </a:fld>
            <a:endParaRPr lang="zh-CN" altLang="en-US"/>
          </a:p>
        </p:txBody>
      </p:sp>
    </p:spTree>
    <p:extLst>
      <p:ext uri="{BB962C8B-B14F-4D97-AF65-F5344CB8AC3E}">
        <p14:creationId xmlns:p14="http://schemas.microsoft.com/office/powerpoint/2010/main" val="986461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18</a:t>
            </a:fld>
            <a:endParaRPr lang="zh-CN" altLang="en-US"/>
          </a:p>
        </p:txBody>
      </p:sp>
    </p:spTree>
    <p:extLst>
      <p:ext uri="{BB962C8B-B14F-4D97-AF65-F5344CB8AC3E}">
        <p14:creationId xmlns:p14="http://schemas.microsoft.com/office/powerpoint/2010/main" val="33702478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19</a:t>
            </a:fld>
            <a:endParaRPr lang="zh-CN" altLang="en-US"/>
          </a:p>
        </p:txBody>
      </p:sp>
    </p:spTree>
    <p:extLst>
      <p:ext uri="{BB962C8B-B14F-4D97-AF65-F5344CB8AC3E}">
        <p14:creationId xmlns:p14="http://schemas.microsoft.com/office/powerpoint/2010/main" val="7857092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20</a:t>
            </a:fld>
            <a:endParaRPr lang="zh-CN" altLang="en-US"/>
          </a:p>
        </p:txBody>
      </p:sp>
    </p:spTree>
    <p:extLst>
      <p:ext uri="{BB962C8B-B14F-4D97-AF65-F5344CB8AC3E}">
        <p14:creationId xmlns:p14="http://schemas.microsoft.com/office/powerpoint/2010/main" val="15318477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21</a:t>
            </a:fld>
            <a:endParaRPr lang="zh-CN" altLang="en-US"/>
          </a:p>
        </p:txBody>
      </p:sp>
    </p:spTree>
    <p:extLst>
      <p:ext uri="{BB962C8B-B14F-4D97-AF65-F5344CB8AC3E}">
        <p14:creationId xmlns:p14="http://schemas.microsoft.com/office/powerpoint/2010/main" val="23550075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22</a:t>
            </a:fld>
            <a:endParaRPr lang="zh-CN" altLang="en-US"/>
          </a:p>
        </p:txBody>
      </p:sp>
    </p:spTree>
    <p:extLst>
      <p:ext uri="{BB962C8B-B14F-4D97-AF65-F5344CB8AC3E}">
        <p14:creationId xmlns:p14="http://schemas.microsoft.com/office/powerpoint/2010/main" val="37311787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23</a:t>
            </a:fld>
            <a:endParaRPr lang="zh-CN" altLang="en-US"/>
          </a:p>
        </p:txBody>
      </p:sp>
    </p:spTree>
    <p:extLst>
      <p:ext uri="{BB962C8B-B14F-4D97-AF65-F5344CB8AC3E}">
        <p14:creationId xmlns:p14="http://schemas.microsoft.com/office/powerpoint/2010/main" val="37258250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24</a:t>
            </a:fld>
            <a:endParaRPr lang="zh-CN" altLang="en-US"/>
          </a:p>
        </p:txBody>
      </p:sp>
    </p:spTree>
    <p:extLst>
      <p:ext uri="{BB962C8B-B14F-4D97-AF65-F5344CB8AC3E}">
        <p14:creationId xmlns:p14="http://schemas.microsoft.com/office/powerpoint/2010/main" val="23893334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A3CEA0-ACF8-4ACE-9309-4CDFBEC43F65}" type="slidenum">
              <a:rPr lang="zh-CN" altLang="en-US" smtClean="0"/>
              <a:t>25</a:t>
            </a:fld>
            <a:endParaRPr lang="zh-CN" altLang="en-US"/>
          </a:p>
        </p:txBody>
      </p:sp>
    </p:spTree>
    <p:extLst>
      <p:ext uri="{BB962C8B-B14F-4D97-AF65-F5344CB8AC3E}">
        <p14:creationId xmlns:p14="http://schemas.microsoft.com/office/powerpoint/2010/main" val="3884717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015D3B9A-4CDC-42AB-939D-61F0043B864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174"/>
          <a:stretch/>
        </p:blipFill>
        <p:spPr>
          <a:xfrm>
            <a:off x="0" y="1"/>
            <a:ext cx="12192000" cy="6857999"/>
          </a:xfrm>
          <a:prstGeom prst="rect">
            <a:avLst/>
          </a:prstGeom>
        </p:spPr>
      </p:pic>
      <p:sp>
        <p:nvSpPr>
          <p:cNvPr id="3" name="矩形 2">
            <a:extLst>
              <a:ext uri="{FF2B5EF4-FFF2-40B4-BE49-F238E27FC236}">
                <a16:creationId xmlns:a16="http://schemas.microsoft.com/office/drawing/2014/main" xmlns="" id="{D53A2CF8-725A-49A1-8C8B-C159DF68CDD2}"/>
              </a:ext>
            </a:extLst>
          </p:cNvPr>
          <p:cNvSpPr/>
          <p:nvPr userDrawn="1"/>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60126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9829891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2189305"/>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xmlns="" id="{D1797F0D-ED16-41AB-A4C7-20EDB9FFF1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9" y="0"/>
            <a:ext cx="12187701" cy="6858000"/>
          </a:xfrm>
          <a:prstGeom prst="rect">
            <a:avLst/>
          </a:prstGeom>
        </p:spPr>
      </p:pic>
      <p:pic>
        <p:nvPicPr>
          <p:cNvPr id="24" name="图片 23">
            <a:extLst>
              <a:ext uri="{FF2B5EF4-FFF2-40B4-BE49-F238E27FC236}">
                <a16:creationId xmlns:a16="http://schemas.microsoft.com/office/drawing/2014/main" xmlns="" id="{9625D090-9D63-4DD5-8B2E-6044C61AE0F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093" t="11473" r="3863" b="22953"/>
          <a:stretch/>
        </p:blipFill>
        <p:spPr>
          <a:xfrm>
            <a:off x="6842573" y="1699961"/>
            <a:ext cx="4501702" cy="1643808"/>
          </a:xfrm>
          <a:prstGeom prst="rect">
            <a:avLst/>
          </a:prstGeom>
        </p:spPr>
      </p:pic>
      <p:sp>
        <p:nvSpPr>
          <p:cNvPr id="18" name="文本框 17">
            <a:extLst>
              <a:ext uri="{FF2B5EF4-FFF2-40B4-BE49-F238E27FC236}">
                <a16:creationId xmlns:a16="http://schemas.microsoft.com/office/drawing/2014/main" xmlns="" id="{585F479D-8747-4A8A-81E5-AF931FAA2BA3}"/>
              </a:ext>
            </a:extLst>
          </p:cNvPr>
          <p:cNvSpPr txBox="1"/>
          <p:nvPr/>
        </p:nvSpPr>
        <p:spPr>
          <a:xfrm>
            <a:off x="6774215" y="4129858"/>
            <a:ext cx="4679798" cy="307777"/>
          </a:xfrm>
          <a:prstGeom prst="rect">
            <a:avLst/>
          </a:prstGeom>
          <a:noFill/>
        </p:spPr>
        <p:txBody>
          <a:bodyPr wrap="square" rtlCol="0">
            <a:spAutoFit/>
          </a:bodyPr>
          <a:lstStyle/>
          <a:p>
            <a:r>
              <a:rPr lang="en-US" altLang="zh-CN" sz="1200" b="1" dirty="0">
                <a:solidFill>
                  <a:srgbClr val="FFFFFF"/>
                </a:solidFill>
                <a:cs typeface="+mn-ea"/>
                <a:sym typeface="+mn-lt"/>
              </a:rPr>
              <a:t>ARTIFICIAL </a:t>
            </a:r>
            <a:r>
              <a:rPr lang="en-US" altLang="zh-CN" sz="1400" b="1" dirty="0">
                <a:solidFill>
                  <a:srgbClr val="FFFFFF"/>
                </a:solidFill>
                <a:cs typeface="+mn-ea"/>
                <a:sym typeface="+mn-lt"/>
              </a:rPr>
              <a:t>INTELLIGENCE</a:t>
            </a:r>
            <a:r>
              <a:rPr lang="en-US" altLang="zh-CN" sz="1200" b="1" dirty="0">
                <a:solidFill>
                  <a:srgbClr val="FFFFFF"/>
                </a:solidFill>
                <a:cs typeface="+mn-ea"/>
                <a:sym typeface="+mn-lt"/>
              </a:rPr>
              <a:t> DEVELOPMENT REPORT</a:t>
            </a:r>
            <a:endParaRPr lang="zh-CN" altLang="en-US" sz="1200" b="1" dirty="0">
              <a:solidFill>
                <a:srgbClr val="FFFFFF"/>
              </a:solidFill>
              <a:cs typeface="+mn-ea"/>
              <a:sym typeface="+mn-lt"/>
            </a:endParaRPr>
          </a:p>
        </p:txBody>
      </p:sp>
      <p:sp>
        <p:nvSpPr>
          <p:cNvPr id="19" name="文本框 18">
            <a:extLst>
              <a:ext uri="{FF2B5EF4-FFF2-40B4-BE49-F238E27FC236}">
                <a16:creationId xmlns:a16="http://schemas.microsoft.com/office/drawing/2014/main" xmlns="" id="{07D9A11F-FE2E-43A3-8B87-9AD5BE0AF048}"/>
              </a:ext>
            </a:extLst>
          </p:cNvPr>
          <p:cNvSpPr txBox="1"/>
          <p:nvPr/>
        </p:nvSpPr>
        <p:spPr>
          <a:xfrm>
            <a:off x="6717440" y="4628331"/>
            <a:ext cx="2545976" cy="396583"/>
          </a:xfrm>
          <a:prstGeom prst="rect">
            <a:avLst/>
          </a:prstGeom>
          <a:noFill/>
        </p:spPr>
        <p:txBody>
          <a:bodyPr wrap="square" rtlCol="0">
            <a:spAutoFit/>
          </a:bodyPr>
          <a:lstStyle/>
          <a:p>
            <a:pPr algn="ctr">
              <a:lnSpc>
                <a:spcPct val="120000"/>
              </a:lnSpc>
            </a:pPr>
            <a:r>
              <a:rPr lang="zh-CN" altLang="en-US" b="1" kern="100" spc="-100" dirty="0">
                <a:solidFill>
                  <a:srgbClr val="FFFFFF"/>
                </a:solidFill>
                <a:latin typeface="+mj-ea"/>
                <a:ea typeface="+mj-ea"/>
                <a:cs typeface="+mn-ea"/>
                <a:sym typeface="+mn-lt"/>
              </a:rPr>
              <a:t>日期：</a:t>
            </a:r>
            <a:r>
              <a:rPr lang="en-US" altLang="zh-CN" b="1" kern="100" spc="-100" dirty="0">
                <a:solidFill>
                  <a:srgbClr val="FFFFFF"/>
                </a:solidFill>
                <a:latin typeface="+mj-ea"/>
                <a:ea typeface="+mj-ea"/>
                <a:cs typeface="+mn-ea"/>
                <a:sym typeface="+mn-lt"/>
              </a:rPr>
              <a:t>2018</a:t>
            </a:r>
            <a:r>
              <a:rPr lang="zh-CN" altLang="en-US" b="1" kern="100" spc="-100" dirty="0">
                <a:solidFill>
                  <a:srgbClr val="FFFFFF"/>
                </a:solidFill>
                <a:latin typeface="+mj-ea"/>
                <a:ea typeface="+mj-ea"/>
                <a:cs typeface="+mn-ea"/>
                <a:sym typeface="+mn-lt"/>
              </a:rPr>
              <a:t>年</a:t>
            </a:r>
            <a:r>
              <a:rPr lang="en-US" altLang="zh-CN" b="1" kern="100" spc="-100" dirty="0">
                <a:solidFill>
                  <a:srgbClr val="FFFFFF"/>
                </a:solidFill>
                <a:latin typeface="+mj-ea"/>
                <a:ea typeface="+mj-ea"/>
                <a:cs typeface="+mn-ea"/>
                <a:sym typeface="+mn-lt"/>
              </a:rPr>
              <a:t>xx</a:t>
            </a:r>
            <a:r>
              <a:rPr lang="zh-CN" altLang="en-US" b="1" kern="100" spc="-100" dirty="0">
                <a:solidFill>
                  <a:srgbClr val="FFFFFF"/>
                </a:solidFill>
                <a:latin typeface="+mj-ea"/>
                <a:ea typeface="+mj-ea"/>
                <a:cs typeface="+mn-ea"/>
                <a:sym typeface="+mn-lt"/>
              </a:rPr>
              <a:t>月</a:t>
            </a:r>
            <a:r>
              <a:rPr lang="en-US" altLang="zh-CN" b="1" kern="100" spc="-100" dirty="0">
                <a:solidFill>
                  <a:srgbClr val="FFFFFF"/>
                </a:solidFill>
                <a:latin typeface="+mj-ea"/>
                <a:ea typeface="+mj-ea"/>
                <a:cs typeface="+mn-ea"/>
                <a:sym typeface="+mn-lt"/>
              </a:rPr>
              <a:t>xx</a:t>
            </a:r>
            <a:r>
              <a:rPr lang="zh-CN" altLang="en-US" b="1" kern="100" spc="-100" dirty="0">
                <a:solidFill>
                  <a:srgbClr val="FFFFFF"/>
                </a:solidFill>
                <a:latin typeface="+mj-ea"/>
                <a:ea typeface="+mj-ea"/>
                <a:cs typeface="+mn-ea"/>
                <a:sym typeface="+mn-lt"/>
              </a:rPr>
              <a:t>日</a:t>
            </a:r>
            <a:endParaRPr lang="zh-CN" altLang="en-US" sz="6000" b="1" kern="100" spc="-100" dirty="0">
              <a:solidFill>
                <a:srgbClr val="FFFFFF"/>
              </a:solidFill>
              <a:latin typeface="+mj-ea"/>
              <a:ea typeface="+mj-ea"/>
              <a:cs typeface="+mn-ea"/>
              <a:sym typeface="+mn-lt"/>
            </a:endParaRPr>
          </a:p>
        </p:txBody>
      </p:sp>
      <p:pic>
        <p:nvPicPr>
          <p:cNvPr id="2" name="Toby Fox - Reunited">
            <a:hlinkClick r:id="" action="ppaction://media"/>
            <a:extLst>
              <a:ext uri="{FF2B5EF4-FFF2-40B4-BE49-F238E27FC236}">
                <a16:creationId xmlns:a16="http://schemas.microsoft.com/office/drawing/2014/main" xmlns="" id="{6D0C32A2-E83C-4EF5-A784-182BA990C5F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011497" y="-1556461"/>
            <a:ext cx="609600" cy="609600"/>
          </a:xfrm>
          <a:prstGeom prst="rect">
            <a:avLst/>
          </a:prstGeom>
        </p:spPr>
      </p:pic>
      <p:pic>
        <p:nvPicPr>
          <p:cNvPr id="11" name="图片 10">
            <a:extLst>
              <a:ext uri="{FF2B5EF4-FFF2-40B4-BE49-F238E27FC236}">
                <a16:creationId xmlns:a16="http://schemas.microsoft.com/office/drawing/2014/main" xmlns="" id="{C8F6BE99-66A3-4CFB-BCF3-18F0411F7D8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384" y="72424"/>
            <a:ext cx="2471879" cy="870551"/>
          </a:xfrm>
          <a:prstGeom prst="rect">
            <a:avLst/>
          </a:prstGeom>
        </p:spPr>
      </p:pic>
      <p:sp>
        <p:nvSpPr>
          <p:cNvPr id="15" name="文本框 14"/>
          <p:cNvSpPr txBox="1"/>
          <p:nvPr/>
        </p:nvSpPr>
        <p:spPr>
          <a:xfrm>
            <a:off x="6793640" y="3505116"/>
            <a:ext cx="4813201" cy="565604"/>
          </a:xfrm>
          <a:prstGeom prst="rect">
            <a:avLst/>
          </a:prstGeom>
          <a:noFill/>
        </p:spPr>
        <p:txBody>
          <a:bodyPr wrap="square" rtlCol="0">
            <a:spAutoFit/>
          </a:bodyPr>
          <a:lstStyle/>
          <a:p>
            <a:pPr>
              <a:lnSpc>
                <a:spcPct val="120000"/>
              </a:lnSpc>
            </a:pPr>
            <a:r>
              <a:rPr lang="zh-CN" altLang="en-US" sz="2800" b="1" dirty="0">
                <a:solidFill>
                  <a:srgbClr val="FFFFFF"/>
                </a:solidFill>
                <a:latin typeface="+mj-ea"/>
                <a:ea typeface="+mj-ea"/>
                <a:cs typeface="+mn-ea"/>
                <a:sym typeface="+mn-lt"/>
              </a:rPr>
              <a:t>人工智能学生报告</a:t>
            </a:r>
            <a:r>
              <a:rPr lang="en-US" altLang="zh-CN" sz="2800" b="1" dirty="0" err="1">
                <a:solidFill>
                  <a:srgbClr val="FFFFFF"/>
                </a:solidFill>
                <a:latin typeface="+mj-ea"/>
                <a:ea typeface="+mj-ea"/>
                <a:cs typeface="+mn-ea"/>
                <a:sym typeface="+mn-lt"/>
              </a:rPr>
              <a:t>ppt</a:t>
            </a:r>
            <a:r>
              <a:rPr lang="zh-CN" altLang="en-US" sz="2800" b="1" dirty="0">
                <a:solidFill>
                  <a:srgbClr val="FFFFFF"/>
                </a:solidFill>
                <a:latin typeface="+mj-ea"/>
                <a:ea typeface="+mj-ea"/>
                <a:cs typeface="+mn-ea"/>
                <a:sym typeface="+mn-lt"/>
              </a:rPr>
              <a:t>模板</a:t>
            </a:r>
            <a:endParaRPr lang="zh-CN" altLang="en-US" sz="2800" b="1" dirty="0">
              <a:solidFill>
                <a:srgbClr val="FFFFFF"/>
              </a:solidFill>
              <a:latin typeface="+mj-ea"/>
              <a:ea typeface="+mj-ea"/>
              <a:cs typeface="+mn-ea"/>
              <a:sym typeface="+mn-lt"/>
            </a:endParaRPr>
          </a:p>
        </p:txBody>
      </p:sp>
    </p:spTree>
    <p:extLst>
      <p:ext uri="{BB962C8B-B14F-4D97-AF65-F5344CB8AC3E}">
        <p14:creationId xmlns:p14="http://schemas.microsoft.com/office/powerpoint/2010/main" val="1316718744"/>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 fill="hold"/>
                                        <p:tgtEl>
                                          <p:spTgt spid="2"/>
                                        </p:tgtEl>
                                      </p:cBhvr>
                                    </p:cmd>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randombar(horizontal)">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repeatCount="indefinite" fill="hold" display="0">
                  <p:stCondLst>
                    <p:cond delay="indefinite"/>
                  </p:stCondLst>
                  <p:endCondLst>
                    <p:cond evt="onStopAudio" delay="0">
                      <p:tgtEl>
                        <p:sldTgt/>
                      </p:tgtEl>
                    </p:cond>
                  </p:endCondLst>
                </p:cTn>
                <p:tgtEl>
                  <p:spTgt spid="2"/>
                </p:tgtEl>
              </p:cMediaNode>
            </p:audio>
          </p:childTnLst>
        </p:cTn>
      </p:par>
    </p:tnLst>
    <p:bldLst>
      <p:bldP spid="18" grpId="0"/>
      <p:bldP spid="19"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íṧḷïḓê">
            <a:extLst>
              <a:ext uri="{FF2B5EF4-FFF2-40B4-BE49-F238E27FC236}">
                <a16:creationId xmlns:a16="http://schemas.microsoft.com/office/drawing/2014/main" xmlns="" id="{071B78FB-12DE-4D0A-AE39-AC6B44DC05E4}"/>
              </a:ext>
            </a:extLst>
          </p:cNvPr>
          <p:cNvGrpSpPr/>
          <p:nvPr/>
        </p:nvGrpSpPr>
        <p:grpSpPr>
          <a:xfrm>
            <a:off x="2423592" y="2686834"/>
            <a:ext cx="1490776" cy="1484330"/>
            <a:chOff x="1055440" y="2492894"/>
            <a:chExt cx="1490776" cy="1484330"/>
          </a:xfrm>
          <a:solidFill>
            <a:srgbClr val="44D9E6"/>
          </a:solidFill>
        </p:grpSpPr>
        <p:sp>
          <p:nvSpPr>
            <p:cNvPr id="65" name="ï$ḷíḍé">
              <a:extLst>
                <a:ext uri="{FF2B5EF4-FFF2-40B4-BE49-F238E27FC236}">
                  <a16:creationId xmlns:a16="http://schemas.microsoft.com/office/drawing/2014/main" xmlns="" id="{D956B9CC-B489-464A-8BC3-62D70C8CB29C}"/>
                </a:ext>
              </a:extLst>
            </p:cNvPr>
            <p:cNvSpPr/>
            <p:nvPr/>
          </p:nvSpPr>
          <p:spPr bwMode="auto">
            <a:xfrm>
              <a:off x="1116752" y="2550984"/>
              <a:ext cx="1368152" cy="1368152"/>
            </a:xfrm>
            <a:prstGeom prst="rect">
              <a:avLst/>
            </a:prstGeom>
            <a:grpFill/>
            <a:ln w="19050">
              <a:solidFill>
                <a:srgbClr val="44D9E6"/>
              </a:solidFill>
              <a:round/>
              <a:headEnd/>
              <a:tailEnd/>
            </a:ln>
          </p:spPr>
          <p:txBody>
            <a:bodyPr anchor="ctr"/>
            <a:lstStyle/>
            <a:p>
              <a:pPr algn="ctr"/>
              <a:endParaRPr dirty="0"/>
            </a:p>
          </p:txBody>
        </p:sp>
        <p:grpSp>
          <p:nvGrpSpPr>
            <p:cNvPr id="66" name="islídê">
              <a:extLst>
                <a:ext uri="{FF2B5EF4-FFF2-40B4-BE49-F238E27FC236}">
                  <a16:creationId xmlns:a16="http://schemas.microsoft.com/office/drawing/2014/main" xmlns="" id="{F887930F-399D-4C8F-819F-50BD44D4608B}"/>
                </a:ext>
              </a:extLst>
            </p:cNvPr>
            <p:cNvGrpSpPr/>
            <p:nvPr/>
          </p:nvGrpSpPr>
          <p:grpSpPr>
            <a:xfrm>
              <a:off x="1231311" y="2811725"/>
              <a:ext cx="1118760" cy="854786"/>
              <a:chOff x="1231311" y="2931342"/>
              <a:chExt cx="1118760" cy="854786"/>
            </a:xfrm>
            <a:grpFill/>
          </p:grpSpPr>
          <p:sp>
            <p:nvSpPr>
              <p:cNvPr id="72" name="íŝḻîdê">
                <a:extLst>
                  <a:ext uri="{FF2B5EF4-FFF2-40B4-BE49-F238E27FC236}">
                    <a16:creationId xmlns:a16="http://schemas.microsoft.com/office/drawing/2014/main" xmlns="" id="{E3DFD915-975B-42EA-B0B3-DFA3840C96F2}"/>
                  </a:ext>
                </a:extLst>
              </p:cNvPr>
              <p:cNvSpPr txBox="1"/>
              <p:nvPr/>
            </p:nvSpPr>
            <p:spPr>
              <a:xfrm>
                <a:off x="1231311" y="3546895"/>
                <a:ext cx="1118760" cy="239233"/>
              </a:xfrm>
              <a:prstGeom prst="rect">
                <a:avLst/>
              </a:prstGeom>
              <a:grpFill/>
              <a:ln>
                <a:solidFill>
                  <a:srgbClr val="44D9E6"/>
                </a:solidFill>
              </a:ln>
            </p:spPr>
            <p:txBody>
              <a:bodyPr wrap="square" lIns="0" tIns="0" rIns="0" bIns="0" anchor="ctr">
                <a:normAutofit lnSpcReduction="10000"/>
              </a:bodyPr>
              <a:lstStyle/>
              <a:p>
                <a:pPr algn="ctr"/>
                <a:r>
                  <a:rPr lang="en-US" altLang="zh-CN" sz="1600" dirty="0">
                    <a:solidFill>
                      <a:schemeClr val="bg1"/>
                    </a:solidFill>
                  </a:rPr>
                  <a:t>CONTENTS</a:t>
                </a:r>
              </a:p>
            </p:txBody>
          </p:sp>
          <p:sp>
            <p:nvSpPr>
              <p:cNvPr id="73" name="îṣ1iďè">
                <a:extLst>
                  <a:ext uri="{FF2B5EF4-FFF2-40B4-BE49-F238E27FC236}">
                    <a16:creationId xmlns:a16="http://schemas.microsoft.com/office/drawing/2014/main" xmlns="" id="{80ABE8CE-B547-45AF-8589-C111D6A49FD3}"/>
                  </a:ext>
                </a:extLst>
              </p:cNvPr>
              <p:cNvSpPr txBox="1"/>
              <p:nvPr/>
            </p:nvSpPr>
            <p:spPr>
              <a:xfrm>
                <a:off x="1231311" y="2931342"/>
                <a:ext cx="1118760" cy="615553"/>
              </a:xfrm>
              <a:prstGeom prst="rect">
                <a:avLst/>
              </a:prstGeom>
              <a:grpFill/>
              <a:ln>
                <a:solidFill>
                  <a:srgbClr val="44D9E6"/>
                </a:solidFill>
              </a:ln>
            </p:spPr>
            <p:txBody>
              <a:bodyPr wrap="square" lIns="0" tIns="0" rIns="0" bIns="0">
                <a:normAutofit/>
              </a:bodyPr>
              <a:lstStyle/>
              <a:p>
                <a:pPr algn="dist"/>
                <a:r>
                  <a:rPr lang="zh-CN" altLang="en-US" sz="4000" b="1">
                    <a:solidFill>
                      <a:schemeClr val="bg1"/>
                    </a:solidFill>
                  </a:rPr>
                  <a:t>目录</a:t>
                </a:r>
              </a:p>
            </p:txBody>
          </p:sp>
        </p:grpSp>
        <p:grpSp>
          <p:nvGrpSpPr>
            <p:cNvPr id="67" name="ï$1ïḓe">
              <a:extLst>
                <a:ext uri="{FF2B5EF4-FFF2-40B4-BE49-F238E27FC236}">
                  <a16:creationId xmlns:a16="http://schemas.microsoft.com/office/drawing/2014/main" xmlns="" id="{2616A8BC-8195-4C89-8147-B61478991D98}"/>
                </a:ext>
              </a:extLst>
            </p:cNvPr>
            <p:cNvGrpSpPr/>
            <p:nvPr/>
          </p:nvGrpSpPr>
          <p:grpSpPr>
            <a:xfrm>
              <a:off x="1055440" y="2492894"/>
              <a:ext cx="1490776" cy="1484330"/>
              <a:chOff x="1055440" y="2061455"/>
              <a:chExt cx="1924092" cy="1915772"/>
            </a:xfrm>
            <a:grpFill/>
          </p:grpSpPr>
          <p:sp>
            <p:nvSpPr>
              <p:cNvPr id="68" name="îśļíḓê">
                <a:extLst>
                  <a:ext uri="{FF2B5EF4-FFF2-40B4-BE49-F238E27FC236}">
                    <a16:creationId xmlns:a16="http://schemas.microsoft.com/office/drawing/2014/main" xmlns="" id="{AF2C0E14-3D43-4E16-9DEE-A161C811C8D9}"/>
                  </a:ext>
                </a:extLst>
              </p:cNvPr>
              <p:cNvSpPr/>
              <p:nvPr/>
            </p:nvSpPr>
            <p:spPr bwMode="auto">
              <a:xfrm>
                <a:off x="1055440" y="3605606"/>
                <a:ext cx="371621" cy="371621"/>
              </a:xfrm>
              <a:prstGeom prst="corner">
                <a:avLst>
                  <a:gd name="adj1" fmla="val 2751"/>
                  <a:gd name="adj2" fmla="val 2752"/>
                </a:avLst>
              </a:prstGeom>
              <a:grpFill/>
              <a:ln w="19050">
                <a:solidFill>
                  <a:srgbClr val="44D9E6"/>
                </a:solidFill>
                <a:round/>
                <a:headEnd/>
                <a:tailEnd/>
              </a:ln>
            </p:spPr>
            <p:txBody>
              <a:bodyPr anchor="ctr"/>
              <a:lstStyle/>
              <a:p>
                <a:pPr algn="ctr"/>
                <a:endParaRPr dirty="0"/>
              </a:p>
            </p:txBody>
          </p:sp>
          <p:sp>
            <p:nvSpPr>
              <p:cNvPr id="69" name="ïṧľiḋè">
                <a:extLst>
                  <a:ext uri="{FF2B5EF4-FFF2-40B4-BE49-F238E27FC236}">
                    <a16:creationId xmlns:a16="http://schemas.microsoft.com/office/drawing/2014/main" xmlns="" id="{9DB6BC6C-FE4F-437D-B7D9-C78945807984}"/>
                  </a:ext>
                </a:extLst>
              </p:cNvPr>
              <p:cNvSpPr/>
              <p:nvPr/>
            </p:nvSpPr>
            <p:spPr bwMode="auto">
              <a:xfrm flipH="1">
                <a:off x="2607911" y="3605606"/>
                <a:ext cx="371621" cy="371621"/>
              </a:xfrm>
              <a:prstGeom prst="corner">
                <a:avLst>
                  <a:gd name="adj1" fmla="val 2751"/>
                  <a:gd name="adj2" fmla="val 2752"/>
                </a:avLst>
              </a:prstGeom>
              <a:grpFill/>
              <a:ln w="19050">
                <a:solidFill>
                  <a:srgbClr val="44D9E6"/>
                </a:solidFill>
                <a:round/>
                <a:headEnd/>
                <a:tailEnd/>
              </a:ln>
            </p:spPr>
            <p:txBody>
              <a:bodyPr anchor="ctr"/>
              <a:lstStyle/>
              <a:p>
                <a:pPr algn="ctr"/>
                <a:endParaRPr dirty="0"/>
              </a:p>
            </p:txBody>
          </p:sp>
          <p:sp>
            <p:nvSpPr>
              <p:cNvPr id="70" name="î$1îdê">
                <a:extLst>
                  <a:ext uri="{FF2B5EF4-FFF2-40B4-BE49-F238E27FC236}">
                    <a16:creationId xmlns:a16="http://schemas.microsoft.com/office/drawing/2014/main" xmlns="" id="{876C4159-BCA9-401D-BF9D-7CB05C15C688}"/>
                  </a:ext>
                </a:extLst>
              </p:cNvPr>
              <p:cNvSpPr/>
              <p:nvPr/>
            </p:nvSpPr>
            <p:spPr bwMode="auto">
              <a:xfrm flipV="1">
                <a:off x="1055440" y="2061455"/>
                <a:ext cx="371621" cy="371621"/>
              </a:xfrm>
              <a:prstGeom prst="corner">
                <a:avLst>
                  <a:gd name="adj1" fmla="val 2751"/>
                  <a:gd name="adj2" fmla="val 2752"/>
                </a:avLst>
              </a:prstGeom>
              <a:grpFill/>
              <a:ln w="19050">
                <a:solidFill>
                  <a:srgbClr val="44D9E6"/>
                </a:solidFill>
                <a:round/>
                <a:headEnd/>
                <a:tailEnd/>
              </a:ln>
            </p:spPr>
            <p:txBody>
              <a:bodyPr anchor="ctr"/>
              <a:lstStyle/>
              <a:p>
                <a:pPr algn="ctr"/>
                <a:endParaRPr dirty="0"/>
              </a:p>
            </p:txBody>
          </p:sp>
          <p:sp>
            <p:nvSpPr>
              <p:cNvPr id="71" name="îšļïḓé">
                <a:extLst>
                  <a:ext uri="{FF2B5EF4-FFF2-40B4-BE49-F238E27FC236}">
                    <a16:creationId xmlns:a16="http://schemas.microsoft.com/office/drawing/2014/main" xmlns="" id="{3298530D-4B40-4320-8338-D934695FD076}"/>
                  </a:ext>
                </a:extLst>
              </p:cNvPr>
              <p:cNvSpPr/>
              <p:nvPr/>
            </p:nvSpPr>
            <p:spPr bwMode="auto">
              <a:xfrm flipH="1" flipV="1">
                <a:off x="2607911" y="2061455"/>
                <a:ext cx="371621" cy="371621"/>
              </a:xfrm>
              <a:prstGeom prst="corner">
                <a:avLst>
                  <a:gd name="adj1" fmla="val 2751"/>
                  <a:gd name="adj2" fmla="val 2752"/>
                </a:avLst>
              </a:prstGeom>
              <a:grpFill/>
              <a:ln w="19050">
                <a:solidFill>
                  <a:srgbClr val="44D9E6"/>
                </a:solidFill>
                <a:round/>
                <a:headEnd/>
                <a:tailEnd/>
              </a:ln>
            </p:spPr>
            <p:txBody>
              <a:bodyPr anchor="ctr"/>
              <a:lstStyle/>
              <a:p>
                <a:pPr algn="ctr"/>
                <a:endParaRPr dirty="0"/>
              </a:p>
            </p:txBody>
          </p:sp>
        </p:grpSp>
      </p:grpSp>
      <p:grpSp>
        <p:nvGrpSpPr>
          <p:cNvPr id="28" name="íslíḍè">
            <a:extLst>
              <a:ext uri="{FF2B5EF4-FFF2-40B4-BE49-F238E27FC236}">
                <a16:creationId xmlns:a16="http://schemas.microsoft.com/office/drawing/2014/main" xmlns="" id="{D32FE037-7695-42C0-A548-01C8CA562AA0}"/>
              </a:ext>
            </a:extLst>
          </p:cNvPr>
          <p:cNvGrpSpPr/>
          <p:nvPr/>
        </p:nvGrpSpPr>
        <p:grpSpPr>
          <a:xfrm>
            <a:off x="5548699" y="1001769"/>
            <a:ext cx="1053716" cy="5238897"/>
            <a:chOff x="5499640" y="809552"/>
            <a:chExt cx="1053716" cy="5238897"/>
          </a:xfrm>
          <a:solidFill>
            <a:srgbClr val="44D9E6"/>
          </a:solidFill>
        </p:grpSpPr>
        <p:grpSp>
          <p:nvGrpSpPr>
            <p:cNvPr id="44" name="íṧ1îḍê">
              <a:extLst>
                <a:ext uri="{FF2B5EF4-FFF2-40B4-BE49-F238E27FC236}">
                  <a16:creationId xmlns:a16="http://schemas.microsoft.com/office/drawing/2014/main" xmlns="" id="{5EF7743C-37AE-46F4-B613-8E46A2C45F48}"/>
                </a:ext>
              </a:extLst>
            </p:cNvPr>
            <p:cNvGrpSpPr/>
            <p:nvPr/>
          </p:nvGrpSpPr>
          <p:grpSpPr>
            <a:xfrm>
              <a:off x="5499640" y="809552"/>
              <a:ext cx="1053716" cy="796348"/>
              <a:chOff x="5499640" y="809552"/>
              <a:chExt cx="1053716" cy="796348"/>
            </a:xfrm>
            <a:grpFill/>
          </p:grpSpPr>
          <p:grpSp>
            <p:nvGrpSpPr>
              <p:cNvPr id="61" name="ïṡḷiḋé">
                <a:extLst>
                  <a:ext uri="{FF2B5EF4-FFF2-40B4-BE49-F238E27FC236}">
                    <a16:creationId xmlns:a16="http://schemas.microsoft.com/office/drawing/2014/main" xmlns="" id="{8964131D-9DFB-422F-ADAA-4C7E08FB9DE0}"/>
                  </a:ext>
                </a:extLst>
              </p:cNvPr>
              <p:cNvGrpSpPr/>
              <p:nvPr/>
            </p:nvGrpSpPr>
            <p:grpSpPr>
              <a:xfrm>
                <a:off x="5499640" y="809552"/>
                <a:ext cx="1053716" cy="796348"/>
                <a:chOff x="5442181" y="937304"/>
                <a:chExt cx="1168633" cy="883197"/>
              </a:xfrm>
              <a:grpFill/>
            </p:grpSpPr>
            <p:sp>
              <p:nvSpPr>
                <p:cNvPr id="63" name="iš1îḓe">
                  <a:extLst>
                    <a:ext uri="{FF2B5EF4-FFF2-40B4-BE49-F238E27FC236}">
                      <a16:creationId xmlns:a16="http://schemas.microsoft.com/office/drawing/2014/main" xmlns="" id="{33D53A0F-6EFB-430F-B2AC-3DCE0FD71DE4}"/>
                    </a:ext>
                  </a:extLst>
                </p:cNvPr>
                <p:cNvSpPr/>
                <p:nvPr/>
              </p:nvSpPr>
              <p:spPr bwMode="auto">
                <a:xfrm rot="20310135">
                  <a:off x="5489840" y="1191518"/>
                  <a:ext cx="1073314" cy="628983"/>
                </a:xfrm>
                <a:prstGeom prst="parallelogram">
                  <a:avLst>
                    <a:gd name="adj" fmla="val 41103"/>
                  </a:avLst>
                </a:prstGeom>
                <a:grpFill/>
                <a:ln w="19050">
                  <a:solidFill>
                    <a:srgbClr val="44D9E6"/>
                  </a:solidFill>
                  <a:round/>
                  <a:headEnd/>
                  <a:tailEnd/>
                </a:ln>
              </p:spPr>
              <p:txBody>
                <a:bodyPr anchor="ctr"/>
                <a:lstStyle/>
                <a:p>
                  <a:pPr algn="ctr"/>
                  <a:endParaRPr dirty="0"/>
                </a:p>
              </p:txBody>
            </p:sp>
            <p:cxnSp>
              <p:nvCxnSpPr>
                <p:cNvPr id="64" name="Straight Connector 16">
                  <a:extLst>
                    <a:ext uri="{FF2B5EF4-FFF2-40B4-BE49-F238E27FC236}">
                      <a16:creationId xmlns:a16="http://schemas.microsoft.com/office/drawing/2014/main" xmlns="" id="{A34C13F2-A9CF-4E5B-B94F-ACB6F38B8A80}"/>
                    </a:ext>
                  </a:extLst>
                </p:cNvPr>
                <p:cNvCxnSpPr/>
                <p:nvPr/>
              </p:nvCxnSpPr>
              <p:spPr>
                <a:xfrm flipV="1">
                  <a:off x="5442181" y="937304"/>
                  <a:ext cx="1168633" cy="460284"/>
                </a:xfrm>
                <a:prstGeom prst="line">
                  <a:avLst/>
                </a:prstGeom>
                <a:grpFill/>
                <a:ln w="12700" cap="flat" cmpd="sng" algn="ctr">
                  <a:solidFill>
                    <a:srgbClr val="44D9E6"/>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62" name="íṧľïdé">
                <a:extLst>
                  <a:ext uri="{FF2B5EF4-FFF2-40B4-BE49-F238E27FC236}">
                    <a16:creationId xmlns:a16="http://schemas.microsoft.com/office/drawing/2014/main" xmlns="" id="{1F712B6C-440F-4AF3-926A-83219CBF3541}"/>
                  </a:ext>
                </a:extLst>
              </p:cNvPr>
              <p:cNvSpPr/>
              <p:nvPr/>
            </p:nvSpPr>
            <p:spPr bwMode="auto">
              <a:xfrm>
                <a:off x="5774469" y="1143385"/>
                <a:ext cx="504056" cy="351128"/>
              </a:xfrm>
              <a:prstGeom prst="rect">
                <a:avLst/>
              </a:prstGeom>
              <a:grpFill/>
              <a:ln w="19050">
                <a:solidFill>
                  <a:srgbClr val="44D9E6"/>
                </a:solidFill>
                <a:round/>
                <a:headEnd/>
                <a:tailEnd/>
              </a:ln>
            </p:spPr>
            <p:txBody>
              <a:bodyPr rot="0" spcFirstLastPara="0" vert="horz" wrap="none" lIns="91440" tIns="45720" rIns="91440" bIns="45720" anchor="ctr" anchorCtr="1" forceAA="0" compatLnSpc="1">
                <a:prstTxWarp prst="textNoShape">
                  <a:avLst/>
                </a:prstTxWarp>
                <a:normAutofit fontScale="92500" lnSpcReduction="20000"/>
              </a:bodyPr>
              <a:lstStyle/>
              <a:p>
                <a:pPr algn="ctr"/>
                <a:r>
                  <a:rPr lang="en-US" altLang="zh-CN" sz="2000" dirty="0">
                    <a:solidFill>
                      <a:schemeClr val="bg1">
                        <a:lumMod val="100000"/>
                      </a:schemeClr>
                    </a:solidFill>
                    <a:latin typeface="Impact" panose="020B0806030902050204" pitchFamily="34" charset="0"/>
                  </a:rPr>
                  <a:t>01</a:t>
                </a:r>
              </a:p>
            </p:txBody>
          </p:sp>
        </p:grpSp>
        <p:grpSp>
          <p:nvGrpSpPr>
            <p:cNvPr id="45" name="iṡḻíḋè">
              <a:extLst>
                <a:ext uri="{FF2B5EF4-FFF2-40B4-BE49-F238E27FC236}">
                  <a16:creationId xmlns:a16="http://schemas.microsoft.com/office/drawing/2014/main" xmlns="" id="{A7D3913B-1D68-47F8-921F-13B99AAC79F2}"/>
                </a:ext>
              </a:extLst>
            </p:cNvPr>
            <p:cNvGrpSpPr/>
            <p:nvPr/>
          </p:nvGrpSpPr>
          <p:grpSpPr>
            <a:xfrm>
              <a:off x="5499640" y="1920189"/>
              <a:ext cx="1053716" cy="796348"/>
              <a:chOff x="5499640" y="1920189"/>
              <a:chExt cx="1053716" cy="796348"/>
            </a:xfrm>
            <a:grpFill/>
          </p:grpSpPr>
          <p:sp>
            <p:nvSpPr>
              <p:cNvPr id="58" name="iṩļïḍé">
                <a:extLst>
                  <a:ext uri="{FF2B5EF4-FFF2-40B4-BE49-F238E27FC236}">
                    <a16:creationId xmlns:a16="http://schemas.microsoft.com/office/drawing/2014/main" xmlns="" id="{59F18243-F729-4E9B-858A-F4BA616B81F6}"/>
                  </a:ext>
                </a:extLst>
              </p:cNvPr>
              <p:cNvSpPr/>
              <p:nvPr/>
            </p:nvSpPr>
            <p:spPr bwMode="auto">
              <a:xfrm rot="20310135">
                <a:off x="5542612" y="2149405"/>
                <a:ext cx="967770" cy="567132"/>
              </a:xfrm>
              <a:prstGeom prst="parallelogram">
                <a:avLst>
                  <a:gd name="adj" fmla="val 41103"/>
                </a:avLst>
              </a:prstGeom>
              <a:grpFill/>
              <a:ln w="19050">
                <a:solidFill>
                  <a:srgbClr val="44D9E6"/>
                </a:solidFill>
                <a:round/>
                <a:headEnd/>
                <a:tailEnd/>
              </a:ln>
            </p:spPr>
            <p:txBody>
              <a:bodyPr anchor="ctr"/>
              <a:lstStyle/>
              <a:p>
                <a:pPr algn="ctr"/>
                <a:endParaRPr dirty="0"/>
              </a:p>
            </p:txBody>
          </p:sp>
          <p:cxnSp>
            <p:nvCxnSpPr>
              <p:cNvPr id="59" name="Straight Connector 21">
                <a:extLst>
                  <a:ext uri="{FF2B5EF4-FFF2-40B4-BE49-F238E27FC236}">
                    <a16:creationId xmlns:a16="http://schemas.microsoft.com/office/drawing/2014/main" xmlns="" id="{BD38BD5A-4BC2-4BE7-8528-5F034ABA0253}"/>
                  </a:ext>
                </a:extLst>
              </p:cNvPr>
              <p:cNvCxnSpPr/>
              <p:nvPr/>
            </p:nvCxnSpPr>
            <p:spPr>
              <a:xfrm flipV="1">
                <a:off x="5499640" y="1920189"/>
                <a:ext cx="1053716" cy="415022"/>
              </a:xfrm>
              <a:prstGeom prst="line">
                <a:avLst/>
              </a:prstGeom>
              <a:grpFill/>
              <a:ln w="12700" cap="flat" cmpd="sng" algn="ctr">
                <a:solidFill>
                  <a:srgbClr val="44D9E6"/>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0" name="iṡľídê">
                <a:extLst>
                  <a:ext uri="{FF2B5EF4-FFF2-40B4-BE49-F238E27FC236}">
                    <a16:creationId xmlns:a16="http://schemas.microsoft.com/office/drawing/2014/main" xmlns="" id="{F2B59D0B-6141-4139-8EE9-5247EA60B815}"/>
                  </a:ext>
                </a:extLst>
              </p:cNvPr>
              <p:cNvSpPr/>
              <p:nvPr/>
            </p:nvSpPr>
            <p:spPr bwMode="auto">
              <a:xfrm>
                <a:off x="5774469" y="2253546"/>
                <a:ext cx="504056" cy="351128"/>
              </a:xfrm>
              <a:prstGeom prst="rect">
                <a:avLst/>
              </a:prstGeom>
              <a:grpFill/>
              <a:ln w="19050">
                <a:solidFill>
                  <a:srgbClr val="44D9E6"/>
                </a:solidFill>
                <a:round/>
                <a:headEnd/>
                <a:tailEnd/>
              </a:ln>
            </p:spPr>
            <p:txBody>
              <a:bodyPr rot="0" spcFirstLastPara="0" vert="horz" wrap="none" lIns="91440" tIns="45720" rIns="91440" bIns="45720" anchor="ctr" anchorCtr="1" forceAA="0" compatLnSpc="1">
                <a:prstTxWarp prst="textNoShape">
                  <a:avLst/>
                </a:prstTxWarp>
                <a:normAutofit fontScale="92500" lnSpcReduction="20000"/>
              </a:bodyPr>
              <a:lstStyle/>
              <a:p>
                <a:pPr algn="ctr"/>
                <a:r>
                  <a:rPr lang="en-US" altLang="zh-CN" sz="2000" dirty="0">
                    <a:solidFill>
                      <a:schemeClr val="bg1">
                        <a:lumMod val="100000"/>
                      </a:schemeClr>
                    </a:solidFill>
                    <a:latin typeface="Impact" panose="020B0806030902050204" pitchFamily="34" charset="0"/>
                  </a:rPr>
                  <a:t>02</a:t>
                </a:r>
              </a:p>
            </p:txBody>
          </p:sp>
        </p:grpSp>
        <p:grpSp>
          <p:nvGrpSpPr>
            <p:cNvPr id="46" name="íṩ1iḋe">
              <a:extLst>
                <a:ext uri="{FF2B5EF4-FFF2-40B4-BE49-F238E27FC236}">
                  <a16:creationId xmlns:a16="http://schemas.microsoft.com/office/drawing/2014/main" xmlns="" id="{5A303D5D-6624-4EB4-8BF5-415B3FB6CD30}"/>
                </a:ext>
              </a:extLst>
            </p:cNvPr>
            <p:cNvGrpSpPr/>
            <p:nvPr/>
          </p:nvGrpSpPr>
          <p:grpSpPr>
            <a:xfrm>
              <a:off x="5499640" y="3030826"/>
              <a:ext cx="1053716" cy="796348"/>
              <a:chOff x="5499640" y="3030826"/>
              <a:chExt cx="1053716" cy="796348"/>
            </a:xfrm>
            <a:grpFill/>
          </p:grpSpPr>
          <p:sp>
            <p:nvSpPr>
              <p:cNvPr id="55" name="ïSļiḍê">
                <a:extLst>
                  <a:ext uri="{FF2B5EF4-FFF2-40B4-BE49-F238E27FC236}">
                    <a16:creationId xmlns:a16="http://schemas.microsoft.com/office/drawing/2014/main" xmlns="" id="{1904D1E1-59EB-4D12-A1DE-A9A178A6F092}"/>
                  </a:ext>
                </a:extLst>
              </p:cNvPr>
              <p:cNvSpPr/>
              <p:nvPr/>
            </p:nvSpPr>
            <p:spPr bwMode="auto">
              <a:xfrm rot="20310135">
                <a:off x="5542612" y="3260042"/>
                <a:ext cx="967770" cy="567132"/>
              </a:xfrm>
              <a:prstGeom prst="parallelogram">
                <a:avLst>
                  <a:gd name="adj" fmla="val 41103"/>
                </a:avLst>
              </a:prstGeom>
              <a:grpFill/>
              <a:ln w="19050">
                <a:solidFill>
                  <a:srgbClr val="44D9E6"/>
                </a:solidFill>
                <a:round/>
                <a:headEnd/>
                <a:tailEnd/>
              </a:ln>
            </p:spPr>
            <p:txBody>
              <a:bodyPr anchor="ctr"/>
              <a:lstStyle/>
              <a:p>
                <a:pPr algn="ctr"/>
                <a:endParaRPr dirty="0"/>
              </a:p>
            </p:txBody>
          </p:sp>
          <p:cxnSp>
            <p:nvCxnSpPr>
              <p:cNvPr id="56" name="Straight Connector 23">
                <a:extLst>
                  <a:ext uri="{FF2B5EF4-FFF2-40B4-BE49-F238E27FC236}">
                    <a16:creationId xmlns:a16="http://schemas.microsoft.com/office/drawing/2014/main" xmlns="" id="{5CAB02FF-8F96-47AF-986C-68281D23AE07}"/>
                  </a:ext>
                </a:extLst>
              </p:cNvPr>
              <p:cNvCxnSpPr/>
              <p:nvPr/>
            </p:nvCxnSpPr>
            <p:spPr>
              <a:xfrm flipV="1">
                <a:off x="5499640" y="3030826"/>
                <a:ext cx="1053716" cy="415022"/>
              </a:xfrm>
              <a:prstGeom prst="line">
                <a:avLst/>
              </a:prstGeom>
              <a:grpFill/>
              <a:ln w="12700" cap="flat" cmpd="sng" algn="ctr">
                <a:solidFill>
                  <a:srgbClr val="44D9E6"/>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7" name="ïŝļïdê">
                <a:extLst>
                  <a:ext uri="{FF2B5EF4-FFF2-40B4-BE49-F238E27FC236}">
                    <a16:creationId xmlns:a16="http://schemas.microsoft.com/office/drawing/2014/main" xmlns="" id="{4C8D1DD6-DE5D-44FC-BA5A-DBAA5EAEF5AA}"/>
                  </a:ext>
                </a:extLst>
              </p:cNvPr>
              <p:cNvSpPr/>
              <p:nvPr/>
            </p:nvSpPr>
            <p:spPr bwMode="auto">
              <a:xfrm>
                <a:off x="5774469" y="3363707"/>
                <a:ext cx="504056" cy="351128"/>
              </a:xfrm>
              <a:prstGeom prst="rect">
                <a:avLst/>
              </a:prstGeom>
              <a:grpFill/>
              <a:ln w="19050">
                <a:solidFill>
                  <a:srgbClr val="44D9E6"/>
                </a:solidFill>
                <a:round/>
                <a:headEnd/>
                <a:tailEnd/>
              </a:ln>
            </p:spPr>
            <p:txBody>
              <a:bodyPr rot="0" spcFirstLastPara="0" vert="horz" wrap="none" lIns="91440" tIns="45720" rIns="91440" bIns="45720" anchor="ctr" anchorCtr="1" forceAA="0" compatLnSpc="1">
                <a:prstTxWarp prst="textNoShape">
                  <a:avLst/>
                </a:prstTxWarp>
                <a:normAutofit fontScale="92500" lnSpcReduction="20000"/>
              </a:bodyPr>
              <a:lstStyle/>
              <a:p>
                <a:pPr algn="ctr"/>
                <a:r>
                  <a:rPr lang="en-US" altLang="zh-CN" sz="2000" dirty="0">
                    <a:solidFill>
                      <a:schemeClr val="bg1">
                        <a:lumMod val="100000"/>
                      </a:schemeClr>
                    </a:solidFill>
                    <a:latin typeface="Impact" panose="020B0806030902050204" pitchFamily="34" charset="0"/>
                  </a:rPr>
                  <a:t>03</a:t>
                </a:r>
              </a:p>
            </p:txBody>
          </p:sp>
        </p:grpSp>
        <p:grpSp>
          <p:nvGrpSpPr>
            <p:cNvPr id="47" name="isḷíḋé">
              <a:extLst>
                <a:ext uri="{FF2B5EF4-FFF2-40B4-BE49-F238E27FC236}">
                  <a16:creationId xmlns:a16="http://schemas.microsoft.com/office/drawing/2014/main" xmlns="" id="{CBE17C4B-305C-4C90-BA24-1229453756F5}"/>
                </a:ext>
              </a:extLst>
            </p:cNvPr>
            <p:cNvGrpSpPr/>
            <p:nvPr/>
          </p:nvGrpSpPr>
          <p:grpSpPr>
            <a:xfrm>
              <a:off x="5499640" y="4141463"/>
              <a:ext cx="1053716" cy="796348"/>
              <a:chOff x="5499640" y="4141463"/>
              <a:chExt cx="1053716" cy="796348"/>
            </a:xfrm>
            <a:grpFill/>
          </p:grpSpPr>
          <p:sp>
            <p:nvSpPr>
              <p:cNvPr id="52" name="îṩ1íḓè">
                <a:extLst>
                  <a:ext uri="{FF2B5EF4-FFF2-40B4-BE49-F238E27FC236}">
                    <a16:creationId xmlns:a16="http://schemas.microsoft.com/office/drawing/2014/main" xmlns="" id="{E061397F-4893-4401-A569-30A09F32B258}"/>
                  </a:ext>
                </a:extLst>
              </p:cNvPr>
              <p:cNvSpPr/>
              <p:nvPr/>
            </p:nvSpPr>
            <p:spPr bwMode="auto">
              <a:xfrm rot="20310135">
                <a:off x="5542612" y="4370679"/>
                <a:ext cx="967770" cy="567132"/>
              </a:xfrm>
              <a:prstGeom prst="parallelogram">
                <a:avLst>
                  <a:gd name="adj" fmla="val 41103"/>
                </a:avLst>
              </a:prstGeom>
              <a:grpFill/>
              <a:ln w="19050">
                <a:solidFill>
                  <a:srgbClr val="44D9E6"/>
                </a:solidFill>
                <a:round/>
                <a:headEnd/>
                <a:tailEnd/>
              </a:ln>
            </p:spPr>
            <p:txBody>
              <a:bodyPr anchor="ctr"/>
              <a:lstStyle/>
              <a:p>
                <a:pPr algn="ctr"/>
                <a:endParaRPr dirty="0"/>
              </a:p>
            </p:txBody>
          </p:sp>
          <p:cxnSp>
            <p:nvCxnSpPr>
              <p:cNvPr id="53" name="Straight Connector 25">
                <a:extLst>
                  <a:ext uri="{FF2B5EF4-FFF2-40B4-BE49-F238E27FC236}">
                    <a16:creationId xmlns:a16="http://schemas.microsoft.com/office/drawing/2014/main" xmlns="" id="{42A17385-2E35-402F-96AE-6983DEA29AD9}"/>
                  </a:ext>
                </a:extLst>
              </p:cNvPr>
              <p:cNvCxnSpPr/>
              <p:nvPr/>
            </p:nvCxnSpPr>
            <p:spPr>
              <a:xfrm flipV="1">
                <a:off x="5499640" y="4141463"/>
                <a:ext cx="1053716" cy="415022"/>
              </a:xfrm>
              <a:prstGeom prst="line">
                <a:avLst/>
              </a:prstGeom>
              <a:grpFill/>
              <a:ln w="12700" cap="flat" cmpd="sng" algn="ctr">
                <a:solidFill>
                  <a:srgbClr val="44D9E6"/>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4" name="ïṣ1íḋé">
                <a:extLst>
                  <a:ext uri="{FF2B5EF4-FFF2-40B4-BE49-F238E27FC236}">
                    <a16:creationId xmlns:a16="http://schemas.microsoft.com/office/drawing/2014/main" xmlns="" id="{22C27DC1-31E6-421F-B1AC-2918F5E30436}"/>
                  </a:ext>
                </a:extLst>
              </p:cNvPr>
              <p:cNvSpPr/>
              <p:nvPr/>
            </p:nvSpPr>
            <p:spPr bwMode="auto">
              <a:xfrm>
                <a:off x="5774469" y="4473868"/>
                <a:ext cx="504056" cy="351128"/>
              </a:xfrm>
              <a:prstGeom prst="rect">
                <a:avLst/>
              </a:prstGeom>
              <a:grpFill/>
              <a:ln w="19050">
                <a:solidFill>
                  <a:srgbClr val="44D9E6"/>
                </a:solidFill>
                <a:round/>
                <a:headEnd/>
                <a:tailEnd/>
              </a:ln>
            </p:spPr>
            <p:txBody>
              <a:bodyPr rot="0" spcFirstLastPara="0" vert="horz" wrap="none" lIns="91440" tIns="45720" rIns="91440" bIns="45720" anchor="ctr" anchorCtr="1" forceAA="0" compatLnSpc="1">
                <a:prstTxWarp prst="textNoShape">
                  <a:avLst/>
                </a:prstTxWarp>
                <a:normAutofit fontScale="92500" lnSpcReduction="20000"/>
              </a:bodyPr>
              <a:lstStyle/>
              <a:p>
                <a:pPr algn="ctr"/>
                <a:r>
                  <a:rPr lang="en-US" altLang="zh-CN" sz="2000" dirty="0">
                    <a:solidFill>
                      <a:schemeClr val="bg1">
                        <a:lumMod val="100000"/>
                      </a:schemeClr>
                    </a:solidFill>
                    <a:latin typeface="Impact" panose="020B0806030902050204" pitchFamily="34" charset="0"/>
                  </a:rPr>
                  <a:t>04</a:t>
                </a:r>
              </a:p>
            </p:txBody>
          </p:sp>
        </p:grpSp>
        <p:grpSp>
          <p:nvGrpSpPr>
            <p:cNvPr id="48" name="işlíḑê">
              <a:extLst>
                <a:ext uri="{FF2B5EF4-FFF2-40B4-BE49-F238E27FC236}">
                  <a16:creationId xmlns:a16="http://schemas.microsoft.com/office/drawing/2014/main" xmlns="" id="{40092C93-EC4B-4855-A0E1-B638FA5C34A5}"/>
                </a:ext>
              </a:extLst>
            </p:cNvPr>
            <p:cNvGrpSpPr/>
            <p:nvPr/>
          </p:nvGrpSpPr>
          <p:grpSpPr>
            <a:xfrm>
              <a:off x="5499640" y="5252101"/>
              <a:ext cx="1053716" cy="796348"/>
              <a:chOff x="5499640" y="5252101"/>
              <a:chExt cx="1053716" cy="796348"/>
            </a:xfrm>
            <a:grpFill/>
          </p:grpSpPr>
          <p:sp>
            <p:nvSpPr>
              <p:cNvPr id="49" name="íŝľiḑè">
                <a:extLst>
                  <a:ext uri="{FF2B5EF4-FFF2-40B4-BE49-F238E27FC236}">
                    <a16:creationId xmlns:a16="http://schemas.microsoft.com/office/drawing/2014/main" xmlns="" id="{FC397F65-4A6E-4AA0-9C5A-B2826719BDDB}"/>
                  </a:ext>
                </a:extLst>
              </p:cNvPr>
              <p:cNvSpPr/>
              <p:nvPr/>
            </p:nvSpPr>
            <p:spPr bwMode="auto">
              <a:xfrm rot="20310135">
                <a:off x="5542612" y="5481317"/>
                <a:ext cx="967770" cy="567132"/>
              </a:xfrm>
              <a:prstGeom prst="parallelogram">
                <a:avLst>
                  <a:gd name="adj" fmla="val 41103"/>
                </a:avLst>
              </a:prstGeom>
              <a:grpFill/>
              <a:ln w="19050">
                <a:solidFill>
                  <a:srgbClr val="44D9E6"/>
                </a:solidFill>
                <a:round/>
                <a:headEnd/>
                <a:tailEnd/>
              </a:ln>
            </p:spPr>
            <p:txBody>
              <a:bodyPr anchor="ctr"/>
              <a:lstStyle/>
              <a:p>
                <a:pPr algn="ctr"/>
                <a:endParaRPr dirty="0"/>
              </a:p>
            </p:txBody>
          </p:sp>
          <p:cxnSp>
            <p:nvCxnSpPr>
              <p:cNvPr id="50" name="Straight Connector 27">
                <a:extLst>
                  <a:ext uri="{FF2B5EF4-FFF2-40B4-BE49-F238E27FC236}">
                    <a16:creationId xmlns:a16="http://schemas.microsoft.com/office/drawing/2014/main" xmlns="" id="{0791B908-766C-4D39-A2C2-39E247C45E7D}"/>
                  </a:ext>
                </a:extLst>
              </p:cNvPr>
              <p:cNvCxnSpPr/>
              <p:nvPr/>
            </p:nvCxnSpPr>
            <p:spPr>
              <a:xfrm flipV="1">
                <a:off x="5499640" y="5252101"/>
                <a:ext cx="1053716" cy="415022"/>
              </a:xfrm>
              <a:prstGeom prst="line">
                <a:avLst/>
              </a:prstGeom>
              <a:grpFill/>
              <a:ln w="12700" cap="flat" cmpd="sng" algn="ctr">
                <a:solidFill>
                  <a:srgbClr val="44D9E6"/>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1" name="iŝḷiḑé">
                <a:extLst>
                  <a:ext uri="{FF2B5EF4-FFF2-40B4-BE49-F238E27FC236}">
                    <a16:creationId xmlns:a16="http://schemas.microsoft.com/office/drawing/2014/main" xmlns="" id="{00A3C35A-5218-4244-BBDF-34E99633505B}"/>
                  </a:ext>
                </a:extLst>
              </p:cNvPr>
              <p:cNvSpPr/>
              <p:nvPr/>
            </p:nvSpPr>
            <p:spPr bwMode="auto">
              <a:xfrm>
                <a:off x="5774469" y="5584029"/>
                <a:ext cx="504056" cy="351128"/>
              </a:xfrm>
              <a:prstGeom prst="rect">
                <a:avLst/>
              </a:prstGeom>
              <a:grpFill/>
              <a:ln w="19050">
                <a:solidFill>
                  <a:srgbClr val="44D9E6"/>
                </a:solidFill>
                <a:round/>
                <a:headEnd/>
                <a:tailEnd/>
              </a:ln>
            </p:spPr>
            <p:txBody>
              <a:bodyPr rot="0" spcFirstLastPara="0" vert="horz" wrap="none" lIns="91440" tIns="45720" rIns="91440" bIns="45720" anchor="ctr" anchorCtr="1" forceAA="0" compatLnSpc="1">
                <a:prstTxWarp prst="textNoShape">
                  <a:avLst/>
                </a:prstTxWarp>
                <a:normAutofit fontScale="92500" lnSpcReduction="20000"/>
              </a:bodyPr>
              <a:lstStyle/>
              <a:p>
                <a:pPr algn="ctr"/>
                <a:r>
                  <a:rPr lang="en-US" altLang="zh-CN" sz="2000" dirty="0">
                    <a:solidFill>
                      <a:schemeClr val="bg1">
                        <a:lumMod val="100000"/>
                      </a:schemeClr>
                    </a:solidFill>
                    <a:latin typeface="Impact" panose="020B0806030902050204" pitchFamily="34" charset="0"/>
                  </a:rPr>
                  <a:t>05</a:t>
                </a:r>
              </a:p>
            </p:txBody>
          </p:sp>
        </p:grpSp>
      </p:grpSp>
      <p:grpSp>
        <p:nvGrpSpPr>
          <p:cNvPr id="75" name="组合 74">
            <a:extLst>
              <a:ext uri="{FF2B5EF4-FFF2-40B4-BE49-F238E27FC236}">
                <a16:creationId xmlns:a16="http://schemas.microsoft.com/office/drawing/2014/main" xmlns="" id="{201E7556-FD2C-4991-B6E3-B67FCF0F0D97}"/>
              </a:ext>
            </a:extLst>
          </p:cNvPr>
          <p:cNvGrpSpPr/>
          <p:nvPr/>
        </p:nvGrpSpPr>
        <p:grpSpPr>
          <a:xfrm>
            <a:off x="6707001" y="1075433"/>
            <a:ext cx="3565463" cy="525132"/>
            <a:chOff x="6707001" y="1075433"/>
            <a:chExt cx="3565463" cy="525132"/>
          </a:xfrm>
        </p:grpSpPr>
        <p:sp>
          <p:nvSpPr>
            <p:cNvPr id="42" name="îśľídè">
              <a:extLst>
                <a:ext uri="{FF2B5EF4-FFF2-40B4-BE49-F238E27FC236}">
                  <a16:creationId xmlns:a16="http://schemas.microsoft.com/office/drawing/2014/main" xmlns="" id="{D14E6A8D-F2D8-4D65-81F9-7EF380FBA3C2}"/>
                </a:ext>
              </a:extLst>
            </p:cNvPr>
            <p:cNvSpPr txBox="1"/>
            <p:nvPr/>
          </p:nvSpPr>
          <p:spPr>
            <a:xfrm>
              <a:off x="6707001" y="1075433"/>
              <a:ext cx="3565463" cy="242864"/>
            </a:xfrm>
            <a:prstGeom prst="rect">
              <a:avLst/>
            </a:prstGeom>
            <a:noFill/>
          </p:spPr>
          <p:txBody>
            <a:bodyPr wrap="none" lIns="0" tIns="0" rIns="0" bIns="0" anchor="b" anchorCtr="0">
              <a:noAutofit/>
            </a:bodyPr>
            <a:lstStyle/>
            <a:p>
              <a:pPr>
                <a:lnSpc>
                  <a:spcPct val="120000"/>
                </a:lnSpc>
              </a:pPr>
              <a:r>
                <a:rPr lang="zh-CN" altLang="en-US" b="1" dirty="0">
                  <a:solidFill>
                    <a:srgbClr val="44D9E6"/>
                  </a:solidFill>
                  <a:cs typeface="+mn-ea"/>
                  <a:sym typeface="+mn-lt"/>
                </a:rPr>
                <a:t>背景</a:t>
              </a:r>
            </a:p>
          </p:txBody>
        </p:sp>
        <p:sp>
          <p:nvSpPr>
            <p:cNvPr id="43" name="iṡlîḋê">
              <a:extLst>
                <a:ext uri="{FF2B5EF4-FFF2-40B4-BE49-F238E27FC236}">
                  <a16:creationId xmlns:a16="http://schemas.microsoft.com/office/drawing/2014/main" xmlns="" id="{F6BE1419-A524-4A1E-8133-59C24D7F4A7A}"/>
                </a:ext>
              </a:extLst>
            </p:cNvPr>
            <p:cNvSpPr txBox="1">
              <a:spLocks/>
            </p:cNvSpPr>
            <p:nvPr/>
          </p:nvSpPr>
          <p:spPr>
            <a:xfrm>
              <a:off x="6707001" y="1280197"/>
              <a:ext cx="3565463" cy="320368"/>
            </a:xfrm>
            <a:prstGeom prst="rect">
              <a:avLst/>
            </a:prstGeom>
          </p:spPr>
          <p:txBody>
            <a:bodyPr vert="horz" wrap="square" lIns="0" tIns="0" rIns="0" bIns="0" anchor="ctr" anchorCtr="0">
              <a:normAutofit/>
            </a:bodyPr>
            <a:lstStyle/>
            <a:p>
              <a:r>
                <a:rPr lang="en-US" altLang="zh-CN" sz="1050" spc="120" dirty="0">
                  <a:solidFill>
                    <a:srgbClr val="44D9E6"/>
                  </a:solidFill>
                  <a:cs typeface="+mn-ea"/>
                  <a:sym typeface="+mn-lt"/>
                </a:rPr>
                <a:t>BACKGROUND</a:t>
              </a:r>
              <a:endParaRPr lang="zh-CN" altLang="en-US" sz="1050" spc="120" dirty="0">
                <a:solidFill>
                  <a:srgbClr val="44D9E6"/>
                </a:solidFill>
                <a:cs typeface="+mn-ea"/>
                <a:sym typeface="+mn-lt"/>
              </a:endParaRPr>
            </a:p>
          </p:txBody>
        </p:sp>
      </p:grpSp>
      <p:grpSp>
        <p:nvGrpSpPr>
          <p:cNvPr id="76" name="组合 75">
            <a:extLst>
              <a:ext uri="{FF2B5EF4-FFF2-40B4-BE49-F238E27FC236}">
                <a16:creationId xmlns:a16="http://schemas.microsoft.com/office/drawing/2014/main" xmlns="" id="{5D813710-5FFF-4263-8B04-011114F5A5F5}"/>
              </a:ext>
            </a:extLst>
          </p:cNvPr>
          <p:cNvGrpSpPr/>
          <p:nvPr/>
        </p:nvGrpSpPr>
        <p:grpSpPr>
          <a:xfrm>
            <a:off x="6707001" y="2185594"/>
            <a:ext cx="3565463" cy="525132"/>
            <a:chOff x="6707001" y="2185594"/>
            <a:chExt cx="3565463" cy="525132"/>
          </a:xfrm>
        </p:grpSpPr>
        <p:sp>
          <p:nvSpPr>
            <p:cNvPr id="40" name="íşļiḑè">
              <a:extLst>
                <a:ext uri="{FF2B5EF4-FFF2-40B4-BE49-F238E27FC236}">
                  <a16:creationId xmlns:a16="http://schemas.microsoft.com/office/drawing/2014/main" xmlns="" id="{0A96E5FF-4DD6-4BCD-81D2-CCD33C2803D0}"/>
                </a:ext>
              </a:extLst>
            </p:cNvPr>
            <p:cNvSpPr txBox="1"/>
            <p:nvPr/>
          </p:nvSpPr>
          <p:spPr>
            <a:xfrm>
              <a:off x="6707001" y="2185594"/>
              <a:ext cx="3565463" cy="242864"/>
            </a:xfrm>
            <a:prstGeom prst="rect">
              <a:avLst/>
            </a:prstGeom>
            <a:noFill/>
          </p:spPr>
          <p:txBody>
            <a:bodyPr wrap="none" lIns="0" tIns="0" rIns="0" bIns="0" anchor="b" anchorCtr="0">
              <a:noAutofit/>
            </a:bodyPr>
            <a:lstStyle/>
            <a:p>
              <a:pPr>
                <a:lnSpc>
                  <a:spcPct val="120000"/>
                </a:lnSpc>
              </a:pPr>
              <a:r>
                <a:rPr lang="zh-CN" altLang="en-US" b="1" dirty="0">
                  <a:solidFill>
                    <a:srgbClr val="44D9E6"/>
                  </a:solidFill>
                  <a:cs typeface="+mn-ea"/>
                  <a:sym typeface="+mn-lt"/>
                </a:rPr>
                <a:t>人工智能企业分布与规模</a:t>
              </a:r>
            </a:p>
          </p:txBody>
        </p:sp>
        <p:sp>
          <p:nvSpPr>
            <p:cNvPr id="41" name="ïṩḷiḓé">
              <a:extLst>
                <a:ext uri="{FF2B5EF4-FFF2-40B4-BE49-F238E27FC236}">
                  <a16:creationId xmlns:a16="http://schemas.microsoft.com/office/drawing/2014/main" xmlns="" id="{60EA6F95-5957-4245-9121-E2F337973ED9}"/>
                </a:ext>
              </a:extLst>
            </p:cNvPr>
            <p:cNvSpPr txBox="1">
              <a:spLocks/>
            </p:cNvSpPr>
            <p:nvPr/>
          </p:nvSpPr>
          <p:spPr>
            <a:xfrm>
              <a:off x="6707001" y="2390358"/>
              <a:ext cx="3565463" cy="320368"/>
            </a:xfrm>
            <a:prstGeom prst="rect">
              <a:avLst/>
            </a:prstGeom>
          </p:spPr>
          <p:txBody>
            <a:bodyPr vert="horz" wrap="square" lIns="0" tIns="0" rIns="0" bIns="0" anchor="ctr" anchorCtr="0">
              <a:normAutofit/>
            </a:bodyPr>
            <a:lstStyle/>
            <a:p>
              <a:r>
                <a:rPr lang="en-US" altLang="zh-CN" sz="1050" spc="120" dirty="0">
                  <a:solidFill>
                    <a:srgbClr val="44D9E6"/>
                  </a:solidFill>
                  <a:cs typeface="+mn-ea"/>
                  <a:sym typeface="+mn-lt"/>
                </a:rPr>
                <a:t>DISTRIBUTION AND SCALE</a:t>
              </a:r>
              <a:endParaRPr lang="zh-CN" altLang="en-US" sz="1050" spc="120" dirty="0">
                <a:solidFill>
                  <a:srgbClr val="44D9E6"/>
                </a:solidFill>
                <a:cs typeface="+mn-ea"/>
                <a:sym typeface="+mn-lt"/>
              </a:endParaRPr>
            </a:p>
          </p:txBody>
        </p:sp>
      </p:grpSp>
      <p:grpSp>
        <p:nvGrpSpPr>
          <p:cNvPr id="77" name="组合 76">
            <a:extLst>
              <a:ext uri="{FF2B5EF4-FFF2-40B4-BE49-F238E27FC236}">
                <a16:creationId xmlns:a16="http://schemas.microsoft.com/office/drawing/2014/main" xmlns="" id="{8AA99529-C562-48AF-8D5D-7B24B4B01850}"/>
              </a:ext>
            </a:extLst>
          </p:cNvPr>
          <p:cNvGrpSpPr/>
          <p:nvPr/>
        </p:nvGrpSpPr>
        <p:grpSpPr>
          <a:xfrm>
            <a:off x="6707001" y="3295755"/>
            <a:ext cx="3565463" cy="525132"/>
            <a:chOff x="6707001" y="3295755"/>
            <a:chExt cx="3565463" cy="525132"/>
          </a:xfrm>
        </p:grpSpPr>
        <p:sp>
          <p:nvSpPr>
            <p:cNvPr id="38" name="îṧ1iḑè">
              <a:extLst>
                <a:ext uri="{FF2B5EF4-FFF2-40B4-BE49-F238E27FC236}">
                  <a16:creationId xmlns:a16="http://schemas.microsoft.com/office/drawing/2014/main" xmlns="" id="{A8597BBC-69FD-4D97-881A-2565B90C4E92}"/>
                </a:ext>
              </a:extLst>
            </p:cNvPr>
            <p:cNvSpPr txBox="1"/>
            <p:nvPr/>
          </p:nvSpPr>
          <p:spPr>
            <a:xfrm>
              <a:off x="6707001" y="3295755"/>
              <a:ext cx="3565463" cy="242864"/>
            </a:xfrm>
            <a:prstGeom prst="rect">
              <a:avLst/>
            </a:prstGeom>
            <a:noFill/>
          </p:spPr>
          <p:txBody>
            <a:bodyPr wrap="none" lIns="0" tIns="0" rIns="0" bIns="0" anchor="b" anchorCtr="0">
              <a:noAutofit/>
            </a:bodyPr>
            <a:lstStyle/>
            <a:p>
              <a:pPr>
                <a:lnSpc>
                  <a:spcPct val="120000"/>
                </a:lnSpc>
              </a:pPr>
              <a:r>
                <a:rPr lang="zh-CN" altLang="en-US" b="1" dirty="0">
                  <a:solidFill>
                    <a:srgbClr val="44D9E6"/>
                  </a:solidFill>
                  <a:cs typeface="+mn-ea"/>
                  <a:sym typeface="+mn-lt"/>
                </a:rPr>
                <a:t>人工智能领域投融资数量与规模</a:t>
              </a:r>
            </a:p>
          </p:txBody>
        </p:sp>
        <p:sp>
          <p:nvSpPr>
            <p:cNvPr id="39" name="iṡḷíḑè">
              <a:extLst>
                <a:ext uri="{FF2B5EF4-FFF2-40B4-BE49-F238E27FC236}">
                  <a16:creationId xmlns:a16="http://schemas.microsoft.com/office/drawing/2014/main" xmlns="" id="{9A5A587B-454A-4F3D-B775-361EA9FE62B3}"/>
                </a:ext>
              </a:extLst>
            </p:cNvPr>
            <p:cNvSpPr txBox="1">
              <a:spLocks/>
            </p:cNvSpPr>
            <p:nvPr/>
          </p:nvSpPr>
          <p:spPr>
            <a:xfrm>
              <a:off x="6707001" y="3500519"/>
              <a:ext cx="3565463" cy="320368"/>
            </a:xfrm>
            <a:prstGeom prst="rect">
              <a:avLst/>
            </a:prstGeom>
          </p:spPr>
          <p:txBody>
            <a:bodyPr vert="horz" wrap="square" lIns="0" tIns="0" rIns="0" bIns="0" anchor="ctr" anchorCtr="0">
              <a:normAutofit/>
            </a:bodyPr>
            <a:lstStyle/>
            <a:p>
              <a:r>
                <a:rPr lang="en-US" altLang="zh-CN" sz="1050" spc="120" dirty="0">
                  <a:solidFill>
                    <a:srgbClr val="44D9E6"/>
                  </a:solidFill>
                  <a:cs typeface="+mn-ea"/>
                  <a:sym typeface="+mn-lt"/>
                </a:rPr>
                <a:t>INVESTMENT AND SCALE</a:t>
              </a:r>
              <a:endParaRPr lang="zh-CN" altLang="en-US" sz="1050" spc="120" dirty="0">
                <a:solidFill>
                  <a:srgbClr val="44D9E6"/>
                </a:solidFill>
                <a:cs typeface="+mn-ea"/>
                <a:sym typeface="+mn-lt"/>
              </a:endParaRPr>
            </a:p>
          </p:txBody>
        </p:sp>
      </p:grpSp>
      <p:grpSp>
        <p:nvGrpSpPr>
          <p:cNvPr id="78" name="组合 77">
            <a:extLst>
              <a:ext uri="{FF2B5EF4-FFF2-40B4-BE49-F238E27FC236}">
                <a16:creationId xmlns:a16="http://schemas.microsoft.com/office/drawing/2014/main" xmlns="" id="{AD29EEB8-AAB5-4138-B46E-1461C3075865}"/>
              </a:ext>
            </a:extLst>
          </p:cNvPr>
          <p:cNvGrpSpPr/>
          <p:nvPr/>
        </p:nvGrpSpPr>
        <p:grpSpPr>
          <a:xfrm>
            <a:off x="6707001" y="4405916"/>
            <a:ext cx="3565463" cy="525132"/>
            <a:chOff x="6707001" y="4405916"/>
            <a:chExt cx="3565463" cy="525132"/>
          </a:xfrm>
        </p:grpSpPr>
        <p:sp>
          <p:nvSpPr>
            <p:cNvPr id="36" name="iṥļîḍê">
              <a:extLst>
                <a:ext uri="{FF2B5EF4-FFF2-40B4-BE49-F238E27FC236}">
                  <a16:creationId xmlns:a16="http://schemas.microsoft.com/office/drawing/2014/main" xmlns="" id="{D193AFE5-AE5E-4329-8A12-FC8A367797DB}"/>
                </a:ext>
              </a:extLst>
            </p:cNvPr>
            <p:cNvSpPr txBox="1"/>
            <p:nvPr/>
          </p:nvSpPr>
          <p:spPr>
            <a:xfrm>
              <a:off x="6707001" y="4405916"/>
              <a:ext cx="3565463" cy="242864"/>
            </a:xfrm>
            <a:prstGeom prst="rect">
              <a:avLst/>
            </a:prstGeom>
            <a:noFill/>
          </p:spPr>
          <p:txBody>
            <a:bodyPr wrap="none" lIns="0" tIns="0" rIns="0" bIns="0" anchor="b" anchorCtr="0">
              <a:noAutofit/>
            </a:bodyPr>
            <a:lstStyle/>
            <a:p>
              <a:pPr>
                <a:lnSpc>
                  <a:spcPct val="120000"/>
                </a:lnSpc>
              </a:pPr>
              <a:r>
                <a:rPr lang="zh-CN" altLang="en-US" b="1" dirty="0">
                  <a:solidFill>
                    <a:srgbClr val="44D9E6"/>
                  </a:solidFill>
                  <a:cs typeface="+mn-ea"/>
                  <a:sym typeface="+mn-lt"/>
                </a:rPr>
                <a:t>人工智能研究成果的分布与数量</a:t>
              </a:r>
            </a:p>
          </p:txBody>
        </p:sp>
        <p:sp>
          <p:nvSpPr>
            <p:cNvPr id="37" name="iṣľíḑé">
              <a:extLst>
                <a:ext uri="{FF2B5EF4-FFF2-40B4-BE49-F238E27FC236}">
                  <a16:creationId xmlns:a16="http://schemas.microsoft.com/office/drawing/2014/main" xmlns="" id="{76DD9E89-8D8F-43E2-8A25-F9E274EACEA0}"/>
                </a:ext>
              </a:extLst>
            </p:cNvPr>
            <p:cNvSpPr txBox="1">
              <a:spLocks/>
            </p:cNvSpPr>
            <p:nvPr/>
          </p:nvSpPr>
          <p:spPr>
            <a:xfrm>
              <a:off x="6707001" y="4610680"/>
              <a:ext cx="3565463" cy="320368"/>
            </a:xfrm>
            <a:prstGeom prst="rect">
              <a:avLst/>
            </a:prstGeom>
          </p:spPr>
          <p:txBody>
            <a:bodyPr vert="horz" wrap="square" lIns="0" tIns="0" rIns="0" bIns="0" anchor="ctr" anchorCtr="0">
              <a:normAutofit/>
            </a:bodyPr>
            <a:lstStyle/>
            <a:p>
              <a:r>
                <a:rPr lang="en-US" altLang="zh-CN" sz="1050" spc="120" dirty="0">
                  <a:solidFill>
                    <a:srgbClr val="44D9E6"/>
                  </a:solidFill>
                  <a:cs typeface="+mn-ea"/>
                  <a:sym typeface="+mn-lt"/>
                </a:rPr>
                <a:t>RESEARCH PRODUCTION</a:t>
              </a:r>
              <a:endParaRPr lang="zh-CN" altLang="en-US" sz="1050" spc="120" dirty="0">
                <a:solidFill>
                  <a:srgbClr val="44D9E6"/>
                </a:solidFill>
                <a:cs typeface="+mn-ea"/>
                <a:sym typeface="+mn-lt"/>
              </a:endParaRPr>
            </a:p>
          </p:txBody>
        </p:sp>
      </p:grpSp>
      <p:grpSp>
        <p:nvGrpSpPr>
          <p:cNvPr id="79" name="组合 78">
            <a:extLst>
              <a:ext uri="{FF2B5EF4-FFF2-40B4-BE49-F238E27FC236}">
                <a16:creationId xmlns:a16="http://schemas.microsoft.com/office/drawing/2014/main" xmlns="" id="{D420B5C2-72AF-463A-A91B-E2589242E992}"/>
              </a:ext>
            </a:extLst>
          </p:cNvPr>
          <p:cNvGrpSpPr/>
          <p:nvPr/>
        </p:nvGrpSpPr>
        <p:grpSpPr>
          <a:xfrm>
            <a:off x="6707001" y="5212012"/>
            <a:ext cx="3859399" cy="829197"/>
            <a:chOff x="6707001" y="5212012"/>
            <a:chExt cx="3859399" cy="829197"/>
          </a:xfrm>
        </p:grpSpPr>
        <p:sp>
          <p:nvSpPr>
            <p:cNvPr id="34" name="îsliḍe">
              <a:extLst>
                <a:ext uri="{FF2B5EF4-FFF2-40B4-BE49-F238E27FC236}">
                  <a16:creationId xmlns:a16="http://schemas.microsoft.com/office/drawing/2014/main" xmlns="" id="{55C68C82-5BA0-44CA-89F7-4370FB033755}"/>
                </a:ext>
              </a:extLst>
            </p:cNvPr>
            <p:cNvSpPr txBox="1"/>
            <p:nvPr/>
          </p:nvSpPr>
          <p:spPr>
            <a:xfrm>
              <a:off x="6707001" y="5212012"/>
              <a:ext cx="3859399" cy="546929"/>
            </a:xfrm>
            <a:prstGeom prst="rect">
              <a:avLst/>
            </a:prstGeom>
            <a:noFill/>
          </p:spPr>
          <p:txBody>
            <a:bodyPr wrap="none" lIns="0" tIns="0" rIns="0" bIns="0" anchor="b" anchorCtr="0">
              <a:normAutofit/>
            </a:bodyPr>
            <a:lstStyle/>
            <a:p>
              <a:pPr>
                <a:lnSpc>
                  <a:spcPct val="120000"/>
                </a:lnSpc>
              </a:pPr>
              <a:r>
                <a:rPr lang="zh-CN" altLang="en-US" b="1" dirty="0">
                  <a:solidFill>
                    <a:srgbClr val="44D9E6"/>
                  </a:solidFill>
                  <a:cs typeface="+mn-ea"/>
                  <a:sym typeface="+mn-lt"/>
                </a:rPr>
                <a:t>人工智能细分领域概述</a:t>
              </a:r>
            </a:p>
          </p:txBody>
        </p:sp>
        <p:sp>
          <p:nvSpPr>
            <p:cNvPr id="35" name="ïṣļîďè">
              <a:extLst>
                <a:ext uri="{FF2B5EF4-FFF2-40B4-BE49-F238E27FC236}">
                  <a16:creationId xmlns:a16="http://schemas.microsoft.com/office/drawing/2014/main" xmlns="" id="{906644A2-E04F-4A80-9EF8-3B1DA331BC84}"/>
                </a:ext>
              </a:extLst>
            </p:cNvPr>
            <p:cNvSpPr txBox="1">
              <a:spLocks/>
            </p:cNvSpPr>
            <p:nvPr/>
          </p:nvSpPr>
          <p:spPr>
            <a:xfrm>
              <a:off x="6707001" y="5720841"/>
              <a:ext cx="3565463" cy="320368"/>
            </a:xfrm>
            <a:prstGeom prst="rect">
              <a:avLst/>
            </a:prstGeom>
          </p:spPr>
          <p:txBody>
            <a:bodyPr vert="horz" wrap="square" lIns="0" tIns="0" rIns="0" bIns="0" anchor="ctr" anchorCtr="0">
              <a:normAutofit/>
            </a:bodyPr>
            <a:lstStyle/>
            <a:p>
              <a:r>
                <a:rPr lang="en-US" altLang="zh-CN" sz="1050" spc="120" dirty="0">
                  <a:solidFill>
                    <a:srgbClr val="44D9E6"/>
                  </a:solidFill>
                  <a:cs typeface="+mn-ea"/>
                  <a:sym typeface="+mn-lt"/>
                </a:rPr>
                <a:t>AI SEGMENTATION OVERVIEW</a:t>
              </a:r>
              <a:endParaRPr lang="zh-CN" altLang="en-US" sz="1050" spc="120" dirty="0">
                <a:solidFill>
                  <a:srgbClr val="44D9E6"/>
                </a:solidFill>
                <a:cs typeface="+mn-ea"/>
                <a:sym typeface="+mn-lt"/>
              </a:endParaRPr>
            </a:p>
          </p:txBody>
        </p:sp>
      </p:grpSp>
    </p:spTree>
    <p:extLst>
      <p:ext uri="{BB962C8B-B14F-4D97-AF65-F5344CB8AC3E}">
        <p14:creationId xmlns:p14="http://schemas.microsoft.com/office/powerpoint/2010/main" val="3453810082"/>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500"/>
                                        <p:tgtEl>
                                          <p:spTgt spid="7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6"/>
                                        </p:tgtEl>
                                        <p:attrNameLst>
                                          <p:attrName>style.visibility</p:attrName>
                                        </p:attrNameLst>
                                      </p:cBhvr>
                                      <p:to>
                                        <p:strVal val="visible"/>
                                      </p:to>
                                    </p:set>
                                    <p:animEffect transition="in" filter="fade">
                                      <p:cBhvr>
                                        <p:cTn id="31" dur="500"/>
                                        <p:tgtEl>
                                          <p:spTgt spid="7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77"/>
                                        </p:tgtEl>
                                        <p:attrNameLst>
                                          <p:attrName>style.visibility</p:attrName>
                                        </p:attrNameLst>
                                      </p:cBhvr>
                                      <p:to>
                                        <p:strVal val="visible"/>
                                      </p:to>
                                    </p:set>
                                    <p:animEffect transition="in" filter="fade">
                                      <p:cBhvr>
                                        <p:cTn id="36" dur="500"/>
                                        <p:tgtEl>
                                          <p:spTgt spid="7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fade">
                                      <p:cBhvr>
                                        <p:cTn id="41" dur="500"/>
                                        <p:tgtEl>
                                          <p:spTgt spid="78"/>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79"/>
                                        </p:tgtEl>
                                        <p:attrNameLst>
                                          <p:attrName>style.visibility</p:attrName>
                                        </p:attrNameLst>
                                      </p:cBhvr>
                                      <p:to>
                                        <p:strVal val="visible"/>
                                      </p:to>
                                    </p:set>
                                    <p:animEffect transition="in" filter="fade">
                                      <p:cBhvr>
                                        <p:cTn id="46"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íśľîḍé">
            <a:extLst>
              <a:ext uri="{FF2B5EF4-FFF2-40B4-BE49-F238E27FC236}">
                <a16:creationId xmlns:a16="http://schemas.microsoft.com/office/drawing/2014/main" xmlns="" id="{A5C9B767-58F8-49CB-86C9-CE20A609FDE1}"/>
              </a:ext>
            </a:extLst>
          </p:cNvPr>
          <p:cNvSpPr/>
          <p:nvPr/>
        </p:nvSpPr>
        <p:spPr>
          <a:xfrm>
            <a:off x="0" y="-56536"/>
            <a:ext cx="8318500" cy="6914536"/>
          </a:xfrm>
          <a:prstGeom prst="parallelogram">
            <a:avLst/>
          </a:prstGeom>
          <a:gradFill>
            <a:gsLst>
              <a:gs pos="0">
                <a:schemeClr val="accent1">
                  <a:lumMod val="5000"/>
                  <a:lumOff val="95000"/>
                  <a:alpha val="0"/>
                </a:schemeClr>
              </a:gs>
              <a:gs pos="74000">
                <a:srgbClr val="44D9E6"/>
              </a:gs>
              <a:gs pos="83000">
                <a:srgbClr val="44D9E6"/>
              </a:gs>
              <a:gs pos="100000">
                <a:srgbClr val="44D9E6"/>
              </a:gs>
            </a:gsLst>
            <a:lin ang="21594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dirty="0"/>
          </a:p>
        </p:txBody>
      </p:sp>
      <p:sp>
        <p:nvSpPr>
          <p:cNvPr id="3" name="文本框 2">
            <a:extLst>
              <a:ext uri="{FF2B5EF4-FFF2-40B4-BE49-F238E27FC236}">
                <a16:creationId xmlns:a16="http://schemas.microsoft.com/office/drawing/2014/main" xmlns="" id="{46136297-CD5D-4E90-AB9E-CC6315EB2CD7}"/>
              </a:ext>
            </a:extLst>
          </p:cNvPr>
          <p:cNvSpPr txBox="1"/>
          <p:nvPr/>
        </p:nvSpPr>
        <p:spPr>
          <a:xfrm>
            <a:off x="1534084" y="3483528"/>
            <a:ext cx="4317857" cy="904799"/>
          </a:xfrm>
          <a:prstGeom prst="rect">
            <a:avLst/>
          </a:prstGeom>
          <a:noFill/>
        </p:spPr>
        <p:txBody>
          <a:bodyPr wrap="square" rtlCol="0">
            <a:spAutoFit/>
          </a:bodyPr>
          <a:lstStyle/>
          <a:p>
            <a:pPr>
              <a:lnSpc>
                <a:spcPct val="120000"/>
              </a:lnSpc>
            </a:pPr>
            <a:r>
              <a:rPr lang="zh-CN" altLang="en-US" sz="4800" b="1" dirty="0">
                <a:solidFill>
                  <a:schemeClr val="bg1"/>
                </a:solidFill>
                <a:cs typeface="+mn-ea"/>
                <a:sym typeface="+mn-lt"/>
              </a:rPr>
              <a:t>背景</a:t>
            </a:r>
          </a:p>
        </p:txBody>
      </p:sp>
      <p:sp>
        <p:nvSpPr>
          <p:cNvPr id="4" name="文本框 3">
            <a:extLst>
              <a:ext uri="{FF2B5EF4-FFF2-40B4-BE49-F238E27FC236}">
                <a16:creationId xmlns:a16="http://schemas.microsoft.com/office/drawing/2014/main" xmlns="" id="{31F58F6D-187C-4998-8BCA-E0F24B8C8C71}"/>
              </a:ext>
            </a:extLst>
          </p:cNvPr>
          <p:cNvSpPr txBox="1"/>
          <p:nvPr/>
        </p:nvSpPr>
        <p:spPr>
          <a:xfrm>
            <a:off x="1343584" y="4388327"/>
            <a:ext cx="4317857" cy="461665"/>
          </a:xfrm>
          <a:prstGeom prst="rect">
            <a:avLst/>
          </a:prstGeom>
          <a:noFill/>
        </p:spPr>
        <p:txBody>
          <a:bodyPr wrap="square" rtlCol="0">
            <a:spAutoFit/>
          </a:bodyPr>
          <a:lstStyle/>
          <a:p>
            <a:r>
              <a:rPr lang="en-US" altLang="zh-CN" sz="2400" b="1" spc="120" dirty="0">
                <a:solidFill>
                  <a:schemeClr val="bg1"/>
                </a:solidFill>
                <a:cs typeface="+mn-ea"/>
                <a:sym typeface="+mn-lt"/>
              </a:rPr>
              <a:t>BACKGROUND</a:t>
            </a:r>
            <a:endParaRPr lang="zh-CN" altLang="en-US" sz="2400" b="1" spc="120" dirty="0">
              <a:solidFill>
                <a:schemeClr val="bg1"/>
              </a:solidFill>
              <a:cs typeface="+mn-ea"/>
              <a:sym typeface="+mn-lt"/>
            </a:endParaRPr>
          </a:p>
        </p:txBody>
      </p:sp>
      <p:sp>
        <p:nvSpPr>
          <p:cNvPr id="5" name="文本框 4">
            <a:extLst>
              <a:ext uri="{FF2B5EF4-FFF2-40B4-BE49-F238E27FC236}">
                <a16:creationId xmlns:a16="http://schemas.microsoft.com/office/drawing/2014/main" xmlns="" id="{A66A3F1B-FBF1-4E39-B5B3-9122F000C307}"/>
              </a:ext>
            </a:extLst>
          </p:cNvPr>
          <p:cNvSpPr txBox="1"/>
          <p:nvPr/>
        </p:nvSpPr>
        <p:spPr>
          <a:xfrm>
            <a:off x="1821377" y="1475520"/>
            <a:ext cx="3140209" cy="769441"/>
          </a:xfrm>
          <a:prstGeom prst="rect">
            <a:avLst/>
          </a:prstGeom>
          <a:noFill/>
        </p:spPr>
        <p:txBody>
          <a:bodyPr wrap="square" rtlCol="0">
            <a:spAutoFit/>
          </a:bodyPr>
          <a:lstStyle/>
          <a:p>
            <a:pPr>
              <a:defRPr/>
            </a:pPr>
            <a:r>
              <a:rPr kumimoji="0" lang="en-US" altLang="zh-CN" sz="4400" b="1" i="0" u="none" strike="noStrike" kern="1200" cap="none" spc="0" normalizeH="0" baseline="0" noProof="0" dirty="0">
                <a:ln>
                  <a:noFill/>
                </a:ln>
                <a:solidFill>
                  <a:schemeClr val="bg1"/>
                </a:solidFill>
                <a:effectLst/>
                <a:uLnTx/>
                <a:uFillTx/>
                <a:latin typeface="Microsoft YaHei UI" panose="020F0502020204030204"/>
                <a:ea typeface="微软雅黑"/>
                <a:cs typeface="+mn-cs"/>
              </a:rPr>
              <a:t>PART </a:t>
            </a:r>
            <a:r>
              <a:rPr lang="en-US" altLang="zh-CN" sz="4400" b="1" dirty="0">
                <a:solidFill>
                  <a:schemeClr val="bg1"/>
                </a:solidFill>
              </a:rPr>
              <a:t>ONE</a:t>
            </a:r>
            <a:endParaRPr lang="zh-CN" altLang="en-US" sz="4400" b="1" dirty="0">
              <a:solidFill>
                <a:schemeClr val="bg1"/>
              </a:solidFill>
            </a:endParaRPr>
          </a:p>
        </p:txBody>
      </p:sp>
    </p:spTree>
    <p:extLst>
      <p:ext uri="{BB962C8B-B14F-4D97-AF65-F5344CB8AC3E}">
        <p14:creationId xmlns:p14="http://schemas.microsoft.com/office/powerpoint/2010/main" val="1921590064"/>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6FB388EE-1202-4D8B-9D81-022928F5F9DD}"/>
              </a:ext>
            </a:extLst>
          </p:cNvPr>
          <p:cNvGrpSpPr/>
          <p:nvPr/>
        </p:nvGrpSpPr>
        <p:grpSpPr>
          <a:xfrm>
            <a:off x="0" y="304800"/>
            <a:ext cx="8048984" cy="566585"/>
            <a:chOff x="0" y="513506"/>
            <a:chExt cx="6978466" cy="491229"/>
          </a:xfrm>
        </p:grpSpPr>
        <p:sp>
          <p:nvSpPr>
            <p:cNvPr id="3" name="矩形 2">
              <a:extLst>
                <a:ext uri="{FF2B5EF4-FFF2-40B4-BE49-F238E27FC236}">
                  <a16:creationId xmlns:a16="http://schemas.microsoft.com/office/drawing/2014/main" xmlns="" id="{637E7BC3-68CE-49BC-873E-68AA009018CF}"/>
                </a:ext>
              </a:extLst>
            </p:cNvPr>
            <p:cNvSpPr/>
            <p:nvPr/>
          </p:nvSpPr>
          <p:spPr>
            <a:xfrm>
              <a:off x="0" y="513506"/>
              <a:ext cx="623488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881" h="491229">
                  <a:moveTo>
                    <a:pt x="0" y="0"/>
                  </a:moveTo>
                  <a:lnTo>
                    <a:pt x="5206181" y="0"/>
                  </a:lnTo>
                  <a:lnTo>
                    <a:pt x="6234881" y="491229"/>
                  </a:lnTo>
                  <a:lnTo>
                    <a:pt x="0" y="491229"/>
                  </a:lnTo>
                  <a:lnTo>
                    <a:pt x="0" y="0"/>
                  </a:lnTo>
                  <a:close/>
                </a:path>
              </a:pathLst>
            </a:custGeom>
            <a:gradFill>
              <a:gsLst>
                <a:gs pos="0">
                  <a:schemeClr val="accent1">
                    <a:lumMod val="5000"/>
                    <a:lumOff val="95000"/>
                    <a:alpha val="0"/>
                  </a:schemeClr>
                </a:gs>
                <a:gs pos="74000">
                  <a:srgbClr val="44D9E6"/>
                </a:gs>
                <a:gs pos="83000">
                  <a:srgbClr val="44D9E6"/>
                </a:gs>
                <a:gs pos="100000">
                  <a:srgbClr val="44D9E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2">
              <a:extLst>
                <a:ext uri="{FF2B5EF4-FFF2-40B4-BE49-F238E27FC236}">
                  <a16:creationId xmlns:a16="http://schemas.microsoft.com/office/drawing/2014/main" xmlns="" id="{0BB2528F-4CED-487C-A1C4-496FCD6EC3BD}"/>
                </a:ext>
              </a:extLst>
            </p:cNvPr>
            <p:cNvSpPr/>
            <p:nvPr/>
          </p:nvSpPr>
          <p:spPr>
            <a:xfrm>
              <a:off x="535368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2">
              <a:extLst>
                <a:ext uri="{FF2B5EF4-FFF2-40B4-BE49-F238E27FC236}">
                  <a16:creationId xmlns:a16="http://schemas.microsoft.com/office/drawing/2014/main" xmlns="" id="{699E754E-0D92-4ECD-91F2-975DB5DC8A0D}"/>
                </a:ext>
              </a:extLst>
            </p:cNvPr>
            <p:cNvSpPr/>
            <p:nvPr/>
          </p:nvSpPr>
          <p:spPr>
            <a:xfrm>
              <a:off x="571563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a:extLst>
              <a:ext uri="{FF2B5EF4-FFF2-40B4-BE49-F238E27FC236}">
                <a16:creationId xmlns:a16="http://schemas.microsoft.com/office/drawing/2014/main" xmlns="" id="{DAB650BA-7EFB-4A37-8182-AE4772B12421}"/>
              </a:ext>
            </a:extLst>
          </p:cNvPr>
          <p:cNvSpPr txBox="1"/>
          <p:nvPr/>
        </p:nvSpPr>
        <p:spPr>
          <a:xfrm>
            <a:off x="286065" y="342900"/>
            <a:ext cx="6858000" cy="523220"/>
          </a:xfrm>
          <a:prstGeom prst="rect">
            <a:avLst/>
          </a:prstGeom>
          <a:noFill/>
        </p:spPr>
        <p:txBody>
          <a:bodyPr wrap="square" rtlCol="0">
            <a:spAutoFit/>
          </a:bodyPr>
          <a:lstStyle/>
          <a:p>
            <a:r>
              <a:rPr lang="en-US" altLang="zh-CN" sz="2800" spc="120" dirty="0">
                <a:solidFill>
                  <a:schemeClr val="bg1"/>
                </a:solidFill>
                <a:cs typeface="+mn-ea"/>
                <a:sym typeface="+mn-lt"/>
              </a:rPr>
              <a:t>BACKGROUND</a:t>
            </a:r>
            <a:endParaRPr lang="zh-CN" altLang="en-US" sz="2800" spc="120" dirty="0">
              <a:solidFill>
                <a:schemeClr val="bg1"/>
              </a:solidFill>
              <a:cs typeface="+mn-ea"/>
              <a:sym typeface="+mn-lt"/>
            </a:endParaRPr>
          </a:p>
        </p:txBody>
      </p:sp>
      <p:sp>
        <p:nvSpPr>
          <p:cNvPr id="10" name="ïṥḷïḑê">
            <a:extLst>
              <a:ext uri="{FF2B5EF4-FFF2-40B4-BE49-F238E27FC236}">
                <a16:creationId xmlns:a16="http://schemas.microsoft.com/office/drawing/2014/main" xmlns="" id="{4E6FD190-9A3F-44E7-A36D-2E2BC3756CFE}"/>
              </a:ext>
            </a:extLst>
          </p:cNvPr>
          <p:cNvSpPr txBox="1"/>
          <p:nvPr/>
        </p:nvSpPr>
        <p:spPr>
          <a:xfrm>
            <a:off x="1684245" y="1780050"/>
            <a:ext cx="8807289" cy="372358"/>
          </a:xfrm>
          <a:prstGeom prst="rect">
            <a:avLst/>
          </a:prstGeom>
          <a:noFill/>
        </p:spPr>
        <p:txBody>
          <a:bodyPr wrap="square" rtlCol="0">
            <a:spAutoFit/>
          </a:bodyPr>
          <a:lstStyle/>
          <a:p>
            <a:r>
              <a:rPr lang="zh-CN" altLang="en-US" sz="1600" b="1" dirty="0">
                <a:solidFill>
                  <a:srgbClr val="4BA2AC"/>
                </a:solidFill>
              </a:rPr>
              <a:t>标题预设</a:t>
            </a:r>
          </a:p>
        </p:txBody>
      </p:sp>
      <p:sp>
        <p:nvSpPr>
          <p:cNvPr id="12" name="iş1ïďé">
            <a:extLst>
              <a:ext uri="{FF2B5EF4-FFF2-40B4-BE49-F238E27FC236}">
                <a16:creationId xmlns:a16="http://schemas.microsoft.com/office/drawing/2014/main" xmlns="" id="{8F1F9E8B-C54B-4297-B6DD-DAC172B61501}"/>
              </a:ext>
            </a:extLst>
          </p:cNvPr>
          <p:cNvSpPr txBox="1"/>
          <p:nvPr/>
        </p:nvSpPr>
        <p:spPr>
          <a:xfrm>
            <a:off x="1684245" y="2721299"/>
            <a:ext cx="8807289" cy="1087456"/>
          </a:xfrm>
          <a:prstGeom prst="rect">
            <a:avLst/>
          </a:prstGeom>
          <a:noFill/>
        </p:spPr>
        <p:txBody>
          <a:bodyPr wrap="square" rtlCol="0">
            <a:spAutoFit/>
          </a:bodyPr>
          <a:lstStyle/>
          <a:p>
            <a:pPr>
              <a:lnSpc>
                <a:spcPct val="150000"/>
              </a:lnSpc>
            </a:pPr>
            <a:r>
              <a:rPr lang="zh-CN" altLang="en-US" sz="1000" dirty="0">
                <a:solidFill>
                  <a:srgbClr val="4BA2AC"/>
                </a:solidFill>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lang="zh-CN" altLang="en-US" sz="1000" dirty="0">
              <a:solidFill>
                <a:srgbClr val="44D9E6"/>
              </a:solidFill>
              <a:cs typeface="+mn-ea"/>
              <a:sym typeface="+mn-lt"/>
            </a:endParaRPr>
          </a:p>
        </p:txBody>
      </p:sp>
      <p:cxnSp>
        <p:nvCxnSpPr>
          <p:cNvPr id="21" name="直接连接符 20">
            <a:extLst>
              <a:ext uri="{FF2B5EF4-FFF2-40B4-BE49-F238E27FC236}">
                <a16:creationId xmlns:a16="http://schemas.microsoft.com/office/drawing/2014/main" xmlns="" id="{11D3C193-F79F-455E-BF87-A26EB6921D81}"/>
              </a:ext>
            </a:extLst>
          </p:cNvPr>
          <p:cNvCxnSpPr/>
          <p:nvPr/>
        </p:nvCxnSpPr>
        <p:spPr>
          <a:xfrm>
            <a:off x="1700465" y="2341336"/>
            <a:ext cx="8807290" cy="0"/>
          </a:xfrm>
          <a:prstGeom prst="line">
            <a:avLst/>
          </a:prstGeom>
          <a:ln>
            <a:solidFill>
              <a:srgbClr val="44D9E6"/>
            </a:solidFill>
          </a:ln>
        </p:spPr>
        <p:style>
          <a:lnRef idx="1">
            <a:schemeClr val="accent1"/>
          </a:lnRef>
          <a:fillRef idx="0">
            <a:schemeClr val="accent1"/>
          </a:fillRef>
          <a:effectRef idx="0">
            <a:schemeClr val="accent1"/>
          </a:effectRef>
          <a:fontRef idx="minor">
            <a:schemeClr val="tx1"/>
          </a:fontRef>
        </p:style>
      </p:cxnSp>
      <p:pic>
        <p:nvPicPr>
          <p:cNvPr id="7" name="图片 6">
            <a:extLst>
              <a:ext uri="{FF2B5EF4-FFF2-40B4-BE49-F238E27FC236}">
                <a16:creationId xmlns:a16="http://schemas.microsoft.com/office/drawing/2014/main" xmlns="" id="{F3206ED2-E10B-4E5F-9034-FBFD7B61527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162"/>
          <a:stretch/>
        </p:blipFill>
        <p:spPr>
          <a:xfrm>
            <a:off x="1674531" y="4022330"/>
            <a:ext cx="2827461" cy="1873647"/>
          </a:xfrm>
          <a:prstGeom prst="rect">
            <a:avLst/>
          </a:prstGeom>
        </p:spPr>
      </p:pic>
      <p:pic>
        <p:nvPicPr>
          <p:cNvPr id="16" name="图片 15">
            <a:extLst>
              <a:ext uri="{FF2B5EF4-FFF2-40B4-BE49-F238E27FC236}">
                <a16:creationId xmlns:a16="http://schemas.microsoft.com/office/drawing/2014/main" xmlns="" id="{98022410-2305-47EB-9F88-45B78E8DE2D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162"/>
          <a:stretch/>
        </p:blipFill>
        <p:spPr>
          <a:xfrm>
            <a:off x="4682269" y="4022330"/>
            <a:ext cx="2827461" cy="1873647"/>
          </a:xfrm>
          <a:prstGeom prst="rect">
            <a:avLst/>
          </a:prstGeom>
        </p:spPr>
      </p:pic>
      <p:pic>
        <p:nvPicPr>
          <p:cNvPr id="17" name="图片 16">
            <a:extLst>
              <a:ext uri="{FF2B5EF4-FFF2-40B4-BE49-F238E27FC236}">
                <a16:creationId xmlns:a16="http://schemas.microsoft.com/office/drawing/2014/main" xmlns="" id="{8DB4AC4C-6D0D-4A3E-948F-5B70F219D2D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162"/>
          <a:stretch/>
        </p:blipFill>
        <p:spPr>
          <a:xfrm>
            <a:off x="7690008" y="4022329"/>
            <a:ext cx="2827461" cy="1873647"/>
          </a:xfrm>
          <a:prstGeom prst="rect">
            <a:avLst/>
          </a:prstGeom>
        </p:spPr>
      </p:pic>
    </p:spTree>
    <p:extLst>
      <p:ext uri="{BB962C8B-B14F-4D97-AF65-F5344CB8AC3E}">
        <p14:creationId xmlns:p14="http://schemas.microsoft.com/office/powerpoint/2010/main" val="457894042"/>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Effect transition="in" filter="fad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xmlns="" id="{5CEE3E29-D306-4F4B-A4B8-B0EDCAC2803D}"/>
              </a:ext>
            </a:extLst>
          </p:cNvPr>
          <p:cNvGrpSpPr/>
          <p:nvPr/>
        </p:nvGrpSpPr>
        <p:grpSpPr>
          <a:xfrm>
            <a:off x="0" y="304800"/>
            <a:ext cx="8048984" cy="566585"/>
            <a:chOff x="0" y="513506"/>
            <a:chExt cx="6978466" cy="491229"/>
          </a:xfrm>
        </p:grpSpPr>
        <p:sp>
          <p:nvSpPr>
            <p:cNvPr id="4" name="矩形 2">
              <a:extLst>
                <a:ext uri="{FF2B5EF4-FFF2-40B4-BE49-F238E27FC236}">
                  <a16:creationId xmlns:a16="http://schemas.microsoft.com/office/drawing/2014/main" xmlns="" id="{C47044E0-32BF-417E-A6D6-8D46AC423C41}"/>
                </a:ext>
              </a:extLst>
            </p:cNvPr>
            <p:cNvSpPr/>
            <p:nvPr/>
          </p:nvSpPr>
          <p:spPr>
            <a:xfrm>
              <a:off x="0" y="513506"/>
              <a:ext cx="623488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881" h="491229">
                  <a:moveTo>
                    <a:pt x="0" y="0"/>
                  </a:moveTo>
                  <a:lnTo>
                    <a:pt x="5206181" y="0"/>
                  </a:lnTo>
                  <a:lnTo>
                    <a:pt x="6234881" y="491229"/>
                  </a:lnTo>
                  <a:lnTo>
                    <a:pt x="0" y="491229"/>
                  </a:lnTo>
                  <a:lnTo>
                    <a:pt x="0" y="0"/>
                  </a:lnTo>
                  <a:close/>
                </a:path>
              </a:pathLst>
            </a:custGeom>
            <a:gradFill>
              <a:gsLst>
                <a:gs pos="0">
                  <a:schemeClr val="accent1">
                    <a:lumMod val="5000"/>
                    <a:lumOff val="95000"/>
                    <a:alpha val="0"/>
                  </a:schemeClr>
                </a:gs>
                <a:gs pos="74000">
                  <a:srgbClr val="44D9E6"/>
                </a:gs>
                <a:gs pos="83000">
                  <a:srgbClr val="44D9E6"/>
                </a:gs>
                <a:gs pos="100000">
                  <a:srgbClr val="44D9E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2">
              <a:extLst>
                <a:ext uri="{FF2B5EF4-FFF2-40B4-BE49-F238E27FC236}">
                  <a16:creationId xmlns:a16="http://schemas.microsoft.com/office/drawing/2014/main" xmlns="" id="{8CCBADC4-17E6-4334-8842-6BFCE5923203}"/>
                </a:ext>
              </a:extLst>
            </p:cNvPr>
            <p:cNvSpPr/>
            <p:nvPr/>
          </p:nvSpPr>
          <p:spPr>
            <a:xfrm>
              <a:off x="535368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2">
              <a:extLst>
                <a:ext uri="{FF2B5EF4-FFF2-40B4-BE49-F238E27FC236}">
                  <a16:creationId xmlns:a16="http://schemas.microsoft.com/office/drawing/2014/main" xmlns="" id="{C1D446DB-3AD9-422E-9E41-61C8F0CA2C74}"/>
                </a:ext>
              </a:extLst>
            </p:cNvPr>
            <p:cNvSpPr/>
            <p:nvPr/>
          </p:nvSpPr>
          <p:spPr>
            <a:xfrm>
              <a:off x="571563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a:extLst>
              <a:ext uri="{FF2B5EF4-FFF2-40B4-BE49-F238E27FC236}">
                <a16:creationId xmlns:a16="http://schemas.microsoft.com/office/drawing/2014/main" xmlns="" id="{8A606525-E5AF-42E0-B09A-754B3154996E}"/>
              </a:ext>
            </a:extLst>
          </p:cNvPr>
          <p:cNvSpPr txBox="1"/>
          <p:nvPr/>
        </p:nvSpPr>
        <p:spPr>
          <a:xfrm>
            <a:off x="286065" y="342900"/>
            <a:ext cx="6858000" cy="523220"/>
          </a:xfrm>
          <a:prstGeom prst="rect">
            <a:avLst/>
          </a:prstGeom>
          <a:noFill/>
        </p:spPr>
        <p:txBody>
          <a:bodyPr wrap="square" rtlCol="0">
            <a:spAutoFit/>
          </a:bodyPr>
          <a:lstStyle/>
          <a:p>
            <a:r>
              <a:rPr lang="en-US" altLang="zh-CN" sz="2800" spc="120" dirty="0">
                <a:solidFill>
                  <a:schemeClr val="bg1"/>
                </a:solidFill>
                <a:cs typeface="+mn-ea"/>
                <a:sym typeface="+mn-lt"/>
              </a:rPr>
              <a:t>BACKGROUND</a:t>
            </a:r>
            <a:endParaRPr lang="zh-CN" altLang="en-US" sz="2800" spc="120" dirty="0">
              <a:solidFill>
                <a:schemeClr val="bg1"/>
              </a:solidFill>
              <a:cs typeface="+mn-ea"/>
              <a:sym typeface="+mn-lt"/>
            </a:endParaRPr>
          </a:p>
        </p:txBody>
      </p:sp>
      <p:cxnSp>
        <p:nvCxnSpPr>
          <p:cNvPr id="11" name="直接连接符 10">
            <a:extLst>
              <a:ext uri="{FF2B5EF4-FFF2-40B4-BE49-F238E27FC236}">
                <a16:creationId xmlns:a16="http://schemas.microsoft.com/office/drawing/2014/main" xmlns="" id="{AEBE37E8-5489-4FF3-AA99-0FBF205A49C3}"/>
              </a:ext>
            </a:extLst>
          </p:cNvPr>
          <p:cNvCxnSpPr/>
          <p:nvPr/>
        </p:nvCxnSpPr>
        <p:spPr>
          <a:xfrm>
            <a:off x="681187" y="3512705"/>
            <a:ext cx="4830765" cy="0"/>
          </a:xfrm>
          <a:prstGeom prst="line">
            <a:avLst/>
          </a:prstGeom>
          <a:ln>
            <a:solidFill>
              <a:srgbClr val="44D9E6"/>
            </a:solidFill>
          </a:ln>
        </p:spPr>
        <p:style>
          <a:lnRef idx="1">
            <a:schemeClr val="accent1"/>
          </a:lnRef>
          <a:fillRef idx="0">
            <a:schemeClr val="accent1"/>
          </a:fillRef>
          <a:effectRef idx="0">
            <a:schemeClr val="accent1"/>
          </a:effectRef>
          <a:fontRef idx="minor">
            <a:schemeClr val="tx1"/>
          </a:fontRef>
        </p:style>
      </p:cxnSp>
      <p:grpSp>
        <p:nvGrpSpPr>
          <p:cNvPr id="17" name="组合 16">
            <a:extLst>
              <a:ext uri="{FF2B5EF4-FFF2-40B4-BE49-F238E27FC236}">
                <a16:creationId xmlns:a16="http://schemas.microsoft.com/office/drawing/2014/main" xmlns="" id="{EA5623F1-1EE5-4EF1-B372-ECB2F7258EE3}"/>
              </a:ext>
            </a:extLst>
          </p:cNvPr>
          <p:cNvGrpSpPr/>
          <p:nvPr/>
        </p:nvGrpSpPr>
        <p:grpSpPr>
          <a:xfrm>
            <a:off x="681187" y="4456733"/>
            <a:ext cx="111816" cy="848830"/>
            <a:chOff x="746764" y="4213864"/>
            <a:chExt cx="167629" cy="1272521"/>
          </a:xfrm>
        </p:grpSpPr>
        <p:sp>
          <p:nvSpPr>
            <p:cNvPr id="13" name="椭圆 12">
              <a:extLst>
                <a:ext uri="{FF2B5EF4-FFF2-40B4-BE49-F238E27FC236}">
                  <a16:creationId xmlns:a16="http://schemas.microsoft.com/office/drawing/2014/main" xmlns="" id="{D9602A7F-5029-48B1-9581-094DA6B421CD}"/>
                </a:ext>
              </a:extLst>
            </p:cNvPr>
            <p:cNvSpPr/>
            <p:nvPr/>
          </p:nvSpPr>
          <p:spPr>
            <a:xfrm>
              <a:off x="746764" y="4213864"/>
              <a:ext cx="167629" cy="167629"/>
            </a:xfrm>
            <a:prstGeom prst="ellipse">
              <a:avLst/>
            </a:pr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椭圆 13">
              <a:extLst>
                <a:ext uri="{FF2B5EF4-FFF2-40B4-BE49-F238E27FC236}">
                  <a16:creationId xmlns:a16="http://schemas.microsoft.com/office/drawing/2014/main" xmlns="" id="{E326F227-5582-437F-97AB-4716F207E1E9}"/>
                </a:ext>
              </a:extLst>
            </p:cNvPr>
            <p:cNvSpPr/>
            <p:nvPr/>
          </p:nvSpPr>
          <p:spPr>
            <a:xfrm>
              <a:off x="746764" y="4582161"/>
              <a:ext cx="167629" cy="167629"/>
            </a:xfrm>
            <a:prstGeom prst="ellipse">
              <a:avLst/>
            </a:pr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5" name="椭圆 14">
              <a:extLst>
                <a:ext uri="{FF2B5EF4-FFF2-40B4-BE49-F238E27FC236}">
                  <a16:creationId xmlns:a16="http://schemas.microsoft.com/office/drawing/2014/main" xmlns="" id="{5CA96206-B469-4C0B-ACFB-62E197D19AB4}"/>
                </a:ext>
              </a:extLst>
            </p:cNvPr>
            <p:cNvSpPr/>
            <p:nvPr/>
          </p:nvSpPr>
          <p:spPr>
            <a:xfrm>
              <a:off x="746764" y="4950458"/>
              <a:ext cx="167629" cy="167629"/>
            </a:xfrm>
            <a:prstGeom prst="ellipse">
              <a:avLst/>
            </a:pr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6" name="椭圆 15">
              <a:extLst>
                <a:ext uri="{FF2B5EF4-FFF2-40B4-BE49-F238E27FC236}">
                  <a16:creationId xmlns:a16="http://schemas.microsoft.com/office/drawing/2014/main" xmlns="" id="{7A33D50F-9453-4222-ACA6-03B03FA10326}"/>
                </a:ext>
              </a:extLst>
            </p:cNvPr>
            <p:cNvSpPr/>
            <p:nvPr/>
          </p:nvSpPr>
          <p:spPr>
            <a:xfrm>
              <a:off x="746764" y="5318756"/>
              <a:ext cx="167629" cy="167629"/>
            </a:xfrm>
            <a:prstGeom prst="ellipse">
              <a:avLst/>
            </a:pr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8" name="矩形 17">
            <a:extLst>
              <a:ext uri="{FF2B5EF4-FFF2-40B4-BE49-F238E27FC236}">
                <a16:creationId xmlns:a16="http://schemas.microsoft.com/office/drawing/2014/main" xmlns="" id="{59488FFF-79AD-4D01-8B61-5D63389C8C1F}"/>
              </a:ext>
            </a:extLst>
          </p:cNvPr>
          <p:cNvSpPr/>
          <p:nvPr/>
        </p:nvSpPr>
        <p:spPr>
          <a:xfrm>
            <a:off x="609916" y="3860199"/>
            <a:ext cx="4902036" cy="415499"/>
          </a:xfrm>
          <a:prstGeom prst="rect">
            <a:avLst/>
          </a:prstGeom>
        </p:spPr>
        <p:txBody>
          <a:bodyPr wrap="square">
            <a:spAutoFit/>
          </a:bodyPr>
          <a:lstStyle/>
          <a:p>
            <a:pPr>
              <a:lnSpc>
                <a:spcPct val="150000"/>
              </a:lnSpc>
            </a:pPr>
            <a:r>
              <a:rPr lang="zh-CN" altLang="en-US" sz="1600" dirty="0">
                <a:solidFill>
                  <a:srgbClr val="4BA2AC"/>
                </a:solidFill>
              </a:rPr>
              <a:t>点击此处更换文本</a:t>
            </a:r>
            <a:endParaRPr lang="zh-CN" altLang="en-US" sz="1600" dirty="0">
              <a:solidFill>
                <a:srgbClr val="44D9E6"/>
              </a:solidFill>
              <a:cs typeface="+mn-ea"/>
              <a:sym typeface="+mn-lt"/>
            </a:endParaRPr>
          </a:p>
        </p:txBody>
      </p:sp>
      <p:sp>
        <p:nvSpPr>
          <p:cNvPr id="19" name="矩形 18">
            <a:extLst>
              <a:ext uri="{FF2B5EF4-FFF2-40B4-BE49-F238E27FC236}">
                <a16:creationId xmlns:a16="http://schemas.microsoft.com/office/drawing/2014/main" xmlns="" id="{87D5DDFB-AFCD-4BB3-A314-ECEFAEAC9F5C}"/>
              </a:ext>
            </a:extLst>
          </p:cNvPr>
          <p:cNvSpPr/>
          <p:nvPr/>
        </p:nvSpPr>
        <p:spPr>
          <a:xfrm>
            <a:off x="860398" y="4311945"/>
            <a:ext cx="4902036" cy="346249"/>
          </a:xfrm>
          <a:prstGeom prst="rect">
            <a:avLst/>
          </a:prstGeom>
        </p:spPr>
        <p:txBody>
          <a:bodyPr wrap="square">
            <a:spAutoFit/>
          </a:bodyPr>
          <a:lstStyle/>
          <a:p>
            <a:pPr>
              <a:lnSpc>
                <a:spcPct val="150000"/>
              </a:lnSpc>
            </a:pPr>
            <a:r>
              <a:rPr lang="zh-CN" altLang="en-US" sz="1100" dirty="0">
                <a:solidFill>
                  <a:srgbClr val="4BA2AC"/>
                </a:solidFill>
              </a:rPr>
              <a:t>点击此处更换文本点击此处更换文本</a:t>
            </a:r>
            <a:endParaRPr lang="zh-CN" altLang="en-US" sz="1100" dirty="0">
              <a:solidFill>
                <a:srgbClr val="44D9E6"/>
              </a:solidFill>
              <a:cs typeface="+mn-ea"/>
              <a:sym typeface="+mn-lt"/>
            </a:endParaRPr>
          </a:p>
        </p:txBody>
      </p:sp>
      <p:sp>
        <p:nvSpPr>
          <p:cNvPr id="20" name="矩形 19">
            <a:extLst>
              <a:ext uri="{FF2B5EF4-FFF2-40B4-BE49-F238E27FC236}">
                <a16:creationId xmlns:a16="http://schemas.microsoft.com/office/drawing/2014/main" xmlns="" id="{F677B2C8-5B81-4972-9F54-0BDED53C2617}"/>
              </a:ext>
            </a:extLst>
          </p:cNvPr>
          <p:cNvSpPr/>
          <p:nvPr/>
        </p:nvSpPr>
        <p:spPr>
          <a:xfrm>
            <a:off x="860398" y="4552890"/>
            <a:ext cx="4902036" cy="346249"/>
          </a:xfrm>
          <a:prstGeom prst="rect">
            <a:avLst/>
          </a:prstGeom>
        </p:spPr>
        <p:txBody>
          <a:bodyPr wrap="square">
            <a:spAutoFit/>
          </a:bodyPr>
          <a:lstStyle/>
          <a:p>
            <a:pPr>
              <a:lnSpc>
                <a:spcPct val="150000"/>
              </a:lnSpc>
            </a:pPr>
            <a:r>
              <a:rPr lang="zh-CN" altLang="en-US" sz="1100" dirty="0">
                <a:solidFill>
                  <a:srgbClr val="4BA2AC"/>
                </a:solidFill>
              </a:rPr>
              <a:t>点击此处更换文本点击此处更换文本</a:t>
            </a:r>
            <a:endParaRPr lang="zh-CN" altLang="en-US" sz="1100" dirty="0">
              <a:solidFill>
                <a:srgbClr val="44D9E6"/>
              </a:solidFill>
              <a:cs typeface="+mn-ea"/>
              <a:sym typeface="+mn-lt"/>
            </a:endParaRPr>
          </a:p>
        </p:txBody>
      </p:sp>
      <p:sp>
        <p:nvSpPr>
          <p:cNvPr id="21" name="矩形 20">
            <a:extLst>
              <a:ext uri="{FF2B5EF4-FFF2-40B4-BE49-F238E27FC236}">
                <a16:creationId xmlns:a16="http://schemas.microsoft.com/office/drawing/2014/main" xmlns="" id="{6B69B13B-7B84-4BBD-AC61-B92B93B5B8D1}"/>
              </a:ext>
            </a:extLst>
          </p:cNvPr>
          <p:cNvSpPr/>
          <p:nvPr/>
        </p:nvSpPr>
        <p:spPr>
          <a:xfrm>
            <a:off x="860398" y="4806447"/>
            <a:ext cx="4902036" cy="346249"/>
          </a:xfrm>
          <a:prstGeom prst="rect">
            <a:avLst/>
          </a:prstGeom>
        </p:spPr>
        <p:txBody>
          <a:bodyPr wrap="square">
            <a:spAutoFit/>
          </a:bodyPr>
          <a:lstStyle/>
          <a:p>
            <a:pPr>
              <a:lnSpc>
                <a:spcPct val="150000"/>
              </a:lnSpc>
            </a:pPr>
            <a:r>
              <a:rPr lang="zh-CN" altLang="en-US" sz="1100" dirty="0">
                <a:solidFill>
                  <a:srgbClr val="4BA2AC"/>
                </a:solidFill>
              </a:rPr>
              <a:t>点击此处更换文本点击此处更换文本</a:t>
            </a:r>
            <a:endParaRPr lang="zh-CN" altLang="en-US" sz="1100" dirty="0">
              <a:solidFill>
                <a:srgbClr val="44D9E6"/>
              </a:solidFill>
              <a:cs typeface="+mn-ea"/>
              <a:sym typeface="+mn-lt"/>
            </a:endParaRPr>
          </a:p>
        </p:txBody>
      </p:sp>
      <p:sp>
        <p:nvSpPr>
          <p:cNvPr id="22" name="矩形 21">
            <a:extLst>
              <a:ext uri="{FF2B5EF4-FFF2-40B4-BE49-F238E27FC236}">
                <a16:creationId xmlns:a16="http://schemas.microsoft.com/office/drawing/2014/main" xmlns="" id="{D560B968-FFB1-4388-9FCD-C7B49BD75CA8}"/>
              </a:ext>
            </a:extLst>
          </p:cNvPr>
          <p:cNvSpPr/>
          <p:nvPr/>
        </p:nvSpPr>
        <p:spPr>
          <a:xfrm>
            <a:off x="860398" y="5050970"/>
            <a:ext cx="4902036" cy="346249"/>
          </a:xfrm>
          <a:prstGeom prst="rect">
            <a:avLst/>
          </a:prstGeom>
        </p:spPr>
        <p:txBody>
          <a:bodyPr wrap="square">
            <a:spAutoFit/>
          </a:bodyPr>
          <a:lstStyle/>
          <a:p>
            <a:pPr>
              <a:lnSpc>
                <a:spcPct val="150000"/>
              </a:lnSpc>
            </a:pPr>
            <a:r>
              <a:rPr lang="zh-CN" altLang="en-US" sz="1100" dirty="0">
                <a:solidFill>
                  <a:srgbClr val="4BA2AC"/>
                </a:solidFill>
              </a:rPr>
              <a:t>点击此处更换文本点击此处更换文本</a:t>
            </a:r>
            <a:endParaRPr lang="zh-CN" altLang="en-US" sz="1100" dirty="0">
              <a:solidFill>
                <a:srgbClr val="44D9E6"/>
              </a:solidFill>
              <a:cs typeface="+mn-ea"/>
              <a:sym typeface="+mn-lt"/>
            </a:endParaRPr>
          </a:p>
        </p:txBody>
      </p:sp>
      <p:pic>
        <p:nvPicPr>
          <p:cNvPr id="8" name="图片 7">
            <a:extLst>
              <a:ext uri="{FF2B5EF4-FFF2-40B4-BE49-F238E27FC236}">
                <a16:creationId xmlns:a16="http://schemas.microsoft.com/office/drawing/2014/main" xmlns="" id="{09385F95-3CA2-4E78-9CF7-5A037D32FA8D}"/>
              </a:ext>
            </a:extLst>
          </p:cNvPr>
          <p:cNvPicPr>
            <a:picLocks noChangeAspect="1"/>
          </p:cNvPicPr>
          <p:nvPr/>
        </p:nvPicPr>
        <p:blipFill rotWithShape="1">
          <a:blip r:embed="rId3">
            <a:extLst>
              <a:ext uri="{28A0092B-C50C-407E-A947-70E740481C1C}">
                <a14:useLocalDpi xmlns:a14="http://schemas.microsoft.com/office/drawing/2010/main" val="0"/>
              </a:ext>
            </a:extLst>
          </a:blip>
          <a:srcRect r="11709" b="10672"/>
          <a:stretch/>
        </p:blipFill>
        <p:spPr>
          <a:xfrm>
            <a:off x="6712159" y="3689155"/>
            <a:ext cx="2284212" cy="2737776"/>
          </a:xfrm>
          <a:prstGeom prst="rect">
            <a:avLst/>
          </a:prstGeom>
        </p:spPr>
      </p:pic>
      <p:pic>
        <p:nvPicPr>
          <p:cNvPr id="32" name="图片 31">
            <a:extLst>
              <a:ext uri="{FF2B5EF4-FFF2-40B4-BE49-F238E27FC236}">
                <a16:creationId xmlns:a16="http://schemas.microsoft.com/office/drawing/2014/main" xmlns="" id="{89AFB9D4-A1AF-4C6E-8CEC-600316A77A2F}"/>
              </a:ext>
            </a:extLst>
          </p:cNvPr>
          <p:cNvPicPr>
            <a:picLocks noChangeAspect="1"/>
          </p:cNvPicPr>
          <p:nvPr/>
        </p:nvPicPr>
        <p:blipFill rotWithShape="1">
          <a:blip r:embed="rId3">
            <a:extLst>
              <a:ext uri="{28A0092B-C50C-407E-A947-70E740481C1C}">
                <a14:useLocalDpi xmlns:a14="http://schemas.microsoft.com/office/drawing/2010/main" val="0"/>
              </a:ext>
            </a:extLst>
          </a:blip>
          <a:srcRect l="3771" t="3521" r="18716" b="55904"/>
          <a:stretch/>
        </p:blipFill>
        <p:spPr>
          <a:xfrm>
            <a:off x="8195956" y="1731358"/>
            <a:ext cx="2971800" cy="1842960"/>
          </a:xfrm>
          <a:prstGeom prst="rect">
            <a:avLst/>
          </a:prstGeom>
        </p:spPr>
      </p:pic>
      <p:pic>
        <p:nvPicPr>
          <p:cNvPr id="33" name="图片 32">
            <a:extLst>
              <a:ext uri="{FF2B5EF4-FFF2-40B4-BE49-F238E27FC236}">
                <a16:creationId xmlns:a16="http://schemas.microsoft.com/office/drawing/2014/main" xmlns="" id="{892B6E32-9AE6-4E6E-AC59-3D9313D9CF3E}"/>
              </a:ext>
            </a:extLst>
          </p:cNvPr>
          <p:cNvPicPr>
            <a:picLocks noChangeAspect="1"/>
          </p:cNvPicPr>
          <p:nvPr/>
        </p:nvPicPr>
        <p:blipFill rotWithShape="1">
          <a:blip r:embed="rId3">
            <a:extLst>
              <a:ext uri="{28A0092B-C50C-407E-A947-70E740481C1C}">
                <a14:useLocalDpi xmlns:a14="http://schemas.microsoft.com/office/drawing/2010/main" val="0"/>
              </a:ext>
            </a:extLst>
          </a:blip>
          <a:srcRect l="3771" t="3521" r="18716" b="55904"/>
          <a:stretch/>
        </p:blipFill>
        <p:spPr>
          <a:xfrm>
            <a:off x="8710678" y="3392341"/>
            <a:ext cx="2971800" cy="1842960"/>
          </a:xfrm>
          <a:prstGeom prst="rect">
            <a:avLst/>
          </a:prstGeom>
        </p:spPr>
      </p:pic>
      <p:pic>
        <p:nvPicPr>
          <p:cNvPr id="34" name="图片 33">
            <a:extLst>
              <a:ext uri="{FF2B5EF4-FFF2-40B4-BE49-F238E27FC236}">
                <a16:creationId xmlns:a16="http://schemas.microsoft.com/office/drawing/2014/main" xmlns="" id="{2C86DB5D-7CDF-4C1A-8016-820EA584975A}"/>
              </a:ext>
            </a:extLst>
          </p:cNvPr>
          <p:cNvPicPr>
            <a:picLocks noChangeAspect="1"/>
          </p:cNvPicPr>
          <p:nvPr/>
        </p:nvPicPr>
        <p:blipFill rotWithShape="1">
          <a:blip r:embed="rId3">
            <a:extLst>
              <a:ext uri="{28A0092B-C50C-407E-A947-70E740481C1C}">
                <a14:useLocalDpi xmlns:a14="http://schemas.microsoft.com/office/drawing/2010/main" val="0"/>
              </a:ext>
            </a:extLst>
          </a:blip>
          <a:srcRect l="3771" t="3521" r="18716" b="55904"/>
          <a:stretch/>
        </p:blipFill>
        <p:spPr>
          <a:xfrm>
            <a:off x="6024571" y="2038934"/>
            <a:ext cx="2971800" cy="1842960"/>
          </a:xfrm>
          <a:prstGeom prst="rect">
            <a:avLst/>
          </a:prstGeom>
        </p:spPr>
      </p:pic>
      <p:sp>
        <p:nvSpPr>
          <p:cNvPr id="27" name="椭圆 26">
            <a:extLst>
              <a:ext uri="{FF2B5EF4-FFF2-40B4-BE49-F238E27FC236}">
                <a16:creationId xmlns:a16="http://schemas.microsoft.com/office/drawing/2014/main" xmlns="" id="{9D40F5AB-A5B2-407E-B66E-6E7ADE1B931B}"/>
              </a:ext>
            </a:extLst>
          </p:cNvPr>
          <p:cNvSpPr/>
          <p:nvPr/>
        </p:nvSpPr>
        <p:spPr>
          <a:xfrm>
            <a:off x="8081813" y="3065521"/>
            <a:ext cx="1333500" cy="1333500"/>
          </a:xfrm>
          <a:prstGeom prst="ellipse">
            <a:avLst/>
          </a:pr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9" name="文本框 8">
            <a:extLst>
              <a:ext uri="{FF2B5EF4-FFF2-40B4-BE49-F238E27FC236}">
                <a16:creationId xmlns:a16="http://schemas.microsoft.com/office/drawing/2014/main" xmlns="" id="{4172703D-8B8A-438B-9096-0403BC1B97D8}"/>
              </a:ext>
            </a:extLst>
          </p:cNvPr>
          <p:cNvSpPr txBox="1"/>
          <p:nvPr/>
        </p:nvSpPr>
        <p:spPr>
          <a:xfrm>
            <a:off x="8225721" y="3512234"/>
            <a:ext cx="1488003" cy="461665"/>
          </a:xfrm>
          <a:prstGeom prst="rect">
            <a:avLst/>
          </a:prstGeom>
          <a:noFill/>
        </p:spPr>
        <p:txBody>
          <a:bodyPr wrap="square" rtlCol="0">
            <a:spAutoFit/>
          </a:bodyPr>
          <a:lstStyle/>
          <a:p>
            <a:r>
              <a:rPr lang="zh-CN" altLang="en-US" sz="2400" dirty="0">
                <a:solidFill>
                  <a:schemeClr val="bg1"/>
                </a:solidFill>
              </a:rPr>
              <a:t>关键词</a:t>
            </a:r>
          </a:p>
        </p:txBody>
      </p:sp>
      <p:sp>
        <p:nvSpPr>
          <p:cNvPr id="35" name="矩形 34">
            <a:extLst>
              <a:ext uri="{FF2B5EF4-FFF2-40B4-BE49-F238E27FC236}">
                <a16:creationId xmlns:a16="http://schemas.microsoft.com/office/drawing/2014/main" xmlns="" id="{3C4DB3EE-62B0-4065-8E90-181C8A474930}"/>
              </a:ext>
            </a:extLst>
          </p:cNvPr>
          <p:cNvSpPr/>
          <p:nvPr/>
        </p:nvSpPr>
        <p:spPr>
          <a:xfrm>
            <a:off x="609916" y="2044670"/>
            <a:ext cx="4902036" cy="1347292"/>
          </a:xfrm>
          <a:prstGeom prst="rect">
            <a:avLst/>
          </a:prstGeom>
        </p:spPr>
        <p:txBody>
          <a:bodyPr wrap="square">
            <a:spAutoFit/>
          </a:bodyPr>
          <a:lstStyle/>
          <a:p>
            <a:pPr>
              <a:lnSpc>
                <a:spcPct val="150000"/>
              </a:lnSpc>
            </a:pPr>
            <a:r>
              <a:rPr lang="zh-CN" altLang="en-US" sz="1400" dirty="0">
                <a:solidFill>
                  <a:srgbClr val="4BA2AC"/>
                </a:solidFill>
              </a:rPr>
              <a:t>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lang="zh-CN" altLang="en-US" sz="1400" dirty="0">
              <a:solidFill>
                <a:srgbClr val="44D9E6"/>
              </a:solidFill>
              <a:cs typeface="+mn-ea"/>
              <a:sym typeface="+mn-lt"/>
            </a:endParaRPr>
          </a:p>
        </p:txBody>
      </p:sp>
    </p:spTree>
    <p:extLst>
      <p:ext uri="{BB962C8B-B14F-4D97-AF65-F5344CB8AC3E}">
        <p14:creationId xmlns:p14="http://schemas.microsoft.com/office/powerpoint/2010/main" val="1874564701"/>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anim calcmode="lin" valueType="num">
                                      <p:cBhvr>
                                        <p:cTn id="39" dur="1000" fill="hold"/>
                                        <p:tgtEl>
                                          <p:spTgt spid="20"/>
                                        </p:tgtEl>
                                        <p:attrNameLst>
                                          <p:attrName>ppt_x</p:attrName>
                                        </p:attrNameLst>
                                      </p:cBhvr>
                                      <p:tavLst>
                                        <p:tav tm="0">
                                          <p:val>
                                            <p:strVal val="#ppt_x"/>
                                          </p:val>
                                        </p:tav>
                                        <p:tav tm="100000">
                                          <p:val>
                                            <p:strVal val="#ppt_x"/>
                                          </p:val>
                                        </p:tav>
                                      </p:tavLst>
                                    </p:anim>
                                    <p:anim calcmode="lin" valueType="num">
                                      <p:cBhvr>
                                        <p:cTn id="40" dur="1000" fill="hold"/>
                                        <p:tgtEl>
                                          <p:spTgt spid="2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1000" fill="hold"/>
                                        <p:tgtEl>
                                          <p:spTgt spid="2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1000"/>
                                        <p:tgtEl>
                                          <p:spTgt spid="22"/>
                                        </p:tgtEl>
                                      </p:cBhvr>
                                    </p:animEffect>
                                    <p:anim calcmode="lin" valueType="num">
                                      <p:cBhvr>
                                        <p:cTn id="49" dur="1000" fill="hold"/>
                                        <p:tgtEl>
                                          <p:spTgt spid="22"/>
                                        </p:tgtEl>
                                        <p:attrNameLst>
                                          <p:attrName>ppt_x</p:attrName>
                                        </p:attrNameLst>
                                      </p:cBhvr>
                                      <p:tavLst>
                                        <p:tav tm="0">
                                          <p:val>
                                            <p:strVal val="#ppt_x"/>
                                          </p:val>
                                        </p:tav>
                                        <p:tav tm="100000">
                                          <p:val>
                                            <p:strVal val="#ppt_x"/>
                                          </p:val>
                                        </p:tav>
                                      </p:tavLst>
                                    </p:anim>
                                    <p:anim calcmode="lin" valueType="num">
                                      <p:cBhvr>
                                        <p:cTn id="5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500"/>
                                        <p:tgtEl>
                                          <p:spTgt spid="32"/>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500"/>
                                        <p:tgtEl>
                                          <p:spTgt spid="33"/>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fade">
                                      <p:cBhvr>
                                        <p:cTn id="70" dur="500"/>
                                        <p:tgtEl>
                                          <p:spTgt spid="8"/>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500" fill="hold"/>
                                        <p:tgtEl>
                                          <p:spTgt spid="27"/>
                                        </p:tgtEl>
                                        <p:attrNameLst>
                                          <p:attrName>ppt_w</p:attrName>
                                        </p:attrNameLst>
                                      </p:cBhvr>
                                      <p:tavLst>
                                        <p:tav tm="0">
                                          <p:val>
                                            <p:fltVal val="0"/>
                                          </p:val>
                                        </p:tav>
                                        <p:tav tm="100000">
                                          <p:val>
                                            <p:strVal val="#ppt_w"/>
                                          </p:val>
                                        </p:tav>
                                      </p:tavLst>
                                    </p:anim>
                                    <p:anim calcmode="lin" valueType="num">
                                      <p:cBhvr>
                                        <p:cTn id="76" dur="500" fill="hold"/>
                                        <p:tgtEl>
                                          <p:spTgt spid="27"/>
                                        </p:tgtEl>
                                        <p:attrNameLst>
                                          <p:attrName>ppt_h</p:attrName>
                                        </p:attrNameLst>
                                      </p:cBhvr>
                                      <p:tavLst>
                                        <p:tav tm="0">
                                          <p:val>
                                            <p:fltVal val="0"/>
                                          </p:val>
                                        </p:tav>
                                        <p:tav tm="100000">
                                          <p:val>
                                            <p:strVal val="#ppt_h"/>
                                          </p:val>
                                        </p:tav>
                                      </p:tavLst>
                                    </p:anim>
                                    <p:animEffect transition="in" filter="fade">
                                      <p:cBhvr>
                                        <p:cTn id="77" dur="500"/>
                                        <p:tgtEl>
                                          <p:spTgt spid="27"/>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9"/>
                                        </p:tgtEl>
                                        <p:attrNameLst>
                                          <p:attrName>style.visibility</p:attrName>
                                        </p:attrNameLst>
                                      </p:cBhvr>
                                      <p:to>
                                        <p:strVal val="visible"/>
                                      </p:to>
                                    </p:set>
                                    <p:anim calcmode="lin" valueType="num">
                                      <p:cBhvr>
                                        <p:cTn id="80" dur="500" fill="hold"/>
                                        <p:tgtEl>
                                          <p:spTgt spid="9"/>
                                        </p:tgtEl>
                                        <p:attrNameLst>
                                          <p:attrName>ppt_w</p:attrName>
                                        </p:attrNameLst>
                                      </p:cBhvr>
                                      <p:tavLst>
                                        <p:tav tm="0">
                                          <p:val>
                                            <p:fltVal val="0"/>
                                          </p:val>
                                        </p:tav>
                                        <p:tav tm="100000">
                                          <p:val>
                                            <p:strVal val="#ppt_w"/>
                                          </p:val>
                                        </p:tav>
                                      </p:tavLst>
                                    </p:anim>
                                    <p:anim calcmode="lin" valueType="num">
                                      <p:cBhvr>
                                        <p:cTn id="81" dur="500" fill="hold"/>
                                        <p:tgtEl>
                                          <p:spTgt spid="9"/>
                                        </p:tgtEl>
                                        <p:attrNameLst>
                                          <p:attrName>ppt_h</p:attrName>
                                        </p:attrNameLst>
                                      </p:cBhvr>
                                      <p:tavLst>
                                        <p:tav tm="0">
                                          <p:val>
                                            <p:fltVal val="0"/>
                                          </p:val>
                                        </p:tav>
                                        <p:tav tm="100000">
                                          <p:val>
                                            <p:strVal val="#ppt_h"/>
                                          </p:val>
                                        </p:tav>
                                      </p:tavLst>
                                    </p:anim>
                                    <p:animEffect transition="in" filter="fade">
                                      <p:cBhvr>
                                        <p:cTn id="8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7" grpId="0" animBg="1"/>
      <p:bldP spid="9"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alpha val="0"/>
              </a:schemeClr>
            </a:gs>
            <a:gs pos="74000">
              <a:srgbClr val="44D9E6"/>
            </a:gs>
            <a:gs pos="83000">
              <a:srgbClr val="44D9E6"/>
            </a:gs>
            <a:gs pos="100000">
              <a:srgbClr val="44D9E6"/>
            </a:gs>
          </a:gsLst>
          <a:lin ang="21594000" scaled="0"/>
        </a:gradFill>
        <a:effectLst/>
      </p:bgPr>
    </p:bg>
    <p:spTree>
      <p:nvGrpSpPr>
        <p:cNvPr id="1" name=""/>
        <p:cNvGrpSpPr/>
        <p:nvPr/>
      </p:nvGrpSpPr>
      <p:grpSpPr>
        <a:xfrm>
          <a:off x="0" y="0"/>
          <a:ext cx="0" cy="0"/>
          <a:chOff x="0" y="0"/>
          <a:chExt cx="0" cy="0"/>
        </a:xfrm>
      </p:grpSpPr>
      <p:sp>
        <p:nvSpPr>
          <p:cNvPr id="2" name="íśľîḍé">
            <a:extLst>
              <a:ext uri="{FF2B5EF4-FFF2-40B4-BE49-F238E27FC236}">
                <a16:creationId xmlns:a16="http://schemas.microsoft.com/office/drawing/2014/main" xmlns="" id="{A5C9B767-58F8-49CB-86C9-CE20A609FDE1}"/>
              </a:ext>
            </a:extLst>
          </p:cNvPr>
          <p:cNvSpPr/>
          <p:nvPr/>
        </p:nvSpPr>
        <p:spPr>
          <a:xfrm>
            <a:off x="0" y="-56536"/>
            <a:ext cx="6229350" cy="6914536"/>
          </a:xfrm>
          <a:prstGeom prst="parallelogram">
            <a:avLst/>
          </a:prstGeom>
          <a:gradFill>
            <a:gsLst>
              <a:gs pos="0">
                <a:schemeClr val="accent1">
                  <a:lumMod val="5000"/>
                  <a:lumOff val="95000"/>
                  <a:alpha val="0"/>
                </a:schemeClr>
              </a:gs>
              <a:gs pos="74000">
                <a:srgbClr val="44D9E6"/>
              </a:gs>
              <a:gs pos="83000">
                <a:srgbClr val="44D9E6"/>
              </a:gs>
              <a:gs pos="100000">
                <a:srgbClr val="44D9E6"/>
              </a:gs>
            </a:gsLst>
            <a:lin ang="21594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dirty="0"/>
          </a:p>
        </p:txBody>
      </p:sp>
      <p:sp>
        <p:nvSpPr>
          <p:cNvPr id="3" name="文本框 2">
            <a:extLst>
              <a:ext uri="{FF2B5EF4-FFF2-40B4-BE49-F238E27FC236}">
                <a16:creationId xmlns:a16="http://schemas.microsoft.com/office/drawing/2014/main" xmlns="" id="{2C64DE19-32F5-4B71-8127-F5BA2905170E}"/>
              </a:ext>
            </a:extLst>
          </p:cNvPr>
          <p:cNvSpPr txBox="1"/>
          <p:nvPr/>
        </p:nvSpPr>
        <p:spPr>
          <a:xfrm>
            <a:off x="1309056" y="3654978"/>
            <a:ext cx="10371959" cy="904799"/>
          </a:xfrm>
          <a:prstGeom prst="rect">
            <a:avLst/>
          </a:prstGeom>
          <a:noFill/>
        </p:spPr>
        <p:txBody>
          <a:bodyPr wrap="square" rtlCol="0">
            <a:spAutoFit/>
          </a:bodyPr>
          <a:lstStyle/>
          <a:p>
            <a:pPr>
              <a:lnSpc>
                <a:spcPct val="120000"/>
              </a:lnSpc>
            </a:pPr>
            <a:r>
              <a:rPr lang="zh-CN" altLang="en-US" sz="4800" b="1" dirty="0">
                <a:solidFill>
                  <a:schemeClr val="bg1"/>
                </a:solidFill>
                <a:cs typeface="+mn-ea"/>
                <a:sym typeface="+mn-lt"/>
              </a:rPr>
              <a:t>人工智能企业分布与规模</a:t>
            </a:r>
          </a:p>
        </p:txBody>
      </p:sp>
      <p:sp>
        <p:nvSpPr>
          <p:cNvPr id="4" name="文本框 3">
            <a:extLst>
              <a:ext uri="{FF2B5EF4-FFF2-40B4-BE49-F238E27FC236}">
                <a16:creationId xmlns:a16="http://schemas.microsoft.com/office/drawing/2014/main" xmlns="" id="{F1872B41-B31D-421E-827E-FE99E011FE46}"/>
              </a:ext>
            </a:extLst>
          </p:cNvPr>
          <p:cNvSpPr txBox="1"/>
          <p:nvPr/>
        </p:nvSpPr>
        <p:spPr>
          <a:xfrm>
            <a:off x="1309056" y="4559777"/>
            <a:ext cx="6482394" cy="461665"/>
          </a:xfrm>
          <a:prstGeom prst="rect">
            <a:avLst/>
          </a:prstGeom>
          <a:noFill/>
        </p:spPr>
        <p:txBody>
          <a:bodyPr wrap="square" rtlCol="0">
            <a:spAutoFit/>
          </a:bodyPr>
          <a:lstStyle/>
          <a:p>
            <a:r>
              <a:rPr lang="en-US" altLang="zh-CN" sz="2400" b="1" spc="120" dirty="0">
                <a:solidFill>
                  <a:schemeClr val="bg1"/>
                </a:solidFill>
                <a:cs typeface="+mn-ea"/>
                <a:sym typeface="+mn-lt"/>
              </a:rPr>
              <a:t>DISTRIBUTION AND SCALE</a:t>
            </a:r>
            <a:endParaRPr lang="zh-CN" altLang="en-US" sz="2400" b="1" spc="120" dirty="0">
              <a:solidFill>
                <a:schemeClr val="bg1"/>
              </a:solidFill>
              <a:cs typeface="+mn-ea"/>
              <a:sym typeface="+mn-lt"/>
            </a:endParaRPr>
          </a:p>
        </p:txBody>
      </p:sp>
      <p:sp>
        <p:nvSpPr>
          <p:cNvPr id="5" name="文本框 4">
            <a:extLst>
              <a:ext uri="{FF2B5EF4-FFF2-40B4-BE49-F238E27FC236}">
                <a16:creationId xmlns:a16="http://schemas.microsoft.com/office/drawing/2014/main" xmlns="" id="{D7F090C9-42A5-4EAF-845A-3BCDE088C37A}"/>
              </a:ext>
            </a:extLst>
          </p:cNvPr>
          <p:cNvSpPr txBox="1"/>
          <p:nvPr/>
        </p:nvSpPr>
        <p:spPr>
          <a:xfrm>
            <a:off x="1821377" y="1475520"/>
            <a:ext cx="3741223" cy="769441"/>
          </a:xfrm>
          <a:prstGeom prst="rect">
            <a:avLst/>
          </a:prstGeom>
          <a:noFill/>
        </p:spPr>
        <p:txBody>
          <a:bodyPr wrap="square" rtlCol="0">
            <a:spAutoFit/>
          </a:bodyPr>
          <a:lstStyle/>
          <a:p>
            <a:pPr>
              <a:defRPr/>
            </a:pPr>
            <a:r>
              <a:rPr kumimoji="0" lang="en-US" altLang="zh-CN" sz="4400" b="1" i="0" u="none" strike="noStrike" kern="1200" cap="none" spc="0" normalizeH="0" baseline="0" noProof="0" dirty="0">
                <a:ln>
                  <a:noFill/>
                </a:ln>
                <a:solidFill>
                  <a:schemeClr val="bg1"/>
                </a:solidFill>
                <a:effectLst/>
                <a:uLnTx/>
                <a:uFillTx/>
                <a:latin typeface="Microsoft YaHei UI" panose="020F0502020204030204"/>
                <a:ea typeface="微软雅黑"/>
                <a:cs typeface="+mn-cs"/>
              </a:rPr>
              <a:t>PART </a:t>
            </a:r>
            <a:r>
              <a:rPr lang="en-US" altLang="zh-CN" sz="4400" b="1" dirty="0">
                <a:solidFill>
                  <a:schemeClr val="bg1"/>
                </a:solidFill>
              </a:rPr>
              <a:t>TWO</a:t>
            </a:r>
            <a:endParaRPr lang="zh-CN" altLang="en-US" sz="4400" b="1" dirty="0">
              <a:solidFill>
                <a:schemeClr val="bg1"/>
              </a:solidFill>
            </a:endParaRPr>
          </a:p>
        </p:txBody>
      </p:sp>
    </p:spTree>
    <p:extLst>
      <p:ext uri="{BB962C8B-B14F-4D97-AF65-F5344CB8AC3E}">
        <p14:creationId xmlns:p14="http://schemas.microsoft.com/office/powerpoint/2010/main" val="54692139"/>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A88EF10E-E569-44D5-AE81-2E6EF5CE463C}"/>
              </a:ext>
            </a:extLst>
          </p:cNvPr>
          <p:cNvGrpSpPr/>
          <p:nvPr/>
        </p:nvGrpSpPr>
        <p:grpSpPr>
          <a:xfrm>
            <a:off x="0" y="304800"/>
            <a:ext cx="8048984" cy="566585"/>
            <a:chOff x="0" y="513506"/>
            <a:chExt cx="6978466" cy="491229"/>
          </a:xfrm>
        </p:grpSpPr>
        <p:sp>
          <p:nvSpPr>
            <p:cNvPr id="3" name="矩形 2">
              <a:extLst>
                <a:ext uri="{FF2B5EF4-FFF2-40B4-BE49-F238E27FC236}">
                  <a16:creationId xmlns:a16="http://schemas.microsoft.com/office/drawing/2014/main" xmlns="" id="{D538B932-DD27-4290-8F43-C4ABE86B092C}"/>
                </a:ext>
              </a:extLst>
            </p:cNvPr>
            <p:cNvSpPr/>
            <p:nvPr/>
          </p:nvSpPr>
          <p:spPr>
            <a:xfrm>
              <a:off x="0" y="513506"/>
              <a:ext cx="623488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881" h="491229">
                  <a:moveTo>
                    <a:pt x="0" y="0"/>
                  </a:moveTo>
                  <a:lnTo>
                    <a:pt x="5206181" y="0"/>
                  </a:lnTo>
                  <a:lnTo>
                    <a:pt x="6234881" y="491229"/>
                  </a:lnTo>
                  <a:lnTo>
                    <a:pt x="0" y="491229"/>
                  </a:lnTo>
                  <a:lnTo>
                    <a:pt x="0" y="0"/>
                  </a:lnTo>
                  <a:close/>
                </a:path>
              </a:pathLst>
            </a:custGeom>
            <a:gradFill>
              <a:gsLst>
                <a:gs pos="0">
                  <a:schemeClr val="accent1">
                    <a:lumMod val="5000"/>
                    <a:lumOff val="95000"/>
                    <a:alpha val="0"/>
                  </a:schemeClr>
                </a:gs>
                <a:gs pos="74000">
                  <a:srgbClr val="44D9E6"/>
                </a:gs>
                <a:gs pos="83000">
                  <a:srgbClr val="44D9E6"/>
                </a:gs>
                <a:gs pos="100000">
                  <a:srgbClr val="44D9E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2">
              <a:extLst>
                <a:ext uri="{FF2B5EF4-FFF2-40B4-BE49-F238E27FC236}">
                  <a16:creationId xmlns:a16="http://schemas.microsoft.com/office/drawing/2014/main" xmlns="" id="{0A07F99A-A21A-4011-B701-F97E55655C07}"/>
                </a:ext>
              </a:extLst>
            </p:cNvPr>
            <p:cNvSpPr/>
            <p:nvPr/>
          </p:nvSpPr>
          <p:spPr>
            <a:xfrm>
              <a:off x="535368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2">
              <a:extLst>
                <a:ext uri="{FF2B5EF4-FFF2-40B4-BE49-F238E27FC236}">
                  <a16:creationId xmlns:a16="http://schemas.microsoft.com/office/drawing/2014/main" xmlns="" id="{3F1F89B1-812E-43EB-9F3D-8DCEB5A30D32}"/>
                </a:ext>
              </a:extLst>
            </p:cNvPr>
            <p:cNvSpPr/>
            <p:nvPr/>
          </p:nvSpPr>
          <p:spPr>
            <a:xfrm>
              <a:off x="571563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a:extLst>
              <a:ext uri="{FF2B5EF4-FFF2-40B4-BE49-F238E27FC236}">
                <a16:creationId xmlns:a16="http://schemas.microsoft.com/office/drawing/2014/main" xmlns="" id="{89AA5013-859E-4388-BB78-83133DE33DC6}"/>
              </a:ext>
            </a:extLst>
          </p:cNvPr>
          <p:cNvSpPr txBox="1"/>
          <p:nvPr/>
        </p:nvSpPr>
        <p:spPr>
          <a:xfrm>
            <a:off x="286065" y="342900"/>
            <a:ext cx="6858000" cy="523220"/>
          </a:xfrm>
          <a:prstGeom prst="rect">
            <a:avLst/>
          </a:prstGeom>
          <a:noFill/>
        </p:spPr>
        <p:txBody>
          <a:bodyPr wrap="square" rtlCol="0">
            <a:spAutoFit/>
          </a:bodyPr>
          <a:lstStyle/>
          <a:p>
            <a:r>
              <a:rPr lang="en-US" altLang="zh-CN" sz="2800" spc="120" dirty="0">
                <a:solidFill>
                  <a:schemeClr val="bg1"/>
                </a:solidFill>
                <a:cs typeface="+mn-ea"/>
                <a:sym typeface="+mn-lt"/>
              </a:rPr>
              <a:t>DISTRIBUTION AND SCALE</a:t>
            </a:r>
            <a:endParaRPr lang="zh-CN" altLang="en-US" sz="2800" spc="120" dirty="0">
              <a:solidFill>
                <a:schemeClr val="bg1"/>
              </a:solidFill>
              <a:cs typeface="+mn-ea"/>
              <a:sym typeface="+mn-lt"/>
            </a:endParaRPr>
          </a:p>
        </p:txBody>
      </p:sp>
      <p:sp>
        <p:nvSpPr>
          <p:cNvPr id="107" name="ïS1ïḑê">
            <a:extLst>
              <a:ext uri="{FF2B5EF4-FFF2-40B4-BE49-F238E27FC236}">
                <a16:creationId xmlns:a16="http://schemas.microsoft.com/office/drawing/2014/main" xmlns="" id="{43FAED11-A065-4EA4-903E-E2E33143577A}"/>
              </a:ext>
            </a:extLst>
          </p:cNvPr>
          <p:cNvSpPr txBox="1">
            <a:spLocks/>
          </p:cNvSpPr>
          <p:nvPr/>
        </p:nvSpPr>
        <p:spPr>
          <a:xfrm>
            <a:off x="8245200" y="1219158"/>
            <a:ext cx="2295041" cy="756637"/>
          </a:xfrm>
          <a:prstGeom prst="rect">
            <a:avLst/>
          </a:prstGeom>
        </p:spPr>
        <p:txBody>
          <a:bodyPr vert="horz" wrap="none" lIns="91440" tIns="45720" rIns="91440" bIns="45720" anchor="ctr">
            <a:normAutofit/>
          </a:bodyPr>
          <a:lstStyle/>
          <a:p>
            <a:pPr marL="0" indent="0">
              <a:spcBef>
                <a:spcPct val="0"/>
              </a:spcBef>
              <a:buNone/>
            </a:pPr>
            <a:r>
              <a:rPr lang="zh-CN" altLang="en-US" b="1" dirty="0">
                <a:solidFill>
                  <a:srgbClr val="44D9E6"/>
                </a:solidFill>
              </a:rPr>
              <a:t>标题预设</a:t>
            </a:r>
          </a:p>
        </p:txBody>
      </p:sp>
      <p:sp>
        <p:nvSpPr>
          <p:cNvPr id="108" name="iṧlïḑé">
            <a:extLst>
              <a:ext uri="{FF2B5EF4-FFF2-40B4-BE49-F238E27FC236}">
                <a16:creationId xmlns:a16="http://schemas.microsoft.com/office/drawing/2014/main" xmlns="" id="{FA7B7801-7CB3-4A08-B166-F2578828CA28}"/>
              </a:ext>
            </a:extLst>
          </p:cNvPr>
          <p:cNvSpPr txBox="1">
            <a:spLocks/>
          </p:cNvSpPr>
          <p:nvPr/>
        </p:nvSpPr>
        <p:spPr>
          <a:xfrm>
            <a:off x="8601427" y="3955509"/>
            <a:ext cx="2295041" cy="756638"/>
          </a:xfrm>
          <a:prstGeom prst="rect">
            <a:avLst/>
          </a:prstGeom>
        </p:spPr>
        <p:txBody>
          <a:bodyPr vert="horz" wrap="none" lIns="91440" tIns="45720" rIns="91440" bIns="45720" anchor="ctr">
            <a:normAutofit/>
          </a:bodyPr>
          <a:lstStyle/>
          <a:p>
            <a:pPr marL="0" indent="0">
              <a:spcBef>
                <a:spcPct val="0"/>
              </a:spcBef>
              <a:buNone/>
            </a:pPr>
            <a:r>
              <a:rPr lang="zh-CN" altLang="en-US" b="1" dirty="0">
                <a:solidFill>
                  <a:srgbClr val="44D9E6"/>
                </a:solidFill>
              </a:rPr>
              <a:t>标题预设</a:t>
            </a:r>
          </a:p>
        </p:txBody>
      </p:sp>
      <p:sp>
        <p:nvSpPr>
          <p:cNvPr id="109" name="ïṧ1ïḋé">
            <a:extLst>
              <a:ext uri="{FF2B5EF4-FFF2-40B4-BE49-F238E27FC236}">
                <a16:creationId xmlns:a16="http://schemas.microsoft.com/office/drawing/2014/main" xmlns="" id="{0EFF9E76-C806-4BBA-A6B2-DA6DEC4A2CE7}"/>
              </a:ext>
            </a:extLst>
          </p:cNvPr>
          <p:cNvSpPr txBox="1">
            <a:spLocks/>
          </p:cNvSpPr>
          <p:nvPr/>
        </p:nvSpPr>
        <p:spPr>
          <a:xfrm>
            <a:off x="1398594" y="2595404"/>
            <a:ext cx="2295041" cy="728342"/>
          </a:xfrm>
          <a:prstGeom prst="rect">
            <a:avLst/>
          </a:prstGeom>
        </p:spPr>
        <p:txBody>
          <a:bodyPr vert="horz" wrap="none" lIns="91440" tIns="45720" rIns="91440" bIns="45720" anchor="ctr">
            <a:normAutofit/>
          </a:bodyPr>
          <a:lstStyle/>
          <a:p>
            <a:pPr marL="0" indent="0" algn="r">
              <a:spcBef>
                <a:spcPct val="0"/>
              </a:spcBef>
              <a:buNone/>
            </a:pPr>
            <a:r>
              <a:rPr lang="zh-CN" altLang="en-US" b="1" dirty="0">
                <a:solidFill>
                  <a:srgbClr val="44D9E6"/>
                </a:solidFill>
              </a:rPr>
              <a:t>标题预设</a:t>
            </a:r>
          </a:p>
        </p:txBody>
      </p:sp>
      <p:sp>
        <p:nvSpPr>
          <p:cNvPr id="112" name="ïṧḻídé">
            <a:extLst>
              <a:ext uri="{FF2B5EF4-FFF2-40B4-BE49-F238E27FC236}">
                <a16:creationId xmlns:a16="http://schemas.microsoft.com/office/drawing/2014/main" xmlns="" id="{26C71192-9F8A-4A52-AEA7-CF3C05A715A2}"/>
              </a:ext>
            </a:extLst>
          </p:cNvPr>
          <p:cNvSpPr txBox="1">
            <a:spLocks/>
          </p:cNvSpPr>
          <p:nvPr/>
        </p:nvSpPr>
        <p:spPr>
          <a:xfrm>
            <a:off x="1295533" y="4951885"/>
            <a:ext cx="2295041" cy="767948"/>
          </a:xfrm>
          <a:prstGeom prst="rect">
            <a:avLst/>
          </a:prstGeom>
        </p:spPr>
        <p:txBody>
          <a:bodyPr vert="horz" wrap="none" lIns="91440" tIns="45720" rIns="91440" bIns="45720" anchor="ctr">
            <a:normAutofit/>
          </a:bodyPr>
          <a:lstStyle/>
          <a:p>
            <a:pPr marL="0" indent="0" algn="r">
              <a:spcBef>
                <a:spcPct val="0"/>
              </a:spcBef>
              <a:buNone/>
            </a:pPr>
            <a:r>
              <a:rPr lang="zh-CN" altLang="en-US" b="1" dirty="0">
                <a:solidFill>
                  <a:srgbClr val="44D9E6"/>
                </a:solidFill>
              </a:rPr>
              <a:t>标题预设</a:t>
            </a:r>
          </a:p>
        </p:txBody>
      </p:sp>
      <p:grpSp>
        <p:nvGrpSpPr>
          <p:cNvPr id="117" name="组合 116">
            <a:extLst>
              <a:ext uri="{FF2B5EF4-FFF2-40B4-BE49-F238E27FC236}">
                <a16:creationId xmlns:a16="http://schemas.microsoft.com/office/drawing/2014/main" xmlns="" id="{386A19DA-74C6-4530-8364-BA7FCBC554FF}"/>
              </a:ext>
            </a:extLst>
          </p:cNvPr>
          <p:cNvGrpSpPr/>
          <p:nvPr/>
        </p:nvGrpSpPr>
        <p:grpSpPr>
          <a:xfrm>
            <a:off x="3633439" y="1374845"/>
            <a:ext cx="5031249" cy="4669833"/>
            <a:chOff x="3633439" y="1374845"/>
            <a:chExt cx="5031249" cy="4669833"/>
          </a:xfrm>
        </p:grpSpPr>
        <p:cxnSp>
          <p:nvCxnSpPr>
            <p:cNvPr id="110" name="Straight Connector 109">
              <a:extLst>
                <a:ext uri="{FF2B5EF4-FFF2-40B4-BE49-F238E27FC236}">
                  <a16:creationId xmlns:a16="http://schemas.microsoft.com/office/drawing/2014/main" xmlns="" id="{0E30B9A0-9699-49CC-8BA0-664E9716796D}"/>
                </a:ext>
              </a:extLst>
            </p:cNvPr>
            <p:cNvCxnSpPr/>
            <p:nvPr/>
          </p:nvCxnSpPr>
          <p:spPr>
            <a:xfrm flipH="1" flipV="1">
              <a:off x="4622410" y="5269809"/>
              <a:ext cx="157420" cy="437942"/>
            </a:xfrm>
            <a:prstGeom prst="line">
              <a:avLst/>
            </a:prstGeom>
            <a:ln>
              <a:solidFill>
                <a:srgbClr val="44D9E6"/>
              </a:solidFill>
              <a:prstDash val="sysDash"/>
            </a:ln>
          </p:spPr>
          <p:style>
            <a:lnRef idx="1">
              <a:schemeClr val="accent1"/>
            </a:lnRef>
            <a:fillRef idx="0">
              <a:schemeClr val="accent1"/>
            </a:fillRef>
            <a:effectRef idx="0">
              <a:schemeClr val="accent1"/>
            </a:effectRef>
            <a:fontRef idx="minor">
              <a:schemeClr val="tx1"/>
            </a:fontRef>
          </p:style>
        </p:cxnSp>
        <p:sp>
          <p:nvSpPr>
            <p:cNvPr id="8" name="îṩḻidê">
              <a:extLst>
                <a:ext uri="{FF2B5EF4-FFF2-40B4-BE49-F238E27FC236}">
                  <a16:creationId xmlns:a16="http://schemas.microsoft.com/office/drawing/2014/main" xmlns="" id="{429FC83C-D876-4DF4-8E6D-091CFAD86C30}"/>
                </a:ext>
              </a:extLst>
            </p:cNvPr>
            <p:cNvSpPr>
              <a:spLocks/>
            </p:cNvSpPr>
            <p:nvPr/>
          </p:nvSpPr>
          <p:spPr bwMode="auto">
            <a:xfrm>
              <a:off x="4665673" y="2787093"/>
              <a:ext cx="708478" cy="1005050"/>
            </a:xfrm>
            <a:custGeom>
              <a:avLst/>
              <a:gdLst>
                <a:gd name="T0" fmla="*/ 127 w 127"/>
                <a:gd name="T1" fmla="*/ 54 h 180"/>
                <a:gd name="T2" fmla="*/ 73 w 127"/>
                <a:gd name="T3" fmla="*/ 0 h 180"/>
                <a:gd name="T4" fmla="*/ 0 w 127"/>
                <a:gd name="T5" fmla="*/ 180 h 180"/>
                <a:gd name="T6" fmla="*/ 76 w 127"/>
                <a:gd name="T7" fmla="*/ 180 h 180"/>
                <a:gd name="T8" fmla="*/ 127 w 127"/>
                <a:gd name="T9" fmla="*/ 54 h 180"/>
              </a:gdLst>
              <a:ahLst/>
              <a:cxnLst>
                <a:cxn ang="0">
                  <a:pos x="T0" y="T1"/>
                </a:cxn>
                <a:cxn ang="0">
                  <a:pos x="T2" y="T3"/>
                </a:cxn>
                <a:cxn ang="0">
                  <a:pos x="T4" y="T5"/>
                </a:cxn>
                <a:cxn ang="0">
                  <a:pos x="T6" y="T7"/>
                </a:cxn>
                <a:cxn ang="0">
                  <a:pos x="T8" y="T9"/>
                </a:cxn>
              </a:cxnLst>
              <a:rect l="0" t="0" r="r" b="b"/>
              <a:pathLst>
                <a:path w="127" h="180">
                  <a:moveTo>
                    <a:pt x="127" y="54"/>
                  </a:moveTo>
                  <a:cubicBezTo>
                    <a:pt x="73" y="0"/>
                    <a:pt x="73" y="0"/>
                    <a:pt x="73" y="0"/>
                  </a:cubicBezTo>
                  <a:cubicBezTo>
                    <a:pt x="28" y="46"/>
                    <a:pt x="0" y="110"/>
                    <a:pt x="0" y="180"/>
                  </a:cubicBezTo>
                  <a:cubicBezTo>
                    <a:pt x="76" y="180"/>
                    <a:pt x="76" y="180"/>
                    <a:pt x="76" y="180"/>
                  </a:cubicBezTo>
                  <a:cubicBezTo>
                    <a:pt x="76" y="131"/>
                    <a:pt x="96" y="87"/>
                    <a:pt x="127" y="54"/>
                  </a:cubicBezTo>
                  <a:close/>
                </a:path>
              </a:pathLst>
            </a:custGeom>
            <a:solidFill>
              <a:srgbClr val="44D9E6"/>
            </a:solidFill>
            <a:ln>
              <a:noFill/>
            </a:ln>
            <a:extLst/>
          </p:spPr>
          <p:txBody>
            <a:bodyPr anchor="ctr"/>
            <a:lstStyle/>
            <a:p>
              <a:pPr algn="ctr"/>
              <a:endParaRPr dirty="0">
                <a:solidFill>
                  <a:srgbClr val="44D9E6"/>
                </a:solidFill>
              </a:endParaRPr>
            </a:p>
          </p:txBody>
        </p:sp>
        <p:sp>
          <p:nvSpPr>
            <p:cNvPr id="9" name="iṡḷíḍè">
              <a:extLst>
                <a:ext uri="{FF2B5EF4-FFF2-40B4-BE49-F238E27FC236}">
                  <a16:creationId xmlns:a16="http://schemas.microsoft.com/office/drawing/2014/main" xmlns="" id="{41323963-925F-4502-8CDA-8F51A4C88BD3}"/>
                </a:ext>
              </a:extLst>
            </p:cNvPr>
            <p:cNvSpPr>
              <a:spLocks/>
            </p:cNvSpPr>
            <p:nvPr/>
          </p:nvSpPr>
          <p:spPr bwMode="auto">
            <a:xfrm>
              <a:off x="4660965" y="3785081"/>
              <a:ext cx="2426712" cy="1428724"/>
            </a:xfrm>
            <a:custGeom>
              <a:avLst/>
              <a:gdLst>
                <a:gd name="T0" fmla="*/ 381 w 435"/>
                <a:gd name="T1" fmla="*/ 129 h 256"/>
                <a:gd name="T2" fmla="*/ 256 w 435"/>
                <a:gd name="T3" fmla="*/ 179 h 256"/>
                <a:gd name="T4" fmla="*/ 256 w 435"/>
                <a:gd name="T5" fmla="*/ 179 h 256"/>
                <a:gd name="T6" fmla="*/ 130 w 435"/>
                <a:gd name="T7" fmla="*/ 127 h 256"/>
                <a:gd name="T8" fmla="*/ 130 w 435"/>
                <a:gd name="T9" fmla="*/ 127 h 256"/>
                <a:gd name="T10" fmla="*/ 77 w 435"/>
                <a:gd name="T11" fmla="*/ 0 h 256"/>
                <a:gd name="T12" fmla="*/ 0 w 435"/>
                <a:gd name="T13" fmla="*/ 0 h 256"/>
                <a:gd name="T14" fmla="*/ 75 w 435"/>
                <a:gd name="T15" fmla="*/ 181 h 256"/>
                <a:gd name="T16" fmla="*/ 75 w 435"/>
                <a:gd name="T17" fmla="*/ 181 h 256"/>
                <a:gd name="T18" fmla="*/ 256 w 435"/>
                <a:gd name="T19" fmla="*/ 256 h 256"/>
                <a:gd name="T20" fmla="*/ 256 w 435"/>
                <a:gd name="T21" fmla="*/ 256 h 256"/>
                <a:gd name="T22" fmla="*/ 435 w 435"/>
                <a:gd name="T23" fmla="*/ 183 h 256"/>
                <a:gd name="T24" fmla="*/ 381 w 435"/>
                <a:gd name="T25" fmla="*/ 12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5" h="256">
                  <a:moveTo>
                    <a:pt x="381" y="129"/>
                  </a:moveTo>
                  <a:cubicBezTo>
                    <a:pt x="348" y="160"/>
                    <a:pt x="304" y="179"/>
                    <a:pt x="256" y="179"/>
                  </a:cubicBezTo>
                  <a:cubicBezTo>
                    <a:pt x="256" y="179"/>
                    <a:pt x="256" y="179"/>
                    <a:pt x="256" y="179"/>
                  </a:cubicBezTo>
                  <a:cubicBezTo>
                    <a:pt x="207" y="179"/>
                    <a:pt x="162" y="159"/>
                    <a:pt x="130" y="127"/>
                  </a:cubicBezTo>
                  <a:cubicBezTo>
                    <a:pt x="130" y="127"/>
                    <a:pt x="130" y="127"/>
                    <a:pt x="130" y="127"/>
                  </a:cubicBezTo>
                  <a:cubicBezTo>
                    <a:pt x="97" y="95"/>
                    <a:pt x="77" y="50"/>
                    <a:pt x="77" y="0"/>
                  </a:cubicBezTo>
                  <a:cubicBezTo>
                    <a:pt x="0" y="0"/>
                    <a:pt x="0" y="0"/>
                    <a:pt x="0" y="0"/>
                  </a:cubicBezTo>
                  <a:cubicBezTo>
                    <a:pt x="0" y="70"/>
                    <a:pt x="29" y="135"/>
                    <a:pt x="75" y="181"/>
                  </a:cubicBezTo>
                  <a:cubicBezTo>
                    <a:pt x="75" y="181"/>
                    <a:pt x="75" y="181"/>
                    <a:pt x="75" y="181"/>
                  </a:cubicBezTo>
                  <a:cubicBezTo>
                    <a:pt x="121" y="227"/>
                    <a:pt x="185" y="256"/>
                    <a:pt x="256" y="256"/>
                  </a:cubicBezTo>
                  <a:cubicBezTo>
                    <a:pt x="256" y="256"/>
                    <a:pt x="256" y="256"/>
                    <a:pt x="256" y="256"/>
                  </a:cubicBezTo>
                  <a:cubicBezTo>
                    <a:pt x="326" y="256"/>
                    <a:pt x="389" y="228"/>
                    <a:pt x="435" y="183"/>
                  </a:cubicBezTo>
                  <a:lnTo>
                    <a:pt x="381" y="129"/>
                  </a:lnTo>
                  <a:close/>
                </a:path>
              </a:pathLst>
            </a:custGeom>
            <a:solidFill>
              <a:srgbClr val="44D9E6">
                <a:alpha val="50000"/>
              </a:srgbClr>
            </a:solidFill>
            <a:ln>
              <a:noFill/>
            </a:ln>
            <a:extLst/>
          </p:spPr>
          <p:txBody>
            <a:bodyPr anchor="ctr"/>
            <a:lstStyle/>
            <a:p>
              <a:pPr algn="ctr"/>
              <a:endParaRPr dirty="0">
                <a:solidFill>
                  <a:srgbClr val="44D9E6"/>
                </a:solidFill>
              </a:endParaRPr>
            </a:p>
          </p:txBody>
        </p:sp>
        <p:sp>
          <p:nvSpPr>
            <p:cNvPr id="10" name="íşľîďê">
              <a:extLst>
                <a:ext uri="{FF2B5EF4-FFF2-40B4-BE49-F238E27FC236}">
                  <a16:creationId xmlns:a16="http://schemas.microsoft.com/office/drawing/2014/main" xmlns="" id="{807C2D82-AFFA-48B3-9402-7CD5AC564147}"/>
                </a:ext>
              </a:extLst>
            </p:cNvPr>
            <p:cNvSpPr>
              <a:spLocks/>
            </p:cNvSpPr>
            <p:nvPr/>
          </p:nvSpPr>
          <p:spPr bwMode="auto">
            <a:xfrm>
              <a:off x="6779337" y="2782385"/>
              <a:ext cx="732015" cy="2024222"/>
            </a:xfrm>
            <a:custGeom>
              <a:avLst/>
              <a:gdLst>
                <a:gd name="T0" fmla="*/ 131 w 131"/>
                <a:gd name="T1" fmla="*/ 181 h 363"/>
                <a:gd name="T2" fmla="*/ 131 w 131"/>
                <a:gd name="T3" fmla="*/ 181 h 363"/>
                <a:gd name="T4" fmla="*/ 131 w 131"/>
                <a:gd name="T5" fmla="*/ 181 h 363"/>
                <a:gd name="T6" fmla="*/ 57 w 131"/>
                <a:gd name="T7" fmla="*/ 0 h 363"/>
                <a:gd name="T8" fmla="*/ 2 w 131"/>
                <a:gd name="T9" fmla="*/ 54 h 363"/>
                <a:gd name="T10" fmla="*/ 55 w 131"/>
                <a:gd name="T11" fmla="*/ 181 h 363"/>
                <a:gd name="T12" fmla="*/ 55 w 131"/>
                <a:gd name="T13" fmla="*/ 181 h 363"/>
                <a:gd name="T14" fmla="*/ 0 w 131"/>
                <a:gd name="T15" fmla="*/ 309 h 363"/>
                <a:gd name="T16" fmla="*/ 54 w 131"/>
                <a:gd name="T17" fmla="*/ 363 h 363"/>
                <a:gd name="T18" fmla="*/ 131 w 131"/>
                <a:gd name="T19" fmla="*/ 181 h 363"/>
                <a:gd name="T20" fmla="*/ 131 w 131"/>
                <a:gd name="T21" fmla="*/ 181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 h="363">
                  <a:moveTo>
                    <a:pt x="131" y="181"/>
                  </a:moveTo>
                  <a:cubicBezTo>
                    <a:pt x="131" y="181"/>
                    <a:pt x="131" y="181"/>
                    <a:pt x="131" y="181"/>
                  </a:cubicBezTo>
                  <a:cubicBezTo>
                    <a:pt x="131" y="181"/>
                    <a:pt x="131" y="181"/>
                    <a:pt x="131" y="181"/>
                  </a:cubicBezTo>
                  <a:cubicBezTo>
                    <a:pt x="131" y="110"/>
                    <a:pt x="103" y="46"/>
                    <a:pt x="57" y="0"/>
                  </a:cubicBezTo>
                  <a:cubicBezTo>
                    <a:pt x="2" y="54"/>
                    <a:pt x="2" y="54"/>
                    <a:pt x="2" y="54"/>
                  </a:cubicBezTo>
                  <a:cubicBezTo>
                    <a:pt x="35" y="87"/>
                    <a:pt x="55" y="131"/>
                    <a:pt x="55" y="181"/>
                  </a:cubicBezTo>
                  <a:cubicBezTo>
                    <a:pt x="55" y="181"/>
                    <a:pt x="55" y="181"/>
                    <a:pt x="55" y="181"/>
                  </a:cubicBezTo>
                  <a:cubicBezTo>
                    <a:pt x="55" y="231"/>
                    <a:pt x="33" y="277"/>
                    <a:pt x="0" y="309"/>
                  </a:cubicBezTo>
                  <a:cubicBezTo>
                    <a:pt x="54" y="363"/>
                    <a:pt x="54" y="363"/>
                    <a:pt x="54" y="363"/>
                  </a:cubicBezTo>
                  <a:cubicBezTo>
                    <a:pt x="101" y="317"/>
                    <a:pt x="131" y="252"/>
                    <a:pt x="131" y="181"/>
                  </a:cubicBezTo>
                  <a:cubicBezTo>
                    <a:pt x="131" y="181"/>
                    <a:pt x="131" y="181"/>
                    <a:pt x="131" y="181"/>
                  </a:cubicBezTo>
                  <a:close/>
                </a:path>
              </a:pathLst>
            </a:custGeom>
            <a:solidFill>
              <a:srgbClr val="44D9E6"/>
            </a:solidFill>
            <a:ln>
              <a:noFill/>
            </a:ln>
            <a:extLst/>
          </p:spPr>
          <p:txBody>
            <a:bodyPr anchor="ctr"/>
            <a:lstStyle/>
            <a:p>
              <a:pPr algn="ctr"/>
              <a:endParaRPr dirty="0">
                <a:solidFill>
                  <a:srgbClr val="44D9E6"/>
                </a:solidFill>
              </a:endParaRPr>
            </a:p>
          </p:txBody>
        </p:sp>
        <p:sp>
          <p:nvSpPr>
            <p:cNvPr id="11" name="îṧļîḓe">
              <a:extLst>
                <a:ext uri="{FF2B5EF4-FFF2-40B4-BE49-F238E27FC236}">
                  <a16:creationId xmlns:a16="http://schemas.microsoft.com/office/drawing/2014/main" xmlns="" id="{16193B6D-23C0-41AA-8728-EDAD9EE6F601}"/>
                </a:ext>
              </a:extLst>
            </p:cNvPr>
            <p:cNvSpPr>
              <a:spLocks/>
            </p:cNvSpPr>
            <p:nvPr/>
          </p:nvSpPr>
          <p:spPr bwMode="auto">
            <a:xfrm>
              <a:off x="5072871" y="2363419"/>
              <a:ext cx="2026575" cy="729661"/>
            </a:xfrm>
            <a:custGeom>
              <a:avLst/>
              <a:gdLst>
                <a:gd name="T0" fmla="*/ 182 w 363"/>
                <a:gd name="T1" fmla="*/ 0 h 131"/>
                <a:gd name="T2" fmla="*/ 0 w 363"/>
                <a:gd name="T3" fmla="*/ 77 h 131"/>
                <a:gd name="T4" fmla="*/ 54 w 363"/>
                <a:gd name="T5" fmla="*/ 131 h 131"/>
                <a:gd name="T6" fmla="*/ 182 w 363"/>
                <a:gd name="T7" fmla="*/ 77 h 131"/>
                <a:gd name="T8" fmla="*/ 308 w 363"/>
                <a:gd name="T9" fmla="*/ 129 h 131"/>
                <a:gd name="T10" fmla="*/ 363 w 363"/>
                <a:gd name="T11" fmla="*/ 75 h 131"/>
                <a:gd name="T12" fmla="*/ 182 w 363"/>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363" h="131">
                  <a:moveTo>
                    <a:pt x="182" y="0"/>
                  </a:moveTo>
                  <a:cubicBezTo>
                    <a:pt x="110" y="0"/>
                    <a:pt x="46" y="30"/>
                    <a:pt x="0" y="77"/>
                  </a:cubicBezTo>
                  <a:cubicBezTo>
                    <a:pt x="54" y="131"/>
                    <a:pt x="54" y="131"/>
                    <a:pt x="54" y="131"/>
                  </a:cubicBezTo>
                  <a:cubicBezTo>
                    <a:pt x="86" y="98"/>
                    <a:pt x="132" y="77"/>
                    <a:pt x="182" y="77"/>
                  </a:cubicBezTo>
                  <a:cubicBezTo>
                    <a:pt x="231" y="77"/>
                    <a:pt x="276" y="97"/>
                    <a:pt x="308" y="129"/>
                  </a:cubicBezTo>
                  <a:cubicBezTo>
                    <a:pt x="363" y="75"/>
                    <a:pt x="363" y="75"/>
                    <a:pt x="363" y="75"/>
                  </a:cubicBezTo>
                  <a:cubicBezTo>
                    <a:pt x="316" y="29"/>
                    <a:pt x="252" y="0"/>
                    <a:pt x="182" y="0"/>
                  </a:cubicBezTo>
                  <a:close/>
                </a:path>
              </a:pathLst>
            </a:custGeom>
            <a:solidFill>
              <a:srgbClr val="44D9E6">
                <a:alpha val="50000"/>
              </a:srgbClr>
            </a:solidFill>
            <a:ln>
              <a:noFill/>
            </a:ln>
            <a:extLst/>
          </p:spPr>
          <p:txBody>
            <a:bodyPr anchor="ctr"/>
            <a:lstStyle/>
            <a:p>
              <a:pPr algn="ctr"/>
              <a:endParaRPr dirty="0">
                <a:solidFill>
                  <a:srgbClr val="44D9E6"/>
                </a:solidFill>
              </a:endParaRPr>
            </a:p>
          </p:txBody>
        </p:sp>
        <p:sp>
          <p:nvSpPr>
            <p:cNvPr id="12" name="iśļíḋê">
              <a:extLst>
                <a:ext uri="{FF2B5EF4-FFF2-40B4-BE49-F238E27FC236}">
                  <a16:creationId xmlns:a16="http://schemas.microsoft.com/office/drawing/2014/main" xmlns="" id="{6E952E98-5CEE-40AB-972D-117B88E63CA5}"/>
                </a:ext>
              </a:extLst>
            </p:cNvPr>
            <p:cNvSpPr>
              <a:spLocks/>
            </p:cNvSpPr>
            <p:nvPr/>
          </p:nvSpPr>
          <p:spPr bwMode="auto">
            <a:xfrm>
              <a:off x="8052714" y="3674455"/>
              <a:ext cx="77674" cy="77674"/>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13" name="iṡlïde">
              <a:extLst>
                <a:ext uri="{FF2B5EF4-FFF2-40B4-BE49-F238E27FC236}">
                  <a16:creationId xmlns:a16="http://schemas.microsoft.com/office/drawing/2014/main" xmlns="" id="{190CE4ED-181F-46AC-8DA1-AEC5E85B6788}"/>
                </a:ext>
              </a:extLst>
            </p:cNvPr>
            <p:cNvSpPr>
              <a:spLocks/>
            </p:cNvSpPr>
            <p:nvPr/>
          </p:nvSpPr>
          <p:spPr bwMode="auto">
            <a:xfrm>
              <a:off x="8040945" y="3552060"/>
              <a:ext cx="56490" cy="49429"/>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14" name="iŝ1ïdè">
              <a:extLst>
                <a:ext uri="{FF2B5EF4-FFF2-40B4-BE49-F238E27FC236}">
                  <a16:creationId xmlns:a16="http://schemas.microsoft.com/office/drawing/2014/main" xmlns="" id="{9C20CA9E-7A22-41EE-816E-8185DBAA9499}"/>
                </a:ext>
              </a:extLst>
            </p:cNvPr>
            <p:cNvSpPr>
              <a:spLocks/>
            </p:cNvSpPr>
            <p:nvPr/>
          </p:nvSpPr>
          <p:spPr bwMode="auto">
            <a:xfrm>
              <a:off x="8007993" y="3401421"/>
              <a:ext cx="77674" cy="72966"/>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15" name="i$ḷïdé">
              <a:extLst>
                <a:ext uri="{FF2B5EF4-FFF2-40B4-BE49-F238E27FC236}">
                  <a16:creationId xmlns:a16="http://schemas.microsoft.com/office/drawing/2014/main" xmlns="" id="{6AA6EE44-7167-4100-94E6-6D7283EDB58E}"/>
                </a:ext>
              </a:extLst>
            </p:cNvPr>
            <p:cNvSpPr>
              <a:spLocks/>
            </p:cNvSpPr>
            <p:nvPr/>
          </p:nvSpPr>
          <p:spPr bwMode="auto">
            <a:xfrm>
              <a:off x="7996224" y="3271965"/>
              <a:ext cx="56490" cy="51782"/>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16" name="íSľîḍè">
              <a:extLst>
                <a:ext uri="{FF2B5EF4-FFF2-40B4-BE49-F238E27FC236}">
                  <a16:creationId xmlns:a16="http://schemas.microsoft.com/office/drawing/2014/main" xmlns="" id="{E7DCF1F4-A5C8-4D3C-9FC3-A4668B53A064}"/>
                </a:ext>
              </a:extLst>
            </p:cNvPr>
            <p:cNvSpPr>
              <a:spLocks/>
            </p:cNvSpPr>
            <p:nvPr/>
          </p:nvSpPr>
          <p:spPr bwMode="auto">
            <a:xfrm>
              <a:off x="7967979" y="3128386"/>
              <a:ext cx="68259" cy="6119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17" name="i$ḷïďê">
              <a:extLst>
                <a:ext uri="{FF2B5EF4-FFF2-40B4-BE49-F238E27FC236}">
                  <a16:creationId xmlns:a16="http://schemas.microsoft.com/office/drawing/2014/main" xmlns="" id="{71FB191B-3F2F-4CE4-8147-EE6B48F1F68C}"/>
                </a:ext>
              </a:extLst>
            </p:cNvPr>
            <p:cNvSpPr>
              <a:spLocks/>
            </p:cNvSpPr>
            <p:nvPr/>
          </p:nvSpPr>
          <p:spPr bwMode="auto">
            <a:xfrm>
              <a:off x="7913843" y="3003638"/>
              <a:ext cx="54136" cy="56490"/>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18" name="íṧ1îḍe">
              <a:extLst>
                <a:ext uri="{FF2B5EF4-FFF2-40B4-BE49-F238E27FC236}">
                  <a16:creationId xmlns:a16="http://schemas.microsoft.com/office/drawing/2014/main" xmlns="" id="{6BCE7DE8-63F1-4339-9C5B-DBDC9ADF9CE8}"/>
                </a:ext>
              </a:extLst>
            </p:cNvPr>
            <p:cNvSpPr>
              <a:spLocks/>
            </p:cNvSpPr>
            <p:nvPr/>
          </p:nvSpPr>
          <p:spPr bwMode="auto">
            <a:xfrm>
              <a:off x="7840877" y="2871828"/>
              <a:ext cx="65905" cy="70612"/>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19" name="ïṡḻíḑè">
              <a:extLst>
                <a:ext uri="{FF2B5EF4-FFF2-40B4-BE49-F238E27FC236}">
                  <a16:creationId xmlns:a16="http://schemas.microsoft.com/office/drawing/2014/main" xmlns="" id="{978EA622-466E-4C64-B267-2C90D048CA4A}"/>
                </a:ext>
              </a:extLst>
            </p:cNvPr>
            <p:cNvSpPr>
              <a:spLocks/>
            </p:cNvSpPr>
            <p:nvPr/>
          </p:nvSpPr>
          <p:spPr bwMode="auto">
            <a:xfrm>
              <a:off x="7784387" y="2754140"/>
              <a:ext cx="51782" cy="56490"/>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20" name="îṣḷiḍè">
              <a:extLst>
                <a:ext uri="{FF2B5EF4-FFF2-40B4-BE49-F238E27FC236}">
                  <a16:creationId xmlns:a16="http://schemas.microsoft.com/office/drawing/2014/main" xmlns="" id="{403344B8-82CD-4476-8AC5-E1A69D201D0B}"/>
                </a:ext>
              </a:extLst>
            </p:cNvPr>
            <p:cNvSpPr>
              <a:spLocks/>
            </p:cNvSpPr>
            <p:nvPr/>
          </p:nvSpPr>
          <p:spPr bwMode="auto">
            <a:xfrm>
              <a:off x="7706713" y="2619977"/>
              <a:ext cx="77674" cy="77674"/>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21" name="íṡliďe">
              <a:extLst>
                <a:ext uri="{FF2B5EF4-FFF2-40B4-BE49-F238E27FC236}">
                  <a16:creationId xmlns:a16="http://schemas.microsoft.com/office/drawing/2014/main" xmlns="" id="{23A403E9-070B-418D-9F99-244C001339EF}"/>
                </a:ext>
              </a:extLst>
            </p:cNvPr>
            <p:cNvSpPr>
              <a:spLocks/>
            </p:cNvSpPr>
            <p:nvPr/>
          </p:nvSpPr>
          <p:spPr bwMode="auto">
            <a:xfrm>
              <a:off x="7617271" y="2502290"/>
              <a:ext cx="89442" cy="84735"/>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22" name="îṩḻïďê">
              <a:extLst>
                <a:ext uri="{FF2B5EF4-FFF2-40B4-BE49-F238E27FC236}">
                  <a16:creationId xmlns:a16="http://schemas.microsoft.com/office/drawing/2014/main" xmlns="" id="{24E3930A-250D-4322-A90A-70A4817A0C50}"/>
                </a:ext>
              </a:extLst>
            </p:cNvPr>
            <p:cNvSpPr>
              <a:spLocks/>
            </p:cNvSpPr>
            <p:nvPr/>
          </p:nvSpPr>
          <p:spPr bwMode="auto">
            <a:xfrm>
              <a:off x="7534890" y="2419908"/>
              <a:ext cx="54136" cy="54136"/>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23" name="í$ḷíḑè">
              <a:extLst>
                <a:ext uri="{FF2B5EF4-FFF2-40B4-BE49-F238E27FC236}">
                  <a16:creationId xmlns:a16="http://schemas.microsoft.com/office/drawing/2014/main" xmlns="" id="{94F63987-1189-49D5-BAB1-3CEE612327C2}"/>
                </a:ext>
              </a:extLst>
            </p:cNvPr>
            <p:cNvSpPr>
              <a:spLocks/>
            </p:cNvSpPr>
            <p:nvPr/>
          </p:nvSpPr>
          <p:spPr bwMode="auto">
            <a:xfrm>
              <a:off x="7417202" y="2302221"/>
              <a:ext cx="89442" cy="89442"/>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24" name="íṡḻîďé">
              <a:extLst>
                <a:ext uri="{FF2B5EF4-FFF2-40B4-BE49-F238E27FC236}">
                  <a16:creationId xmlns:a16="http://schemas.microsoft.com/office/drawing/2014/main" xmlns="" id="{0FE2FBFB-CBBE-46F8-BE3A-159245B6C463}"/>
                </a:ext>
              </a:extLst>
            </p:cNvPr>
            <p:cNvSpPr>
              <a:spLocks/>
            </p:cNvSpPr>
            <p:nvPr/>
          </p:nvSpPr>
          <p:spPr bwMode="auto">
            <a:xfrm>
              <a:off x="7327760" y="2205718"/>
              <a:ext cx="72966" cy="8002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25" name="îSľiďê">
              <a:extLst>
                <a:ext uri="{FF2B5EF4-FFF2-40B4-BE49-F238E27FC236}">
                  <a16:creationId xmlns:a16="http://schemas.microsoft.com/office/drawing/2014/main" xmlns="" id="{05F69DA1-EBCA-4CA0-B833-3C27E13C9CD1}"/>
                </a:ext>
              </a:extLst>
            </p:cNvPr>
            <p:cNvSpPr>
              <a:spLocks/>
            </p:cNvSpPr>
            <p:nvPr/>
          </p:nvSpPr>
          <p:spPr bwMode="auto">
            <a:xfrm>
              <a:off x="7226549" y="2118629"/>
              <a:ext cx="68259" cy="65905"/>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26" name="îšḷíḑé">
              <a:extLst>
                <a:ext uri="{FF2B5EF4-FFF2-40B4-BE49-F238E27FC236}">
                  <a16:creationId xmlns:a16="http://schemas.microsoft.com/office/drawing/2014/main" xmlns="" id="{2310CBF6-7050-478B-8C1A-117EC5E370EA}"/>
                </a:ext>
              </a:extLst>
            </p:cNvPr>
            <p:cNvSpPr>
              <a:spLocks/>
            </p:cNvSpPr>
            <p:nvPr/>
          </p:nvSpPr>
          <p:spPr bwMode="auto">
            <a:xfrm>
              <a:off x="7092385" y="2050370"/>
              <a:ext cx="77674" cy="77674"/>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27" name="îśḻidê">
              <a:extLst>
                <a:ext uri="{FF2B5EF4-FFF2-40B4-BE49-F238E27FC236}">
                  <a16:creationId xmlns:a16="http://schemas.microsoft.com/office/drawing/2014/main" xmlns="" id="{33269E7F-AEB1-4F6D-8749-F74F34B9F34B}"/>
                </a:ext>
              </a:extLst>
            </p:cNvPr>
            <p:cNvSpPr>
              <a:spLocks/>
            </p:cNvSpPr>
            <p:nvPr/>
          </p:nvSpPr>
          <p:spPr bwMode="auto">
            <a:xfrm>
              <a:off x="6974698" y="1989173"/>
              <a:ext cx="68259" cy="65905"/>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28" name="isľidè">
              <a:extLst>
                <a:ext uri="{FF2B5EF4-FFF2-40B4-BE49-F238E27FC236}">
                  <a16:creationId xmlns:a16="http://schemas.microsoft.com/office/drawing/2014/main" xmlns="" id="{ED91D53B-8514-4BCA-BE45-3CAE2D4C6253}"/>
                </a:ext>
              </a:extLst>
            </p:cNvPr>
            <p:cNvSpPr>
              <a:spLocks/>
            </p:cNvSpPr>
            <p:nvPr/>
          </p:nvSpPr>
          <p:spPr bwMode="auto">
            <a:xfrm>
              <a:off x="6847596" y="1923268"/>
              <a:ext cx="72966" cy="70612"/>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29" name="íṩḻíḓe">
              <a:extLst>
                <a:ext uri="{FF2B5EF4-FFF2-40B4-BE49-F238E27FC236}">
                  <a16:creationId xmlns:a16="http://schemas.microsoft.com/office/drawing/2014/main" xmlns="" id="{9A37B9AF-075F-44CB-AB85-3A7CB7EA2E4D}"/>
                </a:ext>
              </a:extLst>
            </p:cNvPr>
            <p:cNvSpPr>
              <a:spLocks/>
            </p:cNvSpPr>
            <p:nvPr/>
          </p:nvSpPr>
          <p:spPr bwMode="auto">
            <a:xfrm>
              <a:off x="6725201" y="1862071"/>
              <a:ext cx="65905" cy="6119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30" name="îṥľîḍê">
              <a:extLst>
                <a:ext uri="{FF2B5EF4-FFF2-40B4-BE49-F238E27FC236}">
                  <a16:creationId xmlns:a16="http://schemas.microsoft.com/office/drawing/2014/main" xmlns="" id="{0912169D-D5C3-4D5C-8112-1CE732D0B5E5}"/>
                </a:ext>
              </a:extLst>
            </p:cNvPr>
            <p:cNvSpPr>
              <a:spLocks/>
            </p:cNvSpPr>
            <p:nvPr/>
          </p:nvSpPr>
          <p:spPr bwMode="auto">
            <a:xfrm>
              <a:off x="6586330" y="1822057"/>
              <a:ext cx="70612" cy="72966"/>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31" name="îṡļide">
              <a:extLst>
                <a:ext uri="{FF2B5EF4-FFF2-40B4-BE49-F238E27FC236}">
                  <a16:creationId xmlns:a16="http://schemas.microsoft.com/office/drawing/2014/main" xmlns="" id="{E60D835B-3EB8-4889-97BD-77AA90DEB311}"/>
                </a:ext>
              </a:extLst>
            </p:cNvPr>
            <p:cNvSpPr>
              <a:spLocks/>
            </p:cNvSpPr>
            <p:nvPr/>
          </p:nvSpPr>
          <p:spPr bwMode="auto">
            <a:xfrm>
              <a:off x="6440398" y="1793812"/>
              <a:ext cx="82381" cy="84735"/>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32" name="iSļiḓè">
              <a:extLst>
                <a:ext uri="{FF2B5EF4-FFF2-40B4-BE49-F238E27FC236}">
                  <a16:creationId xmlns:a16="http://schemas.microsoft.com/office/drawing/2014/main" xmlns="" id="{F2D74556-CC37-4667-890B-AE8C92E14955}"/>
                </a:ext>
              </a:extLst>
            </p:cNvPr>
            <p:cNvSpPr>
              <a:spLocks/>
            </p:cNvSpPr>
            <p:nvPr/>
          </p:nvSpPr>
          <p:spPr bwMode="auto">
            <a:xfrm>
              <a:off x="6318003" y="1789104"/>
              <a:ext cx="54136" cy="54136"/>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33" name="íślïḑê">
              <a:extLst>
                <a:ext uri="{FF2B5EF4-FFF2-40B4-BE49-F238E27FC236}">
                  <a16:creationId xmlns:a16="http://schemas.microsoft.com/office/drawing/2014/main" xmlns="" id="{2AD7D6FB-379B-45F4-A7A7-4BAF9FD1AD6C}"/>
                </a:ext>
              </a:extLst>
            </p:cNvPr>
            <p:cNvSpPr>
              <a:spLocks/>
            </p:cNvSpPr>
            <p:nvPr/>
          </p:nvSpPr>
          <p:spPr bwMode="auto">
            <a:xfrm>
              <a:off x="6167363" y="1753798"/>
              <a:ext cx="77674" cy="8002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34" name="iṩ1iḓè">
              <a:extLst>
                <a:ext uri="{FF2B5EF4-FFF2-40B4-BE49-F238E27FC236}">
                  <a16:creationId xmlns:a16="http://schemas.microsoft.com/office/drawing/2014/main" xmlns="" id="{6529826E-D856-4DF8-8D5E-FB6705FED12E}"/>
                </a:ext>
              </a:extLst>
            </p:cNvPr>
            <p:cNvSpPr>
              <a:spLocks/>
            </p:cNvSpPr>
            <p:nvPr/>
          </p:nvSpPr>
          <p:spPr bwMode="auto">
            <a:xfrm>
              <a:off x="6037907" y="1749091"/>
              <a:ext cx="56490" cy="56490"/>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35" name="ïś1îḓe">
              <a:extLst>
                <a:ext uri="{FF2B5EF4-FFF2-40B4-BE49-F238E27FC236}">
                  <a16:creationId xmlns:a16="http://schemas.microsoft.com/office/drawing/2014/main" xmlns="" id="{39F7B6BC-DFD2-4F81-805F-BF40899E56C3}"/>
                </a:ext>
              </a:extLst>
            </p:cNvPr>
            <p:cNvSpPr>
              <a:spLocks/>
            </p:cNvSpPr>
            <p:nvPr/>
          </p:nvSpPr>
          <p:spPr bwMode="auto">
            <a:xfrm>
              <a:off x="5899036" y="1772628"/>
              <a:ext cx="61197" cy="6119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36" name="işḻiḍé">
              <a:extLst>
                <a:ext uri="{FF2B5EF4-FFF2-40B4-BE49-F238E27FC236}">
                  <a16:creationId xmlns:a16="http://schemas.microsoft.com/office/drawing/2014/main" xmlns="" id="{A41F380D-1F2F-4337-A93D-DF130E117803}"/>
                </a:ext>
              </a:extLst>
            </p:cNvPr>
            <p:cNvSpPr>
              <a:spLocks/>
            </p:cNvSpPr>
            <p:nvPr/>
          </p:nvSpPr>
          <p:spPr bwMode="auto">
            <a:xfrm>
              <a:off x="5743689" y="1777336"/>
              <a:ext cx="87089" cy="89442"/>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37" name="íş1ídê">
              <a:extLst>
                <a:ext uri="{FF2B5EF4-FFF2-40B4-BE49-F238E27FC236}">
                  <a16:creationId xmlns:a16="http://schemas.microsoft.com/office/drawing/2014/main" xmlns="" id="{AE63F476-6431-482E-A661-C6C6A0761C8A}"/>
                </a:ext>
              </a:extLst>
            </p:cNvPr>
            <p:cNvSpPr>
              <a:spLocks/>
            </p:cNvSpPr>
            <p:nvPr/>
          </p:nvSpPr>
          <p:spPr bwMode="auto">
            <a:xfrm>
              <a:off x="5602464" y="1798519"/>
              <a:ext cx="89442" cy="89442"/>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38" name="ïśļîdé">
              <a:extLst>
                <a:ext uri="{FF2B5EF4-FFF2-40B4-BE49-F238E27FC236}">
                  <a16:creationId xmlns:a16="http://schemas.microsoft.com/office/drawing/2014/main" xmlns="" id="{F3ED9A08-0A1B-4420-90B1-F8749881D345}"/>
                </a:ext>
              </a:extLst>
            </p:cNvPr>
            <p:cNvSpPr>
              <a:spLocks/>
            </p:cNvSpPr>
            <p:nvPr/>
          </p:nvSpPr>
          <p:spPr bwMode="auto">
            <a:xfrm>
              <a:off x="5480069" y="1838533"/>
              <a:ext cx="61197" cy="56490"/>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39" name="ïṣ1îḍê">
              <a:extLst>
                <a:ext uri="{FF2B5EF4-FFF2-40B4-BE49-F238E27FC236}">
                  <a16:creationId xmlns:a16="http://schemas.microsoft.com/office/drawing/2014/main" xmlns="" id="{E3AB8C00-716A-4775-A4D0-9D3B34BB20A2}"/>
                </a:ext>
              </a:extLst>
            </p:cNvPr>
            <p:cNvSpPr>
              <a:spLocks/>
            </p:cNvSpPr>
            <p:nvPr/>
          </p:nvSpPr>
          <p:spPr bwMode="auto">
            <a:xfrm>
              <a:off x="5341198" y="1878547"/>
              <a:ext cx="77674" cy="70612"/>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40" name="îṥḷiḋê">
              <a:extLst>
                <a:ext uri="{FF2B5EF4-FFF2-40B4-BE49-F238E27FC236}">
                  <a16:creationId xmlns:a16="http://schemas.microsoft.com/office/drawing/2014/main" xmlns="" id="{9D4D76CC-78D0-45EA-BD37-27B66177251F}"/>
                </a:ext>
              </a:extLst>
            </p:cNvPr>
            <p:cNvSpPr>
              <a:spLocks/>
            </p:cNvSpPr>
            <p:nvPr/>
          </p:nvSpPr>
          <p:spPr bwMode="auto">
            <a:xfrm>
              <a:off x="5218803" y="1939744"/>
              <a:ext cx="72966" cy="77674"/>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41" name="ïśľîdê">
              <a:extLst>
                <a:ext uri="{FF2B5EF4-FFF2-40B4-BE49-F238E27FC236}">
                  <a16:creationId xmlns:a16="http://schemas.microsoft.com/office/drawing/2014/main" xmlns="" id="{0C39AA08-6202-4710-9E24-4C6A8C8CCB4A}"/>
                </a:ext>
              </a:extLst>
            </p:cNvPr>
            <p:cNvSpPr>
              <a:spLocks/>
            </p:cNvSpPr>
            <p:nvPr/>
          </p:nvSpPr>
          <p:spPr bwMode="auto">
            <a:xfrm>
              <a:off x="5084640" y="2000942"/>
              <a:ext cx="89442" cy="82381"/>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42" name="ísḻîḑé">
              <a:extLst>
                <a:ext uri="{FF2B5EF4-FFF2-40B4-BE49-F238E27FC236}">
                  <a16:creationId xmlns:a16="http://schemas.microsoft.com/office/drawing/2014/main" xmlns="" id="{8CABB049-8ADB-4BA4-8D6A-C2B0E6E5FE18}"/>
                </a:ext>
              </a:extLst>
            </p:cNvPr>
            <p:cNvSpPr>
              <a:spLocks/>
            </p:cNvSpPr>
            <p:nvPr/>
          </p:nvSpPr>
          <p:spPr bwMode="auto">
            <a:xfrm>
              <a:off x="4971660" y="2078615"/>
              <a:ext cx="61197" cy="6119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43" name="ïŝľiḋè">
              <a:extLst>
                <a:ext uri="{FF2B5EF4-FFF2-40B4-BE49-F238E27FC236}">
                  <a16:creationId xmlns:a16="http://schemas.microsoft.com/office/drawing/2014/main" xmlns="" id="{702CAD60-D7E3-461E-9436-4F62944087EC}"/>
                </a:ext>
              </a:extLst>
            </p:cNvPr>
            <p:cNvSpPr>
              <a:spLocks/>
            </p:cNvSpPr>
            <p:nvPr/>
          </p:nvSpPr>
          <p:spPr bwMode="auto">
            <a:xfrm>
              <a:off x="4844558" y="2144520"/>
              <a:ext cx="72966" cy="68259"/>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44" name="ï$lîďe">
              <a:extLst>
                <a:ext uri="{FF2B5EF4-FFF2-40B4-BE49-F238E27FC236}">
                  <a16:creationId xmlns:a16="http://schemas.microsoft.com/office/drawing/2014/main" xmlns="" id="{BD84D5AE-96E1-4FA3-BC14-B096DADA5A59}"/>
                </a:ext>
              </a:extLst>
            </p:cNvPr>
            <p:cNvSpPr>
              <a:spLocks/>
            </p:cNvSpPr>
            <p:nvPr/>
          </p:nvSpPr>
          <p:spPr bwMode="auto">
            <a:xfrm>
              <a:off x="4738639" y="2233962"/>
              <a:ext cx="89442" cy="89442"/>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45" name="iṩļïḍê">
              <a:extLst>
                <a:ext uri="{FF2B5EF4-FFF2-40B4-BE49-F238E27FC236}">
                  <a16:creationId xmlns:a16="http://schemas.microsoft.com/office/drawing/2014/main" xmlns="" id="{4EBDCFAF-CDC3-4A7E-83EF-0161B663E5AE}"/>
                </a:ext>
              </a:extLst>
            </p:cNvPr>
            <p:cNvSpPr>
              <a:spLocks/>
            </p:cNvSpPr>
            <p:nvPr/>
          </p:nvSpPr>
          <p:spPr bwMode="auto">
            <a:xfrm>
              <a:off x="4653904" y="2346942"/>
              <a:ext cx="61197" cy="6119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46" name="ïśḷiḑê">
              <a:extLst>
                <a:ext uri="{FF2B5EF4-FFF2-40B4-BE49-F238E27FC236}">
                  <a16:creationId xmlns:a16="http://schemas.microsoft.com/office/drawing/2014/main" xmlns="" id="{19818A65-B600-467A-9572-2F345EB82EDF}"/>
                </a:ext>
              </a:extLst>
            </p:cNvPr>
            <p:cNvSpPr>
              <a:spLocks/>
            </p:cNvSpPr>
            <p:nvPr/>
          </p:nvSpPr>
          <p:spPr bwMode="auto">
            <a:xfrm>
              <a:off x="4543278" y="2436385"/>
              <a:ext cx="77674" cy="77674"/>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47" name="îślïdê">
              <a:extLst>
                <a:ext uri="{FF2B5EF4-FFF2-40B4-BE49-F238E27FC236}">
                  <a16:creationId xmlns:a16="http://schemas.microsoft.com/office/drawing/2014/main" xmlns="" id="{AF4D4477-0FE3-4706-B865-07C487D86647}"/>
                </a:ext>
              </a:extLst>
            </p:cNvPr>
            <p:cNvSpPr>
              <a:spLocks/>
            </p:cNvSpPr>
            <p:nvPr/>
          </p:nvSpPr>
          <p:spPr bwMode="auto">
            <a:xfrm>
              <a:off x="4442067" y="2535242"/>
              <a:ext cx="77674" cy="8002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48" name="î$1íďé">
              <a:extLst>
                <a:ext uri="{FF2B5EF4-FFF2-40B4-BE49-F238E27FC236}">
                  <a16:creationId xmlns:a16="http://schemas.microsoft.com/office/drawing/2014/main" xmlns="" id="{7575723D-BDC0-421D-A02D-B3BE115B2647}"/>
                </a:ext>
              </a:extLst>
            </p:cNvPr>
            <p:cNvSpPr>
              <a:spLocks/>
            </p:cNvSpPr>
            <p:nvPr/>
          </p:nvSpPr>
          <p:spPr bwMode="auto">
            <a:xfrm>
              <a:off x="4369101" y="2652929"/>
              <a:ext cx="84735" cy="84735"/>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49" name="îṣlíḋe">
              <a:extLst>
                <a:ext uri="{FF2B5EF4-FFF2-40B4-BE49-F238E27FC236}">
                  <a16:creationId xmlns:a16="http://schemas.microsoft.com/office/drawing/2014/main" xmlns="" id="{7B1B9A93-FB4F-4BCE-81F5-CC1014C446EE}"/>
                </a:ext>
              </a:extLst>
            </p:cNvPr>
            <p:cNvSpPr>
              <a:spLocks/>
            </p:cNvSpPr>
            <p:nvPr/>
          </p:nvSpPr>
          <p:spPr bwMode="auto">
            <a:xfrm>
              <a:off x="4303196" y="2775324"/>
              <a:ext cx="82381" cy="89442"/>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50" name="îṩlíḑé">
              <a:extLst>
                <a:ext uri="{FF2B5EF4-FFF2-40B4-BE49-F238E27FC236}">
                  <a16:creationId xmlns:a16="http://schemas.microsoft.com/office/drawing/2014/main" xmlns="" id="{308D80AE-555A-4C70-8960-B2D56CBEFAF2}"/>
                </a:ext>
              </a:extLst>
            </p:cNvPr>
            <p:cNvSpPr>
              <a:spLocks/>
            </p:cNvSpPr>
            <p:nvPr/>
          </p:nvSpPr>
          <p:spPr bwMode="auto">
            <a:xfrm>
              <a:off x="4246706" y="2909488"/>
              <a:ext cx="68259" cy="72966"/>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51" name="íṥḷiḑe">
              <a:extLst>
                <a:ext uri="{FF2B5EF4-FFF2-40B4-BE49-F238E27FC236}">
                  <a16:creationId xmlns:a16="http://schemas.microsoft.com/office/drawing/2014/main" xmlns="" id="{F3566397-3728-4AFA-B8F4-0F8C4C7E1E56}"/>
                </a:ext>
              </a:extLst>
            </p:cNvPr>
            <p:cNvSpPr>
              <a:spLocks/>
            </p:cNvSpPr>
            <p:nvPr/>
          </p:nvSpPr>
          <p:spPr bwMode="auto">
            <a:xfrm>
              <a:off x="4180801" y="3031883"/>
              <a:ext cx="72966" cy="8002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52" name="ïṥlîḑe">
              <a:extLst>
                <a:ext uri="{FF2B5EF4-FFF2-40B4-BE49-F238E27FC236}">
                  <a16:creationId xmlns:a16="http://schemas.microsoft.com/office/drawing/2014/main" xmlns="" id="{F118963D-6CB0-493B-BE41-1FE79546A0DE}"/>
                </a:ext>
              </a:extLst>
            </p:cNvPr>
            <p:cNvSpPr>
              <a:spLocks/>
            </p:cNvSpPr>
            <p:nvPr/>
          </p:nvSpPr>
          <p:spPr bwMode="auto">
            <a:xfrm>
              <a:off x="4136080" y="3173107"/>
              <a:ext cx="61197" cy="6119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53" name="iS1íďê">
              <a:extLst>
                <a:ext uri="{FF2B5EF4-FFF2-40B4-BE49-F238E27FC236}">
                  <a16:creationId xmlns:a16="http://schemas.microsoft.com/office/drawing/2014/main" xmlns="" id="{49011558-02BC-4AA3-9164-C52D1C9067BD}"/>
                </a:ext>
              </a:extLst>
            </p:cNvPr>
            <p:cNvSpPr>
              <a:spLocks/>
            </p:cNvSpPr>
            <p:nvPr/>
          </p:nvSpPr>
          <p:spPr bwMode="auto">
            <a:xfrm>
              <a:off x="4103128" y="3300210"/>
              <a:ext cx="82381" cy="84735"/>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54" name="ïṣļïḍê">
              <a:extLst>
                <a:ext uri="{FF2B5EF4-FFF2-40B4-BE49-F238E27FC236}">
                  <a16:creationId xmlns:a16="http://schemas.microsoft.com/office/drawing/2014/main" xmlns="" id="{24043931-E889-44B6-B6C4-54501E959919}"/>
                </a:ext>
              </a:extLst>
            </p:cNvPr>
            <p:cNvSpPr>
              <a:spLocks/>
            </p:cNvSpPr>
            <p:nvPr/>
          </p:nvSpPr>
          <p:spPr bwMode="auto">
            <a:xfrm>
              <a:off x="4091359" y="3446142"/>
              <a:ext cx="61197" cy="65905"/>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55" name="îṣ1îḑe">
              <a:extLst>
                <a:ext uri="{FF2B5EF4-FFF2-40B4-BE49-F238E27FC236}">
                  <a16:creationId xmlns:a16="http://schemas.microsoft.com/office/drawing/2014/main" xmlns="" id="{3F43CDCF-8ABB-4F2B-8C58-6C9B07F318E5}"/>
                </a:ext>
              </a:extLst>
            </p:cNvPr>
            <p:cNvSpPr>
              <a:spLocks/>
            </p:cNvSpPr>
            <p:nvPr/>
          </p:nvSpPr>
          <p:spPr bwMode="auto">
            <a:xfrm>
              <a:off x="4067821" y="3589720"/>
              <a:ext cx="61197" cy="56490"/>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56" name="îsḷîḍé">
              <a:extLst>
                <a:ext uri="{FF2B5EF4-FFF2-40B4-BE49-F238E27FC236}">
                  <a16:creationId xmlns:a16="http://schemas.microsoft.com/office/drawing/2014/main" xmlns="" id="{ACE14B09-B6F7-4E8A-A4DE-8D7C08710EFE}"/>
                </a:ext>
              </a:extLst>
            </p:cNvPr>
            <p:cNvSpPr>
              <a:spLocks/>
            </p:cNvSpPr>
            <p:nvPr/>
          </p:nvSpPr>
          <p:spPr bwMode="auto">
            <a:xfrm>
              <a:off x="4041930" y="3719176"/>
              <a:ext cx="70612" cy="77674"/>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57" name="iṣļïḑè">
              <a:extLst>
                <a:ext uri="{FF2B5EF4-FFF2-40B4-BE49-F238E27FC236}">
                  <a16:creationId xmlns:a16="http://schemas.microsoft.com/office/drawing/2014/main" xmlns="" id="{A93A57E7-A00E-4438-945D-1D83E6D71D5C}"/>
                </a:ext>
              </a:extLst>
            </p:cNvPr>
            <p:cNvSpPr>
              <a:spLocks/>
            </p:cNvSpPr>
            <p:nvPr/>
          </p:nvSpPr>
          <p:spPr bwMode="auto">
            <a:xfrm>
              <a:off x="4058406" y="3869816"/>
              <a:ext cx="61197" cy="56490"/>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58" name="íş1íḋè">
              <a:extLst>
                <a:ext uri="{FF2B5EF4-FFF2-40B4-BE49-F238E27FC236}">
                  <a16:creationId xmlns:a16="http://schemas.microsoft.com/office/drawing/2014/main" xmlns="" id="{2BEE42A8-4D20-4D13-BA0C-66E48774588E}"/>
                </a:ext>
              </a:extLst>
            </p:cNvPr>
            <p:cNvSpPr>
              <a:spLocks/>
            </p:cNvSpPr>
            <p:nvPr/>
          </p:nvSpPr>
          <p:spPr bwMode="auto">
            <a:xfrm>
              <a:off x="4084298" y="4008687"/>
              <a:ext cx="56490" cy="56490"/>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59" name="ïśļîḍê">
              <a:extLst>
                <a:ext uri="{FF2B5EF4-FFF2-40B4-BE49-F238E27FC236}">
                  <a16:creationId xmlns:a16="http://schemas.microsoft.com/office/drawing/2014/main" xmlns="" id="{ADEB2F6B-8E2B-48C6-A4AD-1AB59A4F9F52}"/>
                </a:ext>
              </a:extLst>
            </p:cNvPr>
            <p:cNvSpPr>
              <a:spLocks/>
            </p:cNvSpPr>
            <p:nvPr/>
          </p:nvSpPr>
          <p:spPr bwMode="auto">
            <a:xfrm>
              <a:off x="4091359" y="4131082"/>
              <a:ext cx="89442" cy="89442"/>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60" name="iṡ1ïḍê">
              <a:extLst>
                <a:ext uri="{FF2B5EF4-FFF2-40B4-BE49-F238E27FC236}">
                  <a16:creationId xmlns:a16="http://schemas.microsoft.com/office/drawing/2014/main" xmlns="" id="{8EE408B6-AF5D-4A20-8EED-566EF980CD08}"/>
                </a:ext>
              </a:extLst>
            </p:cNvPr>
            <p:cNvSpPr>
              <a:spLocks/>
            </p:cNvSpPr>
            <p:nvPr/>
          </p:nvSpPr>
          <p:spPr bwMode="auto">
            <a:xfrm>
              <a:off x="4112543" y="4272307"/>
              <a:ext cx="89442" cy="89442"/>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61" name="i$ḻidè">
              <a:extLst>
                <a:ext uri="{FF2B5EF4-FFF2-40B4-BE49-F238E27FC236}">
                  <a16:creationId xmlns:a16="http://schemas.microsoft.com/office/drawing/2014/main" xmlns="" id="{9D9FEFB0-A614-4D9B-9DDD-692B819F0DCB}"/>
                </a:ext>
              </a:extLst>
            </p:cNvPr>
            <p:cNvSpPr>
              <a:spLocks/>
            </p:cNvSpPr>
            <p:nvPr/>
          </p:nvSpPr>
          <p:spPr bwMode="auto">
            <a:xfrm>
              <a:off x="4157264" y="4422947"/>
              <a:ext cx="56490" cy="6119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62" name="iṥļîde">
              <a:extLst>
                <a:ext uri="{FF2B5EF4-FFF2-40B4-BE49-F238E27FC236}">
                  <a16:creationId xmlns:a16="http://schemas.microsoft.com/office/drawing/2014/main" xmlns="" id="{76DF2506-F49B-425F-819E-729C0F006EE8}"/>
                </a:ext>
              </a:extLst>
            </p:cNvPr>
            <p:cNvSpPr>
              <a:spLocks/>
            </p:cNvSpPr>
            <p:nvPr/>
          </p:nvSpPr>
          <p:spPr bwMode="auto">
            <a:xfrm>
              <a:off x="4209046" y="4533573"/>
              <a:ext cx="89442" cy="84735"/>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63" name="iS1iḍè">
              <a:extLst>
                <a:ext uri="{FF2B5EF4-FFF2-40B4-BE49-F238E27FC236}">
                  <a16:creationId xmlns:a16="http://schemas.microsoft.com/office/drawing/2014/main" xmlns="" id="{0DD445F3-FD7A-4B97-A7B9-814201CFADF6}"/>
                </a:ext>
              </a:extLst>
            </p:cNvPr>
            <p:cNvSpPr>
              <a:spLocks/>
            </p:cNvSpPr>
            <p:nvPr/>
          </p:nvSpPr>
          <p:spPr bwMode="auto">
            <a:xfrm>
              <a:off x="4279659" y="4667736"/>
              <a:ext cx="72966" cy="72966"/>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64" name="îśľïḓè">
              <a:extLst>
                <a:ext uri="{FF2B5EF4-FFF2-40B4-BE49-F238E27FC236}">
                  <a16:creationId xmlns:a16="http://schemas.microsoft.com/office/drawing/2014/main" xmlns="" id="{61A7D8B1-FDC9-4D5B-AD39-4EA9CC2D1A23}"/>
                </a:ext>
              </a:extLst>
            </p:cNvPr>
            <p:cNvSpPr>
              <a:spLocks/>
            </p:cNvSpPr>
            <p:nvPr/>
          </p:nvSpPr>
          <p:spPr bwMode="auto">
            <a:xfrm>
              <a:off x="4352625" y="4801900"/>
              <a:ext cx="56490" cy="49429"/>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65" name="îşļïḑe">
              <a:extLst>
                <a:ext uri="{FF2B5EF4-FFF2-40B4-BE49-F238E27FC236}">
                  <a16:creationId xmlns:a16="http://schemas.microsoft.com/office/drawing/2014/main" xmlns="" id="{0330E8BD-74CB-4E38-B303-C339AFEE6D16}"/>
                </a:ext>
              </a:extLst>
            </p:cNvPr>
            <p:cNvSpPr>
              <a:spLocks/>
            </p:cNvSpPr>
            <p:nvPr/>
          </p:nvSpPr>
          <p:spPr bwMode="auto">
            <a:xfrm>
              <a:off x="4420883" y="4924295"/>
              <a:ext cx="54136" cy="56490"/>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66" name="í$1îḓè">
              <a:extLst>
                <a:ext uri="{FF2B5EF4-FFF2-40B4-BE49-F238E27FC236}">
                  <a16:creationId xmlns:a16="http://schemas.microsoft.com/office/drawing/2014/main" xmlns="" id="{96CFFE02-7D6C-431E-9D4F-34195308A644}"/>
                </a:ext>
              </a:extLst>
            </p:cNvPr>
            <p:cNvSpPr>
              <a:spLocks/>
            </p:cNvSpPr>
            <p:nvPr/>
          </p:nvSpPr>
          <p:spPr bwMode="auto">
            <a:xfrm>
              <a:off x="4493849" y="5013737"/>
              <a:ext cx="87089" cy="82381"/>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67" name="íśḻîdé">
              <a:extLst>
                <a:ext uri="{FF2B5EF4-FFF2-40B4-BE49-F238E27FC236}">
                  <a16:creationId xmlns:a16="http://schemas.microsoft.com/office/drawing/2014/main" xmlns="" id="{56517702-EF65-450F-A731-98C4CDB2CA6E}"/>
                </a:ext>
              </a:extLst>
            </p:cNvPr>
            <p:cNvSpPr>
              <a:spLocks/>
            </p:cNvSpPr>
            <p:nvPr/>
          </p:nvSpPr>
          <p:spPr bwMode="auto">
            <a:xfrm>
              <a:off x="4599768" y="5119656"/>
              <a:ext cx="77674" cy="77674"/>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68" name="îślíḍè">
              <a:extLst>
                <a:ext uri="{FF2B5EF4-FFF2-40B4-BE49-F238E27FC236}">
                  <a16:creationId xmlns:a16="http://schemas.microsoft.com/office/drawing/2014/main" xmlns="" id="{33151745-B5B1-4D69-AF66-868265962757}"/>
                </a:ext>
              </a:extLst>
            </p:cNvPr>
            <p:cNvSpPr>
              <a:spLocks/>
            </p:cNvSpPr>
            <p:nvPr/>
          </p:nvSpPr>
          <p:spPr bwMode="auto">
            <a:xfrm>
              <a:off x="4705687" y="5225574"/>
              <a:ext cx="61197" cy="6119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69" name="ïšḻîḋe">
              <a:extLst>
                <a:ext uri="{FF2B5EF4-FFF2-40B4-BE49-F238E27FC236}">
                  <a16:creationId xmlns:a16="http://schemas.microsoft.com/office/drawing/2014/main" xmlns="" id="{B872E1E4-CA2D-4FEC-B3D6-C6AB219B38FA}"/>
                </a:ext>
              </a:extLst>
            </p:cNvPr>
            <p:cNvSpPr>
              <a:spLocks/>
            </p:cNvSpPr>
            <p:nvPr/>
          </p:nvSpPr>
          <p:spPr bwMode="auto">
            <a:xfrm>
              <a:off x="4804544" y="5326785"/>
              <a:ext cx="61197" cy="6119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70" name="íṡľîḑe">
              <a:extLst>
                <a:ext uri="{FF2B5EF4-FFF2-40B4-BE49-F238E27FC236}">
                  <a16:creationId xmlns:a16="http://schemas.microsoft.com/office/drawing/2014/main" xmlns="" id="{DA7595CC-2849-4147-95E3-EBCE00DC4E3A}"/>
                </a:ext>
              </a:extLst>
            </p:cNvPr>
            <p:cNvSpPr>
              <a:spLocks/>
            </p:cNvSpPr>
            <p:nvPr/>
          </p:nvSpPr>
          <p:spPr bwMode="auto">
            <a:xfrm>
              <a:off x="4901048" y="5397398"/>
              <a:ext cx="89442" cy="89442"/>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71" name="ïṡ1íḋê">
              <a:extLst>
                <a:ext uri="{FF2B5EF4-FFF2-40B4-BE49-F238E27FC236}">
                  <a16:creationId xmlns:a16="http://schemas.microsoft.com/office/drawing/2014/main" xmlns="" id="{09F87EB6-39AF-4839-B937-3359BA4CA2DD}"/>
                </a:ext>
              </a:extLst>
            </p:cNvPr>
            <p:cNvSpPr>
              <a:spLocks/>
            </p:cNvSpPr>
            <p:nvPr/>
          </p:nvSpPr>
          <p:spPr bwMode="auto">
            <a:xfrm>
              <a:off x="5039919" y="5477425"/>
              <a:ext cx="61197" cy="6119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72" name="iṡľîḓe">
              <a:extLst>
                <a:ext uri="{FF2B5EF4-FFF2-40B4-BE49-F238E27FC236}">
                  <a16:creationId xmlns:a16="http://schemas.microsoft.com/office/drawing/2014/main" xmlns="" id="{A3985FF9-22A7-4A34-A77E-5953F473B144}"/>
                </a:ext>
              </a:extLst>
            </p:cNvPr>
            <p:cNvSpPr>
              <a:spLocks/>
            </p:cNvSpPr>
            <p:nvPr/>
          </p:nvSpPr>
          <p:spPr bwMode="auto">
            <a:xfrm>
              <a:off x="5157606" y="5531561"/>
              <a:ext cx="77674" cy="8002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73" name="íslïdè">
              <a:extLst>
                <a:ext uri="{FF2B5EF4-FFF2-40B4-BE49-F238E27FC236}">
                  <a16:creationId xmlns:a16="http://schemas.microsoft.com/office/drawing/2014/main" xmlns="" id="{476C6587-D35C-4033-A41D-35028F8E7B1D}"/>
                </a:ext>
              </a:extLst>
            </p:cNvPr>
            <p:cNvSpPr>
              <a:spLocks/>
            </p:cNvSpPr>
            <p:nvPr/>
          </p:nvSpPr>
          <p:spPr bwMode="auto">
            <a:xfrm>
              <a:off x="5291769" y="5604527"/>
              <a:ext cx="61197" cy="6119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74" name="i$ļiďé">
              <a:extLst>
                <a:ext uri="{FF2B5EF4-FFF2-40B4-BE49-F238E27FC236}">
                  <a16:creationId xmlns:a16="http://schemas.microsoft.com/office/drawing/2014/main" xmlns="" id="{A80C5BB5-A62D-466E-95AB-8F518C4BBF8E}"/>
                </a:ext>
              </a:extLst>
            </p:cNvPr>
            <p:cNvSpPr>
              <a:spLocks/>
            </p:cNvSpPr>
            <p:nvPr/>
          </p:nvSpPr>
          <p:spPr bwMode="auto">
            <a:xfrm>
              <a:off x="5414164" y="5672786"/>
              <a:ext cx="65905" cy="6119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75" name="iŝ1ïḋè">
              <a:extLst>
                <a:ext uri="{FF2B5EF4-FFF2-40B4-BE49-F238E27FC236}">
                  <a16:creationId xmlns:a16="http://schemas.microsoft.com/office/drawing/2014/main" xmlns="" id="{5B066DEF-6635-45C6-8BD1-198B2BE4E974}"/>
                </a:ext>
              </a:extLst>
            </p:cNvPr>
            <p:cNvSpPr>
              <a:spLocks/>
            </p:cNvSpPr>
            <p:nvPr/>
          </p:nvSpPr>
          <p:spPr bwMode="auto">
            <a:xfrm>
              <a:off x="5557743" y="5698677"/>
              <a:ext cx="51782" cy="51782"/>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76" name="ïŝḷïḓé">
              <a:extLst>
                <a:ext uri="{FF2B5EF4-FFF2-40B4-BE49-F238E27FC236}">
                  <a16:creationId xmlns:a16="http://schemas.microsoft.com/office/drawing/2014/main" xmlns="" id="{A6EFC637-AD91-4604-911B-B7D970742BA1}"/>
                </a:ext>
              </a:extLst>
            </p:cNvPr>
            <p:cNvSpPr>
              <a:spLocks/>
            </p:cNvSpPr>
            <p:nvPr/>
          </p:nvSpPr>
          <p:spPr bwMode="auto">
            <a:xfrm>
              <a:off x="5680138" y="5705739"/>
              <a:ext cx="89442" cy="89442"/>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77" name="îś1íḋe">
              <a:extLst>
                <a:ext uri="{FF2B5EF4-FFF2-40B4-BE49-F238E27FC236}">
                  <a16:creationId xmlns:a16="http://schemas.microsoft.com/office/drawing/2014/main" xmlns="" id="{59C0EB8C-B829-48FE-99F3-97FCFCD51F01}"/>
                </a:ext>
              </a:extLst>
            </p:cNvPr>
            <p:cNvSpPr>
              <a:spLocks/>
            </p:cNvSpPr>
            <p:nvPr/>
          </p:nvSpPr>
          <p:spPr bwMode="auto">
            <a:xfrm>
              <a:off x="5821362" y="5726922"/>
              <a:ext cx="89442" cy="89442"/>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78" name="iś1ïḋe">
              <a:extLst>
                <a:ext uri="{FF2B5EF4-FFF2-40B4-BE49-F238E27FC236}">
                  <a16:creationId xmlns:a16="http://schemas.microsoft.com/office/drawing/2014/main" xmlns="" id="{A037C6D0-EE15-4A48-A036-9073665499C4}"/>
                </a:ext>
              </a:extLst>
            </p:cNvPr>
            <p:cNvSpPr>
              <a:spLocks/>
            </p:cNvSpPr>
            <p:nvPr/>
          </p:nvSpPr>
          <p:spPr bwMode="auto">
            <a:xfrm>
              <a:off x="5976710" y="5766936"/>
              <a:ext cx="49429" cy="49429"/>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79" name="ïṣľïḓè">
              <a:extLst>
                <a:ext uri="{FF2B5EF4-FFF2-40B4-BE49-F238E27FC236}">
                  <a16:creationId xmlns:a16="http://schemas.microsoft.com/office/drawing/2014/main" xmlns="" id="{B80758DA-C4A0-4215-B6C7-CE6D39B642A8}"/>
                </a:ext>
              </a:extLst>
            </p:cNvPr>
            <p:cNvSpPr>
              <a:spLocks/>
            </p:cNvSpPr>
            <p:nvPr/>
          </p:nvSpPr>
          <p:spPr bwMode="auto">
            <a:xfrm>
              <a:off x="6110873" y="5766936"/>
              <a:ext cx="61197" cy="6119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80" name="íṣľíḋé">
              <a:extLst>
                <a:ext uri="{FF2B5EF4-FFF2-40B4-BE49-F238E27FC236}">
                  <a16:creationId xmlns:a16="http://schemas.microsoft.com/office/drawing/2014/main" xmlns="" id="{AC324E46-2B83-4A4B-B3B8-8E875B471EE4}"/>
                </a:ext>
              </a:extLst>
            </p:cNvPr>
            <p:cNvSpPr>
              <a:spLocks/>
            </p:cNvSpPr>
            <p:nvPr/>
          </p:nvSpPr>
          <p:spPr bwMode="auto">
            <a:xfrm>
              <a:off x="6245037" y="5738691"/>
              <a:ext cx="72966" cy="72966"/>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81" name="ï$1iḑe">
              <a:extLst>
                <a:ext uri="{FF2B5EF4-FFF2-40B4-BE49-F238E27FC236}">
                  <a16:creationId xmlns:a16="http://schemas.microsoft.com/office/drawing/2014/main" xmlns="" id="{90A17D98-AECE-4077-A2F1-DD9D720D8F17}"/>
                </a:ext>
              </a:extLst>
            </p:cNvPr>
            <p:cNvSpPr>
              <a:spLocks/>
            </p:cNvSpPr>
            <p:nvPr/>
          </p:nvSpPr>
          <p:spPr bwMode="auto">
            <a:xfrm>
              <a:off x="6379200" y="5710446"/>
              <a:ext cx="82381" cy="84735"/>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82" name="íṣlîḋé">
              <a:extLst>
                <a:ext uri="{FF2B5EF4-FFF2-40B4-BE49-F238E27FC236}">
                  <a16:creationId xmlns:a16="http://schemas.microsoft.com/office/drawing/2014/main" xmlns="" id="{C448978F-15EB-4507-9C20-51DC0575AB18}"/>
                </a:ext>
              </a:extLst>
            </p:cNvPr>
            <p:cNvSpPr>
              <a:spLocks/>
            </p:cNvSpPr>
            <p:nvPr/>
          </p:nvSpPr>
          <p:spPr bwMode="auto">
            <a:xfrm>
              <a:off x="6522779" y="5693970"/>
              <a:ext cx="72966" cy="72966"/>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83" name="íṣḻîdé">
              <a:extLst>
                <a:ext uri="{FF2B5EF4-FFF2-40B4-BE49-F238E27FC236}">
                  <a16:creationId xmlns:a16="http://schemas.microsoft.com/office/drawing/2014/main" xmlns="" id="{D92DEDAF-E6B4-4DA7-9D70-88BA5E06CD26}"/>
                </a:ext>
              </a:extLst>
            </p:cNvPr>
            <p:cNvSpPr>
              <a:spLocks/>
            </p:cNvSpPr>
            <p:nvPr/>
          </p:nvSpPr>
          <p:spPr bwMode="auto">
            <a:xfrm>
              <a:off x="6664003" y="5672786"/>
              <a:ext cx="65905" cy="70612"/>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84" name="íṩľïďé">
              <a:extLst>
                <a:ext uri="{FF2B5EF4-FFF2-40B4-BE49-F238E27FC236}">
                  <a16:creationId xmlns:a16="http://schemas.microsoft.com/office/drawing/2014/main" xmlns="" id="{ED2606C2-987D-4F40-99DD-F396486A5905}"/>
                </a:ext>
              </a:extLst>
            </p:cNvPr>
            <p:cNvSpPr>
              <a:spLocks/>
            </p:cNvSpPr>
            <p:nvPr/>
          </p:nvSpPr>
          <p:spPr bwMode="auto">
            <a:xfrm>
              <a:off x="6791106" y="5621004"/>
              <a:ext cx="68259" cy="6119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85" name="ïş1íḍe">
              <a:extLst>
                <a:ext uri="{FF2B5EF4-FFF2-40B4-BE49-F238E27FC236}">
                  <a16:creationId xmlns:a16="http://schemas.microsoft.com/office/drawing/2014/main" xmlns="" id="{72E1316B-6D48-4310-ACC7-0542C56EE74A}"/>
                </a:ext>
              </a:extLst>
            </p:cNvPr>
            <p:cNvSpPr>
              <a:spLocks/>
            </p:cNvSpPr>
            <p:nvPr/>
          </p:nvSpPr>
          <p:spPr bwMode="auto">
            <a:xfrm>
              <a:off x="6913501" y="5555099"/>
              <a:ext cx="72966" cy="65905"/>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86" name="is1îḑê">
              <a:extLst>
                <a:ext uri="{FF2B5EF4-FFF2-40B4-BE49-F238E27FC236}">
                  <a16:creationId xmlns:a16="http://schemas.microsoft.com/office/drawing/2014/main" xmlns="" id="{59F04CAF-0238-40DC-98DA-FB7B053B2A4C}"/>
                </a:ext>
              </a:extLst>
            </p:cNvPr>
            <p:cNvSpPr>
              <a:spLocks/>
            </p:cNvSpPr>
            <p:nvPr/>
          </p:nvSpPr>
          <p:spPr bwMode="auto">
            <a:xfrm>
              <a:off x="7042957" y="5486840"/>
              <a:ext cx="65905" cy="68259"/>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87" name="ïSļiḍé">
              <a:extLst>
                <a:ext uri="{FF2B5EF4-FFF2-40B4-BE49-F238E27FC236}">
                  <a16:creationId xmlns:a16="http://schemas.microsoft.com/office/drawing/2014/main" xmlns="" id="{2D25F24A-F157-494C-9DAD-BDF5DA0ED20E}"/>
                </a:ext>
              </a:extLst>
            </p:cNvPr>
            <p:cNvSpPr>
              <a:spLocks/>
            </p:cNvSpPr>
            <p:nvPr/>
          </p:nvSpPr>
          <p:spPr bwMode="auto">
            <a:xfrm>
              <a:off x="7170059" y="5425643"/>
              <a:ext cx="61197" cy="6119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88" name="ïṡľîḓe">
              <a:extLst>
                <a:ext uri="{FF2B5EF4-FFF2-40B4-BE49-F238E27FC236}">
                  <a16:creationId xmlns:a16="http://schemas.microsoft.com/office/drawing/2014/main" xmlns="" id="{84E25619-CB01-4167-A384-2BC4E573A333}"/>
                </a:ext>
              </a:extLst>
            </p:cNvPr>
            <p:cNvSpPr>
              <a:spLocks/>
            </p:cNvSpPr>
            <p:nvPr/>
          </p:nvSpPr>
          <p:spPr bwMode="auto">
            <a:xfrm>
              <a:off x="7283039" y="5343262"/>
              <a:ext cx="72966" cy="72966"/>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89" name="íšļïďê">
              <a:extLst>
                <a:ext uri="{FF2B5EF4-FFF2-40B4-BE49-F238E27FC236}">
                  <a16:creationId xmlns:a16="http://schemas.microsoft.com/office/drawing/2014/main" xmlns="" id="{BC6822A2-DCE0-42C5-B592-6DC54AF68259}"/>
                </a:ext>
              </a:extLst>
            </p:cNvPr>
            <p:cNvSpPr>
              <a:spLocks/>
            </p:cNvSpPr>
            <p:nvPr/>
          </p:nvSpPr>
          <p:spPr bwMode="auto">
            <a:xfrm>
              <a:off x="7377189" y="5237343"/>
              <a:ext cx="77674" cy="82381"/>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90" name="işlîḋé">
              <a:extLst>
                <a:ext uri="{FF2B5EF4-FFF2-40B4-BE49-F238E27FC236}">
                  <a16:creationId xmlns:a16="http://schemas.microsoft.com/office/drawing/2014/main" xmlns="" id="{BDE68628-0F6A-4469-9150-A2158911D69F}"/>
                </a:ext>
              </a:extLst>
            </p:cNvPr>
            <p:cNvSpPr>
              <a:spLocks/>
            </p:cNvSpPr>
            <p:nvPr/>
          </p:nvSpPr>
          <p:spPr bwMode="auto">
            <a:xfrm>
              <a:off x="7483107" y="5147901"/>
              <a:ext cx="68259" cy="65905"/>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91" name="isliḍe">
              <a:extLst>
                <a:ext uri="{FF2B5EF4-FFF2-40B4-BE49-F238E27FC236}">
                  <a16:creationId xmlns:a16="http://schemas.microsoft.com/office/drawing/2014/main" xmlns="" id="{FAC59159-6CD4-4E04-9F4F-7F6BBA4D5C04}"/>
                </a:ext>
              </a:extLst>
            </p:cNvPr>
            <p:cNvSpPr>
              <a:spLocks/>
            </p:cNvSpPr>
            <p:nvPr/>
          </p:nvSpPr>
          <p:spPr bwMode="auto">
            <a:xfrm>
              <a:off x="7589026" y="5051397"/>
              <a:ext cx="56490" cy="56490"/>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92" name="îṣḻiḓe">
              <a:extLst>
                <a:ext uri="{FF2B5EF4-FFF2-40B4-BE49-F238E27FC236}">
                  <a16:creationId xmlns:a16="http://schemas.microsoft.com/office/drawing/2014/main" xmlns="" id="{42D7220B-4748-46E1-9C76-E461E4D1399A}"/>
                </a:ext>
              </a:extLst>
            </p:cNvPr>
            <p:cNvSpPr>
              <a:spLocks/>
            </p:cNvSpPr>
            <p:nvPr/>
          </p:nvSpPr>
          <p:spPr bwMode="auto">
            <a:xfrm>
              <a:off x="7685529" y="4945478"/>
              <a:ext cx="65905" cy="68259"/>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93" name="iṩ1ïdé">
              <a:extLst>
                <a:ext uri="{FF2B5EF4-FFF2-40B4-BE49-F238E27FC236}">
                  <a16:creationId xmlns:a16="http://schemas.microsoft.com/office/drawing/2014/main" xmlns="" id="{7A9E0E2A-3768-40C2-AB6B-1109119FC0E6}"/>
                </a:ext>
              </a:extLst>
            </p:cNvPr>
            <p:cNvSpPr>
              <a:spLocks/>
            </p:cNvSpPr>
            <p:nvPr/>
          </p:nvSpPr>
          <p:spPr bwMode="auto">
            <a:xfrm>
              <a:off x="7751434" y="4830145"/>
              <a:ext cx="56490" cy="54136"/>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94" name="iślïďé">
              <a:extLst>
                <a:ext uri="{FF2B5EF4-FFF2-40B4-BE49-F238E27FC236}">
                  <a16:creationId xmlns:a16="http://schemas.microsoft.com/office/drawing/2014/main" xmlns="" id="{7CD7CEEA-A9CE-4032-9912-33FDCADDE64D}"/>
                </a:ext>
              </a:extLst>
            </p:cNvPr>
            <p:cNvSpPr>
              <a:spLocks/>
            </p:cNvSpPr>
            <p:nvPr/>
          </p:nvSpPr>
          <p:spPr bwMode="auto">
            <a:xfrm>
              <a:off x="7800863" y="4688920"/>
              <a:ext cx="84735" cy="84735"/>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95" name="îṩlíḑé">
              <a:extLst>
                <a:ext uri="{FF2B5EF4-FFF2-40B4-BE49-F238E27FC236}">
                  <a16:creationId xmlns:a16="http://schemas.microsoft.com/office/drawing/2014/main" xmlns="" id="{359EA78B-9350-4993-8360-661216BC26F8}"/>
                </a:ext>
              </a:extLst>
            </p:cNvPr>
            <p:cNvSpPr>
              <a:spLocks/>
            </p:cNvSpPr>
            <p:nvPr/>
          </p:nvSpPr>
          <p:spPr bwMode="auto">
            <a:xfrm>
              <a:off x="7873829" y="4573586"/>
              <a:ext cx="72966" cy="65905"/>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96" name="îṡḷïďe">
              <a:extLst>
                <a:ext uri="{FF2B5EF4-FFF2-40B4-BE49-F238E27FC236}">
                  <a16:creationId xmlns:a16="http://schemas.microsoft.com/office/drawing/2014/main" xmlns="" id="{DB4256D2-5F46-4C90-B0F7-55D75189711C}"/>
                </a:ext>
              </a:extLst>
            </p:cNvPr>
            <p:cNvSpPr>
              <a:spLocks/>
            </p:cNvSpPr>
            <p:nvPr/>
          </p:nvSpPr>
          <p:spPr bwMode="auto">
            <a:xfrm>
              <a:off x="7930319" y="4439423"/>
              <a:ext cx="89442" cy="82381"/>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97" name="íŝḻíďe">
              <a:extLst>
                <a:ext uri="{FF2B5EF4-FFF2-40B4-BE49-F238E27FC236}">
                  <a16:creationId xmlns:a16="http://schemas.microsoft.com/office/drawing/2014/main" xmlns="" id="{AD534581-941E-4613-8E08-FAE8F5D0D520}"/>
                </a:ext>
              </a:extLst>
            </p:cNvPr>
            <p:cNvSpPr>
              <a:spLocks/>
            </p:cNvSpPr>
            <p:nvPr/>
          </p:nvSpPr>
          <p:spPr bwMode="auto">
            <a:xfrm>
              <a:off x="7986809" y="4317028"/>
              <a:ext cx="61197" cy="6119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98" name="iṡlíḓè">
              <a:extLst>
                <a:ext uri="{FF2B5EF4-FFF2-40B4-BE49-F238E27FC236}">
                  <a16:creationId xmlns:a16="http://schemas.microsoft.com/office/drawing/2014/main" xmlns="" id="{0C6D8975-6C70-42F5-8DE5-C6E21FEDB149}"/>
                </a:ext>
              </a:extLst>
            </p:cNvPr>
            <p:cNvSpPr>
              <a:spLocks/>
            </p:cNvSpPr>
            <p:nvPr/>
          </p:nvSpPr>
          <p:spPr bwMode="auto">
            <a:xfrm>
              <a:off x="7996224" y="4166388"/>
              <a:ext cx="84735" cy="82381"/>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99" name="îśḷîḍê">
              <a:extLst>
                <a:ext uri="{FF2B5EF4-FFF2-40B4-BE49-F238E27FC236}">
                  <a16:creationId xmlns:a16="http://schemas.microsoft.com/office/drawing/2014/main" xmlns="" id="{C00A4784-6D86-4CF9-958C-73CA662A418B}"/>
                </a:ext>
              </a:extLst>
            </p:cNvPr>
            <p:cNvSpPr>
              <a:spLocks/>
            </p:cNvSpPr>
            <p:nvPr/>
          </p:nvSpPr>
          <p:spPr bwMode="auto">
            <a:xfrm>
              <a:off x="8029176" y="4036932"/>
              <a:ext cx="63551" cy="61197"/>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100" name="íslîḍê">
              <a:extLst>
                <a:ext uri="{FF2B5EF4-FFF2-40B4-BE49-F238E27FC236}">
                  <a16:creationId xmlns:a16="http://schemas.microsoft.com/office/drawing/2014/main" xmlns="" id="{381870FC-CF70-4026-8B13-4108C6C599B3}"/>
                </a:ext>
              </a:extLst>
            </p:cNvPr>
            <p:cNvSpPr>
              <a:spLocks/>
            </p:cNvSpPr>
            <p:nvPr/>
          </p:nvSpPr>
          <p:spPr bwMode="auto">
            <a:xfrm>
              <a:off x="8048006" y="3898061"/>
              <a:ext cx="65905" cy="65905"/>
            </a:xfrm>
            <a:prstGeom prst="ellipse">
              <a:avLst/>
            </a:prstGeom>
            <a:solidFill>
              <a:srgbClr val="44D9E6">
                <a:alpha val="50000"/>
              </a:srgbClr>
            </a:solidFill>
            <a:ln>
              <a:noFill/>
            </a:ln>
            <a:extLst/>
          </p:spPr>
          <p:txBody>
            <a:bodyPr anchor="ctr"/>
            <a:lstStyle/>
            <a:p>
              <a:pPr algn="ctr"/>
              <a:endParaRPr dirty="0">
                <a:solidFill>
                  <a:srgbClr val="44D9E6"/>
                </a:solidFill>
              </a:endParaRPr>
            </a:p>
          </p:txBody>
        </p:sp>
        <p:sp>
          <p:nvSpPr>
            <p:cNvPr id="101" name="ïś1íḋè">
              <a:extLst>
                <a:ext uri="{FF2B5EF4-FFF2-40B4-BE49-F238E27FC236}">
                  <a16:creationId xmlns:a16="http://schemas.microsoft.com/office/drawing/2014/main" xmlns="" id="{295F676F-6C41-41E5-A5A0-1B1A932B3808}"/>
                </a:ext>
              </a:extLst>
            </p:cNvPr>
            <p:cNvSpPr>
              <a:spLocks/>
            </p:cNvSpPr>
            <p:nvPr/>
          </p:nvSpPr>
          <p:spPr bwMode="auto">
            <a:xfrm>
              <a:off x="6066152" y="1374845"/>
              <a:ext cx="870886" cy="870886"/>
            </a:xfrm>
            <a:prstGeom prst="ellipse">
              <a:avLst/>
            </a:prstGeom>
            <a:solidFill>
              <a:srgbClr val="226D73"/>
            </a:solidFill>
            <a:ln>
              <a:noFill/>
            </a:ln>
            <a:extLst/>
          </p:spPr>
          <p:txBody>
            <a:bodyPr anchor="ctr"/>
            <a:lstStyle/>
            <a:p>
              <a:pPr algn="ctr"/>
              <a:endParaRPr dirty="0">
                <a:solidFill>
                  <a:srgbClr val="44D9E6"/>
                </a:solidFill>
              </a:endParaRPr>
            </a:p>
          </p:txBody>
        </p:sp>
        <p:sp>
          <p:nvSpPr>
            <p:cNvPr id="102" name="ísļïḋè">
              <a:extLst>
                <a:ext uri="{FF2B5EF4-FFF2-40B4-BE49-F238E27FC236}">
                  <a16:creationId xmlns:a16="http://schemas.microsoft.com/office/drawing/2014/main" xmlns="" id="{D799EF93-8D45-4F42-B72D-75AE52E12461}"/>
                </a:ext>
              </a:extLst>
            </p:cNvPr>
            <p:cNvSpPr>
              <a:spLocks/>
            </p:cNvSpPr>
            <p:nvPr/>
          </p:nvSpPr>
          <p:spPr bwMode="auto">
            <a:xfrm>
              <a:off x="7640808" y="3865109"/>
              <a:ext cx="863825" cy="863825"/>
            </a:xfrm>
            <a:prstGeom prst="ellipse">
              <a:avLst/>
            </a:prstGeom>
            <a:solidFill>
              <a:srgbClr val="226D73"/>
            </a:solidFill>
            <a:ln>
              <a:noFill/>
            </a:ln>
            <a:extLst/>
          </p:spPr>
          <p:txBody>
            <a:bodyPr anchor="ctr"/>
            <a:lstStyle/>
            <a:p>
              <a:pPr algn="ctr"/>
              <a:endParaRPr dirty="0">
                <a:solidFill>
                  <a:srgbClr val="44D9E6"/>
                </a:solidFill>
              </a:endParaRPr>
            </a:p>
          </p:txBody>
        </p:sp>
        <p:sp>
          <p:nvSpPr>
            <p:cNvPr id="103" name="îṧľiďé">
              <a:extLst>
                <a:ext uri="{FF2B5EF4-FFF2-40B4-BE49-F238E27FC236}">
                  <a16:creationId xmlns:a16="http://schemas.microsoft.com/office/drawing/2014/main" xmlns="" id="{062B7E57-C1E3-439E-8CC1-54BDDDC4F9BE}"/>
                </a:ext>
              </a:extLst>
            </p:cNvPr>
            <p:cNvSpPr>
              <a:spLocks/>
            </p:cNvSpPr>
            <p:nvPr/>
          </p:nvSpPr>
          <p:spPr bwMode="auto">
            <a:xfrm>
              <a:off x="4743347" y="5176146"/>
              <a:ext cx="866179" cy="868532"/>
            </a:xfrm>
            <a:prstGeom prst="ellipse">
              <a:avLst/>
            </a:prstGeom>
            <a:solidFill>
              <a:srgbClr val="226D73"/>
            </a:solidFill>
            <a:ln>
              <a:noFill/>
            </a:ln>
            <a:extLst/>
          </p:spPr>
          <p:txBody>
            <a:bodyPr anchor="ctr"/>
            <a:lstStyle/>
            <a:p>
              <a:pPr algn="ctr"/>
              <a:endParaRPr dirty="0">
                <a:solidFill>
                  <a:srgbClr val="44D9E6"/>
                </a:solidFill>
              </a:endParaRPr>
            </a:p>
          </p:txBody>
        </p:sp>
        <p:sp>
          <p:nvSpPr>
            <p:cNvPr id="104" name="í$ḷîḓe">
              <a:extLst>
                <a:ext uri="{FF2B5EF4-FFF2-40B4-BE49-F238E27FC236}">
                  <a16:creationId xmlns:a16="http://schemas.microsoft.com/office/drawing/2014/main" xmlns="" id="{82F2580F-E77F-4473-8244-C3C3D8E889D4}"/>
                </a:ext>
              </a:extLst>
            </p:cNvPr>
            <p:cNvSpPr>
              <a:spLocks/>
            </p:cNvSpPr>
            <p:nvPr/>
          </p:nvSpPr>
          <p:spPr bwMode="auto">
            <a:xfrm>
              <a:off x="4006624" y="2631746"/>
              <a:ext cx="557838" cy="562545"/>
            </a:xfrm>
            <a:prstGeom prst="ellipse">
              <a:avLst/>
            </a:prstGeom>
            <a:solidFill>
              <a:srgbClr val="226D73"/>
            </a:solidFill>
            <a:ln>
              <a:noFill/>
            </a:ln>
            <a:extLst/>
          </p:spPr>
          <p:txBody>
            <a:bodyPr anchor="ctr"/>
            <a:lstStyle/>
            <a:p>
              <a:pPr algn="ctr"/>
              <a:endParaRPr dirty="0">
                <a:solidFill>
                  <a:srgbClr val="44D9E6"/>
                </a:solidFill>
              </a:endParaRPr>
            </a:p>
          </p:txBody>
        </p:sp>
        <p:cxnSp>
          <p:nvCxnSpPr>
            <p:cNvPr id="106" name="Straight Connector 103">
              <a:extLst>
                <a:ext uri="{FF2B5EF4-FFF2-40B4-BE49-F238E27FC236}">
                  <a16:creationId xmlns:a16="http://schemas.microsoft.com/office/drawing/2014/main" xmlns="" id="{5D83E5CF-C0DA-429F-82A2-7A2E3388BFA3}"/>
                </a:ext>
              </a:extLst>
            </p:cNvPr>
            <p:cNvCxnSpPr/>
            <p:nvPr/>
          </p:nvCxnSpPr>
          <p:spPr>
            <a:xfrm>
              <a:off x="6913539" y="1591263"/>
              <a:ext cx="1178510" cy="0"/>
            </a:xfrm>
            <a:prstGeom prst="line">
              <a:avLst/>
            </a:prstGeom>
            <a:ln>
              <a:solidFill>
                <a:srgbClr val="44D9E6"/>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xmlns="" id="{F8AAC982-6A7F-4C5F-859B-DAA0E1F38FA5}"/>
                </a:ext>
              </a:extLst>
            </p:cNvPr>
            <p:cNvCxnSpPr/>
            <p:nvPr/>
          </p:nvCxnSpPr>
          <p:spPr>
            <a:xfrm flipH="1">
              <a:off x="3633439" y="5272862"/>
              <a:ext cx="988971" cy="0"/>
            </a:xfrm>
            <a:prstGeom prst="line">
              <a:avLst/>
            </a:prstGeom>
            <a:ln>
              <a:solidFill>
                <a:srgbClr val="44D9E6"/>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a16="http://schemas.microsoft.com/office/drawing/2014/main" xmlns="" id="{6751E30F-AD41-48B6-A04F-DAF10BD3590E}"/>
                </a:ext>
              </a:extLst>
            </p:cNvPr>
            <p:cNvSpPr txBox="1"/>
            <p:nvPr/>
          </p:nvSpPr>
          <p:spPr>
            <a:xfrm>
              <a:off x="6255609" y="1457423"/>
              <a:ext cx="826165" cy="707886"/>
            </a:xfrm>
            <a:prstGeom prst="rect">
              <a:avLst/>
            </a:prstGeom>
            <a:noFill/>
          </p:spPr>
          <p:txBody>
            <a:bodyPr wrap="square" rtlCol="0">
              <a:spAutoFit/>
            </a:bodyPr>
            <a:lstStyle/>
            <a:p>
              <a:r>
                <a:rPr lang="en-US" altLang="zh-CN" sz="4000" dirty="0">
                  <a:solidFill>
                    <a:schemeClr val="bg1"/>
                  </a:solidFill>
                </a:rPr>
                <a:t>1</a:t>
              </a:r>
              <a:endParaRPr lang="zh-CN" altLang="en-US" sz="4000" dirty="0">
                <a:solidFill>
                  <a:schemeClr val="bg1"/>
                </a:solidFill>
              </a:endParaRPr>
            </a:p>
          </p:txBody>
        </p:sp>
        <p:sp>
          <p:nvSpPr>
            <p:cNvPr id="114" name="文本框 113">
              <a:extLst>
                <a:ext uri="{FF2B5EF4-FFF2-40B4-BE49-F238E27FC236}">
                  <a16:creationId xmlns:a16="http://schemas.microsoft.com/office/drawing/2014/main" xmlns="" id="{A5B77B59-0AA3-4291-8A62-65D12C8A4761}"/>
                </a:ext>
              </a:extLst>
            </p:cNvPr>
            <p:cNvSpPr txBox="1"/>
            <p:nvPr/>
          </p:nvSpPr>
          <p:spPr>
            <a:xfrm>
              <a:off x="7838523" y="3979885"/>
              <a:ext cx="826165" cy="707886"/>
            </a:xfrm>
            <a:prstGeom prst="rect">
              <a:avLst/>
            </a:prstGeom>
            <a:noFill/>
          </p:spPr>
          <p:txBody>
            <a:bodyPr wrap="square" rtlCol="0">
              <a:spAutoFit/>
            </a:bodyPr>
            <a:lstStyle/>
            <a:p>
              <a:r>
                <a:rPr lang="en-US" altLang="zh-CN" sz="4000" dirty="0">
                  <a:solidFill>
                    <a:schemeClr val="bg1"/>
                  </a:solidFill>
                </a:rPr>
                <a:t>2</a:t>
              </a:r>
              <a:endParaRPr lang="zh-CN" altLang="en-US" sz="4000" dirty="0">
                <a:solidFill>
                  <a:schemeClr val="bg1"/>
                </a:solidFill>
              </a:endParaRPr>
            </a:p>
          </p:txBody>
        </p:sp>
        <p:sp>
          <p:nvSpPr>
            <p:cNvPr id="115" name="文本框 114">
              <a:extLst>
                <a:ext uri="{FF2B5EF4-FFF2-40B4-BE49-F238E27FC236}">
                  <a16:creationId xmlns:a16="http://schemas.microsoft.com/office/drawing/2014/main" xmlns="" id="{C8659671-570F-4031-9CAE-CEADE8CDA9BD}"/>
                </a:ext>
              </a:extLst>
            </p:cNvPr>
            <p:cNvSpPr txBox="1"/>
            <p:nvPr/>
          </p:nvSpPr>
          <p:spPr>
            <a:xfrm>
              <a:off x="4956932" y="5258823"/>
              <a:ext cx="826165" cy="707886"/>
            </a:xfrm>
            <a:prstGeom prst="rect">
              <a:avLst/>
            </a:prstGeom>
            <a:noFill/>
          </p:spPr>
          <p:txBody>
            <a:bodyPr wrap="square" rtlCol="0">
              <a:spAutoFit/>
            </a:bodyPr>
            <a:lstStyle/>
            <a:p>
              <a:r>
                <a:rPr lang="en-US" altLang="zh-CN" sz="4000" dirty="0">
                  <a:solidFill>
                    <a:schemeClr val="bg1"/>
                  </a:solidFill>
                </a:rPr>
                <a:t>3</a:t>
              </a:r>
              <a:endParaRPr lang="zh-CN" altLang="en-US" sz="4000" dirty="0">
                <a:solidFill>
                  <a:schemeClr val="bg1"/>
                </a:solidFill>
              </a:endParaRPr>
            </a:p>
          </p:txBody>
        </p:sp>
        <p:sp>
          <p:nvSpPr>
            <p:cNvPr id="116" name="文本框 115">
              <a:extLst>
                <a:ext uri="{FF2B5EF4-FFF2-40B4-BE49-F238E27FC236}">
                  <a16:creationId xmlns:a16="http://schemas.microsoft.com/office/drawing/2014/main" xmlns="" id="{E4471482-CDF0-4843-A015-AD74D52F7C6B}"/>
                </a:ext>
              </a:extLst>
            </p:cNvPr>
            <p:cNvSpPr txBox="1"/>
            <p:nvPr/>
          </p:nvSpPr>
          <p:spPr>
            <a:xfrm>
              <a:off x="4028984" y="2557692"/>
              <a:ext cx="826165" cy="707886"/>
            </a:xfrm>
            <a:prstGeom prst="rect">
              <a:avLst/>
            </a:prstGeom>
            <a:noFill/>
          </p:spPr>
          <p:txBody>
            <a:bodyPr wrap="square" rtlCol="0">
              <a:spAutoFit/>
            </a:bodyPr>
            <a:lstStyle/>
            <a:p>
              <a:r>
                <a:rPr lang="en-US" altLang="zh-CN" sz="4000" dirty="0">
                  <a:solidFill>
                    <a:schemeClr val="bg1"/>
                  </a:solidFill>
                </a:rPr>
                <a:t>4</a:t>
              </a:r>
              <a:endParaRPr lang="zh-CN" altLang="en-US" sz="4000" dirty="0">
                <a:solidFill>
                  <a:schemeClr val="bg1"/>
                </a:solidFill>
              </a:endParaRPr>
            </a:p>
          </p:txBody>
        </p:sp>
      </p:grpSp>
      <p:sp>
        <p:nvSpPr>
          <p:cNvPr id="121" name="îslîḍe">
            <a:extLst>
              <a:ext uri="{FF2B5EF4-FFF2-40B4-BE49-F238E27FC236}">
                <a16:creationId xmlns:a16="http://schemas.microsoft.com/office/drawing/2014/main" xmlns="" id="{8446D6F6-E202-4DB7-84DE-8D427ACBC7ED}"/>
              </a:ext>
            </a:extLst>
          </p:cNvPr>
          <p:cNvSpPr/>
          <p:nvPr/>
        </p:nvSpPr>
        <p:spPr>
          <a:xfrm>
            <a:off x="5176436" y="2869797"/>
            <a:ext cx="1843357" cy="1824200"/>
          </a:xfrm>
          <a:prstGeom prst="ellipse">
            <a:avLst/>
          </a:prstGeom>
          <a:solidFill>
            <a:srgbClr val="44D9E6">
              <a:alpha val="50000"/>
            </a:srgbClr>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122" name="ïśḷîḋê">
            <a:extLst>
              <a:ext uri="{FF2B5EF4-FFF2-40B4-BE49-F238E27FC236}">
                <a16:creationId xmlns:a16="http://schemas.microsoft.com/office/drawing/2014/main" xmlns="" id="{087FF3D7-C9B3-460E-8AE4-2B69709FECFD}"/>
              </a:ext>
            </a:extLst>
          </p:cNvPr>
          <p:cNvSpPr txBox="1"/>
          <p:nvPr/>
        </p:nvSpPr>
        <p:spPr>
          <a:xfrm>
            <a:off x="5158495" y="3699225"/>
            <a:ext cx="1906123" cy="561320"/>
          </a:xfrm>
          <a:prstGeom prst="rect">
            <a:avLst/>
          </a:prstGeom>
          <a:noFill/>
        </p:spPr>
        <p:txBody>
          <a:bodyPr wrap="none" lIns="0" tIns="0" rIns="0" bIns="0">
            <a:normAutofit fontScale="92500" lnSpcReduction="20000"/>
          </a:bodyPr>
          <a:lstStyle/>
          <a:p>
            <a:pPr algn="ctr"/>
            <a:r>
              <a:rPr lang="zh-CN" altLang="en-US" sz="2400" b="1" dirty="0">
                <a:solidFill>
                  <a:schemeClr val="bg1"/>
                </a:solidFill>
              </a:rPr>
              <a:t>标题预设</a:t>
            </a:r>
            <a:br>
              <a:rPr lang="zh-CN" altLang="en-US" sz="2400" b="1" dirty="0">
                <a:solidFill>
                  <a:schemeClr val="bg1"/>
                </a:solidFill>
              </a:rPr>
            </a:br>
            <a:endParaRPr lang="zh-CN" altLang="en-US" sz="2400" b="1" dirty="0">
              <a:solidFill>
                <a:schemeClr val="bg1"/>
              </a:solidFill>
            </a:endParaRPr>
          </a:p>
        </p:txBody>
      </p:sp>
    </p:spTree>
    <p:extLst>
      <p:ext uri="{BB962C8B-B14F-4D97-AF65-F5344CB8AC3E}">
        <p14:creationId xmlns:p14="http://schemas.microsoft.com/office/powerpoint/2010/main" val="4193883144"/>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1"/>
                                        </p:tgtEl>
                                        <p:attrNameLst>
                                          <p:attrName>style.visibility</p:attrName>
                                        </p:attrNameLst>
                                      </p:cBhvr>
                                      <p:to>
                                        <p:strVal val="visible"/>
                                      </p:to>
                                    </p:set>
                                    <p:anim calcmode="lin" valueType="num">
                                      <p:cBhvr>
                                        <p:cTn id="7" dur="500" fill="hold"/>
                                        <p:tgtEl>
                                          <p:spTgt spid="121"/>
                                        </p:tgtEl>
                                        <p:attrNameLst>
                                          <p:attrName>ppt_w</p:attrName>
                                        </p:attrNameLst>
                                      </p:cBhvr>
                                      <p:tavLst>
                                        <p:tav tm="0">
                                          <p:val>
                                            <p:fltVal val="0"/>
                                          </p:val>
                                        </p:tav>
                                        <p:tav tm="100000">
                                          <p:val>
                                            <p:strVal val="#ppt_w"/>
                                          </p:val>
                                        </p:tav>
                                      </p:tavLst>
                                    </p:anim>
                                    <p:anim calcmode="lin" valueType="num">
                                      <p:cBhvr>
                                        <p:cTn id="8" dur="500" fill="hold"/>
                                        <p:tgtEl>
                                          <p:spTgt spid="121"/>
                                        </p:tgtEl>
                                        <p:attrNameLst>
                                          <p:attrName>ppt_h</p:attrName>
                                        </p:attrNameLst>
                                      </p:cBhvr>
                                      <p:tavLst>
                                        <p:tav tm="0">
                                          <p:val>
                                            <p:fltVal val="0"/>
                                          </p:val>
                                        </p:tav>
                                        <p:tav tm="100000">
                                          <p:val>
                                            <p:strVal val="#ppt_h"/>
                                          </p:val>
                                        </p:tav>
                                      </p:tavLst>
                                    </p:anim>
                                    <p:animEffect transition="in" filter="fade">
                                      <p:cBhvr>
                                        <p:cTn id="9" dur="500"/>
                                        <p:tgtEl>
                                          <p:spTgt spid="12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17"/>
                                        </p:tgtEl>
                                        <p:attrNameLst>
                                          <p:attrName>style.visibility</p:attrName>
                                        </p:attrNameLst>
                                      </p:cBhvr>
                                      <p:to>
                                        <p:strVal val="visible"/>
                                      </p:to>
                                    </p:set>
                                    <p:anim calcmode="lin" valueType="num">
                                      <p:cBhvr>
                                        <p:cTn id="14" dur="500" fill="hold"/>
                                        <p:tgtEl>
                                          <p:spTgt spid="117"/>
                                        </p:tgtEl>
                                        <p:attrNameLst>
                                          <p:attrName>ppt_w</p:attrName>
                                        </p:attrNameLst>
                                      </p:cBhvr>
                                      <p:tavLst>
                                        <p:tav tm="0">
                                          <p:val>
                                            <p:fltVal val="0"/>
                                          </p:val>
                                        </p:tav>
                                        <p:tav tm="100000">
                                          <p:val>
                                            <p:strVal val="#ppt_w"/>
                                          </p:val>
                                        </p:tav>
                                      </p:tavLst>
                                    </p:anim>
                                    <p:anim calcmode="lin" valueType="num">
                                      <p:cBhvr>
                                        <p:cTn id="15" dur="500" fill="hold"/>
                                        <p:tgtEl>
                                          <p:spTgt spid="117"/>
                                        </p:tgtEl>
                                        <p:attrNameLst>
                                          <p:attrName>ppt_h</p:attrName>
                                        </p:attrNameLst>
                                      </p:cBhvr>
                                      <p:tavLst>
                                        <p:tav tm="0">
                                          <p:val>
                                            <p:fltVal val="0"/>
                                          </p:val>
                                        </p:tav>
                                        <p:tav tm="100000">
                                          <p:val>
                                            <p:strVal val="#ppt_h"/>
                                          </p:val>
                                        </p:tav>
                                      </p:tavLst>
                                    </p:anim>
                                    <p:animEffect transition="in" filter="fade">
                                      <p:cBhvr>
                                        <p:cTn id="16" dur="500"/>
                                        <p:tgtEl>
                                          <p:spTgt spid="117"/>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7"/>
                                        </p:tgtEl>
                                        <p:attrNameLst>
                                          <p:attrName>style.visibility</p:attrName>
                                        </p:attrNameLst>
                                      </p:cBhvr>
                                      <p:to>
                                        <p:strVal val="visible"/>
                                      </p:to>
                                    </p:set>
                                    <p:animEffect transition="in" filter="fade">
                                      <p:cBhvr>
                                        <p:cTn id="21" dur="1000"/>
                                        <p:tgtEl>
                                          <p:spTgt spid="107"/>
                                        </p:tgtEl>
                                      </p:cBhvr>
                                    </p:animEffect>
                                    <p:anim calcmode="lin" valueType="num">
                                      <p:cBhvr>
                                        <p:cTn id="22" dur="1000" fill="hold"/>
                                        <p:tgtEl>
                                          <p:spTgt spid="107"/>
                                        </p:tgtEl>
                                        <p:attrNameLst>
                                          <p:attrName>ppt_x</p:attrName>
                                        </p:attrNameLst>
                                      </p:cBhvr>
                                      <p:tavLst>
                                        <p:tav tm="0">
                                          <p:val>
                                            <p:strVal val="#ppt_x"/>
                                          </p:val>
                                        </p:tav>
                                        <p:tav tm="100000">
                                          <p:val>
                                            <p:strVal val="#ppt_x"/>
                                          </p:val>
                                        </p:tav>
                                      </p:tavLst>
                                    </p:anim>
                                    <p:anim calcmode="lin" valueType="num">
                                      <p:cBhvr>
                                        <p:cTn id="23"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8"/>
                                        </p:tgtEl>
                                        <p:attrNameLst>
                                          <p:attrName>style.visibility</p:attrName>
                                        </p:attrNameLst>
                                      </p:cBhvr>
                                      <p:to>
                                        <p:strVal val="visible"/>
                                      </p:to>
                                    </p:set>
                                    <p:animEffect transition="in" filter="fade">
                                      <p:cBhvr>
                                        <p:cTn id="28" dur="1000"/>
                                        <p:tgtEl>
                                          <p:spTgt spid="108"/>
                                        </p:tgtEl>
                                      </p:cBhvr>
                                    </p:animEffect>
                                    <p:anim calcmode="lin" valueType="num">
                                      <p:cBhvr>
                                        <p:cTn id="29" dur="1000" fill="hold"/>
                                        <p:tgtEl>
                                          <p:spTgt spid="108"/>
                                        </p:tgtEl>
                                        <p:attrNameLst>
                                          <p:attrName>ppt_x</p:attrName>
                                        </p:attrNameLst>
                                      </p:cBhvr>
                                      <p:tavLst>
                                        <p:tav tm="0">
                                          <p:val>
                                            <p:strVal val="#ppt_x"/>
                                          </p:val>
                                        </p:tav>
                                        <p:tav tm="100000">
                                          <p:val>
                                            <p:strVal val="#ppt_x"/>
                                          </p:val>
                                        </p:tav>
                                      </p:tavLst>
                                    </p:anim>
                                    <p:anim calcmode="lin" valueType="num">
                                      <p:cBhvr>
                                        <p:cTn id="30" dur="1000" fill="hold"/>
                                        <p:tgtEl>
                                          <p:spTgt spid="10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2"/>
                                        </p:tgtEl>
                                        <p:attrNameLst>
                                          <p:attrName>style.visibility</p:attrName>
                                        </p:attrNameLst>
                                      </p:cBhvr>
                                      <p:to>
                                        <p:strVal val="visible"/>
                                      </p:to>
                                    </p:set>
                                    <p:animEffect transition="in" filter="fade">
                                      <p:cBhvr>
                                        <p:cTn id="35" dur="1000"/>
                                        <p:tgtEl>
                                          <p:spTgt spid="112"/>
                                        </p:tgtEl>
                                      </p:cBhvr>
                                    </p:animEffect>
                                    <p:anim calcmode="lin" valueType="num">
                                      <p:cBhvr>
                                        <p:cTn id="36" dur="1000" fill="hold"/>
                                        <p:tgtEl>
                                          <p:spTgt spid="112"/>
                                        </p:tgtEl>
                                        <p:attrNameLst>
                                          <p:attrName>ppt_x</p:attrName>
                                        </p:attrNameLst>
                                      </p:cBhvr>
                                      <p:tavLst>
                                        <p:tav tm="0">
                                          <p:val>
                                            <p:strVal val="#ppt_x"/>
                                          </p:val>
                                        </p:tav>
                                        <p:tav tm="100000">
                                          <p:val>
                                            <p:strVal val="#ppt_x"/>
                                          </p:val>
                                        </p:tav>
                                      </p:tavLst>
                                    </p:anim>
                                    <p:anim calcmode="lin" valueType="num">
                                      <p:cBhvr>
                                        <p:cTn id="37" dur="1000" fill="hold"/>
                                        <p:tgtEl>
                                          <p:spTgt spid="1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9"/>
                                        </p:tgtEl>
                                        <p:attrNameLst>
                                          <p:attrName>style.visibility</p:attrName>
                                        </p:attrNameLst>
                                      </p:cBhvr>
                                      <p:to>
                                        <p:strVal val="visible"/>
                                      </p:to>
                                    </p:set>
                                    <p:animEffect transition="in" filter="fade">
                                      <p:cBhvr>
                                        <p:cTn id="42" dur="1000"/>
                                        <p:tgtEl>
                                          <p:spTgt spid="109"/>
                                        </p:tgtEl>
                                      </p:cBhvr>
                                    </p:animEffect>
                                    <p:anim calcmode="lin" valueType="num">
                                      <p:cBhvr>
                                        <p:cTn id="43" dur="1000" fill="hold"/>
                                        <p:tgtEl>
                                          <p:spTgt spid="109"/>
                                        </p:tgtEl>
                                        <p:attrNameLst>
                                          <p:attrName>ppt_x</p:attrName>
                                        </p:attrNameLst>
                                      </p:cBhvr>
                                      <p:tavLst>
                                        <p:tav tm="0">
                                          <p:val>
                                            <p:strVal val="#ppt_x"/>
                                          </p:val>
                                        </p:tav>
                                        <p:tav tm="100000">
                                          <p:val>
                                            <p:strVal val="#ppt_x"/>
                                          </p:val>
                                        </p:tav>
                                      </p:tavLst>
                                    </p:anim>
                                    <p:anim calcmode="lin" valueType="num">
                                      <p:cBhvr>
                                        <p:cTn id="44" dur="1000" fill="hold"/>
                                        <p:tgtEl>
                                          <p:spTgt spid="10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p:bldP spid="109" grpId="0"/>
      <p:bldP spid="112" grpId="0"/>
      <p:bldP spid="1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B5E33575-086B-4802-AB4C-19B48FF8B9C5}"/>
              </a:ext>
            </a:extLst>
          </p:cNvPr>
          <p:cNvGrpSpPr/>
          <p:nvPr/>
        </p:nvGrpSpPr>
        <p:grpSpPr>
          <a:xfrm>
            <a:off x="0" y="304800"/>
            <a:ext cx="8048984" cy="566585"/>
            <a:chOff x="0" y="513506"/>
            <a:chExt cx="6978466" cy="491229"/>
          </a:xfrm>
        </p:grpSpPr>
        <p:sp>
          <p:nvSpPr>
            <p:cNvPr id="37" name="矩形 2">
              <a:extLst>
                <a:ext uri="{FF2B5EF4-FFF2-40B4-BE49-F238E27FC236}">
                  <a16:creationId xmlns:a16="http://schemas.microsoft.com/office/drawing/2014/main" xmlns="" id="{7B95C0B1-BB0C-44E2-A871-4B716B8D5767}"/>
                </a:ext>
              </a:extLst>
            </p:cNvPr>
            <p:cNvSpPr/>
            <p:nvPr/>
          </p:nvSpPr>
          <p:spPr>
            <a:xfrm>
              <a:off x="0" y="513506"/>
              <a:ext cx="623488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881" h="491229">
                  <a:moveTo>
                    <a:pt x="0" y="0"/>
                  </a:moveTo>
                  <a:lnTo>
                    <a:pt x="5206181" y="0"/>
                  </a:lnTo>
                  <a:lnTo>
                    <a:pt x="6234881" y="491229"/>
                  </a:lnTo>
                  <a:lnTo>
                    <a:pt x="0" y="491229"/>
                  </a:lnTo>
                  <a:lnTo>
                    <a:pt x="0" y="0"/>
                  </a:lnTo>
                  <a:close/>
                </a:path>
              </a:pathLst>
            </a:custGeom>
            <a:gradFill>
              <a:gsLst>
                <a:gs pos="0">
                  <a:schemeClr val="accent1">
                    <a:lumMod val="5000"/>
                    <a:lumOff val="95000"/>
                    <a:alpha val="0"/>
                  </a:schemeClr>
                </a:gs>
                <a:gs pos="74000">
                  <a:srgbClr val="44D9E6"/>
                </a:gs>
                <a:gs pos="83000">
                  <a:srgbClr val="44D9E6"/>
                </a:gs>
                <a:gs pos="100000">
                  <a:srgbClr val="44D9E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2">
              <a:extLst>
                <a:ext uri="{FF2B5EF4-FFF2-40B4-BE49-F238E27FC236}">
                  <a16:creationId xmlns:a16="http://schemas.microsoft.com/office/drawing/2014/main" xmlns="" id="{FD1D6292-7A77-46F4-83D7-23E91659903A}"/>
                </a:ext>
              </a:extLst>
            </p:cNvPr>
            <p:cNvSpPr/>
            <p:nvPr/>
          </p:nvSpPr>
          <p:spPr>
            <a:xfrm>
              <a:off x="535368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2">
              <a:extLst>
                <a:ext uri="{FF2B5EF4-FFF2-40B4-BE49-F238E27FC236}">
                  <a16:creationId xmlns:a16="http://schemas.microsoft.com/office/drawing/2014/main" xmlns="" id="{CE9B0BAF-AD6C-4C61-A6A3-F7B7229E1CCD}"/>
                </a:ext>
              </a:extLst>
            </p:cNvPr>
            <p:cNvSpPr/>
            <p:nvPr/>
          </p:nvSpPr>
          <p:spPr>
            <a:xfrm>
              <a:off x="571563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a:extLst>
              <a:ext uri="{FF2B5EF4-FFF2-40B4-BE49-F238E27FC236}">
                <a16:creationId xmlns:a16="http://schemas.microsoft.com/office/drawing/2014/main" xmlns="" id="{0CB0A295-1103-4E7C-AD86-34628D04A79C}"/>
              </a:ext>
            </a:extLst>
          </p:cNvPr>
          <p:cNvSpPr txBox="1"/>
          <p:nvPr/>
        </p:nvSpPr>
        <p:spPr>
          <a:xfrm>
            <a:off x="286065" y="342900"/>
            <a:ext cx="6858000" cy="523220"/>
          </a:xfrm>
          <a:prstGeom prst="rect">
            <a:avLst/>
          </a:prstGeom>
          <a:noFill/>
        </p:spPr>
        <p:txBody>
          <a:bodyPr wrap="square" rtlCol="0">
            <a:spAutoFit/>
          </a:bodyPr>
          <a:lstStyle/>
          <a:p>
            <a:r>
              <a:rPr lang="en-US" altLang="zh-CN" sz="2800" spc="120" dirty="0">
                <a:solidFill>
                  <a:schemeClr val="bg1"/>
                </a:solidFill>
                <a:cs typeface="+mn-ea"/>
                <a:sym typeface="+mn-lt"/>
              </a:rPr>
              <a:t>DISTRIBUTION AND SCALE</a:t>
            </a:r>
            <a:endParaRPr lang="zh-CN" altLang="en-US" sz="2800" spc="120" dirty="0">
              <a:solidFill>
                <a:schemeClr val="bg1"/>
              </a:solidFill>
              <a:cs typeface="+mn-ea"/>
              <a:sym typeface="+mn-lt"/>
            </a:endParaRPr>
          </a:p>
        </p:txBody>
      </p:sp>
      <p:grpSp>
        <p:nvGrpSpPr>
          <p:cNvPr id="2" name="组合 1">
            <a:extLst>
              <a:ext uri="{FF2B5EF4-FFF2-40B4-BE49-F238E27FC236}">
                <a16:creationId xmlns:a16="http://schemas.microsoft.com/office/drawing/2014/main" xmlns="" id="{218CD643-6754-417B-99D5-191CEB320FFF}"/>
              </a:ext>
            </a:extLst>
          </p:cNvPr>
          <p:cNvGrpSpPr/>
          <p:nvPr/>
        </p:nvGrpSpPr>
        <p:grpSpPr>
          <a:xfrm>
            <a:off x="1143603" y="2727010"/>
            <a:ext cx="9820910" cy="2205264"/>
            <a:chOff x="1143603" y="2727010"/>
            <a:chExt cx="9820910" cy="2205264"/>
          </a:xfrm>
        </p:grpSpPr>
        <p:sp>
          <p:nvSpPr>
            <p:cNvPr id="103" name="íṩľiḓé">
              <a:extLst>
                <a:ext uri="{FF2B5EF4-FFF2-40B4-BE49-F238E27FC236}">
                  <a16:creationId xmlns:a16="http://schemas.microsoft.com/office/drawing/2014/main" xmlns="" id="{D78AB8BB-85C4-4597-AB66-771A44D3DAD6}"/>
                </a:ext>
              </a:extLst>
            </p:cNvPr>
            <p:cNvSpPr>
              <a:spLocks noChangeAspect="1"/>
            </p:cNvSpPr>
            <p:nvPr/>
          </p:nvSpPr>
          <p:spPr>
            <a:xfrm rot="10800000">
              <a:off x="1143603" y="2727010"/>
              <a:ext cx="2125724" cy="2205261"/>
            </a:xfrm>
            <a:prstGeom prst="blockArc">
              <a:avLst>
                <a:gd name="adj1" fmla="val 10800000"/>
                <a:gd name="adj2" fmla="val 0"/>
                <a:gd name="adj3" fmla="val 9694"/>
              </a:avLst>
            </a:prstGeom>
            <a:solidFill>
              <a:srgbClr val="44D9E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solidFill>
                  <a:srgbClr val="44D9E6"/>
                </a:solidFill>
              </a:endParaRPr>
            </a:p>
          </p:txBody>
        </p:sp>
        <p:sp>
          <p:nvSpPr>
            <p:cNvPr id="104" name="ïŝļîḑe">
              <a:extLst>
                <a:ext uri="{FF2B5EF4-FFF2-40B4-BE49-F238E27FC236}">
                  <a16:creationId xmlns:a16="http://schemas.microsoft.com/office/drawing/2014/main" xmlns="" id="{235044DF-4AE5-4991-B349-C4F1D03ABC6F}"/>
                </a:ext>
              </a:extLst>
            </p:cNvPr>
            <p:cNvSpPr>
              <a:spLocks noChangeAspect="1"/>
            </p:cNvSpPr>
            <p:nvPr/>
          </p:nvSpPr>
          <p:spPr>
            <a:xfrm>
              <a:off x="3067399" y="2727010"/>
              <a:ext cx="2125724" cy="2205261"/>
            </a:xfrm>
            <a:prstGeom prst="blockArc">
              <a:avLst>
                <a:gd name="adj1" fmla="val 10800000"/>
                <a:gd name="adj2" fmla="val 0"/>
                <a:gd name="adj3" fmla="val 9694"/>
              </a:avLst>
            </a:prstGeom>
            <a:solidFill>
              <a:srgbClr val="44D9E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solidFill>
                  <a:srgbClr val="44D9E6"/>
                </a:solidFill>
              </a:endParaRPr>
            </a:p>
          </p:txBody>
        </p:sp>
        <p:sp>
          <p:nvSpPr>
            <p:cNvPr id="105" name="íSḻîḍé">
              <a:extLst>
                <a:ext uri="{FF2B5EF4-FFF2-40B4-BE49-F238E27FC236}">
                  <a16:creationId xmlns:a16="http://schemas.microsoft.com/office/drawing/2014/main" xmlns="" id="{0DBDE4F1-B1C7-4303-81E8-6D30D062BFDB}"/>
                </a:ext>
              </a:extLst>
            </p:cNvPr>
            <p:cNvSpPr>
              <a:spLocks noChangeAspect="1"/>
            </p:cNvSpPr>
            <p:nvPr/>
          </p:nvSpPr>
          <p:spPr>
            <a:xfrm rot="10800000">
              <a:off x="4991196" y="2727011"/>
              <a:ext cx="2125724" cy="2205261"/>
            </a:xfrm>
            <a:prstGeom prst="blockArc">
              <a:avLst>
                <a:gd name="adj1" fmla="val 10800000"/>
                <a:gd name="adj2" fmla="val 0"/>
                <a:gd name="adj3" fmla="val 9694"/>
              </a:avLst>
            </a:prstGeom>
            <a:solidFill>
              <a:srgbClr val="44D9E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solidFill>
                  <a:srgbClr val="44D9E6"/>
                </a:solidFill>
              </a:endParaRPr>
            </a:p>
          </p:txBody>
        </p:sp>
        <p:sp>
          <p:nvSpPr>
            <p:cNvPr id="106" name="îŝ1îdé">
              <a:extLst>
                <a:ext uri="{FF2B5EF4-FFF2-40B4-BE49-F238E27FC236}">
                  <a16:creationId xmlns:a16="http://schemas.microsoft.com/office/drawing/2014/main" xmlns="" id="{CEFC0BC9-18E1-49EF-9F8C-5A340AE37A34}"/>
                </a:ext>
              </a:extLst>
            </p:cNvPr>
            <p:cNvSpPr>
              <a:spLocks noChangeAspect="1"/>
            </p:cNvSpPr>
            <p:nvPr/>
          </p:nvSpPr>
          <p:spPr>
            <a:xfrm>
              <a:off x="6914993" y="2727013"/>
              <a:ext cx="2125724" cy="2205261"/>
            </a:xfrm>
            <a:prstGeom prst="blockArc">
              <a:avLst>
                <a:gd name="adj1" fmla="val 10800000"/>
                <a:gd name="adj2" fmla="val 0"/>
                <a:gd name="adj3" fmla="val 9694"/>
              </a:avLst>
            </a:prstGeom>
            <a:solidFill>
              <a:srgbClr val="44D9E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solidFill>
                  <a:srgbClr val="44D9E6"/>
                </a:solidFill>
              </a:endParaRPr>
            </a:p>
          </p:txBody>
        </p:sp>
        <p:sp>
          <p:nvSpPr>
            <p:cNvPr id="108" name="ísļîḑê">
              <a:extLst>
                <a:ext uri="{FF2B5EF4-FFF2-40B4-BE49-F238E27FC236}">
                  <a16:creationId xmlns:a16="http://schemas.microsoft.com/office/drawing/2014/main" xmlns="" id="{F9B5D66F-AB5C-44E6-9734-0D20A8332561}"/>
                </a:ext>
              </a:extLst>
            </p:cNvPr>
            <p:cNvSpPr>
              <a:spLocks noChangeAspect="1"/>
            </p:cNvSpPr>
            <p:nvPr/>
          </p:nvSpPr>
          <p:spPr>
            <a:xfrm rot="10800000">
              <a:off x="8838789" y="2727013"/>
              <a:ext cx="2125724" cy="2205261"/>
            </a:xfrm>
            <a:prstGeom prst="blockArc">
              <a:avLst>
                <a:gd name="adj1" fmla="val 10800000"/>
                <a:gd name="adj2" fmla="val 0"/>
                <a:gd name="adj3" fmla="val 9694"/>
              </a:avLst>
            </a:prstGeom>
            <a:solidFill>
              <a:srgbClr val="44D9E6">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solidFill>
                  <a:srgbClr val="44D9E6"/>
                </a:solidFill>
              </a:endParaRPr>
            </a:p>
          </p:txBody>
        </p:sp>
      </p:grpSp>
      <p:grpSp>
        <p:nvGrpSpPr>
          <p:cNvPr id="119" name="iṥļídê">
            <a:extLst>
              <a:ext uri="{FF2B5EF4-FFF2-40B4-BE49-F238E27FC236}">
                <a16:creationId xmlns:a16="http://schemas.microsoft.com/office/drawing/2014/main" xmlns="" id="{C21BF14C-78A0-41EE-A04A-AF31BEE88596}"/>
              </a:ext>
            </a:extLst>
          </p:cNvPr>
          <p:cNvGrpSpPr/>
          <p:nvPr/>
        </p:nvGrpSpPr>
        <p:grpSpPr>
          <a:xfrm>
            <a:off x="2857500" y="1637066"/>
            <a:ext cx="2571749" cy="1012284"/>
            <a:chOff x="400257" y="5015347"/>
            <a:chExt cx="2797874" cy="1101291"/>
          </a:xfrm>
        </p:grpSpPr>
        <p:sp>
          <p:nvSpPr>
            <p:cNvPr id="126" name="ïśḷîḋê">
              <a:extLst>
                <a:ext uri="{FF2B5EF4-FFF2-40B4-BE49-F238E27FC236}">
                  <a16:creationId xmlns:a16="http://schemas.microsoft.com/office/drawing/2014/main" xmlns="" id="{7BB44687-921F-4D1B-9E8E-1C16A8DB420C}"/>
                </a:ext>
              </a:extLst>
            </p:cNvPr>
            <p:cNvSpPr txBox="1"/>
            <p:nvPr/>
          </p:nvSpPr>
          <p:spPr>
            <a:xfrm>
              <a:off x="749351" y="5015347"/>
              <a:ext cx="2073722" cy="610675"/>
            </a:xfrm>
            <a:prstGeom prst="rect">
              <a:avLst/>
            </a:prstGeom>
            <a:noFill/>
          </p:spPr>
          <p:txBody>
            <a:bodyPr wrap="none" lIns="0" tIns="0" rIns="0" bIns="0">
              <a:normAutofit/>
            </a:bodyPr>
            <a:lstStyle/>
            <a:p>
              <a:pPr algn="ctr"/>
              <a:r>
                <a:rPr lang="zh-CN" altLang="en-US" b="1" dirty="0">
                  <a:solidFill>
                    <a:srgbClr val="44D9E6"/>
                  </a:solidFill>
                </a:rPr>
                <a:t>标题预设</a:t>
              </a:r>
              <a:br>
                <a:rPr lang="zh-CN" altLang="en-US" b="1" dirty="0">
                  <a:solidFill>
                    <a:srgbClr val="44D9E6"/>
                  </a:solidFill>
                </a:rPr>
              </a:br>
              <a:endParaRPr lang="zh-CN" altLang="en-US" b="1" dirty="0">
                <a:solidFill>
                  <a:srgbClr val="44D9E6"/>
                </a:solidFill>
              </a:endParaRPr>
            </a:p>
          </p:txBody>
        </p:sp>
        <p:sp>
          <p:nvSpPr>
            <p:cNvPr id="127" name="iSḻïďè">
              <a:extLst>
                <a:ext uri="{FF2B5EF4-FFF2-40B4-BE49-F238E27FC236}">
                  <a16:creationId xmlns:a16="http://schemas.microsoft.com/office/drawing/2014/main" xmlns="" id="{7D3BB253-0849-4488-B731-79DC3E8AB576}"/>
                </a:ext>
              </a:extLst>
            </p:cNvPr>
            <p:cNvSpPr/>
            <p:nvPr/>
          </p:nvSpPr>
          <p:spPr>
            <a:xfrm>
              <a:off x="400257" y="5445224"/>
              <a:ext cx="2797874" cy="671414"/>
            </a:xfrm>
            <a:prstGeom prst="rect">
              <a:avLst/>
            </a:prstGeom>
          </p:spPr>
          <p:txBody>
            <a:bodyPr wrap="square" lIns="0" tIns="0" rIns="0" bIns="0" anchor="t" anchorCtr="1">
              <a:normAutofit/>
            </a:bodyPr>
            <a:lstStyle/>
            <a:p>
              <a:pPr algn="ctr">
                <a:lnSpc>
                  <a:spcPct val="120000"/>
                </a:lnSpc>
                <a:defRPr sz="1800"/>
              </a:pPr>
              <a:r>
                <a:rPr lang="zh-CN" altLang="en-US" sz="1200" dirty="0">
                  <a:solidFill>
                    <a:srgbClr val="44D9E6"/>
                  </a:solidFill>
                </a:rPr>
                <a:t>点击此处更换文本点击此处更换文本点击此处更换文本</a:t>
              </a:r>
            </a:p>
          </p:txBody>
        </p:sp>
      </p:grpSp>
      <p:grpSp>
        <p:nvGrpSpPr>
          <p:cNvPr id="43" name="iṥļídê">
            <a:extLst>
              <a:ext uri="{FF2B5EF4-FFF2-40B4-BE49-F238E27FC236}">
                <a16:creationId xmlns:a16="http://schemas.microsoft.com/office/drawing/2014/main" xmlns="" id="{C9A4C671-963F-48EA-A680-8914E2D5D713}"/>
              </a:ext>
            </a:extLst>
          </p:cNvPr>
          <p:cNvGrpSpPr/>
          <p:nvPr/>
        </p:nvGrpSpPr>
        <p:grpSpPr>
          <a:xfrm>
            <a:off x="6895531" y="1637066"/>
            <a:ext cx="2571749" cy="1012284"/>
            <a:chOff x="400257" y="5015347"/>
            <a:chExt cx="2797874" cy="1101291"/>
          </a:xfrm>
        </p:grpSpPr>
        <p:sp>
          <p:nvSpPr>
            <p:cNvPr id="44" name="ïśḷîḋê">
              <a:extLst>
                <a:ext uri="{FF2B5EF4-FFF2-40B4-BE49-F238E27FC236}">
                  <a16:creationId xmlns:a16="http://schemas.microsoft.com/office/drawing/2014/main" xmlns="" id="{8803D564-B90E-49AA-947B-482C78B69155}"/>
                </a:ext>
              </a:extLst>
            </p:cNvPr>
            <p:cNvSpPr txBox="1"/>
            <p:nvPr/>
          </p:nvSpPr>
          <p:spPr>
            <a:xfrm>
              <a:off x="749351" y="5015347"/>
              <a:ext cx="2073722" cy="610675"/>
            </a:xfrm>
            <a:prstGeom prst="rect">
              <a:avLst/>
            </a:prstGeom>
            <a:noFill/>
          </p:spPr>
          <p:txBody>
            <a:bodyPr wrap="none" lIns="0" tIns="0" rIns="0" bIns="0">
              <a:normAutofit/>
            </a:bodyPr>
            <a:lstStyle/>
            <a:p>
              <a:pPr algn="ctr"/>
              <a:r>
                <a:rPr lang="zh-CN" altLang="en-US" b="1" dirty="0">
                  <a:solidFill>
                    <a:srgbClr val="44D9E6"/>
                  </a:solidFill>
                </a:rPr>
                <a:t>标题预设</a:t>
              </a:r>
              <a:br>
                <a:rPr lang="zh-CN" altLang="en-US" b="1" dirty="0">
                  <a:solidFill>
                    <a:srgbClr val="44D9E6"/>
                  </a:solidFill>
                </a:rPr>
              </a:br>
              <a:endParaRPr lang="zh-CN" altLang="en-US" b="1" dirty="0">
                <a:solidFill>
                  <a:srgbClr val="44D9E6"/>
                </a:solidFill>
              </a:endParaRPr>
            </a:p>
          </p:txBody>
        </p:sp>
        <p:sp>
          <p:nvSpPr>
            <p:cNvPr id="45" name="iSḻïďè">
              <a:extLst>
                <a:ext uri="{FF2B5EF4-FFF2-40B4-BE49-F238E27FC236}">
                  <a16:creationId xmlns:a16="http://schemas.microsoft.com/office/drawing/2014/main" xmlns="" id="{ED8D2365-CAD0-4614-B476-5C9C3B120768}"/>
                </a:ext>
              </a:extLst>
            </p:cNvPr>
            <p:cNvSpPr/>
            <p:nvPr/>
          </p:nvSpPr>
          <p:spPr>
            <a:xfrm>
              <a:off x="400257" y="5445224"/>
              <a:ext cx="2797874" cy="671414"/>
            </a:xfrm>
            <a:prstGeom prst="rect">
              <a:avLst/>
            </a:prstGeom>
          </p:spPr>
          <p:txBody>
            <a:bodyPr wrap="square" lIns="0" tIns="0" rIns="0" bIns="0" anchor="t" anchorCtr="1">
              <a:normAutofit/>
            </a:bodyPr>
            <a:lstStyle/>
            <a:p>
              <a:pPr algn="ctr">
                <a:lnSpc>
                  <a:spcPct val="120000"/>
                </a:lnSpc>
                <a:defRPr sz="1800"/>
              </a:pPr>
              <a:r>
                <a:rPr lang="zh-CN" altLang="en-US" sz="1200" dirty="0">
                  <a:solidFill>
                    <a:srgbClr val="44D9E6"/>
                  </a:solidFill>
                </a:rPr>
                <a:t>点击此处更换文本点击此处更换文本点击此处更换文本</a:t>
              </a:r>
            </a:p>
          </p:txBody>
        </p:sp>
      </p:grpSp>
      <p:grpSp>
        <p:nvGrpSpPr>
          <p:cNvPr id="46" name="iṥļídê">
            <a:extLst>
              <a:ext uri="{FF2B5EF4-FFF2-40B4-BE49-F238E27FC236}">
                <a16:creationId xmlns:a16="http://schemas.microsoft.com/office/drawing/2014/main" xmlns="" id="{01E82B5A-0178-4099-A1D5-83165EC28001}"/>
              </a:ext>
            </a:extLst>
          </p:cNvPr>
          <p:cNvGrpSpPr/>
          <p:nvPr/>
        </p:nvGrpSpPr>
        <p:grpSpPr>
          <a:xfrm>
            <a:off x="920589" y="5220934"/>
            <a:ext cx="2571749" cy="1012284"/>
            <a:chOff x="400257" y="5015347"/>
            <a:chExt cx="2797874" cy="1101291"/>
          </a:xfrm>
        </p:grpSpPr>
        <p:sp>
          <p:nvSpPr>
            <p:cNvPr id="47" name="ïśḷîḋê">
              <a:extLst>
                <a:ext uri="{FF2B5EF4-FFF2-40B4-BE49-F238E27FC236}">
                  <a16:creationId xmlns:a16="http://schemas.microsoft.com/office/drawing/2014/main" xmlns="" id="{AE5A96C1-8CC9-4426-AD50-FCC5D8491DAA}"/>
                </a:ext>
              </a:extLst>
            </p:cNvPr>
            <p:cNvSpPr txBox="1"/>
            <p:nvPr/>
          </p:nvSpPr>
          <p:spPr>
            <a:xfrm>
              <a:off x="749351" y="5015347"/>
              <a:ext cx="2073722" cy="610675"/>
            </a:xfrm>
            <a:prstGeom prst="rect">
              <a:avLst/>
            </a:prstGeom>
            <a:noFill/>
          </p:spPr>
          <p:txBody>
            <a:bodyPr wrap="none" lIns="0" tIns="0" rIns="0" bIns="0">
              <a:normAutofit/>
            </a:bodyPr>
            <a:lstStyle/>
            <a:p>
              <a:pPr algn="ctr"/>
              <a:r>
                <a:rPr lang="zh-CN" altLang="en-US" b="1" dirty="0">
                  <a:solidFill>
                    <a:srgbClr val="44D9E6"/>
                  </a:solidFill>
                </a:rPr>
                <a:t>标题预设</a:t>
              </a:r>
              <a:br>
                <a:rPr lang="zh-CN" altLang="en-US" b="1" dirty="0">
                  <a:solidFill>
                    <a:srgbClr val="44D9E6"/>
                  </a:solidFill>
                </a:rPr>
              </a:br>
              <a:endParaRPr lang="zh-CN" altLang="en-US" b="1" dirty="0">
                <a:solidFill>
                  <a:srgbClr val="44D9E6"/>
                </a:solidFill>
              </a:endParaRPr>
            </a:p>
          </p:txBody>
        </p:sp>
        <p:sp>
          <p:nvSpPr>
            <p:cNvPr id="48" name="iSḻïďè">
              <a:extLst>
                <a:ext uri="{FF2B5EF4-FFF2-40B4-BE49-F238E27FC236}">
                  <a16:creationId xmlns:a16="http://schemas.microsoft.com/office/drawing/2014/main" xmlns="" id="{A3B0FF1A-5C3E-47D8-AFC8-D72C248DC5F7}"/>
                </a:ext>
              </a:extLst>
            </p:cNvPr>
            <p:cNvSpPr/>
            <p:nvPr/>
          </p:nvSpPr>
          <p:spPr>
            <a:xfrm>
              <a:off x="400257" y="5445224"/>
              <a:ext cx="2797874" cy="671414"/>
            </a:xfrm>
            <a:prstGeom prst="rect">
              <a:avLst/>
            </a:prstGeom>
          </p:spPr>
          <p:txBody>
            <a:bodyPr wrap="square" lIns="0" tIns="0" rIns="0" bIns="0" anchor="t" anchorCtr="1">
              <a:normAutofit/>
            </a:bodyPr>
            <a:lstStyle/>
            <a:p>
              <a:pPr algn="ctr">
                <a:lnSpc>
                  <a:spcPct val="120000"/>
                </a:lnSpc>
                <a:defRPr sz="1800"/>
              </a:pPr>
              <a:r>
                <a:rPr lang="zh-CN" altLang="en-US" sz="1200" dirty="0">
                  <a:solidFill>
                    <a:srgbClr val="44D9E6"/>
                  </a:solidFill>
                </a:rPr>
                <a:t>点击此处更换文本点击此处更换文本点击此处更换文本</a:t>
              </a:r>
            </a:p>
          </p:txBody>
        </p:sp>
      </p:grpSp>
      <p:grpSp>
        <p:nvGrpSpPr>
          <p:cNvPr id="49" name="iṥļídê">
            <a:extLst>
              <a:ext uri="{FF2B5EF4-FFF2-40B4-BE49-F238E27FC236}">
                <a16:creationId xmlns:a16="http://schemas.microsoft.com/office/drawing/2014/main" xmlns="" id="{09F5C970-C58E-441E-BB53-94E56D7CAAAE}"/>
              </a:ext>
            </a:extLst>
          </p:cNvPr>
          <p:cNvGrpSpPr/>
          <p:nvPr/>
        </p:nvGrpSpPr>
        <p:grpSpPr>
          <a:xfrm>
            <a:off x="4768182" y="5276112"/>
            <a:ext cx="2571749" cy="1012284"/>
            <a:chOff x="400257" y="5015347"/>
            <a:chExt cx="2797874" cy="1101291"/>
          </a:xfrm>
        </p:grpSpPr>
        <p:sp>
          <p:nvSpPr>
            <p:cNvPr id="50" name="ïśḷîḋê">
              <a:extLst>
                <a:ext uri="{FF2B5EF4-FFF2-40B4-BE49-F238E27FC236}">
                  <a16:creationId xmlns:a16="http://schemas.microsoft.com/office/drawing/2014/main" xmlns="" id="{08F308FA-11B7-4153-B5E2-2D3A0ED820CF}"/>
                </a:ext>
              </a:extLst>
            </p:cNvPr>
            <p:cNvSpPr txBox="1"/>
            <p:nvPr/>
          </p:nvSpPr>
          <p:spPr>
            <a:xfrm>
              <a:off x="749351" y="5015347"/>
              <a:ext cx="2073722" cy="610675"/>
            </a:xfrm>
            <a:prstGeom prst="rect">
              <a:avLst/>
            </a:prstGeom>
            <a:noFill/>
          </p:spPr>
          <p:txBody>
            <a:bodyPr wrap="none" lIns="0" tIns="0" rIns="0" bIns="0">
              <a:normAutofit/>
            </a:bodyPr>
            <a:lstStyle/>
            <a:p>
              <a:pPr algn="ctr"/>
              <a:r>
                <a:rPr lang="zh-CN" altLang="en-US" b="1" dirty="0">
                  <a:solidFill>
                    <a:srgbClr val="44D9E6"/>
                  </a:solidFill>
                </a:rPr>
                <a:t>标题预设</a:t>
              </a:r>
              <a:br>
                <a:rPr lang="zh-CN" altLang="en-US" b="1" dirty="0">
                  <a:solidFill>
                    <a:srgbClr val="44D9E6"/>
                  </a:solidFill>
                </a:rPr>
              </a:br>
              <a:endParaRPr lang="zh-CN" altLang="en-US" b="1" dirty="0">
                <a:solidFill>
                  <a:srgbClr val="44D9E6"/>
                </a:solidFill>
              </a:endParaRPr>
            </a:p>
          </p:txBody>
        </p:sp>
        <p:sp>
          <p:nvSpPr>
            <p:cNvPr id="51" name="iSḻïďè">
              <a:extLst>
                <a:ext uri="{FF2B5EF4-FFF2-40B4-BE49-F238E27FC236}">
                  <a16:creationId xmlns:a16="http://schemas.microsoft.com/office/drawing/2014/main" xmlns="" id="{BFF8010A-F4FD-43CB-9FE2-9DEF841D3144}"/>
                </a:ext>
              </a:extLst>
            </p:cNvPr>
            <p:cNvSpPr/>
            <p:nvPr/>
          </p:nvSpPr>
          <p:spPr>
            <a:xfrm>
              <a:off x="400257" y="5445224"/>
              <a:ext cx="2797874" cy="671414"/>
            </a:xfrm>
            <a:prstGeom prst="rect">
              <a:avLst/>
            </a:prstGeom>
          </p:spPr>
          <p:txBody>
            <a:bodyPr wrap="square" lIns="0" tIns="0" rIns="0" bIns="0" anchor="t" anchorCtr="1">
              <a:normAutofit/>
            </a:bodyPr>
            <a:lstStyle/>
            <a:p>
              <a:pPr algn="ctr">
                <a:lnSpc>
                  <a:spcPct val="120000"/>
                </a:lnSpc>
                <a:defRPr sz="1800"/>
              </a:pPr>
              <a:r>
                <a:rPr lang="zh-CN" altLang="en-US" sz="1200" dirty="0">
                  <a:solidFill>
                    <a:srgbClr val="44D9E6"/>
                  </a:solidFill>
                </a:rPr>
                <a:t>点击此处更换文本点击此处更换文本点击此处更换文本</a:t>
              </a:r>
            </a:p>
          </p:txBody>
        </p:sp>
      </p:grpSp>
      <p:grpSp>
        <p:nvGrpSpPr>
          <p:cNvPr id="52" name="iṥļídê">
            <a:extLst>
              <a:ext uri="{FF2B5EF4-FFF2-40B4-BE49-F238E27FC236}">
                <a16:creationId xmlns:a16="http://schemas.microsoft.com/office/drawing/2014/main" xmlns="" id="{2CD9EFE0-61A1-4C6F-B7B1-059805D8D230}"/>
              </a:ext>
            </a:extLst>
          </p:cNvPr>
          <p:cNvGrpSpPr/>
          <p:nvPr/>
        </p:nvGrpSpPr>
        <p:grpSpPr>
          <a:xfrm>
            <a:off x="8591909" y="5220934"/>
            <a:ext cx="2571749" cy="1012284"/>
            <a:chOff x="400257" y="5015347"/>
            <a:chExt cx="2797874" cy="1101291"/>
          </a:xfrm>
        </p:grpSpPr>
        <p:sp>
          <p:nvSpPr>
            <p:cNvPr id="53" name="ïśḷîḋê">
              <a:extLst>
                <a:ext uri="{FF2B5EF4-FFF2-40B4-BE49-F238E27FC236}">
                  <a16:creationId xmlns:a16="http://schemas.microsoft.com/office/drawing/2014/main" xmlns="" id="{3252D60E-2C4B-4D9C-BE45-256D5BBF5207}"/>
                </a:ext>
              </a:extLst>
            </p:cNvPr>
            <p:cNvSpPr txBox="1"/>
            <p:nvPr/>
          </p:nvSpPr>
          <p:spPr>
            <a:xfrm>
              <a:off x="749351" y="5015347"/>
              <a:ext cx="2073722" cy="610675"/>
            </a:xfrm>
            <a:prstGeom prst="rect">
              <a:avLst/>
            </a:prstGeom>
            <a:noFill/>
          </p:spPr>
          <p:txBody>
            <a:bodyPr wrap="none" lIns="0" tIns="0" rIns="0" bIns="0">
              <a:normAutofit/>
            </a:bodyPr>
            <a:lstStyle/>
            <a:p>
              <a:pPr algn="ctr"/>
              <a:r>
                <a:rPr lang="zh-CN" altLang="en-US" b="1" dirty="0">
                  <a:solidFill>
                    <a:srgbClr val="44D9E6"/>
                  </a:solidFill>
                </a:rPr>
                <a:t>标题预设</a:t>
              </a:r>
              <a:br>
                <a:rPr lang="zh-CN" altLang="en-US" b="1" dirty="0">
                  <a:solidFill>
                    <a:srgbClr val="44D9E6"/>
                  </a:solidFill>
                </a:rPr>
              </a:br>
              <a:endParaRPr lang="zh-CN" altLang="en-US" b="1" dirty="0">
                <a:solidFill>
                  <a:srgbClr val="44D9E6"/>
                </a:solidFill>
              </a:endParaRPr>
            </a:p>
          </p:txBody>
        </p:sp>
        <p:sp>
          <p:nvSpPr>
            <p:cNvPr id="54" name="iSḻïďè">
              <a:extLst>
                <a:ext uri="{FF2B5EF4-FFF2-40B4-BE49-F238E27FC236}">
                  <a16:creationId xmlns:a16="http://schemas.microsoft.com/office/drawing/2014/main" xmlns="" id="{F6D2BC83-4673-4356-A80A-7788B31EBF04}"/>
                </a:ext>
              </a:extLst>
            </p:cNvPr>
            <p:cNvSpPr/>
            <p:nvPr/>
          </p:nvSpPr>
          <p:spPr>
            <a:xfrm>
              <a:off x="400257" y="5445224"/>
              <a:ext cx="2797874" cy="671414"/>
            </a:xfrm>
            <a:prstGeom prst="rect">
              <a:avLst/>
            </a:prstGeom>
          </p:spPr>
          <p:txBody>
            <a:bodyPr wrap="square" lIns="0" tIns="0" rIns="0" bIns="0" anchor="t" anchorCtr="1">
              <a:normAutofit/>
            </a:bodyPr>
            <a:lstStyle/>
            <a:p>
              <a:pPr algn="ctr">
                <a:lnSpc>
                  <a:spcPct val="120000"/>
                </a:lnSpc>
                <a:defRPr sz="1800"/>
              </a:pPr>
              <a:r>
                <a:rPr lang="zh-CN" altLang="en-US" sz="1200" dirty="0">
                  <a:solidFill>
                    <a:srgbClr val="44D9E6"/>
                  </a:solidFill>
                </a:rPr>
                <a:t>点击此处更换文本点击此处更换文本点击此处更换文本</a:t>
              </a:r>
            </a:p>
          </p:txBody>
        </p:sp>
      </p:grpSp>
    </p:spTree>
    <p:extLst>
      <p:ext uri="{BB962C8B-B14F-4D97-AF65-F5344CB8AC3E}">
        <p14:creationId xmlns:p14="http://schemas.microsoft.com/office/powerpoint/2010/main" val="1451764139"/>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9"/>
                                        </p:tgtEl>
                                        <p:attrNameLst>
                                          <p:attrName>style.visibility</p:attrName>
                                        </p:attrNameLst>
                                      </p:cBhvr>
                                      <p:to>
                                        <p:strVal val="visible"/>
                                      </p:to>
                                    </p:set>
                                    <p:animEffect transition="in" filter="fade">
                                      <p:cBhvr>
                                        <p:cTn id="12" dur="1000"/>
                                        <p:tgtEl>
                                          <p:spTgt spid="119"/>
                                        </p:tgtEl>
                                      </p:cBhvr>
                                    </p:animEffect>
                                    <p:anim calcmode="lin" valueType="num">
                                      <p:cBhvr>
                                        <p:cTn id="13" dur="1000" fill="hold"/>
                                        <p:tgtEl>
                                          <p:spTgt spid="119"/>
                                        </p:tgtEl>
                                        <p:attrNameLst>
                                          <p:attrName>ppt_x</p:attrName>
                                        </p:attrNameLst>
                                      </p:cBhvr>
                                      <p:tavLst>
                                        <p:tav tm="0">
                                          <p:val>
                                            <p:strVal val="#ppt_x"/>
                                          </p:val>
                                        </p:tav>
                                        <p:tav tm="100000">
                                          <p:val>
                                            <p:strVal val="#ppt_x"/>
                                          </p:val>
                                        </p:tav>
                                      </p:tavLst>
                                    </p:anim>
                                    <p:anim calcmode="lin" valueType="num">
                                      <p:cBhvr>
                                        <p:cTn id="14" dur="1000" fill="hold"/>
                                        <p:tgtEl>
                                          <p:spTgt spid="11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1000"/>
                                        <p:tgtEl>
                                          <p:spTgt spid="43"/>
                                        </p:tgtEl>
                                      </p:cBhvr>
                                    </p:animEffect>
                                    <p:anim calcmode="lin" valueType="num">
                                      <p:cBhvr>
                                        <p:cTn id="20" dur="1000" fill="hold"/>
                                        <p:tgtEl>
                                          <p:spTgt spid="43"/>
                                        </p:tgtEl>
                                        <p:attrNameLst>
                                          <p:attrName>ppt_x</p:attrName>
                                        </p:attrNameLst>
                                      </p:cBhvr>
                                      <p:tavLst>
                                        <p:tav tm="0">
                                          <p:val>
                                            <p:strVal val="#ppt_x"/>
                                          </p:val>
                                        </p:tav>
                                        <p:tav tm="100000">
                                          <p:val>
                                            <p:strVal val="#ppt_x"/>
                                          </p:val>
                                        </p:tav>
                                      </p:tavLst>
                                    </p:anim>
                                    <p:anim calcmode="lin" valueType="num">
                                      <p:cBhvr>
                                        <p:cTn id="21"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1000"/>
                                        <p:tgtEl>
                                          <p:spTgt spid="46"/>
                                        </p:tgtEl>
                                      </p:cBhvr>
                                    </p:animEffect>
                                    <p:anim calcmode="lin" valueType="num">
                                      <p:cBhvr>
                                        <p:cTn id="27" dur="1000" fill="hold"/>
                                        <p:tgtEl>
                                          <p:spTgt spid="46"/>
                                        </p:tgtEl>
                                        <p:attrNameLst>
                                          <p:attrName>ppt_x</p:attrName>
                                        </p:attrNameLst>
                                      </p:cBhvr>
                                      <p:tavLst>
                                        <p:tav tm="0">
                                          <p:val>
                                            <p:strVal val="#ppt_x"/>
                                          </p:val>
                                        </p:tav>
                                        <p:tav tm="100000">
                                          <p:val>
                                            <p:strVal val="#ppt_x"/>
                                          </p:val>
                                        </p:tav>
                                      </p:tavLst>
                                    </p:anim>
                                    <p:anim calcmode="lin" valueType="num">
                                      <p:cBhvr>
                                        <p:cTn id="28"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1000"/>
                                        <p:tgtEl>
                                          <p:spTgt spid="49"/>
                                        </p:tgtEl>
                                      </p:cBhvr>
                                    </p:animEffect>
                                    <p:anim calcmode="lin" valueType="num">
                                      <p:cBhvr>
                                        <p:cTn id="34" dur="1000" fill="hold"/>
                                        <p:tgtEl>
                                          <p:spTgt spid="49"/>
                                        </p:tgtEl>
                                        <p:attrNameLst>
                                          <p:attrName>ppt_x</p:attrName>
                                        </p:attrNameLst>
                                      </p:cBhvr>
                                      <p:tavLst>
                                        <p:tav tm="0">
                                          <p:val>
                                            <p:strVal val="#ppt_x"/>
                                          </p:val>
                                        </p:tav>
                                        <p:tav tm="100000">
                                          <p:val>
                                            <p:strVal val="#ppt_x"/>
                                          </p:val>
                                        </p:tav>
                                      </p:tavLst>
                                    </p:anim>
                                    <p:anim calcmode="lin" valueType="num">
                                      <p:cBhvr>
                                        <p:cTn id="35"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1000"/>
                                        <p:tgtEl>
                                          <p:spTgt spid="52"/>
                                        </p:tgtEl>
                                      </p:cBhvr>
                                    </p:animEffect>
                                    <p:anim calcmode="lin" valueType="num">
                                      <p:cBhvr>
                                        <p:cTn id="41" dur="1000" fill="hold"/>
                                        <p:tgtEl>
                                          <p:spTgt spid="52"/>
                                        </p:tgtEl>
                                        <p:attrNameLst>
                                          <p:attrName>ppt_x</p:attrName>
                                        </p:attrNameLst>
                                      </p:cBhvr>
                                      <p:tavLst>
                                        <p:tav tm="0">
                                          <p:val>
                                            <p:strVal val="#ppt_x"/>
                                          </p:val>
                                        </p:tav>
                                        <p:tav tm="100000">
                                          <p:val>
                                            <p:strVal val="#ppt_x"/>
                                          </p:val>
                                        </p:tav>
                                      </p:tavLst>
                                    </p:anim>
                                    <p:anim calcmode="lin" valueType="num">
                                      <p:cBhvr>
                                        <p:cTn id="42"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组合 80">
            <a:extLst>
              <a:ext uri="{FF2B5EF4-FFF2-40B4-BE49-F238E27FC236}">
                <a16:creationId xmlns:a16="http://schemas.microsoft.com/office/drawing/2014/main" xmlns="" id="{B1AA391E-9DD7-4AF8-9F9E-F4C3009CC391}"/>
              </a:ext>
            </a:extLst>
          </p:cNvPr>
          <p:cNvGrpSpPr/>
          <p:nvPr/>
        </p:nvGrpSpPr>
        <p:grpSpPr>
          <a:xfrm>
            <a:off x="0" y="304800"/>
            <a:ext cx="8048984" cy="566585"/>
            <a:chOff x="0" y="513506"/>
            <a:chExt cx="6978466" cy="491229"/>
          </a:xfrm>
        </p:grpSpPr>
        <p:sp>
          <p:nvSpPr>
            <p:cNvPr id="82" name="矩形 2">
              <a:extLst>
                <a:ext uri="{FF2B5EF4-FFF2-40B4-BE49-F238E27FC236}">
                  <a16:creationId xmlns:a16="http://schemas.microsoft.com/office/drawing/2014/main" xmlns="" id="{BF731ECF-2CAD-4B57-8454-654894D655C1}"/>
                </a:ext>
              </a:extLst>
            </p:cNvPr>
            <p:cNvSpPr/>
            <p:nvPr/>
          </p:nvSpPr>
          <p:spPr>
            <a:xfrm>
              <a:off x="0" y="513506"/>
              <a:ext cx="623488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881" h="491229">
                  <a:moveTo>
                    <a:pt x="0" y="0"/>
                  </a:moveTo>
                  <a:lnTo>
                    <a:pt x="5206181" y="0"/>
                  </a:lnTo>
                  <a:lnTo>
                    <a:pt x="6234881" y="491229"/>
                  </a:lnTo>
                  <a:lnTo>
                    <a:pt x="0" y="491229"/>
                  </a:lnTo>
                  <a:lnTo>
                    <a:pt x="0" y="0"/>
                  </a:lnTo>
                  <a:close/>
                </a:path>
              </a:pathLst>
            </a:custGeom>
            <a:gradFill>
              <a:gsLst>
                <a:gs pos="0">
                  <a:schemeClr val="accent1">
                    <a:lumMod val="5000"/>
                    <a:lumOff val="95000"/>
                    <a:alpha val="0"/>
                  </a:schemeClr>
                </a:gs>
                <a:gs pos="74000">
                  <a:srgbClr val="44D9E6"/>
                </a:gs>
                <a:gs pos="83000">
                  <a:srgbClr val="44D9E6"/>
                </a:gs>
                <a:gs pos="100000">
                  <a:srgbClr val="44D9E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2">
              <a:extLst>
                <a:ext uri="{FF2B5EF4-FFF2-40B4-BE49-F238E27FC236}">
                  <a16:creationId xmlns:a16="http://schemas.microsoft.com/office/drawing/2014/main" xmlns="" id="{EA79803E-C4EB-4951-9ACF-6B818D1EB5A9}"/>
                </a:ext>
              </a:extLst>
            </p:cNvPr>
            <p:cNvSpPr/>
            <p:nvPr/>
          </p:nvSpPr>
          <p:spPr>
            <a:xfrm>
              <a:off x="535368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2">
              <a:extLst>
                <a:ext uri="{FF2B5EF4-FFF2-40B4-BE49-F238E27FC236}">
                  <a16:creationId xmlns:a16="http://schemas.microsoft.com/office/drawing/2014/main" xmlns="" id="{5B209FB8-667F-466D-8278-159219B0BD0E}"/>
                </a:ext>
              </a:extLst>
            </p:cNvPr>
            <p:cNvSpPr/>
            <p:nvPr/>
          </p:nvSpPr>
          <p:spPr>
            <a:xfrm>
              <a:off x="571563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5" name="文本框 84">
            <a:extLst>
              <a:ext uri="{FF2B5EF4-FFF2-40B4-BE49-F238E27FC236}">
                <a16:creationId xmlns:a16="http://schemas.microsoft.com/office/drawing/2014/main" xmlns="" id="{B089C192-C771-4555-8E2D-173F18A472D5}"/>
              </a:ext>
            </a:extLst>
          </p:cNvPr>
          <p:cNvSpPr txBox="1"/>
          <p:nvPr/>
        </p:nvSpPr>
        <p:spPr>
          <a:xfrm>
            <a:off x="286065" y="342900"/>
            <a:ext cx="6858000" cy="523220"/>
          </a:xfrm>
          <a:prstGeom prst="rect">
            <a:avLst/>
          </a:prstGeom>
          <a:noFill/>
        </p:spPr>
        <p:txBody>
          <a:bodyPr wrap="square" rtlCol="0">
            <a:spAutoFit/>
          </a:bodyPr>
          <a:lstStyle/>
          <a:p>
            <a:r>
              <a:rPr lang="en-US" altLang="zh-CN" sz="2800" spc="120" dirty="0">
                <a:solidFill>
                  <a:schemeClr val="bg1"/>
                </a:solidFill>
                <a:cs typeface="+mn-ea"/>
                <a:sym typeface="+mn-lt"/>
              </a:rPr>
              <a:t>DISTRIBUTION AND SCALE</a:t>
            </a:r>
            <a:endParaRPr lang="zh-CN" altLang="en-US" sz="2800" spc="120" dirty="0">
              <a:solidFill>
                <a:schemeClr val="bg1"/>
              </a:solidFill>
              <a:cs typeface="+mn-ea"/>
              <a:sym typeface="+mn-lt"/>
            </a:endParaRPr>
          </a:p>
        </p:txBody>
      </p:sp>
      <p:pic>
        <p:nvPicPr>
          <p:cNvPr id="7" name="图片 6">
            <a:extLst>
              <a:ext uri="{FF2B5EF4-FFF2-40B4-BE49-F238E27FC236}">
                <a16:creationId xmlns:a16="http://schemas.microsoft.com/office/drawing/2014/main" xmlns="" id="{48F269AD-BFAA-4DD2-A199-F445C3197E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686"/>
          <a:stretch/>
        </p:blipFill>
        <p:spPr>
          <a:xfrm>
            <a:off x="1355356" y="4083613"/>
            <a:ext cx="3759568" cy="2252775"/>
          </a:xfrm>
          <a:prstGeom prst="rect">
            <a:avLst/>
          </a:prstGeom>
        </p:spPr>
      </p:pic>
      <p:pic>
        <p:nvPicPr>
          <p:cNvPr id="19" name="图片 18">
            <a:extLst>
              <a:ext uri="{FF2B5EF4-FFF2-40B4-BE49-F238E27FC236}">
                <a16:creationId xmlns:a16="http://schemas.microsoft.com/office/drawing/2014/main" xmlns="" id="{B9DA995C-ECEF-4345-A3E8-03BBC44B45B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686"/>
          <a:stretch/>
        </p:blipFill>
        <p:spPr>
          <a:xfrm>
            <a:off x="7143750" y="4103012"/>
            <a:ext cx="3759568" cy="2252775"/>
          </a:xfrm>
          <a:prstGeom prst="rect">
            <a:avLst/>
          </a:prstGeom>
        </p:spPr>
      </p:pic>
      <p:pic>
        <p:nvPicPr>
          <p:cNvPr id="20" name="图片 19">
            <a:extLst>
              <a:ext uri="{FF2B5EF4-FFF2-40B4-BE49-F238E27FC236}">
                <a16:creationId xmlns:a16="http://schemas.microsoft.com/office/drawing/2014/main" xmlns="" id="{4E365791-E322-461B-B2B9-EDCBE149924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686"/>
          <a:stretch/>
        </p:blipFill>
        <p:spPr>
          <a:xfrm>
            <a:off x="1288683" y="1606764"/>
            <a:ext cx="3759568" cy="2252775"/>
          </a:xfrm>
          <a:prstGeom prst="rect">
            <a:avLst/>
          </a:prstGeom>
        </p:spPr>
      </p:pic>
      <p:pic>
        <p:nvPicPr>
          <p:cNvPr id="21" name="图片 20">
            <a:extLst>
              <a:ext uri="{FF2B5EF4-FFF2-40B4-BE49-F238E27FC236}">
                <a16:creationId xmlns:a16="http://schemas.microsoft.com/office/drawing/2014/main" xmlns="" id="{37E33B7C-F3FF-4713-B5D4-AC118FD33FB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0686"/>
          <a:stretch/>
        </p:blipFill>
        <p:spPr>
          <a:xfrm>
            <a:off x="7077077" y="1626163"/>
            <a:ext cx="3759568" cy="2252775"/>
          </a:xfrm>
          <a:prstGeom prst="rect">
            <a:avLst/>
          </a:prstGeom>
        </p:spPr>
      </p:pic>
      <p:grpSp>
        <p:nvGrpSpPr>
          <p:cNvPr id="2" name="组合 1">
            <a:extLst>
              <a:ext uri="{FF2B5EF4-FFF2-40B4-BE49-F238E27FC236}">
                <a16:creationId xmlns:a16="http://schemas.microsoft.com/office/drawing/2014/main" xmlns="" id="{B57FA9BB-1FC9-4DCA-9217-D5005FF042A9}"/>
              </a:ext>
            </a:extLst>
          </p:cNvPr>
          <p:cNvGrpSpPr/>
          <p:nvPr/>
        </p:nvGrpSpPr>
        <p:grpSpPr>
          <a:xfrm>
            <a:off x="4284640" y="2466975"/>
            <a:ext cx="3644536" cy="3048000"/>
            <a:chOff x="4284640" y="2466975"/>
            <a:chExt cx="3644536" cy="3048000"/>
          </a:xfrm>
        </p:grpSpPr>
        <p:sp>
          <p:nvSpPr>
            <p:cNvPr id="91" name="矩形 90">
              <a:extLst>
                <a:ext uri="{FF2B5EF4-FFF2-40B4-BE49-F238E27FC236}">
                  <a16:creationId xmlns:a16="http://schemas.microsoft.com/office/drawing/2014/main" xmlns="" id="{FF8D6D46-D2BE-47B0-B911-380EF66E8A71}"/>
                </a:ext>
              </a:extLst>
            </p:cNvPr>
            <p:cNvSpPr/>
            <p:nvPr/>
          </p:nvSpPr>
          <p:spPr>
            <a:xfrm rot="2700000">
              <a:off x="4602946" y="2466975"/>
              <a:ext cx="3048000" cy="304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xmlns="" id="{06D48D34-542A-4DB6-B012-5B551A265A5F}"/>
                </a:ext>
              </a:extLst>
            </p:cNvPr>
            <p:cNvSpPr/>
            <p:nvPr/>
          </p:nvSpPr>
          <p:spPr>
            <a:xfrm rot="2700000">
              <a:off x="4284640" y="3580777"/>
              <a:ext cx="820395" cy="820395"/>
            </a:xfrm>
            <a:custGeom>
              <a:avLst/>
              <a:gdLst>
                <a:gd name="connsiteX0" fmla="*/ 0 w 820395"/>
                <a:gd name="connsiteY0" fmla="*/ 0 h 820395"/>
                <a:gd name="connsiteX1" fmla="*/ 820395 w 820395"/>
                <a:gd name="connsiteY1" fmla="*/ 0 h 820395"/>
                <a:gd name="connsiteX2" fmla="*/ 820395 w 820395"/>
                <a:gd name="connsiteY2" fmla="*/ 820395 h 820395"/>
                <a:gd name="connsiteX3" fmla="*/ 0 w 820395"/>
                <a:gd name="connsiteY3" fmla="*/ 820395 h 820395"/>
                <a:gd name="connsiteX4" fmla="*/ 0 w 820395"/>
                <a:gd name="connsiteY4" fmla="*/ 0 h 820395"/>
                <a:gd name="connsiteX0" fmla="*/ 0 w 820395"/>
                <a:gd name="connsiteY0" fmla="*/ 0 h 820395"/>
                <a:gd name="connsiteX1" fmla="*/ 423019 w 820395"/>
                <a:gd name="connsiteY1" fmla="*/ 417581 h 820395"/>
                <a:gd name="connsiteX2" fmla="*/ 820395 w 820395"/>
                <a:gd name="connsiteY2" fmla="*/ 820395 h 820395"/>
                <a:gd name="connsiteX3" fmla="*/ 0 w 820395"/>
                <a:gd name="connsiteY3" fmla="*/ 820395 h 820395"/>
                <a:gd name="connsiteX4" fmla="*/ 0 w 820395"/>
                <a:gd name="connsiteY4" fmla="*/ 0 h 820395"/>
                <a:gd name="connsiteX0" fmla="*/ 0 w 820395"/>
                <a:gd name="connsiteY0" fmla="*/ 0 h 820395"/>
                <a:gd name="connsiteX1" fmla="*/ 111180 w 820395"/>
                <a:gd name="connsiteY1" fmla="*/ 109784 h 820395"/>
                <a:gd name="connsiteX2" fmla="*/ 423019 w 820395"/>
                <a:gd name="connsiteY2" fmla="*/ 417581 h 820395"/>
                <a:gd name="connsiteX3" fmla="*/ 820395 w 820395"/>
                <a:gd name="connsiteY3" fmla="*/ 820395 h 820395"/>
                <a:gd name="connsiteX4" fmla="*/ 0 w 820395"/>
                <a:gd name="connsiteY4" fmla="*/ 820395 h 820395"/>
                <a:gd name="connsiteX5" fmla="*/ 0 w 820395"/>
                <a:gd name="connsiteY5" fmla="*/ 0 h 820395"/>
                <a:gd name="connsiteX0" fmla="*/ 0 w 820395"/>
                <a:gd name="connsiteY0" fmla="*/ 0 h 820395"/>
                <a:gd name="connsiteX1" fmla="*/ 111180 w 820395"/>
                <a:gd name="connsiteY1" fmla="*/ 109784 h 820395"/>
                <a:gd name="connsiteX2" fmla="*/ 423019 w 820395"/>
                <a:gd name="connsiteY2" fmla="*/ 417581 h 820395"/>
                <a:gd name="connsiteX3" fmla="*/ 703877 w 820395"/>
                <a:gd name="connsiteY3" fmla="*/ 702481 h 820395"/>
                <a:gd name="connsiteX4" fmla="*/ 820395 w 820395"/>
                <a:gd name="connsiteY4" fmla="*/ 820395 h 820395"/>
                <a:gd name="connsiteX5" fmla="*/ 0 w 820395"/>
                <a:gd name="connsiteY5" fmla="*/ 820395 h 820395"/>
                <a:gd name="connsiteX6" fmla="*/ 0 w 820395"/>
                <a:gd name="connsiteY6" fmla="*/ 0 h 820395"/>
                <a:gd name="connsiteX0" fmla="*/ 0 w 820395"/>
                <a:gd name="connsiteY0" fmla="*/ 0 h 820395"/>
                <a:gd name="connsiteX1" fmla="*/ 111180 w 820395"/>
                <a:gd name="connsiteY1" fmla="*/ 109784 h 820395"/>
                <a:gd name="connsiteX2" fmla="*/ 153610 w 820395"/>
                <a:gd name="connsiteY2" fmla="*/ 660048 h 820395"/>
                <a:gd name="connsiteX3" fmla="*/ 703877 w 820395"/>
                <a:gd name="connsiteY3" fmla="*/ 702481 h 820395"/>
                <a:gd name="connsiteX4" fmla="*/ 820395 w 820395"/>
                <a:gd name="connsiteY4" fmla="*/ 820395 h 820395"/>
                <a:gd name="connsiteX5" fmla="*/ 0 w 820395"/>
                <a:gd name="connsiteY5" fmla="*/ 820395 h 820395"/>
                <a:gd name="connsiteX6" fmla="*/ 0 w 820395"/>
                <a:gd name="connsiteY6" fmla="*/ 0 h 820395"/>
                <a:gd name="connsiteX0" fmla="*/ 0 w 820395"/>
                <a:gd name="connsiteY0" fmla="*/ 0 h 820395"/>
                <a:gd name="connsiteX1" fmla="*/ 151592 w 820395"/>
                <a:gd name="connsiteY1" fmla="*/ 150195 h 820395"/>
                <a:gd name="connsiteX2" fmla="*/ 153610 w 820395"/>
                <a:gd name="connsiteY2" fmla="*/ 660048 h 820395"/>
                <a:gd name="connsiteX3" fmla="*/ 703877 w 820395"/>
                <a:gd name="connsiteY3" fmla="*/ 702481 h 820395"/>
                <a:gd name="connsiteX4" fmla="*/ 820395 w 820395"/>
                <a:gd name="connsiteY4" fmla="*/ 820395 h 820395"/>
                <a:gd name="connsiteX5" fmla="*/ 0 w 820395"/>
                <a:gd name="connsiteY5" fmla="*/ 820395 h 820395"/>
                <a:gd name="connsiteX6" fmla="*/ 0 w 820395"/>
                <a:gd name="connsiteY6" fmla="*/ 0 h 820395"/>
                <a:gd name="connsiteX0" fmla="*/ 0 w 820395"/>
                <a:gd name="connsiteY0" fmla="*/ 0 h 820395"/>
                <a:gd name="connsiteX1" fmla="*/ 151592 w 820395"/>
                <a:gd name="connsiteY1" fmla="*/ 150195 h 820395"/>
                <a:gd name="connsiteX2" fmla="*/ 153610 w 820395"/>
                <a:gd name="connsiteY2" fmla="*/ 660048 h 820395"/>
                <a:gd name="connsiteX3" fmla="*/ 660098 w 820395"/>
                <a:gd name="connsiteY3" fmla="*/ 658703 h 820395"/>
                <a:gd name="connsiteX4" fmla="*/ 820395 w 820395"/>
                <a:gd name="connsiteY4" fmla="*/ 820395 h 820395"/>
                <a:gd name="connsiteX5" fmla="*/ 0 w 820395"/>
                <a:gd name="connsiteY5" fmla="*/ 820395 h 820395"/>
                <a:gd name="connsiteX6" fmla="*/ 0 w 820395"/>
                <a:gd name="connsiteY6" fmla="*/ 0 h 82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0395" h="820395">
                  <a:moveTo>
                    <a:pt x="0" y="0"/>
                  </a:moveTo>
                  <a:lnTo>
                    <a:pt x="151592" y="150195"/>
                  </a:lnTo>
                  <a:cubicBezTo>
                    <a:pt x="152265" y="320146"/>
                    <a:pt x="152937" y="490097"/>
                    <a:pt x="153610" y="660048"/>
                  </a:cubicBezTo>
                  <a:lnTo>
                    <a:pt x="660098" y="658703"/>
                  </a:lnTo>
                  <a:lnTo>
                    <a:pt x="820395" y="820395"/>
                  </a:lnTo>
                  <a:lnTo>
                    <a:pt x="0" y="820395"/>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3">
              <a:extLst>
                <a:ext uri="{FF2B5EF4-FFF2-40B4-BE49-F238E27FC236}">
                  <a16:creationId xmlns:a16="http://schemas.microsoft.com/office/drawing/2014/main" xmlns="" id="{FDFBE7DC-FBF9-46F8-8182-6FBBCBEA86D2}"/>
                </a:ext>
              </a:extLst>
            </p:cNvPr>
            <p:cNvSpPr/>
            <p:nvPr/>
          </p:nvSpPr>
          <p:spPr>
            <a:xfrm rot="13500000">
              <a:off x="7108781" y="3580778"/>
              <a:ext cx="820395" cy="820395"/>
            </a:xfrm>
            <a:custGeom>
              <a:avLst/>
              <a:gdLst>
                <a:gd name="connsiteX0" fmla="*/ 0 w 820395"/>
                <a:gd name="connsiteY0" fmla="*/ 0 h 820395"/>
                <a:gd name="connsiteX1" fmla="*/ 820395 w 820395"/>
                <a:gd name="connsiteY1" fmla="*/ 0 h 820395"/>
                <a:gd name="connsiteX2" fmla="*/ 820395 w 820395"/>
                <a:gd name="connsiteY2" fmla="*/ 820395 h 820395"/>
                <a:gd name="connsiteX3" fmla="*/ 0 w 820395"/>
                <a:gd name="connsiteY3" fmla="*/ 820395 h 820395"/>
                <a:gd name="connsiteX4" fmla="*/ 0 w 820395"/>
                <a:gd name="connsiteY4" fmla="*/ 0 h 820395"/>
                <a:gd name="connsiteX0" fmla="*/ 0 w 820395"/>
                <a:gd name="connsiteY0" fmla="*/ 0 h 820395"/>
                <a:gd name="connsiteX1" fmla="*/ 423019 w 820395"/>
                <a:gd name="connsiteY1" fmla="*/ 417581 h 820395"/>
                <a:gd name="connsiteX2" fmla="*/ 820395 w 820395"/>
                <a:gd name="connsiteY2" fmla="*/ 820395 h 820395"/>
                <a:gd name="connsiteX3" fmla="*/ 0 w 820395"/>
                <a:gd name="connsiteY3" fmla="*/ 820395 h 820395"/>
                <a:gd name="connsiteX4" fmla="*/ 0 w 820395"/>
                <a:gd name="connsiteY4" fmla="*/ 0 h 820395"/>
                <a:gd name="connsiteX0" fmla="*/ 0 w 820395"/>
                <a:gd name="connsiteY0" fmla="*/ 0 h 820395"/>
                <a:gd name="connsiteX1" fmla="*/ 111180 w 820395"/>
                <a:gd name="connsiteY1" fmla="*/ 109784 h 820395"/>
                <a:gd name="connsiteX2" fmla="*/ 423019 w 820395"/>
                <a:gd name="connsiteY2" fmla="*/ 417581 h 820395"/>
                <a:gd name="connsiteX3" fmla="*/ 820395 w 820395"/>
                <a:gd name="connsiteY3" fmla="*/ 820395 h 820395"/>
                <a:gd name="connsiteX4" fmla="*/ 0 w 820395"/>
                <a:gd name="connsiteY4" fmla="*/ 820395 h 820395"/>
                <a:gd name="connsiteX5" fmla="*/ 0 w 820395"/>
                <a:gd name="connsiteY5" fmla="*/ 0 h 820395"/>
                <a:gd name="connsiteX0" fmla="*/ 0 w 820395"/>
                <a:gd name="connsiteY0" fmla="*/ 0 h 820395"/>
                <a:gd name="connsiteX1" fmla="*/ 111180 w 820395"/>
                <a:gd name="connsiteY1" fmla="*/ 109784 h 820395"/>
                <a:gd name="connsiteX2" fmla="*/ 423019 w 820395"/>
                <a:gd name="connsiteY2" fmla="*/ 417581 h 820395"/>
                <a:gd name="connsiteX3" fmla="*/ 703877 w 820395"/>
                <a:gd name="connsiteY3" fmla="*/ 702481 h 820395"/>
                <a:gd name="connsiteX4" fmla="*/ 820395 w 820395"/>
                <a:gd name="connsiteY4" fmla="*/ 820395 h 820395"/>
                <a:gd name="connsiteX5" fmla="*/ 0 w 820395"/>
                <a:gd name="connsiteY5" fmla="*/ 820395 h 820395"/>
                <a:gd name="connsiteX6" fmla="*/ 0 w 820395"/>
                <a:gd name="connsiteY6" fmla="*/ 0 h 820395"/>
                <a:gd name="connsiteX0" fmla="*/ 0 w 820395"/>
                <a:gd name="connsiteY0" fmla="*/ 0 h 820395"/>
                <a:gd name="connsiteX1" fmla="*/ 111180 w 820395"/>
                <a:gd name="connsiteY1" fmla="*/ 109784 h 820395"/>
                <a:gd name="connsiteX2" fmla="*/ 153610 w 820395"/>
                <a:gd name="connsiteY2" fmla="*/ 660048 h 820395"/>
                <a:gd name="connsiteX3" fmla="*/ 703877 w 820395"/>
                <a:gd name="connsiteY3" fmla="*/ 702481 h 820395"/>
                <a:gd name="connsiteX4" fmla="*/ 820395 w 820395"/>
                <a:gd name="connsiteY4" fmla="*/ 820395 h 820395"/>
                <a:gd name="connsiteX5" fmla="*/ 0 w 820395"/>
                <a:gd name="connsiteY5" fmla="*/ 820395 h 820395"/>
                <a:gd name="connsiteX6" fmla="*/ 0 w 820395"/>
                <a:gd name="connsiteY6" fmla="*/ 0 h 820395"/>
                <a:gd name="connsiteX0" fmla="*/ 0 w 820395"/>
                <a:gd name="connsiteY0" fmla="*/ 0 h 820395"/>
                <a:gd name="connsiteX1" fmla="*/ 151592 w 820395"/>
                <a:gd name="connsiteY1" fmla="*/ 150195 h 820395"/>
                <a:gd name="connsiteX2" fmla="*/ 153610 w 820395"/>
                <a:gd name="connsiteY2" fmla="*/ 660048 h 820395"/>
                <a:gd name="connsiteX3" fmla="*/ 703877 w 820395"/>
                <a:gd name="connsiteY3" fmla="*/ 702481 h 820395"/>
                <a:gd name="connsiteX4" fmla="*/ 820395 w 820395"/>
                <a:gd name="connsiteY4" fmla="*/ 820395 h 820395"/>
                <a:gd name="connsiteX5" fmla="*/ 0 w 820395"/>
                <a:gd name="connsiteY5" fmla="*/ 820395 h 820395"/>
                <a:gd name="connsiteX6" fmla="*/ 0 w 820395"/>
                <a:gd name="connsiteY6" fmla="*/ 0 h 820395"/>
                <a:gd name="connsiteX0" fmla="*/ 0 w 820395"/>
                <a:gd name="connsiteY0" fmla="*/ 0 h 820395"/>
                <a:gd name="connsiteX1" fmla="*/ 151592 w 820395"/>
                <a:gd name="connsiteY1" fmla="*/ 150195 h 820395"/>
                <a:gd name="connsiteX2" fmla="*/ 153610 w 820395"/>
                <a:gd name="connsiteY2" fmla="*/ 660048 h 820395"/>
                <a:gd name="connsiteX3" fmla="*/ 660098 w 820395"/>
                <a:gd name="connsiteY3" fmla="*/ 658703 h 820395"/>
                <a:gd name="connsiteX4" fmla="*/ 820395 w 820395"/>
                <a:gd name="connsiteY4" fmla="*/ 820395 h 820395"/>
                <a:gd name="connsiteX5" fmla="*/ 0 w 820395"/>
                <a:gd name="connsiteY5" fmla="*/ 820395 h 820395"/>
                <a:gd name="connsiteX6" fmla="*/ 0 w 820395"/>
                <a:gd name="connsiteY6" fmla="*/ 0 h 820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0395" h="820395">
                  <a:moveTo>
                    <a:pt x="0" y="0"/>
                  </a:moveTo>
                  <a:lnTo>
                    <a:pt x="151592" y="150195"/>
                  </a:lnTo>
                  <a:cubicBezTo>
                    <a:pt x="152265" y="320146"/>
                    <a:pt x="152937" y="490097"/>
                    <a:pt x="153610" y="660048"/>
                  </a:cubicBezTo>
                  <a:lnTo>
                    <a:pt x="660098" y="658703"/>
                  </a:lnTo>
                  <a:lnTo>
                    <a:pt x="820395" y="820395"/>
                  </a:lnTo>
                  <a:lnTo>
                    <a:pt x="0" y="820395"/>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ïśḷîḋê">
            <a:extLst>
              <a:ext uri="{FF2B5EF4-FFF2-40B4-BE49-F238E27FC236}">
                <a16:creationId xmlns:a16="http://schemas.microsoft.com/office/drawing/2014/main" xmlns="" id="{0CBCBCEC-853C-48E0-90F3-46621119262F}"/>
              </a:ext>
            </a:extLst>
          </p:cNvPr>
          <p:cNvSpPr txBox="1"/>
          <p:nvPr/>
        </p:nvSpPr>
        <p:spPr>
          <a:xfrm>
            <a:off x="5089062" y="3579654"/>
            <a:ext cx="1906123" cy="561320"/>
          </a:xfrm>
          <a:prstGeom prst="rect">
            <a:avLst/>
          </a:prstGeom>
          <a:noFill/>
        </p:spPr>
        <p:txBody>
          <a:bodyPr wrap="none" lIns="0" tIns="0" rIns="0" bIns="0">
            <a:normAutofit/>
          </a:bodyPr>
          <a:lstStyle/>
          <a:p>
            <a:pPr algn="ctr"/>
            <a:r>
              <a:rPr lang="zh-CN" altLang="en-US" b="1" dirty="0">
                <a:solidFill>
                  <a:srgbClr val="44D9E6"/>
                </a:solidFill>
              </a:rPr>
              <a:t>标题文本预设</a:t>
            </a:r>
            <a:br>
              <a:rPr lang="zh-CN" altLang="en-US" b="1" dirty="0">
                <a:solidFill>
                  <a:srgbClr val="44D9E6"/>
                </a:solidFill>
              </a:rPr>
            </a:br>
            <a:endParaRPr lang="zh-CN" altLang="en-US" b="1" dirty="0">
              <a:solidFill>
                <a:srgbClr val="44D9E6"/>
              </a:solidFill>
            </a:endParaRPr>
          </a:p>
        </p:txBody>
      </p:sp>
      <p:sp>
        <p:nvSpPr>
          <p:cNvPr id="27" name="iSḻïďè">
            <a:extLst>
              <a:ext uri="{FF2B5EF4-FFF2-40B4-BE49-F238E27FC236}">
                <a16:creationId xmlns:a16="http://schemas.microsoft.com/office/drawing/2014/main" xmlns="" id="{8E2B7FA6-187A-4F4E-B359-B687728BD14D}"/>
              </a:ext>
            </a:extLst>
          </p:cNvPr>
          <p:cNvSpPr/>
          <p:nvPr/>
        </p:nvSpPr>
        <p:spPr>
          <a:xfrm>
            <a:off x="4768182" y="3974788"/>
            <a:ext cx="2571749" cy="617150"/>
          </a:xfrm>
          <a:prstGeom prst="rect">
            <a:avLst/>
          </a:prstGeom>
        </p:spPr>
        <p:txBody>
          <a:bodyPr wrap="square" lIns="0" tIns="0" rIns="0" bIns="0" anchor="t" anchorCtr="1">
            <a:normAutofit/>
          </a:bodyPr>
          <a:lstStyle/>
          <a:p>
            <a:pPr algn="ctr">
              <a:lnSpc>
                <a:spcPct val="120000"/>
              </a:lnSpc>
              <a:defRPr sz="1800"/>
            </a:pPr>
            <a:r>
              <a:rPr lang="zh-CN" altLang="en-US" sz="1200" dirty="0">
                <a:solidFill>
                  <a:srgbClr val="44D9E6"/>
                </a:solidFill>
              </a:rPr>
              <a:t>点击此处更换文本点击此处更换文本点击此处更换文本</a:t>
            </a:r>
          </a:p>
        </p:txBody>
      </p:sp>
    </p:spTree>
    <p:extLst>
      <p:ext uri="{BB962C8B-B14F-4D97-AF65-F5344CB8AC3E}">
        <p14:creationId xmlns:p14="http://schemas.microsoft.com/office/powerpoint/2010/main" val="1490069494"/>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fltVal val="0"/>
                                          </p:val>
                                        </p:tav>
                                        <p:tav tm="100000">
                                          <p:val>
                                            <p:strVal val="#ppt_w"/>
                                          </p:val>
                                        </p:tav>
                                      </p:tavLst>
                                    </p:anim>
                                    <p:anim calcmode="lin" valueType="num">
                                      <p:cBhvr>
                                        <p:cTn id="41" dur="500" fill="hold"/>
                                        <p:tgtEl>
                                          <p:spTgt spid="7"/>
                                        </p:tgtEl>
                                        <p:attrNameLst>
                                          <p:attrName>ppt_h</p:attrName>
                                        </p:attrNameLst>
                                      </p:cBhvr>
                                      <p:tavLst>
                                        <p:tav tm="0">
                                          <p:val>
                                            <p:fltVal val="0"/>
                                          </p:val>
                                        </p:tav>
                                        <p:tav tm="100000">
                                          <p:val>
                                            <p:strVal val="#ppt_h"/>
                                          </p:val>
                                        </p:tav>
                                      </p:tavLst>
                                    </p:anim>
                                    <p:animEffect transition="in" filter="fade">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a:extLst>
              <a:ext uri="{FF2B5EF4-FFF2-40B4-BE49-F238E27FC236}">
                <a16:creationId xmlns:a16="http://schemas.microsoft.com/office/drawing/2014/main" xmlns="" id="{A28EB51C-D95F-4E1F-BE26-D53BB3BAFB82}"/>
              </a:ext>
            </a:extLst>
          </p:cNvPr>
          <p:cNvGrpSpPr/>
          <p:nvPr/>
        </p:nvGrpSpPr>
        <p:grpSpPr>
          <a:xfrm>
            <a:off x="0" y="304800"/>
            <a:ext cx="8048984" cy="566585"/>
            <a:chOff x="0" y="513506"/>
            <a:chExt cx="6978466" cy="491229"/>
          </a:xfrm>
        </p:grpSpPr>
        <p:sp>
          <p:nvSpPr>
            <p:cNvPr id="16" name="矩形 2">
              <a:extLst>
                <a:ext uri="{FF2B5EF4-FFF2-40B4-BE49-F238E27FC236}">
                  <a16:creationId xmlns:a16="http://schemas.microsoft.com/office/drawing/2014/main" xmlns="" id="{F75F30DB-D739-4B52-ABED-4B31384FFB92}"/>
                </a:ext>
              </a:extLst>
            </p:cNvPr>
            <p:cNvSpPr/>
            <p:nvPr/>
          </p:nvSpPr>
          <p:spPr>
            <a:xfrm>
              <a:off x="0" y="513506"/>
              <a:ext cx="623488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881" h="491229">
                  <a:moveTo>
                    <a:pt x="0" y="0"/>
                  </a:moveTo>
                  <a:lnTo>
                    <a:pt x="5206181" y="0"/>
                  </a:lnTo>
                  <a:lnTo>
                    <a:pt x="6234881" y="491229"/>
                  </a:lnTo>
                  <a:lnTo>
                    <a:pt x="0" y="491229"/>
                  </a:lnTo>
                  <a:lnTo>
                    <a:pt x="0" y="0"/>
                  </a:lnTo>
                  <a:close/>
                </a:path>
              </a:pathLst>
            </a:custGeom>
            <a:gradFill>
              <a:gsLst>
                <a:gs pos="0">
                  <a:schemeClr val="accent1">
                    <a:lumMod val="5000"/>
                    <a:lumOff val="95000"/>
                    <a:alpha val="0"/>
                  </a:schemeClr>
                </a:gs>
                <a:gs pos="74000">
                  <a:srgbClr val="44D9E6"/>
                </a:gs>
                <a:gs pos="83000">
                  <a:srgbClr val="44D9E6"/>
                </a:gs>
                <a:gs pos="100000">
                  <a:srgbClr val="44D9E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2">
              <a:extLst>
                <a:ext uri="{FF2B5EF4-FFF2-40B4-BE49-F238E27FC236}">
                  <a16:creationId xmlns:a16="http://schemas.microsoft.com/office/drawing/2014/main" xmlns="" id="{10D24B61-8EEF-4BC7-BE41-DF01F381C2AA}"/>
                </a:ext>
              </a:extLst>
            </p:cNvPr>
            <p:cNvSpPr/>
            <p:nvPr/>
          </p:nvSpPr>
          <p:spPr>
            <a:xfrm>
              <a:off x="535368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2">
              <a:extLst>
                <a:ext uri="{FF2B5EF4-FFF2-40B4-BE49-F238E27FC236}">
                  <a16:creationId xmlns:a16="http://schemas.microsoft.com/office/drawing/2014/main" xmlns="" id="{DB716BF0-B617-4251-82EA-8FE9CFE5AEF5}"/>
                </a:ext>
              </a:extLst>
            </p:cNvPr>
            <p:cNvSpPr/>
            <p:nvPr/>
          </p:nvSpPr>
          <p:spPr>
            <a:xfrm>
              <a:off x="571563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a:extLst>
              <a:ext uri="{FF2B5EF4-FFF2-40B4-BE49-F238E27FC236}">
                <a16:creationId xmlns:a16="http://schemas.microsoft.com/office/drawing/2014/main" xmlns="" id="{A6C1E391-DCB4-4931-A4AC-8C476A15C878}"/>
              </a:ext>
            </a:extLst>
          </p:cNvPr>
          <p:cNvSpPr txBox="1"/>
          <p:nvPr/>
        </p:nvSpPr>
        <p:spPr>
          <a:xfrm>
            <a:off x="286065" y="342900"/>
            <a:ext cx="6858000" cy="523220"/>
          </a:xfrm>
          <a:prstGeom prst="rect">
            <a:avLst/>
          </a:prstGeom>
          <a:noFill/>
        </p:spPr>
        <p:txBody>
          <a:bodyPr wrap="square" rtlCol="0">
            <a:spAutoFit/>
          </a:bodyPr>
          <a:lstStyle/>
          <a:p>
            <a:r>
              <a:rPr lang="en-US" altLang="zh-CN" sz="2800" spc="120" dirty="0">
                <a:solidFill>
                  <a:schemeClr val="bg1"/>
                </a:solidFill>
                <a:cs typeface="+mn-ea"/>
                <a:sym typeface="+mn-lt"/>
              </a:rPr>
              <a:t>DISTRIBUTION AND SCALE</a:t>
            </a:r>
            <a:endParaRPr lang="zh-CN" altLang="en-US" sz="2800" spc="120" dirty="0">
              <a:solidFill>
                <a:schemeClr val="bg1"/>
              </a:solidFill>
              <a:cs typeface="+mn-ea"/>
              <a:sym typeface="+mn-lt"/>
            </a:endParaRPr>
          </a:p>
        </p:txBody>
      </p:sp>
      <p:cxnSp>
        <p:nvCxnSpPr>
          <p:cNvPr id="22" name="直接连接符 21">
            <a:extLst>
              <a:ext uri="{FF2B5EF4-FFF2-40B4-BE49-F238E27FC236}">
                <a16:creationId xmlns:a16="http://schemas.microsoft.com/office/drawing/2014/main" xmlns="" id="{9D5E52A9-A70D-4DB5-93A7-409171A9210B}"/>
              </a:ext>
            </a:extLst>
          </p:cNvPr>
          <p:cNvCxnSpPr>
            <a:cxnSpLocks/>
          </p:cNvCxnSpPr>
          <p:nvPr/>
        </p:nvCxnSpPr>
        <p:spPr>
          <a:xfrm>
            <a:off x="1090831" y="4381500"/>
            <a:ext cx="10010337" cy="0"/>
          </a:xfrm>
          <a:prstGeom prst="line">
            <a:avLst/>
          </a:prstGeom>
          <a:ln>
            <a:solidFill>
              <a:srgbClr val="44D9E6"/>
            </a:solidFill>
          </a:ln>
        </p:spPr>
        <p:style>
          <a:lnRef idx="1">
            <a:schemeClr val="accent1"/>
          </a:lnRef>
          <a:fillRef idx="0">
            <a:schemeClr val="accent1"/>
          </a:fillRef>
          <a:effectRef idx="0">
            <a:schemeClr val="accent1"/>
          </a:effectRef>
          <a:fontRef idx="minor">
            <a:schemeClr val="tx1"/>
          </a:fontRef>
        </p:style>
      </p:cxnSp>
      <p:sp>
        <p:nvSpPr>
          <p:cNvPr id="23" name="矩形 22">
            <a:extLst>
              <a:ext uri="{FF2B5EF4-FFF2-40B4-BE49-F238E27FC236}">
                <a16:creationId xmlns:a16="http://schemas.microsoft.com/office/drawing/2014/main" xmlns="" id="{9F4699AF-3020-474F-A24D-453D90D8B7CE}"/>
              </a:ext>
            </a:extLst>
          </p:cNvPr>
          <p:cNvSpPr/>
          <p:nvPr/>
        </p:nvSpPr>
        <p:spPr>
          <a:xfrm>
            <a:off x="1090833" y="4729315"/>
            <a:ext cx="10210800" cy="1168077"/>
          </a:xfrm>
          <a:prstGeom prst="rect">
            <a:avLst/>
          </a:prstGeom>
        </p:spPr>
        <p:txBody>
          <a:bodyPr wrap="square">
            <a:spAutoFit/>
          </a:bodyPr>
          <a:lstStyle/>
          <a:p>
            <a:pPr>
              <a:lnSpc>
                <a:spcPct val="150000"/>
              </a:lnSpc>
            </a:pPr>
            <a:r>
              <a:rPr lang="zh-CN" altLang="en-US" sz="1200" dirty="0">
                <a:solidFill>
                  <a:srgbClr val="4BA2AC"/>
                </a:solidFill>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lang="zh-CN" altLang="en-US" sz="1200" dirty="0">
              <a:solidFill>
                <a:srgbClr val="44D9E6"/>
              </a:solidFill>
              <a:cs typeface="+mn-ea"/>
              <a:sym typeface="+mn-lt"/>
            </a:endParaRPr>
          </a:p>
          <a:p>
            <a:pPr>
              <a:lnSpc>
                <a:spcPct val="150000"/>
              </a:lnSpc>
            </a:pPr>
            <a:endParaRPr lang="zh-CN" altLang="en-US" sz="1200" dirty="0">
              <a:solidFill>
                <a:srgbClr val="44D9E6"/>
              </a:solidFill>
              <a:cs typeface="+mn-ea"/>
              <a:sym typeface="+mn-lt"/>
            </a:endParaRPr>
          </a:p>
        </p:txBody>
      </p:sp>
      <p:pic>
        <p:nvPicPr>
          <p:cNvPr id="6" name="图片 5">
            <a:extLst>
              <a:ext uri="{FF2B5EF4-FFF2-40B4-BE49-F238E27FC236}">
                <a16:creationId xmlns:a16="http://schemas.microsoft.com/office/drawing/2014/main" xmlns="" id="{8AD34AA2-8DBC-44B8-A1B8-F8551B757124}"/>
              </a:ext>
            </a:extLst>
          </p:cNvPr>
          <p:cNvPicPr>
            <a:picLocks noChangeAspect="1"/>
          </p:cNvPicPr>
          <p:nvPr/>
        </p:nvPicPr>
        <p:blipFill rotWithShape="1">
          <a:blip r:embed="rId3">
            <a:extLst>
              <a:ext uri="{28A0092B-C50C-407E-A947-70E740481C1C}">
                <a14:useLocalDpi xmlns:a14="http://schemas.microsoft.com/office/drawing/2010/main" val="0"/>
              </a:ext>
            </a:extLst>
          </a:blip>
          <a:srcRect t="38953" b="25433"/>
          <a:stretch/>
        </p:blipFill>
        <p:spPr>
          <a:xfrm>
            <a:off x="1090831" y="1785438"/>
            <a:ext cx="10010337" cy="2377980"/>
          </a:xfrm>
          <a:prstGeom prst="rect">
            <a:avLst/>
          </a:prstGeom>
        </p:spPr>
      </p:pic>
    </p:spTree>
    <p:extLst>
      <p:ext uri="{BB962C8B-B14F-4D97-AF65-F5344CB8AC3E}">
        <p14:creationId xmlns:p14="http://schemas.microsoft.com/office/powerpoint/2010/main" val="623299294"/>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íśľîḍé">
            <a:extLst>
              <a:ext uri="{FF2B5EF4-FFF2-40B4-BE49-F238E27FC236}">
                <a16:creationId xmlns:a16="http://schemas.microsoft.com/office/drawing/2014/main" xmlns="" id="{8683FF95-0737-4A61-9EBA-CC779840E8B4}"/>
              </a:ext>
            </a:extLst>
          </p:cNvPr>
          <p:cNvSpPr/>
          <p:nvPr/>
        </p:nvSpPr>
        <p:spPr>
          <a:xfrm>
            <a:off x="0" y="-56536"/>
            <a:ext cx="8318500" cy="6914536"/>
          </a:xfrm>
          <a:prstGeom prst="parallelogram">
            <a:avLst/>
          </a:prstGeom>
          <a:gradFill>
            <a:gsLst>
              <a:gs pos="0">
                <a:schemeClr val="accent1">
                  <a:lumMod val="5000"/>
                  <a:lumOff val="95000"/>
                  <a:alpha val="0"/>
                </a:schemeClr>
              </a:gs>
              <a:gs pos="74000">
                <a:srgbClr val="44D9E6"/>
              </a:gs>
              <a:gs pos="83000">
                <a:srgbClr val="44D9E6"/>
              </a:gs>
              <a:gs pos="100000">
                <a:srgbClr val="44D9E6"/>
              </a:gs>
            </a:gsLst>
            <a:lin ang="21594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dirty="0"/>
          </a:p>
        </p:txBody>
      </p:sp>
      <p:sp>
        <p:nvSpPr>
          <p:cNvPr id="3" name="文本框 2">
            <a:extLst>
              <a:ext uri="{FF2B5EF4-FFF2-40B4-BE49-F238E27FC236}">
                <a16:creationId xmlns:a16="http://schemas.microsoft.com/office/drawing/2014/main" xmlns="" id="{A79BAA51-5056-4360-9369-E3514CFAA91E}"/>
              </a:ext>
            </a:extLst>
          </p:cNvPr>
          <p:cNvSpPr txBox="1"/>
          <p:nvPr/>
        </p:nvSpPr>
        <p:spPr>
          <a:xfrm>
            <a:off x="1383442" y="3738141"/>
            <a:ext cx="10230708" cy="904799"/>
          </a:xfrm>
          <a:prstGeom prst="rect">
            <a:avLst/>
          </a:prstGeom>
          <a:noFill/>
        </p:spPr>
        <p:txBody>
          <a:bodyPr wrap="square" rtlCol="0">
            <a:spAutoFit/>
          </a:bodyPr>
          <a:lstStyle/>
          <a:p>
            <a:pPr>
              <a:lnSpc>
                <a:spcPct val="120000"/>
              </a:lnSpc>
            </a:pPr>
            <a:r>
              <a:rPr lang="zh-CN" altLang="en-US" sz="4800" b="1" dirty="0">
                <a:solidFill>
                  <a:schemeClr val="bg1"/>
                </a:solidFill>
                <a:cs typeface="+mn-ea"/>
                <a:sym typeface="+mn-lt"/>
              </a:rPr>
              <a:t>人工智能领域投融资数量与规模</a:t>
            </a:r>
          </a:p>
        </p:txBody>
      </p:sp>
      <p:sp>
        <p:nvSpPr>
          <p:cNvPr id="4" name="文本框 3">
            <a:extLst>
              <a:ext uri="{FF2B5EF4-FFF2-40B4-BE49-F238E27FC236}">
                <a16:creationId xmlns:a16="http://schemas.microsoft.com/office/drawing/2014/main" xmlns="" id="{B5F44A26-6818-4AB7-910C-B627E72893C3}"/>
              </a:ext>
            </a:extLst>
          </p:cNvPr>
          <p:cNvSpPr txBox="1"/>
          <p:nvPr/>
        </p:nvSpPr>
        <p:spPr>
          <a:xfrm>
            <a:off x="1294542" y="4642940"/>
            <a:ext cx="5315808" cy="461665"/>
          </a:xfrm>
          <a:prstGeom prst="rect">
            <a:avLst/>
          </a:prstGeom>
          <a:noFill/>
        </p:spPr>
        <p:txBody>
          <a:bodyPr wrap="square" rtlCol="0">
            <a:spAutoFit/>
          </a:bodyPr>
          <a:lstStyle/>
          <a:p>
            <a:r>
              <a:rPr lang="en-US" altLang="zh-CN" sz="2400" b="1" spc="120" dirty="0">
                <a:solidFill>
                  <a:schemeClr val="bg1"/>
                </a:solidFill>
                <a:cs typeface="+mn-ea"/>
                <a:sym typeface="+mn-lt"/>
              </a:rPr>
              <a:t>INVESTMENT AND SCALE</a:t>
            </a:r>
            <a:endParaRPr lang="zh-CN" altLang="en-US" sz="2400" b="1" spc="120" dirty="0">
              <a:solidFill>
                <a:schemeClr val="bg1"/>
              </a:solidFill>
              <a:cs typeface="+mn-ea"/>
              <a:sym typeface="+mn-lt"/>
            </a:endParaRPr>
          </a:p>
        </p:txBody>
      </p:sp>
      <p:sp>
        <p:nvSpPr>
          <p:cNvPr id="7" name="文本框 6">
            <a:extLst>
              <a:ext uri="{FF2B5EF4-FFF2-40B4-BE49-F238E27FC236}">
                <a16:creationId xmlns:a16="http://schemas.microsoft.com/office/drawing/2014/main" xmlns="" id="{28F6CA1B-83F5-4E72-8A53-9CBF103345DD}"/>
              </a:ext>
            </a:extLst>
          </p:cNvPr>
          <p:cNvSpPr txBox="1"/>
          <p:nvPr/>
        </p:nvSpPr>
        <p:spPr>
          <a:xfrm>
            <a:off x="1897577" y="1475520"/>
            <a:ext cx="3741223" cy="769441"/>
          </a:xfrm>
          <a:prstGeom prst="rect">
            <a:avLst/>
          </a:prstGeom>
          <a:noFill/>
        </p:spPr>
        <p:txBody>
          <a:bodyPr wrap="square" rtlCol="0">
            <a:spAutoFit/>
          </a:bodyPr>
          <a:lstStyle/>
          <a:p>
            <a:pPr>
              <a:defRPr/>
            </a:pPr>
            <a:r>
              <a:rPr kumimoji="0" lang="en-US" altLang="zh-CN" sz="4400" b="1" i="0" u="none" strike="noStrike" kern="1200" cap="none" spc="0" normalizeH="0" baseline="0" noProof="0" dirty="0">
                <a:ln>
                  <a:noFill/>
                </a:ln>
                <a:solidFill>
                  <a:schemeClr val="bg1"/>
                </a:solidFill>
                <a:effectLst/>
                <a:uLnTx/>
                <a:uFillTx/>
                <a:latin typeface="Microsoft YaHei UI" panose="020F0502020204030204"/>
                <a:ea typeface="微软雅黑"/>
                <a:cs typeface="+mn-cs"/>
              </a:rPr>
              <a:t>PART </a:t>
            </a:r>
            <a:r>
              <a:rPr lang="en-US" altLang="zh-CN" sz="4400" b="1" dirty="0">
                <a:solidFill>
                  <a:schemeClr val="bg1"/>
                </a:solidFill>
              </a:rPr>
              <a:t>THREE</a:t>
            </a:r>
            <a:endParaRPr lang="zh-CN" altLang="en-US" sz="4400" b="1" dirty="0">
              <a:solidFill>
                <a:schemeClr val="bg1"/>
              </a:solidFill>
            </a:endParaRPr>
          </a:p>
        </p:txBody>
      </p:sp>
    </p:spTree>
    <p:extLst>
      <p:ext uri="{BB962C8B-B14F-4D97-AF65-F5344CB8AC3E}">
        <p14:creationId xmlns:p14="http://schemas.microsoft.com/office/powerpoint/2010/main" val="3294379442"/>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E44B5D8D-46F4-40F7-8C27-6020C64FEB0B}"/>
              </a:ext>
            </a:extLst>
          </p:cNvPr>
          <p:cNvGrpSpPr/>
          <p:nvPr/>
        </p:nvGrpSpPr>
        <p:grpSpPr>
          <a:xfrm>
            <a:off x="0" y="304800"/>
            <a:ext cx="8048984" cy="566585"/>
            <a:chOff x="0" y="513506"/>
            <a:chExt cx="6978466" cy="491229"/>
          </a:xfrm>
        </p:grpSpPr>
        <p:sp>
          <p:nvSpPr>
            <p:cNvPr id="3" name="矩形 2">
              <a:extLst>
                <a:ext uri="{FF2B5EF4-FFF2-40B4-BE49-F238E27FC236}">
                  <a16:creationId xmlns:a16="http://schemas.microsoft.com/office/drawing/2014/main" xmlns="" id="{5CA4D10A-27E4-4C03-818B-040EC431A753}"/>
                </a:ext>
              </a:extLst>
            </p:cNvPr>
            <p:cNvSpPr/>
            <p:nvPr/>
          </p:nvSpPr>
          <p:spPr>
            <a:xfrm>
              <a:off x="0" y="513506"/>
              <a:ext cx="623488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881" h="491229">
                  <a:moveTo>
                    <a:pt x="0" y="0"/>
                  </a:moveTo>
                  <a:lnTo>
                    <a:pt x="5206181" y="0"/>
                  </a:lnTo>
                  <a:lnTo>
                    <a:pt x="6234881" y="491229"/>
                  </a:lnTo>
                  <a:lnTo>
                    <a:pt x="0" y="491229"/>
                  </a:lnTo>
                  <a:lnTo>
                    <a:pt x="0" y="0"/>
                  </a:lnTo>
                  <a:close/>
                </a:path>
              </a:pathLst>
            </a:custGeom>
            <a:gradFill>
              <a:gsLst>
                <a:gs pos="0">
                  <a:schemeClr val="accent1">
                    <a:lumMod val="5000"/>
                    <a:lumOff val="95000"/>
                    <a:alpha val="0"/>
                  </a:schemeClr>
                </a:gs>
                <a:gs pos="74000">
                  <a:srgbClr val="44D9E6"/>
                </a:gs>
                <a:gs pos="83000">
                  <a:srgbClr val="44D9E6"/>
                </a:gs>
                <a:gs pos="100000">
                  <a:srgbClr val="44D9E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2">
              <a:extLst>
                <a:ext uri="{FF2B5EF4-FFF2-40B4-BE49-F238E27FC236}">
                  <a16:creationId xmlns:a16="http://schemas.microsoft.com/office/drawing/2014/main" xmlns="" id="{08058930-FBAC-4B02-A9F9-212AED07D330}"/>
                </a:ext>
              </a:extLst>
            </p:cNvPr>
            <p:cNvSpPr/>
            <p:nvPr/>
          </p:nvSpPr>
          <p:spPr>
            <a:xfrm>
              <a:off x="535368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2">
              <a:extLst>
                <a:ext uri="{FF2B5EF4-FFF2-40B4-BE49-F238E27FC236}">
                  <a16:creationId xmlns:a16="http://schemas.microsoft.com/office/drawing/2014/main" xmlns="" id="{03A5C059-16C6-4C4D-86C4-118E7AEDDBE0}"/>
                </a:ext>
              </a:extLst>
            </p:cNvPr>
            <p:cNvSpPr/>
            <p:nvPr/>
          </p:nvSpPr>
          <p:spPr>
            <a:xfrm>
              <a:off x="571563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a:extLst>
              <a:ext uri="{FF2B5EF4-FFF2-40B4-BE49-F238E27FC236}">
                <a16:creationId xmlns:a16="http://schemas.microsoft.com/office/drawing/2014/main" xmlns="" id="{3118EE15-D655-4EB2-982B-A42F9B6043FB}"/>
              </a:ext>
            </a:extLst>
          </p:cNvPr>
          <p:cNvSpPr txBox="1"/>
          <p:nvPr/>
        </p:nvSpPr>
        <p:spPr>
          <a:xfrm>
            <a:off x="286065" y="342900"/>
            <a:ext cx="6858000" cy="523220"/>
          </a:xfrm>
          <a:prstGeom prst="rect">
            <a:avLst/>
          </a:prstGeom>
          <a:noFill/>
        </p:spPr>
        <p:txBody>
          <a:bodyPr wrap="square" rtlCol="0">
            <a:spAutoFit/>
          </a:bodyPr>
          <a:lstStyle/>
          <a:p>
            <a:r>
              <a:rPr lang="en-US" altLang="zh-CN" sz="2800" spc="120" dirty="0">
                <a:solidFill>
                  <a:schemeClr val="bg1"/>
                </a:solidFill>
                <a:cs typeface="+mn-ea"/>
                <a:sym typeface="+mn-lt"/>
              </a:rPr>
              <a:t>INVESTMENT AND SCALE</a:t>
            </a:r>
            <a:endParaRPr lang="zh-CN" altLang="en-US" sz="2800" spc="120" dirty="0">
              <a:solidFill>
                <a:schemeClr val="bg1"/>
              </a:solidFill>
              <a:cs typeface="+mn-ea"/>
              <a:sym typeface="+mn-lt"/>
            </a:endParaRPr>
          </a:p>
        </p:txBody>
      </p:sp>
      <p:grpSp>
        <p:nvGrpSpPr>
          <p:cNvPr id="8" name="ïSļîḍe">
            <a:extLst>
              <a:ext uri="{FF2B5EF4-FFF2-40B4-BE49-F238E27FC236}">
                <a16:creationId xmlns:a16="http://schemas.microsoft.com/office/drawing/2014/main" xmlns="" id="{7AE0E2BB-8829-469C-AB06-6A0B123880AF}"/>
              </a:ext>
            </a:extLst>
          </p:cNvPr>
          <p:cNvGrpSpPr/>
          <p:nvPr/>
        </p:nvGrpSpPr>
        <p:grpSpPr>
          <a:xfrm>
            <a:off x="778276" y="1304750"/>
            <a:ext cx="5949752" cy="2960633"/>
            <a:chOff x="538820" y="1131561"/>
            <a:chExt cx="5818996" cy="2895566"/>
          </a:xfrm>
          <a:solidFill>
            <a:schemeClr val="tx1">
              <a:lumMod val="10000"/>
              <a:lumOff val="90000"/>
            </a:schemeClr>
          </a:solidFill>
        </p:grpSpPr>
        <p:grpSp>
          <p:nvGrpSpPr>
            <p:cNvPr id="71" name="íṡ1îdé">
              <a:extLst>
                <a:ext uri="{FF2B5EF4-FFF2-40B4-BE49-F238E27FC236}">
                  <a16:creationId xmlns:a16="http://schemas.microsoft.com/office/drawing/2014/main" xmlns="" id="{EE29134B-BDF2-40A4-90A4-94EBD47ECDA6}"/>
                </a:ext>
              </a:extLst>
            </p:cNvPr>
            <p:cNvGrpSpPr/>
            <p:nvPr/>
          </p:nvGrpSpPr>
          <p:grpSpPr>
            <a:xfrm>
              <a:off x="2984523" y="2355982"/>
              <a:ext cx="1110009" cy="1241414"/>
              <a:chOff x="4097338" y="2217738"/>
              <a:chExt cx="1139825" cy="1274763"/>
            </a:xfrm>
            <a:grpFill/>
          </p:grpSpPr>
          <p:sp>
            <p:nvSpPr>
              <p:cNvPr id="242" name="íṥḷiḓé">
                <a:extLst>
                  <a:ext uri="{FF2B5EF4-FFF2-40B4-BE49-F238E27FC236}">
                    <a16:creationId xmlns:a16="http://schemas.microsoft.com/office/drawing/2014/main" xmlns="" id="{694FC9C2-76AE-42DC-8DE2-CD04316D1A96}"/>
                  </a:ext>
                </a:extLst>
              </p:cNvPr>
              <p:cNvSpPr>
                <a:spLocks/>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43" name="ís1ïḓè">
                <a:extLst>
                  <a:ext uri="{FF2B5EF4-FFF2-40B4-BE49-F238E27FC236}">
                    <a16:creationId xmlns:a16="http://schemas.microsoft.com/office/drawing/2014/main" xmlns="" id="{4DBBB33D-E80F-4700-849C-03313830BB98}"/>
                  </a:ext>
                </a:extLst>
              </p:cNvPr>
              <p:cNvSpPr>
                <a:spLocks/>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grpSp>
        <p:grpSp>
          <p:nvGrpSpPr>
            <p:cNvPr id="72" name="ïŝľídê">
              <a:extLst>
                <a:ext uri="{FF2B5EF4-FFF2-40B4-BE49-F238E27FC236}">
                  <a16:creationId xmlns:a16="http://schemas.microsoft.com/office/drawing/2014/main" xmlns="" id="{1C3E17F7-0347-4D3B-8E78-8E8CE6AE1BFB}"/>
                </a:ext>
              </a:extLst>
            </p:cNvPr>
            <p:cNvGrpSpPr/>
            <p:nvPr/>
          </p:nvGrpSpPr>
          <p:grpSpPr>
            <a:xfrm>
              <a:off x="1945649" y="2801188"/>
              <a:ext cx="759077" cy="1225939"/>
              <a:chOff x="3030538" y="2674938"/>
              <a:chExt cx="779463" cy="1258888"/>
            </a:xfrm>
            <a:grpFill/>
          </p:grpSpPr>
          <p:sp>
            <p:nvSpPr>
              <p:cNvPr id="240" name="iŝḷiḍè">
                <a:extLst>
                  <a:ext uri="{FF2B5EF4-FFF2-40B4-BE49-F238E27FC236}">
                    <a16:creationId xmlns:a16="http://schemas.microsoft.com/office/drawing/2014/main" xmlns="" id="{35383505-BCD5-4FEC-A1EA-28D4CFF2D960}"/>
                  </a:ext>
                </a:extLst>
              </p:cNvPr>
              <p:cNvSpPr>
                <a:spLocks/>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41" name="íšḻíḑe">
                <a:extLst>
                  <a:ext uri="{FF2B5EF4-FFF2-40B4-BE49-F238E27FC236}">
                    <a16:creationId xmlns:a16="http://schemas.microsoft.com/office/drawing/2014/main" xmlns="" id="{F7696151-627E-4A94-B11A-FFF30154C1FF}"/>
                  </a:ext>
                </a:extLst>
              </p:cNvPr>
              <p:cNvSpPr>
                <a:spLocks/>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grpSp>
        <p:grpSp>
          <p:nvGrpSpPr>
            <p:cNvPr id="73" name="işlíďê">
              <a:extLst>
                <a:ext uri="{FF2B5EF4-FFF2-40B4-BE49-F238E27FC236}">
                  <a16:creationId xmlns:a16="http://schemas.microsoft.com/office/drawing/2014/main" xmlns="" id="{3A782C7B-90B0-4935-8A4B-21BCCCECCA1B}"/>
                </a:ext>
              </a:extLst>
            </p:cNvPr>
            <p:cNvGrpSpPr/>
            <p:nvPr/>
          </p:nvGrpSpPr>
          <p:grpSpPr>
            <a:xfrm>
              <a:off x="538820" y="1131561"/>
              <a:ext cx="2523073" cy="1757739"/>
              <a:chOff x="1585913" y="960438"/>
              <a:chExt cx="2590800" cy="1804987"/>
            </a:xfrm>
            <a:grpFill/>
          </p:grpSpPr>
          <p:sp>
            <p:nvSpPr>
              <p:cNvPr id="177" name="ísḻiďe">
                <a:extLst>
                  <a:ext uri="{FF2B5EF4-FFF2-40B4-BE49-F238E27FC236}">
                    <a16:creationId xmlns:a16="http://schemas.microsoft.com/office/drawing/2014/main" xmlns="" id="{1DD749B3-DC14-408F-AED8-CA99BE680FA3}"/>
                  </a:ext>
                </a:extLst>
              </p:cNvPr>
              <p:cNvSpPr>
                <a:spLocks/>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78" name="îSļïḋê">
                <a:extLst>
                  <a:ext uri="{FF2B5EF4-FFF2-40B4-BE49-F238E27FC236}">
                    <a16:creationId xmlns:a16="http://schemas.microsoft.com/office/drawing/2014/main" xmlns="" id="{D27D1A0C-1C2A-4A5F-B3FF-EC5FA54B8082}"/>
                  </a:ext>
                </a:extLst>
              </p:cNvPr>
              <p:cNvSpPr>
                <a:spLocks/>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79" name="ïŝḻîďe">
                <a:extLst>
                  <a:ext uri="{FF2B5EF4-FFF2-40B4-BE49-F238E27FC236}">
                    <a16:creationId xmlns:a16="http://schemas.microsoft.com/office/drawing/2014/main" xmlns="" id="{B0B82B4C-AECE-47A8-85AF-705F390BB148}"/>
                  </a:ext>
                </a:extLst>
              </p:cNvPr>
              <p:cNvSpPr>
                <a:spLocks/>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80" name="ïṧľíḍè">
                <a:extLst>
                  <a:ext uri="{FF2B5EF4-FFF2-40B4-BE49-F238E27FC236}">
                    <a16:creationId xmlns:a16="http://schemas.microsoft.com/office/drawing/2014/main" xmlns="" id="{D5E31AA1-DDC1-413C-9203-BDBD93484B8F}"/>
                  </a:ext>
                </a:extLst>
              </p:cNvPr>
              <p:cNvSpPr>
                <a:spLocks/>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81" name="îśḷîde">
                <a:extLst>
                  <a:ext uri="{FF2B5EF4-FFF2-40B4-BE49-F238E27FC236}">
                    <a16:creationId xmlns:a16="http://schemas.microsoft.com/office/drawing/2014/main" xmlns="" id="{3E801B60-9BF7-42A2-A70E-B4364B5FD415}"/>
                  </a:ext>
                </a:extLst>
              </p:cNvPr>
              <p:cNvSpPr>
                <a:spLocks/>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82" name="iS1îḑé">
                <a:extLst>
                  <a:ext uri="{FF2B5EF4-FFF2-40B4-BE49-F238E27FC236}">
                    <a16:creationId xmlns:a16="http://schemas.microsoft.com/office/drawing/2014/main" xmlns="" id="{38858D45-5DE7-482F-9184-A8D9AA414D0E}"/>
                  </a:ext>
                </a:extLst>
              </p:cNvPr>
              <p:cNvSpPr>
                <a:spLocks/>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83" name="îṡliḋê">
                <a:extLst>
                  <a:ext uri="{FF2B5EF4-FFF2-40B4-BE49-F238E27FC236}">
                    <a16:creationId xmlns:a16="http://schemas.microsoft.com/office/drawing/2014/main" xmlns="" id="{0307A1ED-F7EE-4A2D-9D76-8AA0CE0F6E05}"/>
                  </a:ext>
                </a:extLst>
              </p:cNvPr>
              <p:cNvSpPr>
                <a:spLocks/>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84" name="ï$ľïḋé">
                <a:extLst>
                  <a:ext uri="{FF2B5EF4-FFF2-40B4-BE49-F238E27FC236}">
                    <a16:creationId xmlns:a16="http://schemas.microsoft.com/office/drawing/2014/main" xmlns="" id="{9E9B6909-A035-4173-8E43-F7C7D147771F}"/>
                  </a:ext>
                </a:extLst>
              </p:cNvPr>
              <p:cNvSpPr>
                <a:spLocks/>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85" name="íŝḻïḍê">
                <a:extLst>
                  <a:ext uri="{FF2B5EF4-FFF2-40B4-BE49-F238E27FC236}">
                    <a16:creationId xmlns:a16="http://schemas.microsoft.com/office/drawing/2014/main" xmlns="" id="{3062986C-63DB-4EFD-BB00-CB363CC3DD04}"/>
                  </a:ext>
                </a:extLst>
              </p:cNvPr>
              <p:cNvSpPr>
                <a:spLocks/>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86" name="ïSļîḑé">
                <a:extLst>
                  <a:ext uri="{FF2B5EF4-FFF2-40B4-BE49-F238E27FC236}">
                    <a16:creationId xmlns:a16="http://schemas.microsoft.com/office/drawing/2014/main" xmlns="" id="{593F2427-DC53-4A94-B5DF-38111E9A005D}"/>
                  </a:ext>
                </a:extLst>
              </p:cNvPr>
              <p:cNvSpPr>
                <a:spLocks/>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87" name="íšḻíďe">
                <a:extLst>
                  <a:ext uri="{FF2B5EF4-FFF2-40B4-BE49-F238E27FC236}">
                    <a16:creationId xmlns:a16="http://schemas.microsoft.com/office/drawing/2014/main" xmlns="" id="{CA0F7800-D1B9-4D5D-9D7D-DDCE0378B045}"/>
                  </a:ext>
                </a:extLst>
              </p:cNvPr>
              <p:cNvSpPr>
                <a:spLocks/>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88" name="î$1íďé">
                <a:extLst>
                  <a:ext uri="{FF2B5EF4-FFF2-40B4-BE49-F238E27FC236}">
                    <a16:creationId xmlns:a16="http://schemas.microsoft.com/office/drawing/2014/main" xmlns="" id="{101A0024-2BAD-45B9-80A4-C5402E3DE78A}"/>
                  </a:ext>
                </a:extLst>
              </p:cNvPr>
              <p:cNvSpPr>
                <a:spLocks/>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89" name="ïşļîḑe">
                <a:extLst>
                  <a:ext uri="{FF2B5EF4-FFF2-40B4-BE49-F238E27FC236}">
                    <a16:creationId xmlns:a16="http://schemas.microsoft.com/office/drawing/2014/main" xmlns="" id="{E06215E0-B1AC-495F-9A85-59F1CF7DD2B1}"/>
                  </a:ext>
                </a:extLst>
              </p:cNvPr>
              <p:cNvSpPr>
                <a:spLocks/>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90" name="ïṣḻiḋè">
                <a:extLst>
                  <a:ext uri="{FF2B5EF4-FFF2-40B4-BE49-F238E27FC236}">
                    <a16:creationId xmlns:a16="http://schemas.microsoft.com/office/drawing/2014/main" xmlns="" id="{15217DC2-9F69-4828-B98C-81B4E670A23F}"/>
                  </a:ext>
                </a:extLst>
              </p:cNvPr>
              <p:cNvSpPr>
                <a:spLocks/>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91" name="í$ļíḓé">
                <a:extLst>
                  <a:ext uri="{FF2B5EF4-FFF2-40B4-BE49-F238E27FC236}">
                    <a16:creationId xmlns:a16="http://schemas.microsoft.com/office/drawing/2014/main" xmlns="" id="{7C346AD0-F7A9-4984-917A-9D8DC67C025F}"/>
                  </a:ext>
                </a:extLst>
              </p:cNvPr>
              <p:cNvSpPr>
                <a:spLocks/>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92" name="işḷîḓè">
                <a:extLst>
                  <a:ext uri="{FF2B5EF4-FFF2-40B4-BE49-F238E27FC236}">
                    <a16:creationId xmlns:a16="http://schemas.microsoft.com/office/drawing/2014/main" xmlns="" id="{B23E105F-C99F-4332-A31E-F9EB9532CC88}"/>
                  </a:ext>
                </a:extLst>
              </p:cNvPr>
              <p:cNvSpPr>
                <a:spLocks/>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93" name="ïṡliḋe">
                <a:extLst>
                  <a:ext uri="{FF2B5EF4-FFF2-40B4-BE49-F238E27FC236}">
                    <a16:creationId xmlns:a16="http://schemas.microsoft.com/office/drawing/2014/main" xmlns="" id="{033DA7F7-D49D-49D8-B13E-621E12BD3524}"/>
                  </a:ext>
                </a:extLst>
              </p:cNvPr>
              <p:cNvSpPr>
                <a:spLocks/>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94" name="îSḷíďè">
                <a:extLst>
                  <a:ext uri="{FF2B5EF4-FFF2-40B4-BE49-F238E27FC236}">
                    <a16:creationId xmlns:a16="http://schemas.microsoft.com/office/drawing/2014/main" xmlns="" id="{3DC8FFF4-8FDE-4BBD-8042-F0AE87AAE5C9}"/>
                  </a:ext>
                </a:extLst>
              </p:cNvPr>
              <p:cNvSpPr>
                <a:spLocks/>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95" name="i$ľíďê">
                <a:extLst>
                  <a:ext uri="{FF2B5EF4-FFF2-40B4-BE49-F238E27FC236}">
                    <a16:creationId xmlns:a16="http://schemas.microsoft.com/office/drawing/2014/main" xmlns="" id="{77DF67AD-9C8D-4918-8163-869CF843DFA6}"/>
                  </a:ext>
                </a:extLst>
              </p:cNvPr>
              <p:cNvSpPr>
                <a:spLocks/>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96" name="îśļîdé">
                <a:extLst>
                  <a:ext uri="{FF2B5EF4-FFF2-40B4-BE49-F238E27FC236}">
                    <a16:creationId xmlns:a16="http://schemas.microsoft.com/office/drawing/2014/main" xmlns="" id="{9367E161-4455-4057-B5A2-A29A0E39CFB1}"/>
                  </a:ext>
                </a:extLst>
              </p:cNvPr>
              <p:cNvSpPr>
                <a:spLocks/>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97" name="îṩľîḋê">
                <a:extLst>
                  <a:ext uri="{FF2B5EF4-FFF2-40B4-BE49-F238E27FC236}">
                    <a16:creationId xmlns:a16="http://schemas.microsoft.com/office/drawing/2014/main" xmlns="" id="{79E25B14-771A-49A3-B8AB-14992BD49026}"/>
                  </a:ext>
                </a:extLst>
              </p:cNvPr>
              <p:cNvSpPr>
                <a:spLocks/>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98" name="ï$liḓe">
                <a:extLst>
                  <a:ext uri="{FF2B5EF4-FFF2-40B4-BE49-F238E27FC236}">
                    <a16:creationId xmlns:a16="http://schemas.microsoft.com/office/drawing/2014/main" xmlns="" id="{8BA69BE4-8D12-4C2E-8AB0-51D63F999393}"/>
                  </a:ext>
                </a:extLst>
              </p:cNvPr>
              <p:cNvSpPr>
                <a:spLocks/>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99" name="ïṣľïḍè">
                <a:extLst>
                  <a:ext uri="{FF2B5EF4-FFF2-40B4-BE49-F238E27FC236}">
                    <a16:creationId xmlns:a16="http://schemas.microsoft.com/office/drawing/2014/main" xmlns="" id="{9BEF5D61-C77D-4F25-A1E7-BC3C6550FAA3}"/>
                  </a:ext>
                </a:extLst>
              </p:cNvPr>
              <p:cNvSpPr>
                <a:spLocks/>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00" name="îšlidé">
                <a:extLst>
                  <a:ext uri="{FF2B5EF4-FFF2-40B4-BE49-F238E27FC236}">
                    <a16:creationId xmlns:a16="http://schemas.microsoft.com/office/drawing/2014/main" xmlns="" id="{699D49DF-BE96-4E6A-8DEF-480BF46E9952}"/>
                  </a:ext>
                </a:extLst>
              </p:cNvPr>
              <p:cNvSpPr>
                <a:spLocks/>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01" name="iṣ1ïdè">
                <a:extLst>
                  <a:ext uri="{FF2B5EF4-FFF2-40B4-BE49-F238E27FC236}">
                    <a16:creationId xmlns:a16="http://schemas.microsoft.com/office/drawing/2014/main" xmlns="" id="{C3791BF2-9EAF-4F26-9453-90838F1BAED5}"/>
                  </a:ext>
                </a:extLst>
              </p:cNvPr>
              <p:cNvSpPr>
                <a:spLocks/>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02" name="îślîḑé">
                <a:extLst>
                  <a:ext uri="{FF2B5EF4-FFF2-40B4-BE49-F238E27FC236}">
                    <a16:creationId xmlns:a16="http://schemas.microsoft.com/office/drawing/2014/main" xmlns="" id="{ADF085FC-45CE-41DA-9EAB-AF52DA2278AE}"/>
                  </a:ext>
                </a:extLst>
              </p:cNvPr>
              <p:cNvSpPr>
                <a:spLocks/>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03" name="îsḷîḑé">
                <a:extLst>
                  <a:ext uri="{FF2B5EF4-FFF2-40B4-BE49-F238E27FC236}">
                    <a16:creationId xmlns:a16="http://schemas.microsoft.com/office/drawing/2014/main" xmlns="" id="{460AACBC-0041-4CB6-B750-C472E96F009F}"/>
                  </a:ext>
                </a:extLst>
              </p:cNvPr>
              <p:cNvSpPr>
                <a:spLocks/>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04" name="íşľíḍe">
                <a:extLst>
                  <a:ext uri="{FF2B5EF4-FFF2-40B4-BE49-F238E27FC236}">
                    <a16:creationId xmlns:a16="http://schemas.microsoft.com/office/drawing/2014/main" xmlns="" id="{D542296C-DBD6-4545-A8F9-32282FFBD014}"/>
                  </a:ext>
                </a:extLst>
              </p:cNvPr>
              <p:cNvSpPr>
                <a:spLocks/>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05" name="îŝḻíďe">
                <a:extLst>
                  <a:ext uri="{FF2B5EF4-FFF2-40B4-BE49-F238E27FC236}">
                    <a16:creationId xmlns:a16="http://schemas.microsoft.com/office/drawing/2014/main" xmlns="" id="{0D2C04C0-1972-45A1-A960-F7D7C01E3F25}"/>
                  </a:ext>
                </a:extLst>
              </p:cNvPr>
              <p:cNvSpPr>
                <a:spLocks/>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06" name="íṩľïḍé">
                <a:extLst>
                  <a:ext uri="{FF2B5EF4-FFF2-40B4-BE49-F238E27FC236}">
                    <a16:creationId xmlns:a16="http://schemas.microsoft.com/office/drawing/2014/main" xmlns="" id="{0758A1EA-8981-4745-9E79-DFF24B3B9E35}"/>
                  </a:ext>
                </a:extLst>
              </p:cNvPr>
              <p:cNvSpPr>
                <a:spLocks/>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07" name="ïS1îḍé">
                <a:extLst>
                  <a:ext uri="{FF2B5EF4-FFF2-40B4-BE49-F238E27FC236}">
                    <a16:creationId xmlns:a16="http://schemas.microsoft.com/office/drawing/2014/main" xmlns="" id="{F7D9FA92-D6FA-4A5F-ADE3-7E38B12D9761}"/>
                  </a:ext>
                </a:extLst>
              </p:cNvPr>
              <p:cNvSpPr>
                <a:spLocks/>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08" name="ïṩḻïḋè">
                <a:extLst>
                  <a:ext uri="{FF2B5EF4-FFF2-40B4-BE49-F238E27FC236}">
                    <a16:creationId xmlns:a16="http://schemas.microsoft.com/office/drawing/2014/main" xmlns="" id="{C65C2F8F-A9A4-4547-9728-CA4725923DC6}"/>
                  </a:ext>
                </a:extLst>
              </p:cNvPr>
              <p:cNvSpPr>
                <a:spLocks/>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09" name="íšlîďe">
                <a:extLst>
                  <a:ext uri="{FF2B5EF4-FFF2-40B4-BE49-F238E27FC236}">
                    <a16:creationId xmlns:a16="http://schemas.microsoft.com/office/drawing/2014/main" xmlns="" id="{7ED53421-D0A3-49C6-BFB7-7436E882B933}"/>
                  </a:ext>
                </a:extLst>
              </p:cNvPr>
              <p:cNvSpPr>
                <a:spLocks/>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10" name="iṧ1ïḋè">
                <a:extLst>
                  <a:ext uri="{FF2B5EF4-FFF2-40B4-BE49-F238E27FC236}">
                    <a16:creationId xmlns:a16="http://schemas.microsoft.com/office/drawing/2014/main" xmlns="" id="{5428FCD7-21D4-4469-8C4B-4595FF9E13FC}"/>
                  </a:ext>
                </a:extLst>
              </p:cNvPr>
              <p:cNvSpPr>
                <a:spLocks/>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11" name="îṩľide">
                <a:extLst>
                  <a:ext uri="{FF2B5EF4-FFF2-40B4-BE49-F238E27FC236}">
                    <a16:creationId xmlns:a16="http://schemas.microsoft.com/office/drawing/2014/main" xmlns="" id="{344F9087-4B5C-45B6-A90B-19AF76A18825}"/>
                  </a:ext>
                </a:extLst>
              </p:cNvPr>
              <p:cNvSpPr>
                <a:spLocks/>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12" name="iŝḷiďé">
                <a:extLst>
                  <a:ext uri="{FF2B5EF4-FFF2-40B4-BE49-F238E27FC236}">
                    <a16:creationId xmlns:a16="http://schemas.microsoft.com/office/drawing/2014/main" xmlns="" id="{2386B2A6-2520-4B70-A8DF-4266DA1FD53F}"/>
                  </a:ext>
                </a:extLst>
              </p:cNvPr>
              <p:cNvSpPr>
                <a:spLocks/>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13" name="îṥľïḍe">
                <a:extLst>
                  <a:ext uri="{FF2B5EF4-FFF2-40B4-BE49-F238E27FC236}">
                    <a16:creationId xmlns:a16="http://schemas.microsoft.com/office/drawing/2014/main" xmlns="" id="{3E2BE3B5-7210-4B4F-92E6-8C21EA8483FC}"/>
                  </a:ext>
                </a:extLst>
              </p:cNvPr>
              <p:cNvSpPr>
                <a:spLocks/>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14" name="íṧľîḓe">
                <a:extLst>
                  <a:ext uri="{FF2B5EF4-FFF2-40B4-BE49-F238E27FC236}">
                    <a16:creationId xmlns:a16="http://schemas.microsoft.com/office/drawing/2014/main" xmlns="" id="{0F2C5AA8-2A8E-422D-9FBE-F0E874A8656D}"/>
                  </a:ext>
                </a:extLst>
              </p:cNvPr>
              <p:cNvSpPr>
                <a:spLocks/>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15" name="ïšļíḓé">
                <a:extLst>
                  <a:ext uri="{FF2B5EF4-FFF2-40B4-BE49-F238E27FC236}">
                    <a16:creationId xmlns:a16="http://schemas.microsoft.com/office/drawing/2014/main" xmlns="" id="{A23ED25C-44A3-4D9E-806F-3A3BABE9F240}"/>
                  </a:ext>
                </a:extLst>
              </p:cNvPr>
              <p:cNvSpPr>
                <a:spLocks/>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16" name="îSḷîde">
                <a:extLst>
                  <a:ext uri="{FF2B5EF4-FFF2-40B4-BE49-F238E27FC236}">
                    <a16:creationId xmlns:a16="http://schemas.microsoft.com/office/drawing/2014/main" xmlns="" id="{446A4433-4FD5-41F3-9686-B4309D6161E8}"/>
                  </a:ext>
                </a:extLst>
              </p:cNvPr>
              <p:cNvSpPr>
                <a:spLocks/>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17" name="išľîḑé">
                <a:extLst>
                  <a:ext uri="{FF2B5EF4-FFF2-40B4-BE49-F238E27FC236}">
                    <a16:creationId xmlns:a16="http://schemas.microsoft.com/office/drawing/2014/main" xmlns="" id="{3D271C27-C979-4FAE-87B9-CF73A088F5D8}"/>
                  </a:ext>
                </a:extLst>
              </p:cNvPr>
              <p:cNvSpPr>
                <a:spLocks/>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18" name="îś1ïďè">
                <a:extLst>
                  <a:ext uri="{FF2B5EF4-FFF2-40B4-BE49-F238E27FC236}">
                    <a16:creationId xmlns:a16="http://schemas.microsoft.com/office/drawing/2014/main" xmlns="" id="{80DB9095-A616-4092-860A-C04091FAF760}"/>
                  </a:ext>
                </a:extLst>
              </p:cNvPr>
              <p:cNvSpPr>
                <a:spLocks/>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19" name="î$ľiḑè">
                <a:extLst>
                  <a:ext uri="{FF2B5EF4-FFF2-40B4-BE49-F238E27FC236}">
                    <a16:creationId xmlns:a16="http://schemas.microsoft.com/office/drawing/2014/main" xmlns="" id="{141F5501-1BA4-4572-8970-762E02E1209A}"/>
                  </a:ext>
                </a:extLst>
              </p:cNvPr>
              <p:cNvSpPr>
                <a:spLocks/>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20" name="ïSļíḋe">
                <a:extLst>
                  <a:ext uri="{FF2B5EF4-FFF2-40B4-BE49-F238E27FC236}">
                    <a16:creationId xmlns:a16="http://schemas.microsoft.com/office/drawing/2014/main" xmlns="" id="{A8BDB5AA-B9ED-4B64-9FA4-765CF36F7D71}"/>
                  </a:ext>
                </a:extLst>
              </p:cNvPr>
              <p:cNvSpPr>
                <a:spLocks/>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21" name="îšḻiḑê">
                <a:extLst>
                  <a:ext uri="{FF2B5EF4-FFF2-40B4-BE49-F238E27FC236}">
                    <a16:creationId xmlns:a16="http://schemas.microsoft.com/office/drawing/2014/main" xmlns="" id="{553FA1A1-5343-4BE5-A374-F69F3A0EC1AF}"/>
                  </a:ext>
                </a:extLst>
              </p:cNvPr>
              <p:cNvSpPr>
                <a:spLocks/>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22" name="ïšľíḓé">
                <a:extLst>
                  <a:ext uri="{FF2B5EF4-FFF2-40B4-BE49-F238E27FC236}">
                    <a16:creationId xmlns:a16="http://schemas.microsoft.com/office/drawing/2014/main" xmlns="" id="{6D3EF9B9-00D9-4E7A-9372-CDC2AC98285A}"/>
                  </a:ext>
                </a:extLst>
              </p:cNvPr>
              <p:cNvSpPr>
                <a:spLocks/>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23" name="îṣlïďè">
                <a:extLst>
                  <a:ext uri="{FF2B5EF4-FFF2-40B4-BE49-F238E27FC236}">
                    <a16:creationId xmlns:a16="http://schemas.microsoft.com/office/drawing/2014/main" xmlns="" id="{BCBAEFF7-ED70-4768-B27F-B0BFFE5979E9}"/>
                  </a:ext>
                </a:extLst>
              </p:cNvPr>
              <p:cNvSpPr>
                <a:spLocks/>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24" name="isḻíḓé">
                <a:extLst>
                  <a:ext uri="{FF2B5EF4-FFF2-40B4-BE49-F238E27FC236}">
                    <a16:creationId xmlns:a16="http://schemas.microsoft.com/office/drawing/2014/main" xmlns="" id="{427428AB-8DBE-44EE-9C4B-54299048FB70}"/>
                  </a:ext>
                </a:extLst>
              </p:cNvPr>
              <p:cNvSpPr>
                <a:spLocks/>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25" name="iṩľíḓe">
                <a:extLst>
                  <a:ext uri="{FF2B5EF4-FFF2-40B4-BE49-F238E27FC236}">
                    <a16:creationId xmlns:a16="http://schemas.microsoft.com/office/drawing/2014/main" xmlns="" id="{F62C6D9F-DC3B-4DBD-9414-10AC9830AAB2}"/>
                  </a:ext>
                </a:extLst>
              </p:cNvPr>
              <p:cNvSpPr>
                <a:spLocks/>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26" name="íšḷidé">
                <a:extLst>
                  <a:ext uri="{FF2B5EF4-FFF2-40B4-BE49-F238E27FC236}">
                    <a16:creationId xmlns:a16="http://schemas.microsoft.com/office/drawing/2014/main" xmlns="" id="{5647DC56-792E-446F-B973-02CFFBC8660B}"/>
                  </a:ext>
                </a:extLst>
              </p:cNvPr>
              <p:cNvSpPr>
                <a:spLocks/>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27" name="îṩḷide">
                <a:extLst>
                  <a:ext uri="{FF2B5EF4-FFF2-40B4-BE49-F238E27FC236}">
                    <a16:creationId xmlns:a16="http://schemas.microsoft.com/office/drawing/2014/main" xmlns="" id="{A23F3C24-4C55-41BA-BDEC-E5E617B783E8}"/>
                  </a:ext>
                </a:extLst>
              </p:cNvPr>
              <p:cNvSpPr>
                <a:spLocks/>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28" name="ïsľïḍê">
                <a:extLst>
                  <a:ext uri="{FF2B5EF4-FFF2-40B4-BE49-F238E27FC236}">
                    <a16:creationId xmlns:a16="http://schemas.microsoft.com/office/drawing/2014/main" xmlns="" id="{827D9D32-DA19-4942-BE9B-F4604FE46AE3}"/>
                  </a:ext>
                </a:extLst>
              </p:cNvPr>
              <p:cNvSpPr>
                <a:spLocks/>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29" name="is1iḋe">
                <a:extLst>
                  <a:ext uri="{FF2B5EF4-FFF2-40B4-BE49-F238E27FC236}">
                    <a16:creationId xmlns:a16="http://schemas.microsoft.com/office/drawing/2014/main" xmlns="" id="{82F82494-1D80-4E7A-9D04-5F0456888DE8}"/>
                  </a:ext>
                </a:extLst>
              </p:cNvPr>
              <p:cNvSpPr>
                <a:spLocks/>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30" name="íś1íďe">
                <a:extLst>
                  <a:ext uri="{FF2B5EF4-FFF2-40B4-BE49-F238E27FC236}">
                    <a16:creationId xmlns:a16="http://schemas.microsoft.com/office/drawing/2014/main" xmlns="" id="{38C7C69E-B8F1-4751-914E-A8571ACC1584}"/>
                  </a:ext>
                </a:extLst>
              </p:cNvPr>
              <p:cNvSpPr>
                <a:spLocks/>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31" name="íṩ1íďê">
                <a:extLst>
                  <a:ext uri="{FF2B5EF4-FFF2-40B4-BE49-F238E27FC236}">
                    <a16:creationId xmlns:a16="http://schemas.microsoft.com/office/drawing/2014/main" xmlns="" id="{6899AAB5-103F-4743-A7C3-77AC7EF19C00}"/>
                  </a:ext>
                </a:extLst>
              </p:cNvPr>
              <p:cNvSpPr>
                <a:spLocks/>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32" name="ïṣļîḋè">
                <a:extLst>
                  <a:ext uri="{FF2B5EF4-FFF2-40B4-BE49-F238E27FC236}">
                    <a16:creationId xmlns:a16="http://schemas.microsoft.com/office/drawing/2014/main" xmlns="" id="{8515336A-ED2C-417F-82B9-464284248A5C}"/>
                  </a:ext>
                </a:extLst>
              </p:cNvPr>
              <p:cNvSpPr>
                <a:spLocks/>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33" name="ïš1ïḍé">
                <a:extLst>
                  <a:ext uri="{FF2B5EF4-FFF2-40B4-BE49-F238E27FC236}">
                    <a16:creationId xmlns:a16="http://schemas.microsoft.com/office/drawing/2014/main" xmlns="" id="{C58E7D8D-D6DD-48F9-8BFC-E3636F659F9A}"/>
                  </a:ext>
                </a:extLst>
              </p:cNvPr>
              <p:cNvSpPr>
                <a:spLocks/>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34" name="iś1ídé">
                <a:extLst>
                  <a:ext uri="{FF2B5EF4-FFF2-40B4-BE49-F238E27FC236}">
                    <a16:creationId xmlns:a16="http://schemas.microsoft.com/office/drawing/2014/main" xmlns="" id="{628DAFEB-1086-4C0B-A6ED-0EDF2D9A6B70}"/>
                  </a:ext>
                </a:extLst>
              </p:cNvPr>
              <p:cNvSpPr>
                <a:spLocks/>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35" name="ïṡļîḓé">
                <a:extLst>
                  <a:ext uri="{FF2B5EF4-FFF2-40B4-BE49-F238E27FC236}">
                    <a16:creationId xmlns:a16="http://schemas.microsoft.com/office/drawing/2014/main" xmlns="" id="{82A9AB72-765A-4A30-8546-521BAECD37F6}"/>
                  </a:ext>
                </a:extLst>
              </p:cNvPr>
              <p:cNvSpPr>
                <a:spLocks/>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36" name="îsļíḓé">
                <a:extLst>
                  <a:ext uri="{FF2B5EF4-FFF2-40B4-BE49-F238E27FC236}">
                    <a16:creationId xmlns:a16="http://schemas.microsoft.com/office/drawing/2014/main" xmlns="" id="{4626C0BD-BA07-4027-80AA-B06389E28B49}"/>
                  </a:ext>
                </a:extLst>
              </p:cNvPr>
              <p:cNvSpPr>
                <a:spLocks/>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37" name="ïṥ1îďê">
                <a:extLst>
                  <a:ext uri="{FF2B5EF4-FFF2-40B4-BE49-F238E27FC236}">
                    <a16:creationId xmlns:a16="http://schemas.microsoft.com/office/drawing/2014/main" xmlns="" id="{EDDAC1DB-CD10-4CBD-946B-11121580D3C7}"/>
                  </a:ext>
                </a:extLst>
              </p:cNvPr>
              <p:cNvSpPr>
                <a:spLocks/>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38" name="íṣḻîḋè">
                <a:extLst>
                  <a:ext uri="{FF2B5EF4-FFF2-40B4-BE49-F238E27FC236}">
                    <a16:creationId xmlns:a16="http://schemas.microsoft.com/office/drawing/2014/main" xmlns="" id="{82AE7499-5284-4937-B5A5-0580E482AD97}"/>
                  </a:ext>
                </a:extLst>
              </p:cNvPr>
              <p:cNvSpPr>
                <a:spLocks/>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239" name="ïṣḻíḍé">
                <a:extLst>
                  <a:ext uri="{FF2B5EF4-FFF2-40B4-BE49-F238E27FC236}">
                    <a16:creationId xmlns:a16="http://schemas.microsoft.com/office/drawing/2014/main" xmlns="" id="{6D157138-2906-4D18-A273-663F66ADC08C}"/>
                  </a:ext>
                </a:extLst>
              </p:cNvPr>
              <p:cNvSpPr>
                <a:spLocks/>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grpSp>
        <p:grpSp>
          <p:nvGrpSpPr>
            <p:cNvPr id="74" name="iSḻîdè">
              <a:extLst>
                <a:ext uri="{FF2B5EF4-FFF2-40B4-BE49-F238E27FC236}">
                  <a16:creationId xmlns:a16="http://schemas.microsoft.com/office/drawing/2014/main" xmlns="" id="{35E4F159-283E-4C0C-8744-572276F80DCF}"/>
                </a:ext>
              </a:extLst>
            </p:cNvPr>
            <p:cNvGrpSpPr/>
            <p:nvPr/>
          </p:nvGrpSpPr>
          <p:grpSpPr>
            <a:xfrm>
              <a:off x="3103557" y="1256804"/>
              <a:ext cx="669406" cy="1125475"/>
              <a:chOff x="4219575" y="1089025"/>
              <a:chExt cx="687388" cy="1155701"/>
            </a:xfrm>
            <a:grpFill/>
          </p:grpSpPr>
          <p:sp>
            <p:nvSpPr>
              <p:cNvPr id="162" name="işľíḍé">
                <a:extLst>
                  <a:ext uri="{FF2B5EF4-FFF2-40B4-BE49-F238E27FC236}">
                    <a16:creationId xmlns:a16="http://schemas.microsoft.com/office/drawing/2014/main" xmlns="" id="{24F31729-C147-45B6-8896-286A718BAC9E}"/>
                  </a:ext>
                </a:extLst>
              </p:cNvPr>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grpSp>
            <p:nvGrpSpPr>
              <p:cNvPr id="163" name="iṧļide">
                <a:extLst>
                  <a:ext uri="{FF2B5EF4-FFF2-40B4-BE49-F238E27FC236}">
                    <a16:creationId xmlns:a16="http://schemas.microsoft.com/office/drawing/2014/main" xmlns="" id="{9D8D7200-5D3B-4596-9F3F-CA749E4334F7}"/>
                  </a:ext>
                </a:extLst>
              </p:cNvPr>
              <p:cNvGrpSpPr/>
              <p:nvPr/>
            </p:nvGrpSpPr>
            <p:grpSpPr>
              <a:xfrm>
                <a:off x="4219575" y="1089025"/>
                <a:ext cx="687388" cy="1155701"/>
                <a:chOff x="4219575" y="1089025"/>
                <a:chExt cx="687388" cy="1155701"/>
              </a:xfrm>
              <a:grpFill/>
            </p:grpSpPr>
            <p:sp>
              <p:nvSpPr>
                <p:cNvPr id="164" name="í$ḻïďe">
                  <a:extLst>
                    <a:ext uri="{FF2B5EF4-FFF2-40B4-BE49-F238E27FC236}">
                      <a16:creationId xmlns:a16="http://schemas.microsoft.com/office/drawing/2014/main" xmlns="" id="{920AD9FA-67E2-4DED-8ED9-F37048DD2BFB}"/>
                    </a:ext>
                  </a:extLst>
                </p:cNvPr>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65" name="ïś1îḓê">
                  <a:extLst>
                    <a:ext uri="{FF2B5EF4-FFF2-40B4-BE49-F238E27FC236}">
                      <a16:creationId xmlns:a16="http://schemas.microsoft.com/office/drawing/2014/main" xmlns="" id="{A3140489-BD74-468A-96A6-BEF59AABDAEC}"/>
                    </a:ext>
                  </a:extLst>
                </p:cNvPr>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66" name="îṩlídè">
                  <a:extLst>
                    <a:ext uri="{FF2B5EF4-FFF2-40B4-BE49-F238E27FC236}">
                      <a16:creationId xmlns:a16="http://schemas.microsoft.com/office/drawing/2014/main" xmlns="" id="{1865A4D1-9A24-4C8E-9008-A6CFF8C73362}"/>
                    </a:ext>
                  </a:extLst>
                </p:cNvPr>
                <p:cNvSpPr>
                  <a:spLocks/>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67" name="ï$1iḑe">
                  <a:extLst>
                    <a:ext uri="{FF2B5EF4-FFF2-40B4-BE49-F238E27FC236}">
                      <a16:creationId xmlns:a16="http://schemas.microsoft.com/office/drawing/2014/main" xmlns="" id="{F4CFAB65-6E95-408C-9F80-C92025E8D05A}"/>
                    </a:ext>
                  </a:extLst>
                </p:cNvPr>
                <p:cNvSpPr>
                  <a:spLocks/>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68" name="ïśḷïḋê">
                  <a:extLst>
                    <a:ext uri="{FF2B5EF4-FFF2-40B4-BE49-F238E27FC236}">
                      <a16:creationId xmlns:a16="http://schemas.microsoft.com/office/drawing/2014/main" xmlns="" id="{5CBDD2F0-6F9B-4894-8584-6CB2C015286C}"/>
                    </a:ext>
                  </a:extLst>
                </p:cNvPr>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69" name="iṥ1îḋé">
                  <a:extLst>
                    <a:ext uri="{FF2B5EF4-FFF2-40B4-BE49-F238E27FC236}">
                      <a16:creationId xmlns:a16="http://schemas.microsoft.com/office/drawing/2014/main" xmlns="" id="{839A1B41-10BB-41DF-8A76-E165559DE237}"/>
                    </a:ext>
                  </a:extLst>
                </p:cNvPr>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70" name="ïṣḷîḓê">
                  <a:extLst>
                    <a:ext uri="{FF2B5EF4-FFF2-40B4-BE49-F238E27FC236}">
                      <a16:creationId xmlns:a16="http://schemas.microsoft.com/office/drawing/2014/main" xmlns="" id="{51FCE8E9-49B0-4949-A2C1-80B3CAE293AE}"/>
                    </a:ext>
                  </a:extLst>
                </p:cNvPr>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71" name="íṡḷïḓê">
                  <a:extLst>
                    <a:ext uri="{FF2B5EF4-FFF2-40B4-BE49-F238E27FC236}">
                      <a16:creationId xmlns:a16="http://schemas.microsoft.com/office/drawing/2014/main" xmlns="" id="{5F88208E-5B02-428D-B81A-47809758DBD4}"/>
                    </a:ext>
                  </a:extLst>
                </p:cNvPr>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72" name="íšḻïḑe">
                  <a:extLst>
                    <a:ext uri="{FF2B5EF4-FFF2-40B4-BE49-F238E27FC236}">
                      <a16:creationId xmlns:a16="http://schemas.microsoft.com/office/drawing/2014/main" xmlns="" id="{0F37600D-0F4A-401F-ACA5-0574F645F1F1}"/>
                    </a:ext>
                  </a:extLst>
                </p:cNvPr>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73" name="îśļîďé">
                  <a:extLst>
                    <a:ext uri="{FF2B5EF4-FFF2-40B4-BE49-F238E27FC236}">
                      <a16:creationId xmlns:a16="http://schemas.microsoft.com/office/drawing/2014/main" xmlns="" id="{C7873693-AD3E-4FF0-930C-24C14DE01C2C}"/>
                    </a:ext>
                  </a:extLst>
                </p:cNvPr>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74" name="îş1íḍè">
                  <a:extLst>
                    <a:ext uri="{FF2B5EF4-FFF2-40B4-BE49-F238E27FC236}">
                      <a16:creationId xmlns:a16="http://schemas.microsoft.com/office/drawing/2014/main" xmlns="" id="{2AE61F5C-2BD4-4C68-8E4F-6DA08A24ED41}"/>
                    </a:ext>
                  </a:extLst>
                </p:cNvPr>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75" name="ïSlîḋè">
                  <a:extLst>
                    <a:ext uri="{FF2B5EF4-FFF2-40B4-BE49-F238E27FC236}">
                      <a16:creationId xmlns:a16="http://schemas.microsoft.com/office/drawing/2014/main" xmlns="" id="{E8EB88CE-3479-4F2E-B2E5-82D58E41C442}"/>
                    </a:ext>
                  </a:extLst>
                </p:cNvPr>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76" name="îsľiḓe">
                  <a:extLst>
                    <a:ext uri="{FF2B5EF4-FFF2-40B4-BE49-F238E27FC236}">
                      <a16:creationId xmlns:a16="http://schemas.microsoft.com/office/drawing/2014/main" xmlns="" id="{D7B7D59D-43E7-475B-AD47-F6DA29F46713}"/>
                    </a:ext>
                  </a:extLst>
                </p:cNvPr>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grpSp>
        </p:grpSp>
        <p:grpSp>
          <p:nvGrpSpPr>
            <p:cNvPr id="75" name="islíḓe">
              <a:extLst>
                <a:ext uri="{FF2B5EF4-FFF2-40B4-BE49-F238E27FC236}">
                  <a16:creationId xmlns:a16="http://schemas.microsoft.com/office/drawing/2014/main" xmlns="" id="{7D794AA7-20F1-4628-A791-D5BF08184B6E}"/>
                </a:ext>
              </a:extLst>
            </p:cNvPr>
            <p:cNvGrpSpPr/>
            <p:nvPr/>
          </p:nvGrpSpPr>
          <p:grpSpPr>
            <a:xfrm>
              <a:off x="5105592" y="3000642"/>
              <a:ext cx="941498" cy="822454"/>
              <a:chOff x="6275388" y="2879725"/>
              <a:chExt cx="966788" cy="844551"/>
            </a:xfrm>
            <a:grpFill/>
          </p:grpSpPr>
          <p:sp>
            <p:nvSpPr>
              <p:cNvPr id="144" name="íšľîḑè">
                <a:extLst>
                  <a:ext uri="{FF2B5EF4-FFF2-40B4-BE49-F238E27FC236}">
                    <a16:creationId xmlns:a16="http://schemas.microsoft.com/office/drawing/2014/main" xmlns="" id="{70B89E93-F413-4D67-A70C-72B4E16ADDD5}"/>
                  </a:ext>
                </a:extLst>
              </p:cNvPr>
              <p:cNvSpPr>
                <a:spLocks/>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grpSp>
            <p:nvGrpSpPr>
              <p:cNvPr id="145" name="ïSlîḑè">
                <a:extLst>
                  <a:ext uri="{FF2B5EF4-FFF2-40B4-BE49-F238E27FC236}">
                    <a16:creationId xmlns:a16="http://schemas.microsoft.com/office/drawing/2014/main" xmlns="" id="{D531CCF0-F9AB-4C69-B167-6DA1B851608B}"/>
                  </a:ext>
                </a:extLst>
              </p:cNvPr>
              <p:cNvGrpSpPr/>
              <p:nvPr/>
            </p:nvGrpSpPr>
            <p:grpSpPr>
              <a:xfrm>
                <a:off x="6275388" y="2917825"/>
                <a:ext cx="966788" cy="806451"/>
                <a:chOff x="6275388" y="2917825"/>
                <a:chExt cx="966788" cy="806451"/>
              </a:xfrm>
              <a:grpFill/>
            </p:grpSpPr>
            <p:sp>
              <p:nvSpPr>
                <p:cNvPr id="146" name="ïśḻïďê">
                  <a:extLst>
                    <a:ext uri="{FF2B5EF4-FFF2-40B4-BE49-F238E27FC236}">
                      <a16:creationId xmlns:a16="http://schemas.microsoft.com/office/drawing/2014/main" xmlns="" id="{345BF266-863F-45E7-89F7-A7D71E041D2F}"/>
                    </a:ext>
                  </a:extLst>
                </p:cNvPr>
                <p:cNvSpPr>
                  <a:spLocks/>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47" name="i$ḷiḋê">
                  <a:extLst>
                    <a:ext uri="{FF2B5EF4-FFF2-40B4-BE49-F238E27FC236}">
                      <a16:creationId xmlns:a16="http://schemas.microsoft.com/office/drawing/2014/main" xmlns="" id="{5BEE89A0-02DE-4919-B4D4-B92BE475D7CB}"/>
                    </a:ext>
                  </a:extLst>
                </p:cNvPr>
                <p:cNvSpPr>
                  <a:spLocks/>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48" name="ïş1îḋê">
                  <a:extLst>
                    <a:ext uri="{FF2B5EF4-FFF2-40B4-BE49-F238E27FC236}">
                      <a16:creationId xmlns:a16="http://schemas.microsoft.com/office/drawing/2014/main" xmlns="" id="{8A3B1EE2-F727-4479-867E-1E78ED2D8430}"/>
                    </a:ext>
                  </a:extLst>
                </p:cNvPr>
                <p:cNvSpPr>
                  <a:spLocks/>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49" name="îŝļîdé">
                  <a:extLst>
                    <a:ext uri="{FF2B5EF4-FFF2-40B4-BE49-F238E27FC236}">
                      <a16:creationId xmlns:a16="http://schemas.microsoft.com/office/drawing/2014/main" xmlns="" id="{30EB6F96-FFDF-4B2E-BF6E-97618172CA64}"/>
                    </a:ext>
                  </a:extLst>
                </p:cNvPr>
                <p:cNvSpPr>
                  <a:spLocks/>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50" name="îṣļíḍe">
                  <a:extLst>
                    <a:ext uri="{FF2B5EF4-FFF2-40B4-BE49-F238E27FC236}">
                      <a16:creationId xmlns:a16="http://schemas.microsoft.com/office/drawing/2014/main" xmlns="" id="{75C69E6D-16A5-414C-B015-DCD7C1F21B5B}"/>
                    </a:ext>
                  </a:extLst>
                </p:cNvPr>
                <p:cNvSpPr>
                  <a:spLocks/>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51" name="iṧlîḑe">
                  <a:extLst>
                    <a:ext uri="{FF2B5EF4-FFF2-40B4-BE49-F238E27FC236}">
                      <a16:creationId xmlns:a16="http://schemas.microsoft.com/office/drawing/2014/main" xmlns="" id="{57052314-7566-481F-BA7E-54AA6FEBA926}"/>
                    </a:ext>
                  </a:extLst>
                </p:cNvPr>
                <p:cNvSpPr>
                  <a:spLocks/>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52" name="íṧ1íḍe">
                  <a:extLst>
                    <a:ext uri="{FF2B5EF4-FFF2-40B4-BE49-F238E27FC236}">
                      <a16:creationId xmlns:a16="http://schemas.microsoft.com/office/drawing/2014/main" xmlns="" id="{8B1165DD-BA47-40DE-AD70-56A49FC88E46}"/>
                    </a:ext>
                  </a:extLst>
                </p:cNvPr>
                <p:cNvSpPr>
                  <a:spLocks/>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53" name="îŝḻîdê">
                  <a:extLst>
                    <a:ext uri="{FF2B5EF4-FFF2-40B4-BE49-F238E27FC236}">
                      <a16:creationId xmlns:a16="http://schemas.microsoft.com/office/drawing/2014/main" xmlns="" id="{4CD7C2A7-64A6-451C-902B-DB41A9FC64FE}"/>
                    </a:ext>
                  </a:extLst>
                </p:cNvPr>
                <p:cNvSpPr>
                  <a:spLocks/>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54" name="iŝļîdê">
                  <a:extLst>
                    <a:ext uri="{FF2B5EF4-FFF2-40B4-BE49-F238E27FC236}">
                      <a16:creationId xmlns:a16="http://schemas.microsoft.com/office/drawing/2014/main" xmlns="" id="{2FE011E2-7E3A-46A3-8175-D4A91E680618}"/>
                    </a:ext>
                  </a:extLst>
                </p:cNvPr>
                <p:cNvSpPr>
                  <a:spLocks/>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55" name="ïs1íḋè">
                  <a:extLst>
                    <a:ext uri="{FF2B5EF4-FFF2-40B4-BE49-F238E27FC236}">
                      <a16:creationId xmlns:a16="http://schemas.microsoft.com/office/drawing/2014/main" xmlns="" id="{BF5335AD-1A12-43A0-97C5-5ACFE9387BAB}"/>
                    </a:ext>
                  </a:extLst>
                </p:cNvPr>
                <p:cNvSpPr>
                  <a:spLocks/>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56" name="íṧḷîďè">
                  <a:extLst>
                    <a:ext uri="{FF2B5EF4-FFF2-40B4-BE49-F238E27FC236}">
                      <a16:creationId xmlns:a16="http://schemas.microsoft.com/office/drawing/2014/main" xmlns="" id="{AD208E0E-0CB5-45A7-9C3F-603C035DE077}"/>
                    </a:ext>
                  </a:extLst>
                </p:cNvPr>
                <p:cNvSpPr>
                  <a:spLocks/>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57" name="íṡľidè">
                  <a:extLst>
                    <a:ext uri="{FF2B5EF4-FFF2-40B4-BE49-F238E27FC236}">
                      <a16:creationId xmlns:a16="http://schemas.microsoft.com/office/drawing/2014/main" xmlns="" id="{F454C81B-29F5-48A5-BB27-E0D8F8FA2EE9}"/>
                    </a:ext>
                  </a:extLst>
                </p:cNvPr>
                <p:cNvSpPr>
                  <a:spLocks/>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58" name="îślídè">
                  <a:extLst>
                    <a:ext uri="{FF2B5EF4-FFF2-40B4-BE49-F238E27FC236}">
                      <a16:creationId xmlns:a16="http://schemas.microsoft.com/office/drawing/2014/main" xmlns="" id="{74C4BE1A-7E97-4590-B5E7-328CD04EE2AF}"/>
                    </a:ext>
                  </a:extLst>
                </p:cNvPr>
                <p:cNvSpPr>
                  <a:spLocks/>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59" name="îSļîḋé">
                  <a:extLst>
                    <a:ext uri="{FF2B5EF4-FFF2-40B4-BE49-F238E27FC236}">
                      <a16:creationId xmlns:a16="http://schemas.microsoft.com/office/drawing/2014/main" xmlns="" id="{B72686BB-D871-4634-A7B4-2D3FA66B8B89}"/>
                    </a:ext>
                  </a:extLst>
                </p:cNvPr>
                <p:cNvSpPr>
                  <a:spLocks/>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60" name="íṥḷíḓè">
                  <a:extLst>
                    <a:ext uri="{FF2B5EF4-FFF2-40B4-BE49-F238E27FC236}">
                      <a16:creationId xmlns:a16="http://schemas.microsoft.com/office/drawing/2014/main" xmlns="" id="{7742EE80-F1E4-4A41-BE00-39C78AB389DE}"/>
                    </a:ext>
                  </a:extLst>
                </p:cNvPr>
                <p:cNvSpPr>
                  <a:spLocks/>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61" name="ïsļïďé">
                  <a:extLst>
                    <a:ext uri="{FF2B5EF4-FFF2-40B4-BE49-F238E27FC236}">
                      <a16:creationId xmlns:a16="http://schemas.microsoft.com/office/drawing/2014/main" xmlns="" id="{5E556490-023D-4ED2-A2A2-750FB413E140}"/>
                    </a:ext>
                  </a:extLst>
                </p:cNvPr>
                <p:cNvSpPr>
                  <a:spLocks/>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grpSp>
        </p:grpSp>
        <p:grpSp>
          <p:nvGrpSpPr>
            <p:cNvPr id="76" name="ïš1íḓe">
              <a:extLst>
                <a:ext uri="{FF2B5EF4-FFF2-40B4-BE49-F238E27FC236}">
                  <a16:creationId xmlns:a16="http://schemas.microsoft.com/office/drawing/2014/main" xmlns="" id="{A962A24F-BA8B-47C7-A58C-769C45A9278F}"/>
                </a:ext>
              </a:extLst>
            </p:cNvPr>
            <p:cNvGrpSpPr/>
            <p:nvPr/>
          </p:nvGrpSpPr>
          <p:grpSpPr>
            <a:xfrm>
              <a:off x="3584345" y="1207330"/>
              <a:ext cx="2773471" cy="1960288"/>
              <a:chOff x="4713288" y="1038225"/>
              <a:chExt cx="2847975" cy="2012950"/>
            </a:xfrm>
            <a:grpFill/>
          </p:grpSpPr>
          <p:sp>
            <p:nvSpPr>
              <p:cNvPr id="77" name="íşḷîdé">
                <a:extLst>
                  <a:ext uri="{FF2B5EF4-FFF2-40B4-BE49-F238E27FC236}">
                    <a16:creationId xmlns:a16="http://schemas.microsoft.com/office/drawing/2014/main" xmlns="" id="{6CF3723A-A55F-44B1-AAEC-A28C36F7001A}"/>
                  </a:ext>
                </a:extLst>
              </p:cNvPr>
              <p:cNvSpPr>
                <a:spLocks/>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78" name="ísļídé">
                <a:extLst>
                  <a:ext uri="{FF2B5EF4-FFF2-40B4-BE49-F238E27FC236}">
                    <a16:creationId xmlns:a16="http://schemas.microsoft.com/office/drawing/2014/main" xmlns="" id="{BC69EAC1-E079-4600-B184-61F289145730}"/>
                  </a:ext>
                </a:extLst>
              </p:cNvPr>
              <p:cNvSpPr>
                <a:spLocks/>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79" name="îṩ1îḓe">
                <a:extLst>
                  <a:ext uri="{FF2B5EF4-FFF2-40B4-BE49-F238E27FC236}">
                    <a16:creationId xmlns:a16="http://schemas.microsoft.com/office/drawing/2014/main" xmlns="" id="{E5E3AADC-9D35-426D-8F7A-3C7367EF4E24}"/>
                  </a:ext>
                </a:extLst>
              </p:cNvPr>
              <p:cNvSpPr>
                <a:spLocks/>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80" name="ïŝļïḋè">
                <a:extLst>
                  <a:ext uri="{FF2B5EF4-FFF2-40B4-BE49-F238E27FC236}">
                    <a16:creationId xmlns:a16="http://schemas.microsoft.com/office/drawing/2014/main" xmlns="" id="{E9FA9AAC-C564-43E4-B90B-4DD52C3FF845}"/>
                  </a:ext>
                </a:extLst>
              </p:cNvPr>
              <p:cNvSpPr>
                <a:spLocks/>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81" name="îsḷïde">
                <a:extLst>
                  <a:ext uri="{FF2B5EF4-FFF2-40B4-BE49-F238E27FC236}">
                    <a16:creationId xmlns:a16="http://schemas.microsoft.com/office/drawing/2014/main" xmlns="" id="{ADFBF180-BF58-4B8E-9315-C3A048D4114B}"/>
                  </a:ext>
                </a:extLst>
              </p:cNvPr>
              <p:cNvSpPr>
                <a:spLocks/>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82" name="ïṧľîde">
                <a:extLst>
                  <a:ext uri="{FF2B5EF4-FFF2-40B4-BE49-F238E27FC236}">
                    <a16:creationId xmlns:a16="http://schemas.microsoft.com/office/drawing/2014/main" xmlns="" id="{9D16D5C3-0084-4C15-9F40-1EC4E9F360EC}"/>
                  </a:ext>
                </a:extLst>
              </p:cNvPr>
              <p:cNvSpPr>
                <a:spLocks/>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83" name="îşḻïḋe">
                <a:extLst>
                  <a:ext uri="{FF2B5EF4-FFF2-40B4-BE49-F238E27FC236}">
                    <a16:creationId xmlns:a16="http://schemas.microsoft.com/office/drawing/2014/main" xmlns="" id="{2E7E8AAE-FB04-4E83-AA40-F9B2E62A0084}"/>
                  </a:ext>
                </a:extLst>
              </p:cNvPr>
              <p:cNvSpPr>
                <a:spLocks/>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84" name="isľïḓè">
                <a:extLst>
                  <a:ext uri="{FF2B5EF4-FFF2-40B4-BE49-F238E27FC236}">
                    <a16:creationId xmlns:a16="http://schemas.microsoft.com/office/drawing/2014/main" xmlns="" id="{82974B9C-CA88-4F48-84FC-63339C9AA7AE}"/>
                  </a:ext>
                </a:extLst>
              </p:cNvPr>
              <p:cNvSpPr>
                <a:spLocks/>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85" name="í$líde">
                <a:extLst>
                  <a:ext uri="{FF2B5EF4-FFF2-40B4-BE49-F238E27FC236}">
                    <a16:creationId xmlns:a16="http://schemas.microsoft.com/office/drawing/2014/main" xmlns="" id="{B11E109D-7BCD-4ADA-8E82-481948C5CF9B}"/>
                  </a:ext>
                </a:extLst>
              </p:cNvPr>
              <p:cNvSpPr>
                <a:spLocks/>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86" name="ïṩḷíďe">
                <a:extLst>
                  <a:ext uri="{FF2B5EF4-FFF2-40B4-BE49-F238E27FC236}">
                    <a16:creationId xmlns:a16="http://schemas.microsoft.com/office/drawing/2014/main" xmlns="" id="{CABADB90-1AAF-400B-A856-5693CD66397D}"/>
                  </a:ext>
                </a:extLst>
              </p:cNvPr>
              <p:cNvSpPr>
                <a:spLocks/>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87" name="ïṩ1îḍe">
                <a:extLst>
                  <a:ext uri="{FF2B5EF4-FFF2-40B4-BE49-F238E27FC236}">
                    <a16:creationId xmlns:a16="http://schemas.microsoft.com/office/drawing/2014/main" xmlns="" id="{8A50401C-D2C2-49D7-9062-BF7640889925}"/>
                  </a:ext>
                </a:extLst>
              </p:cNvPr>
              <p:cNvSpPr>
                <a:spLocks/>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88" name="íSľiďê">
                <a:extLst>
                  <a:ext uri="{FF2B5EF4-FFF2-40B4-BE49-F238E27FC236}">
                    <a16:creationId xmlns:a16="http://schemas.microsoft.com/office/drawing/2014/main" xmlns="" id="{C5A6F69D-C6F5-4AAD-90E5-C2CD02FFEAED}"/>
                  </a:ext>
                </a:extLst>
              </p:cNvPr>
              <p:cNvSpPr>
                <a:spLocks/>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89" name="íšľîḓe">
                <a:extLst>
                  <a:ext uri="{FF2B5EF4-FFF2-40B4-BE49-F238E27FC236}">
                    <a16:creationId xmlns:a16="http://schemas.microsoft.com/office/drawing/2014/main" xmlns="" id="{E54BD666-9374-4E69-AA59-4E73F8AD27C4}"/>
                  </a:ext>
                </a:extLst>
              </p:cNvPr>
              <p:cNvSpPr>
                <a:spLocks/>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90" name="ïŝľíḑê">
                <a:extLst>
                  <a:ext uri="{FF2B5EF4-FFF2-40B4-BE49-F238E27FC236}">
                    <a16:creationId xmlns:a16="http://schemas.microsoft.com/office/drawing/2014/main" xmlns="" id="{0E3063DF-378F-48CC-A41E-1D67ECBCFDEF}"/>
                  </a:ext>
                </a:extLst>
              </p:cNvPr>
              <p:cNvSpPr>
                <a:spLocks/>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91" name="îṥḷiḑé">
                <a:extLst>
                  <a:ext uri="{FF2B5EF4-FFF2-40B4-BE49-F238E27FC236}">
                    <a16:creationId xmlns:a16="http://schemas.microsoft.com/office/drawing/2014/main" xmlns="" id="{2A38AFA4-9DC5-47B1-8645-7E66CFCC4916}"/>
                  </a:ext>
                </a:extLst>
              </p:cNvPr>
              <p:cNvSpPr>
                <a:spLocks/>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92" name="i$1ïďê">
                <a:extLst>
                  <a:ext uri="{FF2B5EF4-FFF2-40B4-BE49-F238E27FC236}">
                    <a16:creationId xmlns:a16="http://schemas.microsoft.com/office/drawing/2014/main" xmlns="" id="{B7173946-6E21-40CD-86C3-E66A9EDE297B}"/>
                  </a:ext>
                </a:extLst>
              </p:cNvPr>
              <p:cNvSpPr>
                <a:spLocks/>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93" name="iṣḷíḑé">
                <a:extLst>
                  <a:ext uri="{FF2B5EF4-FFF2-40B4-BE49-F238E27FC236}">
                    <a16:creationId xmlns:a16="http://schemas.microsoft.com/office/drawing/2014/main" xmlns="" id="{19469658-121E-4115-8887-E65021FAC6D1}"/>
                  </a:ext>
                </a:extLst>
              </p:cNvPr>
              <p:cNvSpPr>
                <a:spLocks/>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94" name="ï$líďe">
                <a:extLst>
                  <a:ext uri="{FF2B5EF4-FFF2-40B4-BE49-F238E27FC236}">
                    <a16:creationId xmlns:a16="http://schemas.microsoft.com/office/drawing/2014/main" xmlns="" id="{7D4A0EC2-5D6D-4E5F-9AC4-B5F36AEC3B7B}"/>
                  </a:ext>
                </a:extLst>
              </p:cNvPr>
              <p:cNvSpPr>
                <a:spLocks/>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95" name="ïṡļîḑe">
                <a:extLst>
                  <a:ext uri="{FF2B5EF4-FFF2-40B4-BE49-F238E27FC236}">
                    <a16:creationId xmlns:a16="http://schemas.microsoft.com/office/drawing/2014/main" xmlns="" id="{B4954C74-D3A5-4FB7-B461-1C1BAC7CB141}"/>
                  </a:ext>
                </a:extLst>
              </p:cNvPr>
              <p:cNvSpPr>
                <a:spLocks/>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96" name="îṥḷiḓê">
                <a:extLst>
                  <a:ext uri="{FF2B5EF4-FFF2-40B4-BE49-F238E27FC236}">
                    <a16:creationId xmlns:a16="http://schemas.microsoft.com/office/drawing/2014/main" xmlns="" id="{F9210AD3-5708-484F-9D38-26739A339178}"/>
                  </a:ext>
                </a:extLst>
              </p:cNvPr>
              <p:cNvSpPr>
                <a:spLocks/>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97" name="í$ľïďê">
                <a:extLst>
                  <a:ext uri="{FF2B5EF4-FFF2-40B4-BE49-F238E27FC236}">
                    <a16:creationId xmlns:a16="http://schemas.microsoft.com/office/drawing/2014/main" xmlns="" id="{94A72B85-9C3D-4650-A644-B9211CD692D5}"/>
                  </a:ext>
                </a:extLst>
              </p:cNvPr>
              <p:cNvSpPr>
                <a:spLocks/>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98" name="ïṥḻíḑe">
                <a:extLst>
                  <a:ext uri="{FF2B5EF4-FFF2-40B4-BE49-F238E27FC236}">
                    <a16:creationId xmlns:a16="http://schemas.microsoft.com/office/drawing/2014/main" xmlns="" id="{B47FB8A2-8AE0-4537-8FD6-B141C9BB6CDC}"/>
                  </a:ext>
                </a:extLst>
              </p:cNvPr>
              <p:cNvSpPr>
                <a:spLocks/>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99" name="íṣ1ïḑè">
                <a:extLst>
                  <a:ext uri="{FF2B5EF4-FFF2-40B4-BE49-F238E27FC236}">
                    <a16:creationId xmlns:a16="http://schemas.microsoft.com/office/drawing/2014/main" xmlns="" id="{3DFCF719-0268-4F9E-B6A0-D11F5074BBF9}"/>
                  </a:ext>
                </a:extLst>
              </p:cNvPr>
              <p:cNvSpPr>
                <a:spLocks/>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00" name="îśļîḍè">
                <a:extLst>
                  <a:ext uri="{FF2B5EF4-FFF2-40B4-BE49-F238E27FC236}">
                    <a16:creationId xmlns:a16="http://schemas.microsoft.com/office/drawing/2014/main" xmlns="" id="{AC46B56D-27A7-4457-B437-EE9E8CD37423}"/>
                  </a:ext>
                </a:extLst>
              </p:cNvPr>
              <p:cNvSpPr>
                <a:spLocks/>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01" name="ïṩḷïḋè">
                <a:extLst>
                  <a:ext uri="{FF2B5EF4-FFF2-40B4-BE49-F238E27FC236}">
                    <a16:creationId xmlns:a16="http://schemas.microsoft.com/office/drawing/2014/main" xmlns="" id="{E3445D73-4A5C-4A6E-89AD-EFEA87BCF500}"/>
                  </a:ext>
                </a:extLst>
              </p:cNvPr>
              <p:cNvSpPr>
                <a:spLocks/>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02" name="işḷïḓè">
                <a:extLst>
                  <a:ext uri="{FF2B5EF4-FFF2-40B4-BE49-F238E27FC236}">
                    <a16:creationId xmlns:a16="http://schemas.microsoft.com/office/drawing/2014/main" xmlns="" id="{B7131B97-5AEC-4AA7-B9F2-2A2C1C32F0F0}"/>
                  </a:ext>
                </a:extLst>
              </p:cNvPr>
              <p:cNvSpPr>
                <a:spLocks/>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03" name="iSlíḑè">
                <a:extLst>
                  <a:ext uri="{FF2B5EF4-FFF2-40B4-BE49-F238E27FC236}">
                    <a16:creationId xmlns:a16="http://schemas.microsoft.com/office/drawing/2014/main" xmlns="" id="{5EF502F8-7C12-42CE-AEB9-87446F5079BF}"/>
                  </a:ext>
                </a:extLst>
              </p:cNvPr>
              <p:cNvSpPr>
                <a:spLocks/>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04" name="íṡḷíḍê">
                <a:extLst>
                  <a:ext uri="{FF2B5EF4-FFF2-40B4-BE49-F238E27FC236}">
                    <a16:creationId xmlns:a16="http://schemas.microsoft.com/office/drawing/2014/main" xmlns="" id="{9FF0770D-34EB-4B31-A461-33C8D390DEB5}"/>
                  </a:ext>
                </a:extLst>
              </p:cNvPr>
              <p:cNvSpPr>
                <a:spLocks/>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05" name="iṧ1íḍé">
                <a:extLst>
                  <a:ext uri="{FF2B5EF4-FFF2-40B4-BE49-F238E27FC236}">
                    <a16:creationId xmlns:a16="http://schemas.microsoft.com/office/drawing/2014/main" xmlns="" id="{1EBFF66F-C024-457E-AD08-E4B02388FB4B}"/>
                  </a:ext>
                </a:extLst>
              </p:cNvPr>
              <p:cNvSpPr>
                <a:spLocks/>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06" name="işḻiďè">
                <a:extLst>
                  <a:ext uri="{FF2B5EF4-FFF2-40B4-BE49-F238E27FC236}">
                    <a16:creationId xmlns:a16="http://schemas.microsoft.com/office/drawing/2014/main" xmlns="" id="{3D186DFC-2423-4E46-9914-30C9EA4B43B9}"/>
                  </a:ext>
                </a:extLst>
              </p:cNvPr>
              <p:cNvSpPr>
                <a:spLocks/>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07" name="iSlîḍé">
                <a:extLst>
                  <a:ext uri="{FF2B5EF4-FFF2-40B4-BE49-F238E27FC236}">
                    <a16:creationId xmlns:a16="http://schemas.microsoft.com/office/drawing/2014/main" xmlns="" id="{AE5FA43A-8410-40B2-92EF-BE016D7FC8C7}"/>
                  </a:ext>
                </a:extLst>
              </p:cNvPr>
              <p:cNvSpPr>
                <a:spLocks/>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08" name="íṩḷîḑè">
                <a:extLst>
                  <a:ext uri="{FF2B5EF4-FFF2-40B4-BE49-F238E27FC236}">
                    <a16:creationId xmlns:a16="http://schemas.microsoft.com/office/drawing/2014/main" xmlns="" id="{F1431910-74BD-4316-AB70-C03BCAB5A4E0}"/>
                  </a:ext>
                </a:extLst>
              </p:cNvPr>
              <p:cNvSpPr>
                <a:spLocks/>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09" name="i$ļiḋê">
                <a:extLst>
                  <a:ext uri="{FF2B5EF4-FFF2-40B4-BE49-F238E27FC236}">
                    <a16:creationId xmlns:a16="http://schemas.microsoft.com/office/drawing/2014/main" xmlns="" id="{4C875501-7D9D-4211-ADEB-AAB42CB74D18}"/>
                  </a:ext>
                </a:extLst>
              </p:cNvPr>
              <p:cNvSpPr>
                <a:spLocks/>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10" name="íṥ1ïḑè">
                <a:extLst>
                  <a:ext uri="{FF2B5EF4-FFF2-40B4-BE49-F238E27FC236}">
                    <a16:creationId xmlns:a16="http://schemas.microsoft.com/office/drawing/2014/main" xmlns="" id="{51277FFB-3C37-48EE-934B-572C10F95F5C}"/>
                  </a:ext>
                </a:extLst>
              </p:cNvPr>
              <p:cNvSpPr>
                <a:spLocks/>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11" name="íŝľiḑê">
                <a:extLst>
                  <a:ext uri="{FF2B5EF4-FFF2-40B4-BE49-F238E27FC236}">
                    <a16:creationId xmlns:a16="http://schemas.microsoft.com/office/drawing/2014/main" xmlns="" id="{13D7C1F7-989B-4C48-9BAE-6DEDC481630C}"/>
                  </a:ext>
                </a:extLst>
              </p:cNvPr>
              <p:cNvSpPr>
                <a:spLocks/>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12" name="îS1ïḍé">
                <a:extLst>
                  <a:ext uri="{FF2B5EF4-FFF2-40B4-BE49-F238E27FC236}">
                    <a16:creationId xmlns:a16="http://schemas.microsoft.com/office/drawing/2014/main" xmlns="" id="{0A5CF4F7-A8B8-46A9-A7B5-D6F30AB35D77}"/>
                  </a:ext>
                </a:extLst>
              </p:cNvPr>
              <p:cNvSpPr>
                <a:spLocks/>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13" name="iŝḻiďê">
                <a:extLst>
                  <a:ext uri="{FF2B5EF4-FFF2-40B4-BE49-F238E27FC236}">
                    <a16:creationId xmlns:a16="http://schemas.microsoft.com/office/drawing/2014/main" xmlns="" id="{DFE348DB-5992-41BB-BB0F-46F90962237A}"/>
                  </a:ext>
                </a:extLst>
              </p:cNvPr>
              <p:cNvSpPr>
                <a:spLocks/>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14" name="iṥ1îde">
                <a:extLst>
                  <a:ext uri="{FF2B5EF4-FFF2-40B4-BE49-F238E27FC236}">
                    <a16:creationId xmlns:a16="http://schemas.microsoft.com/office/drawing/2014/main" xmlns="" id="{3D667373-2C53-4801-9E68-804F4433EF26}"/>
                  </a:ext>
                </a:extLst>
              </p:cNvPr>
              <p:cNvSpPr>
                <a:spLocks/>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15" name="ïSḷïḑè">
                <a:extLst>
                  <a:ext uri="{FF2B5EF4-FFF2-40B4-BE49-F238E27FC236}">
                    <a16:creationId xmlns:a16="http://schemas.microsoft.com/office/drawing/2014/main" xmlns="" id="{8773542E-5A65-4D47-9E36-F12B51A86393}"/>
                  </a:ext>
                </a:extLst>
              </p:cNvPr>
              <p:cNvSpPr>
                <a:spLocks/>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16" name="íśľïḋé">
                <a:extLst>
                  <a:ext uri="{FF2B5EF4-FFF2-40B4-BE49-F238E27FC236}">
                    <a16:creationId xmlns:a16="http://schemas.microsoft.com/office/drawing/2014/main" xmlns="" id="{84F4DD35-48DB-4C39-805F-CF4AE74C872D}"/>
                  </a:ext>
                </a:extLst>
              </p:cNvPr>
              <p:cNvSpPr>
                <a:spLocks/>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17" name="i$ḷïďé">
                <a:extLst>
                  <a:ext uri="{FF2B5EF4-FFF2-40B4-BE49-F238E27FC236}">
                    <a16:creationId xmlns:a16="http://schemas.microsoft.com/office/drawing/2014/main" xmlns="" id="{65419DDC-8A60-4B17-847A-424DCDEA0BD3}"/>
                  </a:ext>
                </a:extLst>
              </p:cNvPr>
              <p:cNvSpPr>
                <a:spLocks/>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18" name="íṡḷïdé">
                <a:extLst>
                  <a:ext uri="{FF2B5EF4-FFF2-40B4-BE49-F238E27FC236}">
                    <a16:creationId xmlns:a16="http://schemas.microsoft.com/office/drawing/2014/main" xmlns="" id="{D78B7D73-4DBB-427C-851F-DFF5542C5D30}"/>
                  </a:ext>
                </a:extLst>
              </p:cNvPr>
              <p:cNvSpPr>
                <a:spLocks/>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19" name="iṡļiḑe">
                <a:extLst>
                  <a:ext uri="{FF2B5EF4-FFF2-40B4-BE49-F238E27FC236}">
                    <a16:creationId xmlns:a16="http://schemas.microsoft.com/office/drawing/2014/main" xmlns="" id="{E01CC9C9-2105-4682-BCC9-72F1075DC5A1}"/>
                  </a:ext>
                </a:extLst>
              </p:cNvPr>
              <p:cNvSpPr>
                <a:spLocks/>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20" name="íŝļíḋé">
                <a:extLst>
                  <a:ext uri="{FF2B5EF4-FFF2-40B4-BE49-F238E27FC236}">
                    <a16:creationId xmlns:a16="http://schemas.microsoft.com/office/drawing/2014/main" xmlns="" id="{59FBD2FE-855F-4323-8BD8-9BA21D146FA9}"/>
                  </a:ext>
                </a:extLst>
              </p:cNvPr>
              <p:cNvSpPr>
                <a:spLocks/>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21" name="iṧľïḍe">
                <a:extLst>
                  <a:ext uri="{FF2B5EF4-FFF2-40B4-BE49-F238E27FC236}">
                    <a16:creationId xmlns:a16="http://schemas.microsoft.com/office/drawing/2014/main" xmlns="" id="{76A26F55-F742-4556-BBB0-73A99B456B1A}"/>
                  </a:ext>
                </a:extLst>
              </p:cNvPr>
              <p:cNvSpPr>
                <a:spLocks/>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22" name="íśļiďé">
                <a:extLst>
                  <a:ext uri="{FF2B5EF4-FFF2-40B4-BE49-F238E27FC236}">
                    <a16:creationId xmlns:a16="http://schemas.microsoft.com/office/drawing/2014/main" xmlns="" id="{71CF34E8-68F9-44CD-8D04-F55BAB884BFA}"/>
                  </a:ext>
                </a:extLst>
              </p:cNvPr>
              <p:cNvSpPr>
                <a:spLocks/>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23" name="i$ļíḋé">
                <a:extLst>
                  <a:ext uri="{FF2B5EF4-FFF2-40B4-BE49-F238E27FC236}">
                    <a16:creationId xmlns:a16="http://schemas.microsoft.com/office/drawing/2014/main" xmlns="" id="{F8DF4E28-0646-4A8D-A173-16615DFB9509}"/>
                  </a:ext>
                </a:extLst>
              </p:cNvPr>
              <p:cNvSpPr>
                <a:spLocks/>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24" name="íşḻiḓè">
                <a:extLst>
                  <a:ext uri="{FF2B5EF4-FFF2-40B4-BE49-F238E27FC236}">
                    <a16:creationId xmlns:a16="http://schemas.microsoft.com/office/drawing/2014/main" xmlns="" id="{24C54C6C-D91D-4DB7-A790-56435F3EED2E}"/>
                  </a:ext>
                </a:extLst>
              </p:cNvPr>
              <p:cNvSpPr>
                <a:spLocks/>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25" name="î$ļíḍè">
                <a:extLst>
                  <a:ext uri="{FF2B5EF4-FFF2-40B4-BE49-F238E27FC236}">
                    <a16:creationId xmlns:a16="http://schemas.microsoft.com/office/drawing/2014/main" xmlns="" id="{CD090BF3-270B-4413-80EF-0EC86D221E6D}"/>
                  </a:ext>
                </a:extLst>
              </p:cNvPr>
              <p:cNvSpPr>
                <a:spLocks/>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26" name="išḻiḓe">
                <a:extLst>
                  <a:ext uri="{FF2B5EF4-FFF2-40B4-BE49-F238E27FC236}">
                    <a16:creationId xmlns:a16="http://schemas.microsoft.com/office/drawing/2014/main" xmlns="" id="{0A9CA94B-9683-4C73-B370-5FCC60E156E3}"/>
                  </a:ext>
                </a:extLst>
              </p:cNvPr>
              <p:cNvSpPr>
                <a:spLocks/>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27" name="iṩḻîḓê">
                <a:extLst>
                  <a:ext uri="{FF2B5EF4-FFF2-40B4-BE49-F238E27FC236}">
                    <a16:creationId xmlns:a16="http://schemas.microsoft.com/office/drawing/2014/main" xmlns="" id="{3173F5EF-8088-4AB6-8F58-B87AD095BC27}"/>
                  </a:ext>
                </a:extLst>
              </p:cNvPr>
              <p:cNvSpPr>
                <a:spLocks/>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28" name="ïšľïďè">
                <a:extLst>
                  <a:ext uri="{FF2B5EF4-FFF2-40B4-BE49-F238E27FC236}">
                    <a16:creationId xmlns:a16="http://schemas.microsoft.com/office/drawing/2014/main" xmlns="" id="{0437BE47-80E9-44C4-85B5-10BD486B7607}"/>
                  </a:ext>
                </a:extLst>
              </p:cNvPr>
              <p:cNvSpPr>
                <a:spLocks/>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29" name="íšľïḓè">
                <a:extLst>
                  <a:ext uri="{FF2B5EF4-FFF2-40B4-BE49-F238E27FC236}">
                    <a16:creationId xmlns:a16="http://schemas.microsoft.com/office/drawing/2014/main" xmlns="" id="{B14FEF8A-00BE-495C-890F-9250CB6CE284}"/>
                  </a:ext>
                </a:extLst>
              </p:cNvPr>
              <p:cNvSpPr>
                <a:spLocks/>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30" name="îS1ide">
                <a:extLst>
                  <a:ext uri="{FF2B5EF4-FFF2-40B4-BE49-F238E27FC236}">
                    <a16:creationId xmlns:a16="http://schemas.microsoft.com/office/drawing/2014/main" xmlns="" id="{8BCBE498-464F-40CD-8E86-E7407E92D28B}"/>
                  </a:ext>
                </a:extLst>
              </p:cNvPr>
              <p:cNvSpPr>
                <a:spLocks/>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31" name="íşḷide">
                <a:extLst>
                  <a:ext uri="{FF2B5EF4-FFF2-40B4-BE49-F238E27FC236}">
                    <a16:creationId xmlns:a16="http://schemas.microsoft.com/office/drawing/2014/main" xmlns="" id="{7D41556E-31FA-4C85-879F-79826463F1BF}"/>
                  </a:ext>
                </a:extLst>
              </p:cNvPr>
              <p:cNvSpPr>
                <a:spLocks/>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32" name="ïşļíḋê">
                <a:extLst>
                  <a:ext uri="{FF2B5EF4-FFF2-40B4-BE49-F238E27FC236}">
                    <a16:creationId xmlns:a16="http://schemas.microsoft.com/office/drawing/2014/main" xmlns="" id="{C1B59058-16F4-40C3-86FF-211E15AE6EDF}"/>
                  </a:ext>
                </a:extLst>
              </p:cNvPr>
              <p:cNvSpPr>
                <a:spLocks/>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33" name="ïŝlidê">
                <a:extLst>
                  <a:ext uri="{FF2B5EF4-FFF2-40B4-BE49-F238E27FC236}">
                    <a16:creationId xmlns:a16="http://schemas.microsoft.com/office/drawing/2014/main" xmlns="" id="{0AB5CDC7-B122-4EAE-B967-182DDC1B501E}"/>
                  </a:ext>
                </a:extLst>
              </p:cNvPr>
              <p:cNvSpPr>
                <a:spLocks/>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34" name="ïšliďé">
                <a:extLst>
                  <a:ext uri="{FF2B5EF4-FFF2-40B4-BE49-F238E27FC236}">
                    <a16:creationId xmlns:a16="http://schemas.microsoft.com/office/drawing/2014/main" xmlns="" id="{2D32B96A-8904-4F0A-960B-1395C11E318C}"/>
                  </a:ext>
                </a:extLst>
              </p:cNvPr>
              <p:cNvSpPr>
                <a:spLocks/>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35" name="iś1îḍé">
                <a:extLst>
                  <a:ext uri="{FF2B5EF4-FFF2-40B4-BE49-F238E27FC236}">
                    <a16:creationId xmlns:a16="http://schemas.microsoft.com/office/drawing/2014/main" xmlns="" id="{7091EBA2-CA4A-4EED-9A5E-C61DFFB9B037}"/>
                  </a:ext>
                </a:extLst>
              </p:cNvPr>
              <p:cNvSpPr>
                <a:spLocks/>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36" name="isľîḋê">
                <a:extLst>
                  <a:ext uri="{FF2B5EF4-FFF2-40B4-BE49-F238E27FC236}">
                    <a16:creationId xmlns:a16="http://schemas.microsoft.com/office/drawing/2014/main" xmlns="" id="{C0E3F119-4EC6-48DA-AEEF-A78FAD8C4B40}"/>
                  </a:ext>
                </a:extLst>
              </p:cNvPr>
              <p:cNvSpPr>
                <a:spLocks/>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37" name="ïşḷidê">
                <a:extLst>
                  <a:ext uri="{FF2B5EF4-FFF2-40B4-BE49-F238E27FC236}">
                    <a16:creationId xmlns:a16="http://schemas.microsoft.com/office/drawing/2014/main" xmlns="" id="{2BBA1391-9232-42AD-8952-EBEA9FA4B833}"/>
                  </a:ext>
                </a:extLst>
              </p:cNvPr>
              <p:cNvSpPr>
                <a:spLocks/>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38" name="ïSļîde">
                <a:extLst>
                  <a:ext uri="{FF2B5EF4-FFF2-40B4-BE49-F238E27FC236}">
                    <a16:creationId xmlns:a16="http://schemas.microsoft.com/office/drawing/2014/main" xmlns="" id="{A33E10F5-3072-4DB7-83FF-1539023534F4}"/>
                  </a:ext>
                </a:extLst>
              </p:cNvPr>
              <p:cNvSpPr>
                <a:spLocks/>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39" name="iṣḻide">
                <a:extLst>
                  <a:ext uri="{FF2B5EF4-FFF2-40B4-BE49-F238E27FC236}">
                    <a16:creationId xmlns:a16="http://schemas.microsoft.com/office/drawing/2014/main" xmlns="" id="{3F047060-0F52-4C26-986C-CB4BB8DB5926}"/>
                  </a:ext>
                </a:extLst>
              </p:cNvPr>
              <p:cNvSpPr>
                <a:spLocks/>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40" name="ïś1iďê">
                <a:extLst>
                  <a:ext uri="{FF2B5EF4-FFF2-40B4-BE49-F238E27FC236}">
                    <a16:creationId xmlns:a16="http://schemas.microsoft.com/office/drawing/2014/main" xmlns="" id="{66402D7D-E689-4010-B9B3-F68FBF90BDB3}"/>
                  </a:ext>
                </a:extLst>
              </p:cNvPr>
              <p:cNvSpPr>
                <a:spLocks/>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41" name="i$ļïḋe">
                <a:extLst>
                  <a:ext uri="{FF2B5EF4-FFF2-40B4-BE49-F238E27FC236}">
                    <a16:creationId xmlns:a16="http://schemas.microsoft.com/office/drawing/2014/main" xmlns="" id="{D3041DE2-3860-4AB7-80A5-A0DFC19261D5}"/>
                  </a:ext>
                </a:extLst>
              </p:cNvPr>
              <p:cNvSpPr>
                <a:spLocks/>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42" name="íSļíde">
                <a:extLst>
                  <a:ext uri="{FF2B5EF4-FFF2-40B4-BE49-F238E27FC236}">
                    <a16:creationId xmlns:a16="http://schemas.microsoft.com/office/drawing/2014/main" xmlns="" id="{08EA5614-4A47-4440-9C4C-FC2F95B180D0}"/>
                  </a:ext>
                </a:extLst>
              </p:cNvPr>
              <p:cNvSpPr>
                <a:spLocks/>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sp>
            <p:nvSpPr>
              <p:cNvPr id="143" name="iŝḷíḋê">
                <a:extLst>
                  <a:ext uri="{FF2B5EF4-FFF2-40B4-BE49-F238E27FC236}">
                    <a16:creationId xmlns:a16="http://schemas.microsoft.com/office/drawing/2014/main" xmlns="" id="{1B09236B-47F6-46E7-B68A-0D3618376134}"/>
                  </a:ext>
                </a:extLst>
              </p:cNvPr>
              <p:cNvSpPr>
                <a:spLocks/>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solidFill>
                  <a:schemeClr val="tx1">
                    <a:lumMod val="50000"/>
                    <a:lumOff val="50000"/>
                  </a:schemeClr>
                </a:solidFill>
                <a:round/>
                <a:headEnd/>
                <a:tailEnd/>
              </a:ln>
            </p:spPr>
            <p:txBody>
              <a:bodyPr anchor="ctr"/>
              <a:lstStyle/>
              <a:p>
                <a:pPr algn="ctr"/>
                <a:endParaRPr dirty="0">
                  <a:solidFill>
                    <a:srgbClr val="44D9E6"/>
                  </a:solidFill>
                </a:endParaRPr>
              </a:p>
            </p:txBody>
          </p:sp>
        </p:grpSp>
      </p:grpSp>
      <p:sp>
        <p:nvSpPr>
          <p:cNvPr id="9" name="iṩlïḍê">
            <a:extLst>
              <a:ext uri="{FF2B5EF4-FFF2-40B4-BE49-F238E27FC236}">
                <a16:creationId xmlns:a16="http://schemas.microsoft.com/office/drawing/2014/main" xmlns="" id="{A3689411-C738-4CBE-8367-6A708A167018}"/>
              </a:ext>
            </a:extLst>
          </p:cNvPr>
          <p:cNvSpPr/>
          <p:nvPr/>
        </p:nvSpPr>
        <p:spPr>
          <a:xfrm>
            <a:off x="1618213" y="1910085"/>
            <a:ext cx="339851" cy="339851"/>
          </a:xfrm>
          <a:prstGeom prst="ellipse">
            <a:avLst/>
          </a:prstGeom>
          <a:solidFill>
            <a:srgbClr val="44D9E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10" name="îS1iḓê">
            <a:extLst>
              <a:ext uri="{FF2B5EF4-FFF2-40B4-BE49-F238E27FC236}">
                <a16:creationId xmlns:a16="http://schemas.microsoft.com/office/drawing/2014/main" xmlns="" id="{8B2B4987-33D0-42AB-A6DC-065C28AE3FA6}"/>
              </a:ext>
            </a:extLst>
          </p:cNvPr>
          <p:cNvSpPr/>
          <p:nvPr/>
        </p:nvSpPr>
        <p:spPr>
          <a:xfrm>
            <a:off x="2385825" y="3158143"/>
            <a:ext cx="339851" cy="339851"/>
          </a:xfrm>
          <a:prstGeom prst="ellipse">
            <a:avLst/>
          </a:prstGeom>
          <a:solidFill>
            <a:srgbClr val="44D9E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11" name="îṧ1ïḋê">
            <a:extLst>
              <a:ext uri="{FF2B5EF4-FFF2-40B4-BE49-F238E27FC236}">
                <a16:creationId xmlns:a16="http://schemas.microsoft.com/office/drawing/2014/main" xmlns="" id="{C639E327-CFCE-431B-9B26-E6E21025C5FB}"/>
              </a:ext>
            </a:extLst>
          </p:cNvPr>
          <p:cNvSpPr/>
          <p:nvPr/>
        </p:nvSpPr>
        <p:spPr>
          <a:xfrm>
            <a:off x="3561079" y="2092745"/>
            <a:ext cx="339851" cy="339851"/>
          </a:xfrm>
          <a:prstGeom prst="ellipse">
            <a:avLst/>
          </a:prstGeom>
          <a:solidFill>
            <a:srgbClr val="44D9E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12" name="íşḷídê">
            <a:extLst>
              <a:ext uri="{FF2B5EF4-FFF2-40B4-BE49-F238E27FC236}">
                <a16:creationId xmlns:a16="http://schemas.microsoft.com/office/drawing/2014/main" xmlns="" id="{BE10BFCB-0D52-405F-96D5-533DC0D6E371}"/>
              </a:ext>
            </a:extLst>
          </p:cNvPr>
          <p:cNvSpPr/>
          <p:nvPr/>
        </p:nvSpPr>
        <p:spPr>
          <a:xfrm>
            <a:off x="3863784" y="2847534"/>
            <a:ext cx="339851" cy="339851"/>
          </a:xfrm>
          <a:prstGeom prst="ellipse">
            <a:avLst/>
          </a:prstGeom>
          <a:solidFill>
            <a:srgbClr val="44D9E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13" name="îṣľîdè">
            <a:extLst>
              <a:ext uri="{FF2B5EF4-FFF2-40B4-BE49-F238E27FC236}">
                <a16:creationId xmlns:a16="http://schemas.microsoft.com/office/drawing/2014/main" xmlns="" id="{8D2E4ADF-E2A1-4B55-9638-45377504D6BD}"/>
              </a:ext>
            </a:extLst>
          </p:cNvPr>
          <p:cNvSpPr/>
          <p:nvPr/>
        </p:nvSpPr>
        <p:spPr>
          <a:xfrm>
            <a:off x="4756360" y="1862754"/>
            <a:ext cx="339851" cy="339851"/>
          </a:xfrm>
          <a:prstGeom prst="ellipse">
            <a:avLst/>
          </a:prstGeom>
          <a:solidFill>
            <a:srgbClr val="44D9E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14" name="îṣḻiḋè">
            <a:extLst>
              <a:ext uri="{FF2B5EF4-FFF2-40B4-BE49-F238E27FC236}">
                <a16:creationId xmlns:a16="http://schemas.microsoft.com/office/drawing/2014/main" xmlns="" id="{73D029E2-EDA7-4C74-894B-56DC3AFD8989}"/>
              </a:ext>
            </a:extLst>
          </p:cNvPr>
          <p:cNvSpPr/>
          <p:nvPr/>
        </p:nvSpPr>
        <p:spPr>
          <a:xfrm>
            <a:off x="5691082" y="3408599"/>
            <a:ext cx="339851" cy="339851"/>
          </a:xfrm>
          <a:prstGeom prst="ellipse">
            <a:avLst/>
          </a:prstGeom>
          <a:solidFill>
            <a:srgbClr val="44D9E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grpSp>
        <p:nvGrpSpPr>
          <p:cNvPr id="21" name="îṡľîďe">
            <a:extLst>
              <a:ext uri="{FF2B5EF4-FFF2-40B4-BE49-F238E27FC236}">
                <a16:creationId xmlns:a16="http://schemas.microsoft.com/office/drawing/2014/main" xmlns="" id="{8F4BC57B-E5B8-4F03-8403-521FFF40F6D5}"/>
              </a:ext>
            </a:extLst>
          </p:cNvPr>
          <p:cNvGrpSpPr/>
          <p:nvPr/>
        </p:nvGrpSpPr>
        <p:grpSpPr>
          <a:xfrm>
            <a:off x="2500595" y="4364326"/>
            <a:ext cx="3795188" cy="358503"/>
            <a:chOff x="3724275" y="1396446"/>
            <a:chExt cx="2028825" cy="276225"/>
          </a:xfrm>
        </p:grpSpPr>
        <p:sp>
          <p:nvSpPr>
            <p:cNvPr id="34" name="iṧḷîďé">
              <a:extLst>
                <a:ext uri="{FF2B5EF4-FFF2-40B4-BE49-F238E27FC236}">
                  <a16:creationId xmlns:a16="http://schemas.microsoft.com/office/drawing/2014/main" xmlns="" id="{CCF980C7-D82A-4F4C-A693-392533788CE3}"/>
                </a:ext>
              </a:extLst>
            </p:cNvPr>
            <p:cNvSpPr/>
            <p:nvPr/>
          </p:nvSpPr>
          <p:spPr>
            <a:xfrm>
              <a:off x="3724275" y="1396446"/>
              <a:ext cx="2028825" cy="27622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35" name="ïṧļíḋe">
              <a:extLst>
                <a:ext uri="{FF2B5EF4-FFF2-40B4-BE49-F238E27FC236}">
                  <a16:creationId xmlns:a16="http://schemas.microsoft.com/office/drawing/2014/main" xmlns="" id="{1F11580F-3081-4EF2-BC27-76C2960957C7}"/>
                </a:ext>
              </a:extLst>
            </p:cNvPr>
            <p:cNvSpPr/>
            <p:nvPr/>
          </p:nvSpPr>
          <p:spPr>
            <a:xfrm>
              <a:off x="3724275" y="1396446"/>
              <a:ext cx="1026834" cy="276225"/>
            </a:xfrm>
            <a:prstGeom prst="rect">
              <a:avLst/>
            </a:prstGeom>
            <a:solidFill>
              <a:srgbClr val="44D9E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100" b="1" dirty="0">
                  <a:solidFill>
                    <a:schemeClr val="bg1"/>
                  </a:solidFill>
                </a:rPr>
                <a:t>50%</a:t>
              </a:r>
            </a:p>
          </p:txBody>
        </p:sp>
      </p:grpSp>
      <p:grpSp>
        <p:nvGrpSpPr>
          <p:cNvPr id="22" name="íṣ1íḓé">
            <a:extLst>
              <a:ext uri="{FF2B5EF4-FFF2-40B4-BE49-F238E27FC236}">
                <a16:creationId xmlns:a16="http://schemas.microsoft.com/office/drawing/2014/main" xmlns="" id="{077838AC-AEA9-45BC-8D39-8314E7DB599A}"/>
              </a:ext>
            </a:extLst>
          </p:cNvPr>
          <p:cNvGrpSpPr/>
          <p:nvPr/>
        </p:nvGrpSpPr>
        <p:grpSpPr>
          <a:xfrm>
            <a:off x="2500595" y="4934079"/>
            <a:ext cx="3795188" cy="358503"/>
            <a:chOff x="3724275" y="1396446"/>
            <a:chExt cx="2028825" cy="276225"/>
          </a:xfrm>
        </p:grpSpPr>
        <p:sp>
          <p:nvSpPr>
            <p:cNvPr id="32" name="îŝ1ïdè">
              <a:extLst>
                <a:ext uri="{FF2B5EF4-FFF2-40B4-BE49-F238E27FC236}">
                  <a16:creationId xmlns:a16="http://schemas.microsoft.com/office/drawing/2014/main" xmlns="" id="{3FF1253C-65AC-4B17-B7C7-42B214165FAA}"/>
                </a:ext>
              </a:extLst>
            </p:cNvPr>
            <p:cNvSpPr/>
            <p:nvPr/>
          </p:nvSpPr>
          <p:spPr>
            <a:xfrm>
              <a:off x="3724275" y="1396446"/>
              <a:ext cx="2028825" cy="27622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33" name="îṥ1ïḍè">
              <a:extLst>
                <a:ext uri="{FF2B5EF4-FFF2-40B4-BE49-F238E27FC236}">
                  <a16:creationId xmlns:a16="http://schemas.microsoft.com/office/drawing/2014/main" xmlns="" id="{212065CD-A489-46FD-A4BF-BC3523A8AA0F}"/>
                </a:ext>
              </a:extLst>
            </p:cNvPr>
            <p:cNvSpPr/>
            <p:nvPr/>
          </p:nvSpPr>
          <p:spPr>
            <a:xfrm>
              <a:off x="3724275" y="1396446"/>
              <a:ext cx="1200733" cy="276225"/>
            </a:xfrm>
            <a:prstGeom prst="rect">
              <a:avLst/>
            </a:prstGeom>
            <a:solidFill>
              <a:srgbClr val="44D9E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100" b="1" dirty="0">
                  <a:solidFill>
                    <a:schemeClr val="bg1"/>
                  </a:solidFill>
                </a:rPr>
                <a:t>60%</a:t>
              </a:r>
            </a:p>
          </p:txBody>
        </p:sp>
      </p:grpSp>
      <p:grpSp>
        <p:nvGrpSpPr>
          <p:cNvPr id="23" name="iṡḷïḍê">
            <a:extLst>
              <a:ext uri="{FF2B5EF4-FFF2-40B4-BE49-F238E27FC236}">
                <a16:creationId xmlns:a16="http://schemas.microsoft.com/office/drawing/2014/main" xmlns="" id="{34D24864-724D-496A-9370-BC0B4D22BFE0}"/>
              </a:ext>
            </a:extLst>
          </p:cNvPr>
          <p:cNvGrpSpPr/>
          <p:nvPr/>
        </p:nvGrpSpPr>
        <p:grpSpPr>
          <a:xfrm>
            <a:off x="2500595" y="5503830"/>
            <a:ext cx="3795188" cy="358503"/>
            <a:chOff x="3724275" y="1396446"/>
            <a:chExt cx="2028825" cy="276225"/>
          </a:xfrm>
        </p:grpSpPr>
        <p:sp>
          <p:nvSpPr>
            <p:cNvPr id="30" name="îŝľîḍé">
              <a:extLst>
                <a:ext uri="{FF2B5EF4-FFF2-40B4-BE49-F238E27FC236}">
                  <a16:creationId xmlns:a16="http://schemas.microsoft.com/office/drawing/2014/main" xmlns="" id="{918A1894-516B-4015-BDFB-39886B62D7E6}"/>
                </a:ext>
              </a:extLst>
            </p:cNvPr>
            <p:cNvSpPr/>
            <p:nvPr/>
          </p:nvSpPr>
          <p:spPr>
            <a:xfrm>
              <a:off x="3724275" y="1396446"/>
              <a:ext cx="2028825" cy="276225"/>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31" name="iŝľîdé">
              <a:extLst>
                <a:ext uri="{FF2B5EF4-FFF2-40B4-BE49-F238E27FC236}">
                  <a16:creationId xmlns:a16="http://schemas.microsoft.com/office/drawing/2014/main" xmlns="" id="{B50171EA-75B9-496F-BB7F-85DDF7D7B0FC}"/>
                </a:ext>
              </a:extLst>
            </p:cNvPr>
            <p:cNvSpPr/>
            <p:nvPr/>
          </p:nvSpPr>
          <p:spPr>
            <a:xfrm>
              <a:off x="3724275" y="1396446"/>
              <a:ext cx="1407756" cy="276225"/>
            </a:xfrm>
            <a:prstGeom prst="rect">
              <a:avLst/>
            </a:prstGeom>
            <a:solidFill>
              <a:srgbClr val="44D9E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1100" b="1" dirty="0">
                  <a:solidFill>
                    <a:schemeClr val="bg1"/>
                  </a:solidFill>
                </a:rPr>
                <a:t>70%</a:t>
              </a:r>
            </a:p>
          </p:txBody>
        </p:sp>
      </p:grpSp>
      <p:sp>
        <p:nvSpPr>
          <p:cNvPr id="24" name="ísḻíḍè">
            <a:extLst>
              <a:ext uri="{FF2B5EF4-FFF2-40B4-BE49-F238E27FC236}">
                <a16:creationId xmlns:a16="http://schemas.microsoft.com/office/drawing/2014/main" xmlns="" id="{4E7FA070-78A1-45A2-AB2E-2212CD6FCD81}"/>
              </a:ext>
            </a:extLst>
          </p:cNvPr>
          <p:cNvSpPr txBox="1"/>
          <p:nvPr/>
        </p:nvSpPr>
        <p:spPr>
          <a:xfrm>
            <a:off x="1176810" y="4423740"/>
            <a:ext cx="923333" cy="184667"/>
          </a:xfrm>
          <a:prstGeom prst="rect">
            <a:avLst/>
          </a:prstGeom>
          <a:noFill/>
        </p:spPr>
        <p:txBody>
          <a:bodyPr wrap="none" lIns="0" tIns="0" rIns="0" bIns="0" anchor="t">
            <a:normAutofit/>
          </a:bodyPr>
          <a:lstStyle/>
          <a:p>
            <a:r>
              <a:rPr lang="zh-CN" altLang="en-US" sz="1200" b="1" dirty="0">
                <a:solidFill>
                  <a:srgbClr val="44D9E6"/>
                </a:solidFill>
              </a:rPr>
              <a:t>标题预设</a:t>
            </a:r>
          </a:p>
        </p:txBody>
      </p:sp>
      <p:sp>
        <p:nvSpPr>
          <p:cNvPr id="25" name="îṣļïḋê">
            <a:extLst>
              <a:ext uri="{FF2B5EF4-FFF2-40B4-BE49-F238E27FC236}">
                <a16:creationId xmlns:a16="http://schemas.microsoft.com/office/drawing/2014/main" xmlns="" id="{CF33C9E1-4BBE-4EB5-B3AA-7A45DEEEA395}"/>
              </a:ext>
            </a:extLst>
          </p:cNvPr>
          <p:cNvSpPr txBox="1"/>
          <p:nvPr/>
        </p:nvSpPr>
        <p:spPr>
          <a:xfrm>
            <a:off x="1176810" y="4993494"/>
            <a:ext cx="923333" cy="184667"/>
          </a:xfrm>
          <a:prstGeom prst="rect">
            <a:avLst/>
          </a:prstGeom>
          <a:noFill/>
        </p:spPr>
        <p:txBody>
          <a:bodyPr wrap="none" lIns="0" tIns="0" rIns="0" bIns="0" anchor="t">
            <a:normAutofit/>
          </a:bodyPr>
          <a:lstStyle/>
          <a:p>
            <a:r>
              <a:rPr lang="zh-CN" altLang="en-US" sz="1200" b="1" dirty="0">
                <a:solidFill>
                  <a:srgbClr val="44D9E6"/>
                </a:solidFill>
              </a:rPr>
              <a:t>标题预设</a:t>
            </a:r>
          </a:p>
        </p:txBody>
      </p:sp>
      <p:sp>
        <p:nvSpPr>
          <p:cNvPr id="26" name="îṥľíḍê">
            <a:extLst>
              <a:ext uri="{FF2B5EF4-FFF2-40B4-BE49-F238E27FC236}">
                <a16:creationId xmlns:a16="http://schemas.microsoft.com/office/drawing/2014/main" xmlns="" id="{997538E1-56BE-4034-BEA4-63FDBB7DF2EF}"/>
              </a:ext>
            </a:extLst>
          </p:cNvPr>
          <p:cNvSpPr txBox="1"/>
          <p:nvPr/>
        </p:nvSpPr>
        <p:spPr>
          <a:xfrm>
            <a:off x="1176810" y="5563245"/>
            <a:ext cx="923333" cy="184667"/>
          </a:xfrm>
          <a:prstGeom prst="rect">
            <a:avLst/>
          </a:prstGeom>
          <a:noFill/>
        </p:spPr>
        <p:txBody>
          <a:bodyPr wrap="none" lIns="0" tIns="0" rIns="0" bIns="0" anchor="t">
            <a:normAutofit/>
          </a:bodyPr>
          <a:lstStyle/>
          <a:p>
            <a:r>
              <a:rPr lang="zh-CN" altLang="en-US" sz="1200" b="1" dirty="0">
                <a:solidFill>
                  <a:srgbClr val="44D9E6"/>
                </a:solidFill>
              </a:rPr>
              <a:t>标题预设</a:t>
            </a:r>
          </a:p>
        </p:txBody>
      </p:sp>
      <p:grpSp>
        <p:nvGrpSpPr>
          <p:cNvPr id="27" name="ïSľïḑê">
            <a:extLst>
              <a:ext uri="{FF2B5EF4-FFF2-40B4-BE49-F238E27FC236}">
                <a16:creationId xmlns:a16="http://schemas.microsoft.com/office/drawing/2014/main" xmlns="" id="{D5036518-C13B-4BD6-9F01-5DD39276B2CA}"/>
              </a:ext>
            </a:extLst>
          </p:cNvPr>
          <p:cNvGrpSpPr/>
          <p:nvPr/>
        </p:nvGrpSpPr>
        <p:grpSpPr>
          <a:xfrm>
            <a:off x="7061318" y="4752690"/>
            <a:ext cx="4413546" cy="1323497"/>
            <a:chOff x="7061331" y="4839156"/>
            <a:chExt cx="4413533" cy="1323493"/>
          </a:xfrm>
        </p:grpSpPr>
        <p:sp>
          <p:nvSpPr>
            <p:cNvPr id="28" name="îśľíde">
              <a:extLst>
                <a:ext uri="{FF2B5EF4-FFF2-40B4-BE49-F238E27FC236}">
                  <a16:creationId xmlns:a16="http://schemas.microsoft.com/office/drawing/2014/main" xmlns="" id="{85F135B5-8AE0-450F-AB0E-D295078F62E6}"/>
                </a:ext>
              </a:extLst>
            </p:cNvPr>
            <p:cNvSpPr txBox="1"/>
            <p:nvPr/>
          </p:nvSpPr>
          <p:spPr>
            <a:xfrm>
              <a:off x="7061331" y="4839156"/>
              <a:ext cx="974626" cy="453960"/>
            </a:xfrm>
            <a:prstGeom prst="rect">
              <a:avLst/>
            </a:prstGeom>
            <a:noFill/>
          </p:spPr>
          <p:txBody>
            <a:bodyPr wrap="none" lIns="0" tIns="0" rIns="0" bIns="0">
              <a:normAutofit/>
            </a:bodyPr>
            <a:lstStyle/>
            <a:p>
              <a:r>
                <a:rPr lang="zh-CN" altLang="en-US" b="1" dirty="0">
                  <a:solidFill>
                    <a:srgbClr val="44D9E6"/>
                  </a:solidFill>
                </a:rPr>
                <a:t>标题预设</a:t>
              </a:r>
              <a:r>
                <a:rPr lang="en-US" altLang="zh-CN" b="1" dirty="0">
                  <a:solidFill>
                    <a:srgbClr val="44D9E6"/>
                  </a:solidFill>
                </a:rPr>
                <a:t>:</a:t>
              </a:r>
            </a:p>
          </p:txBody>
        </p:sp>
        <p:sp>
          <p:nvSpPr>
            <p:cNvPr id="29" name="íslïdé">
              <a:extLst>
                <a:ext uri="{FF2B5EF4-FFF2-40B4-BE49-F238E27FC236}">
                  <a16:creationId xmlns:a16="http://schemas.microsoft.com/office/drawing/2014/main" xmlns="" id="{305282E1-3500-44DE-88F8-E59105DF2EAA}"/>
                </a:ext>
              </a:extLst>
            </p:cNvPr>
            <p:cNvSpPr/>
            <p:nvPr/>
          </p:nvSpPr>
          <p:spPr>
            <a:xfrm>
              <a:off x="7061331" y="5207114"/>
              <a:ext cx="4413533" cy="955535"/>
            </a:xfrm>
            <a:prstGeom prst="rect">
              <a:avLst/>
            </a:prstGeom>
          </p:spPr>
          <p:txBody>
            <a:bodyPr wrap="square" lIns="0" tIns="0" rIns="0" bIns="0">
              <a:normAutofit/>
            </a:bodyPr>
            <a:lstStyle/>
            <a:p>
              <a:pPr>
                <a:lnSpc>
                  <a:spcPct val="120000"/>
                </a:lnSpc>
              </a:pPr>
              <a:r>
                <a:rPr lang="zh-CN" altLang="en-US" sz="1200" dirty="0">
                  <a:solidFill>
                    <a:srgbClr val="44D9E6"/>
                  </a:solidFill>
                </a:rPr>
                <a:t>点击此处更换文本点击此处更换文本点击此处更换文本点击此处更换文本点击此处更换文本点击此处更换文本</a:t>
              </a:r>
            </a:p>
            <a:p>
              <a:pPr>
                <a:lnSpc>
                  <a:spcPct val="120000"/>
                </a:lnSpc>
              </a:pPr>
              <a:endParaRPr lang="zh-CN" altLang="en-US" sz="1400" dirty="0">
                <a:solidFill>
                  <a:srgbClr val="44D9E6"/>
                </a:solidFill>
              </a:endParaRPr>
            </a:p>
          </p:txBody>
        </p:sp>
      </p:grpSp>
      <p:grpSp>
        <p:nvGrpSpPr>
          <p:cNvPr id="7" name="组合 6">
            <a:extLst>
              <a:ext uri="{FF2B5EF4-FFF2-40B4-BE49-F238E27FC236}">
                <a16:creationId xmlns:a16="http://schemas.microsoft.com/office/drawing/2014/main" xmlns="" id="{3B8964FC-3059-4DD9-AA8A-84348ECCD5D5}"/>
              </a:ext>
            </a:extLst>
          </p:cNvPr>
          <p:cNvGrpSpPr/>
          <p:nvPr/>
        </p:nvGrpSpPr>
        <p:grpSpPr>
          <a:xfrm>
            <a:off x="7111686" y="1460244"/>
            <a:ext cx="4153691" cy="2848244"/>
            <a:chOff x="7111686" y="1460244"/>
            <a:chExt cx="4153691" cy="2848244"/>
          </a:xfrm>
        </p:grpSpPr>
        <p:grpSp>
          <p:nvGrpSpPr>
            <p:cNvPr id="15" name="íṡlïḍè">
              <a:extLst>
                <a:ext uri="{FF2B5EF4-FFF2-40B4-BE49-F238E27FC236}">
                  <a16:creationId xmlns:a16="http://schemas.microsoft.com/office/drawing/2014/main" xmlns="" id="{CB89FC29-76F1-472A-9487-24193AB50223}"/>
                </a:ext>
              </a:extLst>
            </p:cNvPr>
            <p:cNvGrpSpPr/>
            <p:nvPr/>
          </p:nvGrpSpPr>
          <p:grpSpPr>
            <a:xfrm>
              <a:off x="7134385" y="1558118"/>
              <a:ext cx="525787" cy="2626331"/>
              <a:chOff x="5334000" y="1485900"/>
              <a:chExt cx="405116" cy="2023570"/>
            </a:xfrm>
          </p:grpSpPr>
          <p:sp>
            <p:nvSpPr>
              <p:cNvPr id="64" name="îsḷîḋe">
                <a:extLst>
                  <a:ext uri="{FF2B5EF4-FFF2-40B4-BE49-F238E27FC236}">
                    <a16:creationId xmlns:a16="http://schemas.microsoft.com/office/drawing/2014/main" xmlns="" id="{701F9E8B-AFA1-442A-96CC-6C9C589BF7BA}"/>
                  </a:ext>
                </a:extLst>
              </p:cNvPr>
              <p:cNvSpPr txBox="1"/>
              <p:nvPr/>
            </p:nvSpPr>
            <p:spPr>
              <a:xfrm>
                <a:off x="5334000" y="1485900"/>
                <a:ext cx="296426" cy="118570"/>
              </a:xfrm>
              <a:prstGeom prst="rect">
                <a:avLst/>
              </a:prstGeom>
              <a:noFill/>
            </p:spPr>
            <p:txBody>
              <a:bodyPr wrap="none" lIns="0" tIns="0" rIns="0" bIns="0" anchor="t">
                <a:normAutofit fontScale="92500" lnSpcReduction="10000"/>
              </a:bodyPr>
              <a:lstStyle/>
              <a:p>
                <a:r>
                  <a:rPr lang="zh-CN" altLang="en-US" sz="1200" b="1" dirty="0">
                    <a:solidFill>
                      <a:srgbClr val="44D9E6"/>
                    </a:solidFill>
                  </a:rPr>
                  <a:t>关键词</a:t>
                </a:r>
              </a:p>
            </p:txBody>
          </p:sp>
          <p:sp>
            <p:nvSpPr>
              <p:cNvPr id="65" name="i$lîḓè">
                <a:extLst>
                  <a:ext uri="{FF2B5EF4-FFF2-40B4-BE49-F238E27FC236}">
                    <a16:creationId xmlns:a16="http://schemas.microsoft.com/office/drawing/2014/main" xmlns="" id="{8FF413A6-F6C7-49F7-AFC9-B9853FB38C49}"/>
                  </a:ext>
                </a:extLst>
              </p:cNvPr>
              <p:cNvSpPr txBox="1"/>
              <p:nvPr/>
            </p:nvSpPr>
            <p:spPr>
              <a:xfrm>
                <a:off x="5334000" y="1790700"/>
                <a:ext cx="405116" cy="118570"/>
              </a:xfrm>
              <a:prstGeom prst="rect">
                <a:avLst/>
              </a:prstGeom>
              <a:noFill/>
            </p:spPr>
            <p:txBody>
              <a:bodyPr wrap="none" lIns="0" tIns="0" rIns="0" bIns="0" anchor="t">
                <a:noAutofit/>
              </a:bodyPr>
              <a:lstStyle/>
              <a:p>
                <a:r>
                  <a:rPr lang="zh-CN" altLang="en-US" sz="1200" b="1">
                    <a:solidFill>
                      <a:srgbClr val="44D9E6"/>
                    </a:solidFill>
                  </a:rPr>
                  <a:t>关键词</a:t>
                </a:r>
                <a:r>
                  <a:rPr lang="en-US" altLang="zh-CN" sz="1200" b="1" dirty="0">
                    <a:solidFill>
                      <a:srgbClr val="44D9E6"/>
                    </a:solidFill>
                  </a:rPr>
                  <a:t>01</a:t>
                </a:r>
              </a:p>
            </p:txBody>
          </p:sp>
          <p:sp>
            <p:nvSpPr>
              <p:cNvPr id="66" name="i$ļïďè">
                <a:extLst>
                  <a:ext uri="{FF2B5EF4-FFF2-40B4-BE49-F238E27FC236}">
                    <a16:creationId xmlns:a16="http://schemas.microsoft.com/office/drawing/2014/main" xmlns="" id="{FB655484-8238-49F5-A87E-1A51DDE299A9}"/>
                  </a:ext>
                </a:extLst>
              </p:cNvPr>
              <p:cNvSpPr txBox="1"/>
              <p:nvPr/>
            </p:nvSpPr>
            <p:spPr>
              <a:xfrm>
                <a:off x="5334000" y="2110740"/>
                <a:ext cx="405116" cy="118570"/>
              </a:xfrm>
              <a:prstGeom prst="rect">
                <a:avLst/>
              </a:prstGeom>
              <a:noFill/>
            </p:spPr>
            <p:txBody>
              <a:bodyPr wrap="none" lIns="0" tIns="0" rIns="0" bIns="0" anchor="t">
                <a:noAutofit/>
              </a:bodyPr>
              <a:lstStyle/>
              <a:p>
                <a:r>
                  <a:rPr lang="zh-CN" altLang="en-US" sz="1200" b="1">
                    <a:solidFill>
                      <a:srgbClr val="44D9E6"/>
                    </a:solidFill>
                  </a:rPr>
                  <a:t>关键词</a:t>
                </a:r>
                <a:r>
                  <a:rPr lang="en-US" altLang="zh-CN" sz="1200" b="1" dirty="0">
                    <a:solidFill>
                      <a:srgbClr val="44D9E6"/>
                    </a:solidFill>
                  </a:rPr>
                  <a:t>02</a:t>
                </a:r>
              </a:p>
            </p:txBody>
          </p:sp>
          <p:sp>
            <p:nvSpPr>
              <p:cNvPr id="67" name="iṥľiḍê">
                <a:extLst>
                  <a:ext uri="{FF2B5EF4-FFF2-40B4-BE49-F238E27FC236}">
                    <a16:creationId xmlns:a16="http://schemas.microsoft.com/office/drawing/2014/main" xmlns="" id="{CD06B721-8761-4C4C-858E-0B3B02B04243}"/>
                  </a:ext>
                </a:extLst>
              </p:cNvPr>
              <p:cNvSpPr txBox="1"/>
              <p:nvPr/>
            </p:nvSpPr>
            <p:spPr>
              <a:xfrm>
                <a:off x="5334000" y="2430780"/>
                <a:ext cx="405116" cy="118570"/>
              </a:xfrm>
              <a:prstGeom prst="rect">
                <a:avLst/>
              </a:prstGeom>
              <a:noFill/>
            </p:spPr>
            <p:txBody>
              <a:bodyPr wrap="none" lIns="0" tIns="0" rIns="0" bIns="0" anchor="t">
                <a:noAutofit/>
              </a:bodyPr>
              <a:lstStyle/>
              <a:p>
                <a:r>
                  <a:rPr lang="zh-CN" altLang="en-US" sz="1200" b="1">
                    <a:solidFill>
                      <a:srgbClr val="44D9E6"/>
                    </a:solidFill>
                  </a:rPr>
                  <a:t>关键词</a:t>
                </a:r>
                <a:r>
                  <a:rPr lang="en-US" altLang="zh-CN" sz="1200" b="1" dirty="0">
                    <a:solidFill>
                      <a:srgbClr val="44D9E6"/>
                    </a:solidFill>
                  </a:rPr>
                  <a:t>03</a:t>
                </a:r>
              </a:p>
            </p:txBody>
          </p:sp>
          <p:sp>
            <p:nvSpPr>
              <p:cNvPr id="68" name="íş1îḓe">
                <a:extLst>
                  <a:ext uri="{FF2B5EF4-FFF2-40B4-BE49-F238E27FC236}">
                    <a16:creationId xmlns:a16="http://schemas.microsoft.com/office/drawing/2014/main" xmlns="" id="{77AB70B5-AF3E-4278-AED4-40012204DCCE}"/>
                  </a:ext>
                </a:extLst>
              </p:cNvPr>
              <p:cNvSpPr txBox="1"/>
              <p:nvPr/>
            </p:nvSpPr>
            <p:spPr>
              <a:xfrm>
                <a:off x="5334000" y="2750820"/>
                <a:ext cx="405116" cy="118570"/>
              </a:xfrm>
              <a:prstGeom prst="rect">
                <a:avLst/>
              </a:prstGeom>
              <a:noFill/>
            </p:spPr>
            <p:txBody>
              <a:bodyPr wrap="none" lIns="0" tIns="0" rIns="0" bIns="0" anchor="t">
                <a:noAutofit/>
              </a:bodyPr>
              <a:lstStyle/>
              <a:p>
                <a:r>
                  <a:rPr lang="zh-CN" altLang="en-US" sz="1200" b="1">
                    <a:solidFill>
                      <a:srgbClr val="44D9E6"/>
                    </a:solidFill>
                  </a:rPr>
                  <a:t>关键词</a:t>
                </a:r>
                <a:r>
                  <a:rPr lang="en-US" altLang="zh-CN" sz="1200" b="1" dirty="0">
                    <a:solidFill>
                      <a:srgbClr val="44D9E6"/>
                    </a:solidFill>
                  </a:rPr>
                  <a:t>04</a:t>
                </a:r>
              </a:p>
            </p:txBody>
          </p:sp>
          <p:sp>
            <p:nvSpPr>
              <p:cNvPr id="69" name="ïṥļîḋe">
                <a:extLst>
                  <a:ext uri="{FF2B5EF4-FFF2-40B4-BE49-F238E27FC236}">
                    <a16:creationId xmlns:a16="http://schemas.microsoft.com/office/drawing/2014/main" xmlns="" id="{5C765728-3937-4B9E-843B-D4EB3C0C96B3}"/>
                  </a:ext>
                </a:extLst>
              </p:cNvPr>
              <p:cNvSpPr txBox="1"/>
              <p:nvPr/>
            </p:nvSpPr>
            <p:spPr>
              <a:xfrm>
                <a:off x="5334000" y="3070860"/>
                <a:ext cx="405116" cy="118570"/>
              </a:xfrm>
              <a:prstGeom prst="rect">
                <a:avLst/>
              </a:prstGeom>
              <a:noFill/>
            </p:spPr>
            <p:txBody>
              <a:bodyPr wrap="none" lIns="0" tIns="0" rIns="0" bIns="0" anchor="t">
                <a:noAutofit/>
              </a:bodyPr>
              <a:lstStyle/>
              <a:p>
                <a:r>
                  <a:rPr lang="zh-CN" altLang="en-US" sz="1200" b="1">
                    <a:solidFill>
                      <a:srgbClr val="44D9E6"/>
                    </a:solidFill>
                  </a:rPr>
                  <a:t>关键词</a:t>
                </a:r>
                <a:r>
                  <a:rPr lang="en-US" altLang="zh-CN" sz="1200" b="1" dirty="0">
                    <a:solidFill>
                      <a:srgbClr val="44D9E6"/>
                    </a:solidFill>
                  </a:rPr>
                  <a:t>05</a:t>
                </a:r>
              </a:p>
            </p:txBody>
          </p:sp>
          <p:sp>
            <p:nvSpPr>
              <p:cNvPr id="70" name="iŝḷîḍê">
                <a:extLst>
                  <a:ext uri="{FF2B5EF4-FFF2-40B4-BE49-F238E27FC236}">
                    <a16:creationId xmlns:a16="http://schemas.microsoft.com/office/drawing/2014/main" xmlns="" id="{3CC2A58F-FB76-470F-BB22-600EC22EEEF5}"/>
                  </a:ext>
                </a:extLst>
              </p:cNvPr>
              <p:cNvSpPr txBox="1"/>
              <p:nvPr/>
            </p:nvSpPr>
            <p:spPr>
              <a:xfrm>
                <a:off x="5334000" y="3390900"/>
                <a:ext cx="405116" cy="118570"/>
              </a:xfrm>
              <a:prstGeom prst="rect">
                <a:avLst/>
              </a:prstGeom>
              <a:noFill/>
            </p:spPr>
            <p:txBody>
              <a:bodyPr wrap="none" lIns="0" tIns="0" rIns="0" bIns="0" anchor="t">
                <a:noAutofit/>
              </a:bodyPr>
              <a:lstStyle/>
              <a:p>
                <a:r>
                  <a:rPr lang="zh-CN" altLang="en-US" sz="1200" b="1">
                    <a:solidFill>
                      <a:srgbClr val="44D9E6"/>
                    </a:solidFill>
                  </a:rPr>
                  <a:t>关键词</a:t>
                </a:r>
                <a:r>
                  <a:rPr lang="en-US" altLang="zh-CN" sz="1200" b="1" dirty="0">
                    <a:solidFill>
                      <a:srgbClr val="44D9E6"/>
                    </a:solidFill>
                  </a:rPr>
                  <a:t>06</a:t>
                </a:r>
              </a:p>
            </p:txBody>
          </p:sp>
        </p:grpSp>
        <p:grpSp>
          <p:nvGrpSpPr>
            <p:cNvPr id="16" name="išlïḓè">
              <a:extLst>
                <a:ext uri="{FF2B5EF4-FFF2-40B4-BE49-F238E27FC236}">
                  <a16:creationId xmlns:a16="http://schemas.microsoft.com/office/drawing/2014/main" xmlns="" id="{F2B0638A-1B72-404E-83FB-A172D4600295}"/>
                </a:ext>
              </a:extLst>
            </p:cNvPr>
            <p:cNvGrpSpPr/>
            <p:nvPr/>
          </p:nvGrpSpPr>
          <p:grpSpPr>
            <a:xfrm>
              <a:off x="7111686" y="1460244"/>
              <a:ext cx="4153691" cy="2848244"/>
              <a:chOff x="5257800" y="1410494"/>
              <a:chExt cx="3200400" cy="2194560"/>
            </a:xfrm>
          </p:grpSpPr>
          <p:grpSp>
            <p:nvGrpSpPr>
              <p:cNvPr id="54" name="iŝļiḋe">
                <a:extLst>
                  <a:ext uri="{FF2B5EF4-FFF2-40B4-BE49-F238E27FC236}">
                    <a16:creationId xmlns:a16="http://schemas.microsoft.com/office/drawing/2014/main" xmlns="" id="{261186F1-24FE-4FDE-870F-3952F265C1D0}"/>
                  </a:ext>
                </a:extLst>
              </p:cNvPr>
              <p:cNvGrpSpPr/>
              <p:nvPr/>
            </p:nvGrpSpPr>
            <p:grpSpPr>
              <a:xfrm>
                <a:off x="5257800" y="1706880"/>
                <a:ext cx="3200400" cy="1601788"/>
                <a:chOff x="5257800" y="1657350"/>
                <a:chExt cx="3200400" cy="1601788"/>
              </a:xfrm>
            </p:grpSpPr>
            <p:cxnSp>
              <p:nvCxnSpPr>
                <p:cNvPr id="58" name="Straight Connector 599">
                  <a:extLst>
                    <a:ext uri="{FF2B5EF4-FFF2-40B4-BE49-F238E27FC236}">
                      <a16:creationId xmlns:a16="http://schemas.microsoft.com/office/drawing/2014/main" xmlns="" id="{9B89956D-B17B-4B97-9EE2-7621D030EE55}"/>
                    </a:ext>
                  </a:extLst>
                </p:cNvPr>
                <p:cNvCxnSpPr/>
                <p:nvPr/>
              </p:nvCxnSpPr>
              <p:spPr>
                <a:xfrm>
                  <a:off x="5257800" y="1657350"/>
                  <a:ext cx="3200400" cy="1588"/>
                </a:xfrm>
                <a:prstGeom prst="line">
                  <a:avLst/>
                </a:prstGeom>
                <a:ln>
                  <a:solidFill>
                    <a:srgbClr val="44D9E6"/>
                  </a:solidFill>
                </a:ln>
              </p:spPr>
              <p:style>
                <a:lnRef idx="1">
                  <a:schemeClr val="accent1"/>
                </a:lnRef>
                <a:fillRef idx="0">
                  <a:schemeClr val="accent1"/>
                </a:fillRef>
                <a:effectRef idx="0">
                  <a:schemeClr val="accent1"/>
                </a:effectRef>
                <a:fontRef idx="minor">
                  <a:schemeClr val="tx1"/>
                </a:fontRef>
              </p:style>
            </p:cxnSp>
            <p:cxnSp>
              <p:nvCxnSpPr>
                <p:cNvPr id="59" name="Straight Connector 600">
                  <a:extLst>
                    <a:ext uri="{FF2B5EF4-FFF2-40B4-BE49-F238E27FC236}">
                      <a16:creationId xmlns:a16="http://schemas.microsoft.com/office/drawing/2014/main" xmlns="" id="{8D648FA5-8134-4E9F-A1E2-DA80550EE626}"/>
                    </a:ext>
                  </a:extLst>
                </p:cNvPr>
                <p:cNvCxnSpPr/>
                <p:nvPr/>
              </p:nvCxnSpPr>
              <p:spPr>
                <a:xfrm>
                  <a:off x="5257800" y="1977390"/>
                  <a:ext cx="3200400" cy="1588"/>
                </a:xfrm>
                <a:prstGeom prst="line">
                  <a:avLst/>
                </a:prstGeom>
                <a:ln>
                  <a:solidFill>
                    <a:srgbClr val="44D9E6"/>
                  </a:solidFill>
                </a:ln>
              </p:spPr>
              <p:style>
                <a:lnRef idx="1">
                  <a:schemeClr val="accent1"/>
                </a:lnRef>
                <a:fillRef idx="0">
                  <a:schemeClr val="accent1"/>
                </a:fillRef>
                <a:effectRef idx="0">
                  <a:schemeClr val="accent1"/>
                </a:effectRef>
                <a:fontRef idx="minor">
                  <a:schemeClr val="tx1"/>
                </a:fontRef>
              </p:style>
            </p:cxnSp>
            <p:cxnSp>
              <p:nvCxnSpPr>
                <p:cNvPr id="60" name="Straight Connector 601">
                  <a:extLst>
                    <a:ext uri="{FF2B5EF4-FFF2-40B4-BE49-F238E27FC236}">
                      <a16:creationId xmlns:a16="http://schemas.microsoft.com/office/drawing/2014/main" xmlns="" id="{D7B4DAB2-622B-457A-BC86-2420293309DE}"/>
                    </a:ext>
                  </a:extLst>
                </p:cNvPr>
                <p:cNvCxnSpPr/>
                <p:nvPr/>
              </p:nvCxnSpPr>
              <p:spPr>
                <a:xfrm>
                  <a:off x="5257800" y="2297430"/>
                  <a:ext cx="3200400" cy="1588"/>
                </a:xfrm>
                <a:prstGeom prst="line">
                  <a:avLst/>
                </a:prstGeom>
                <a:ln>
                  <a:solidFill>
                    <a:srgbClr val="44D9E6"/>
                  </a:solidFill>
                </a:ln>
              </p:spPr>
              <p:style>
                <a:lnRef idx="1">
                  <a:schemeClr val="accent1"/>
                </a:lnRef>
                <a:fillRef idx="0">
                  <a:schemeClr val="accent1"/>
                </a:fillRef>
                <a:effectRef idx="0">
                  <a:schemeClr val="accent1"/>
                </a:effectRef>
                <a:fontRef idx="minor">
                  <a:schemeClr val="tx1"/>
                </a:fontRef>
              </p:style>
            </p:cxnSp>
            <p:cxnSp>
              <p:nvCxnSpPr>
                <p:cNvPr id="61" name="Straight Connector 602">
                  <a:extLst>
                    <a:ext uri="{FF2B5EF4-FFF2-40B4-BE49-F238E27FC236}">
                      <a16:creationId xmlns:a16="http://schemas.microsoft.com/office/drawing/2014/main" xmlns="" id="{7030878E-030C-42F5-865F-A8C3AE559494}"/>
                    </a:ext>
                  </a:extLst>
                </p:cNvPr>
                <p:cNvCxnSpPr/>
                <p:nvPr/>
              </p:nvCxnSpPr>
              <p:spPr>
                <a:xfrm>
                  <a:off x="5257800" y="2617470"/>
                  <a:ext cx="3200400" cy="1588"/>
                </a:xfrm>
                <a:prstGeom prst="line">
                  <a:avLst/>
                </a:prstGeom>
                <a:ln>
                  <a:solidFill>
                    <a:srgbClr val="44D9E6"/>
                  </a:solidFill>
                </a:ln>
              </p:spPr>
              <p:style>
                <a:lnRef idx="1">
                  <a:schemeClr val="accent1"/>
                </a:lnRef>
                <a:fillRef idx="0">
                  <a:schemeClr val="accent1"/>
                </a:fillRef>
                <a:effectRef idx="0">
                  <a:schemeClr val="accent1"/>
                </a:effectRef>
                <a:fontRef idx="minor">
                  <a:schemeClr val="tx1"/>
                </a:fontRef>
              </p:style>
            </p:cxnSp>
            <p:cxnSp>
              <p:nvCxnSpPr>
                <p:cNvPr id="62" name="Straight Connector 603">
                  <a:extLst>
                    <a:ext uri="{FF2B5EF4-FFF2-40B4-BE49-F238E27FC236}">
                      <a16:creationId xmlns:a16="http://schemas.microsoft.com/office/drawing/2014/main" xmlns="" id="{4F706E53-F016-4F36-A0A5-62EA3BDE79F4}"/>
                    </a:ext>
                  </a:extLst>
                </p:cNvPr>
                <p:cNvCxnSpPr/>
                <p:nvPr/>
              </p:nvCxnSpPr>
              <p:spPr>
                <a:xfrm>
                  <a:off x="5257800" y="2937510"/>
                  <a:ext cx="3200400" cy="1588"/>
                </a:xfrm>
                <a:prstGeom prst="line">
                  <a:avLst/>
                </a:prstGeom>
                <a:ln>
                  <a:solidFill>
                    <a:srgbClr val="44D9E6"/>
                  </a:solidFill>
                </a:ln>
              </p:spPr>
              <p:style>
                <a:lnRef idx="1">
                  <a:schemeClr val="accent1"/>
                </a:lnRef>
                <a:fillRef idx="0">
                  <a:schemeClr val="accent1"/>
                </a:fillRef>
                <a:effectRef idx="0">
                  <a:schemeClr val="accent1"/>
                </a:effectRef>
                <a:fontRef idx="minor">
                  <a:schemeClr val="tx1"/>
                </a:fontRef>
              </p:style>
            </p:cxnSp>
            <p:cxnSp>
              <p:nvCxnSpPr>
                <p:cNvPr id="63" name="Straight Connector 604">
                  <a:extLst>
                    <a:ext uri="{FF2B5EF4-FFF2-40B4-BE49-F238E27FC236}">
                      <a16:creationId xmlns:a16="http://schemas.microsoft.com/office/drawing/2014/main" xmlns="" id="{7EE60772-CC16-4EE6-B35A-7055337C295A}"/>
                    </a:ext>
                  </a:extLst>
                </p:cNvPr>
                <p:cNvCxnSpPr/>
                <p:nvPr/>
              </p:nvCxnSpPr>
              <p:spPr>
                <a:xfrm>
                  <a:off x="5257800" y="3257550"/>
                  <a:ext cx="3200400" cy="1588"/>
                </a:xfrm>
                <a:prstGeom prst="line">
                  <a:avLst/>
                </a:prstGeom>
                <a:ln>
                  <a:solidFill>
                    <a:srgbClr val="44D9E6"/>
                  </a:solidFill>
                </a:ln>
              </p:spPr>
              <p:style>
                <a:lnRef idx="1">
                  <a:schemeClr val="accent1"/>
                </a:lnRef>
                <a:fillRef idx="0">
                  <a:schemeClr val="accent1"/>
                </a:fillRef>
                <a:effectRef idx="0">
                  <a:schemeClr val="accent1"/>
                </a:effectRef>
                <a:fontRef idx="minor">
                  <a:schemeClr val="tx1"/>
                </a:fontRef>
              </p:style>
            </p:cxnSp>
          </p:grpSp>
          <p:cxnSp>
            <p:nvCxnSpPr>
              <p:cNvPr id="55" name="Straight Connector 596">
                <a:extLst>
                  <a:ext uri="{FF2B5EF4-FFF2-40B4-BE49-F238E27FC236}">
                    <a16:creationId xmlns:a16="http://schemas.microsoft.com/office/drawing/2014/main" xmlns="" id="{E3ED5EC1-5345-4807-8211-776915E592D6}"/>
                  </a:ext>
                </a:extLst>
              </p:cNvPr>
              <p:cNvCxnSpPr/>
              <p:nvPr/>
            </p:nvCxnSpPr>
            <p:spPr>
              <a:xfrm rot="5400000">
                <a:off x="4922520" y="2506980"/>
                <a:ext cx="2194560" cy="1588"/>
              </a:xfrm>
              <a:prstGeom prst="line">
                <a:avLst/>
              </a:prstGeom>
              <a:ln>
                <a:solidFill>
                  <a:srgbClr val="44D9E6"/>
                </a:solidFill>
              </a:ln>
            </p:spPr>
            <p:style>
              <a:lnRef idx="1">
                <a:schemeClr val="accent1"/>
              </a:lnRef>
              <a:fillRef idx="0">
                <a:schemeClr val="accent1"/>
              </a:fillRef>
              <a:effectRef idx="0">
                <a:schemeClr val="accent1"/>
              </a:effectRef>
              <a:fontRef idx="minor">
                <a:schemeClr val="tx1"/>
              </a:fontRef>
            </p:style>
          </p:cxnSp>
          <p:cxnSp>
            <p:nvCxnSpPr>
              <p:cNvPr id="56" name="Straight Connector 597">
                <a:extLst>
                  <a:ext uri="{FF2B5EF4-FFF2-40B4-BE49-F238E27FC236}">
                    <a16:creationId xmlns:a16="http://schemas.microsoft.com/office/drawing/2014/main" xmlns="" id="{2063427B-2B6C-42B4-9439-26C2DB49294D}"/>
                  </a:ext>
                </a:extLst>
              </p:cNvPr>
              <p:cNvCxnSpPr/>
              <p:nvPr/>
            </p:nvCxnSpPr>
            <p:spPr>
              <a:xfrm rot="5400000">
                <a:off x="5761514" y="2506980"/>
                <a:ext cx="2194560" cy="1588"/>
              </a:xfrm>
              <a:prstGeom prst="line">
                <a:avLst/>
              </a:prstGeom>
              <a:ln>
                <a:solidFill>
                  <a:srgbClr val="44D9E6"/>
                </a:solidFill>
              </a:ln>
            </p:spPr>
            <p:style>
              <a:lnRef idx="1">
                <a:schemeClr val="accent1"/>
              </a:lnRef>
              <a:fillRef idx="0">
                <a:schemeClr val="accent1"/>
              </a:fillRef>
              <a:effectRef idx="0">
                <a:schemeClr val="accent1"/>
              </a:effectRef>
              <a:fontRef idx="minor">
                <a:schemeClr val="tx1"/>
              </a:fontRef>
            </p:style>
          </p:cxnSp>
          <p:cxnSp>
            <p:nvCxnSpPr>
              <p:cNvPr id="57" name="Straight Connector 598">
                <a:extLst>
                  <a:ext uri="{FF2B5EF4-FFF2-40B4-BE49-F238E27FC236}">
                    <a16:creationId xmlns:a16="http://schemas.microsoft.com/office/drawing/2014/main" xmlns="" id="{DC223CF5-3C14-42BC-B953-69452A44AD07}"/>
                  </a:ext>
                </a:extLst>
              </p:cNvPr>
              <p:cNvCxnSpPr/>
              <p:nvPr/>
            </p:nvCxnSpPr>
            <p:spPr>
              <a:xfrm rot="5400000">
                <a:off x="6609239" y="2506980"/>
                <a:ext cx="2194560" cy="1588"/>
              </a:xfrm>
              <a:prstGeom prst="line">
                <a:avLst/>
              </a:prstGeom>
              <a:ln>
                <a:solidFill>
                  <a:srgbClr val="44D9E6"/>
                </a:solidFill>
              </a:ln>
            </p:spPr>
            <p:style>
              <a:lnRef idx="1">
                <a:schemeClr val="accent1"/>
              </a:lnRef>
              <a:fillRef idx="0">
                <a:schemeClr val="accent1"/>
              </a:fillRef>
              <a:effectRef idx="0">
                <a:schemeClr val="accent1"/>
              </a:effectRef>
              <a:fontRef idx="minor">
                <a:schemeClr val="tx1"/>
              </a:fontRef>
            </p:style>
          </p:cxnSp>
        </p:grpSp>
        <p:grpSp>
          <p:nvGrpSpPr>
            <p:cNvPr id="20" name="îṧ1iḑê">
              <a:extLst>
                <a:ext uri="{FF2B5EF4-FFF2-40B4-BE49-F238E27FC236}">
                  <a16:creationId xmlns:a16="http://schemas.microsoft.com/office/drawing/2014/main" xmlns="" id="{8D907444-71D3-477C-8CDC-E3A74CE70F5D}"/>
                </a:ext>
              </a:extLst>
            </p:cNvPr>
            <p:cNvGrpSpPr/>
            <p:nvPr/>
          </p:nvGrpSpPr>
          <p:grpSpPr>
            <a:xfrm>
              <a:off x="8496247" y="1928975"/>
              <a:ext cx="2413096" cy="2326560"/>
              <a:chOff x="6324600" y="1771650"/>
              <a:chExt cx="1859280" cy="1792605"/>
            </a:xfrm>
            <a:solidFill>
              <a:srgbClr val="44D9E6"/>
            </a:solidFill>
          </p:grpSpPr>
          <p:sp>
            <p:nvSpPr>
              <p:cNvPr id="36" name="iśļiḑe">
                <a:extLst>
                  <a:ext uri="{FF2B5EF4-FFF2-40B4-BE49-F238E27FC236}">
                    <a16:creationId xmlns:a16="http://schemas.microsoft.com/office/drawing/2014/main" xmlns="" id="{491F205B-23E7-4674-9EB8-6A0372AF25BA}"/>
                  </a:ext>
                </a:extLst>
              </p:cNvPr>
              <p:cNvSpPr>
                <a:spLocks/>
              </p:cNvSpPr>
              <p:nvPr/>
            </p:nvSpPr>
            <p:spPr bwMode="auto">
              <a:xfrm>
                <a:off x="6324600" y="1771650"/>
                <a:ext cx="182880" cy="182880"/>
              </a:xfrm>
              <a:custGeom>
                <a:avLst/>
                <a:gdLst/>
                <a:ahLst/>
                <a:cxnLst>
                  <a:cxn ang="0">
                    <a:pos x="31" y="62"/>
                  </a:cxn>
                  <a:cxn ang="0">
                    <a:pos x="0" y="31"/>
                  </a:cxn>
                  <a:cxn ang="0">
                    <a:pos x="31" y="0"/>
                  </a:cxn>
                  <a:cxn ang="0">
                    <a:pos x="62" y="31"/>
                  </a:cxn>
                  <a:cxn ang="0">
                    <a:pos x="31" y="62"/>
                  </a:cxn>
                  <a:cxn ang="0">
                    <a:pos x="31" y="9"/>
                  </a:cxn>
                  <a:cxn ang="0">
                    <a:pos x="9" y="31"/>
                  </a:cxn>
                  <a:cxn ang="0">
                    <a:pos x="31" y="53"/>
                  </a:cxn>
                  <a:cxn ang="0">
                    <a:pos x="53" y="31"/>
                  </a:cxn>
                  <a:cxn ang="0">
                    <a:pos x="31" y="9"/>
                  </a:cxn>
                  <a:cxn ang="0">
                    <a:pos x="31" y="45"/>
                  </a:cxn>
                  <a:cxn ang="0">
                    <a:pos x="27" y="45"/>
                  </a:cxn>
                  <a:cxn ang="0">
                    <a:pos x="15" y="33"/>
                  </a:cxn>
                  <a:cxn ang="0">
                    <a:pos x="15" y="29"/>
                  </a:cxn>
                  <a:cxn ang="0">
                    <a:pos x="19" y="25"/>
                  </a:cxn>
                  <a:cxn ang="0">
                    <a:pos x="23" y="25"/>
                  </a:cxn>
                  <a:cxn ang="0">
                    <a:pos x="29" y="31"/>
                  </a:cxn>
                  <a:cxn ang="0">
                    <a:pos x="40" y="20"/>
                  </a:cxn>
                  <a:cxn ang="0">
                    <a:pos x="43" y="20"/>
                  </a:cxn>
                  <a:cxn ang="0">
                    <a:pos x="48" y="24"/>
                  </a:cxn>
                  <a:cxn ang="0">
                    <a:pos x="48" y="28"/>
                  </a:cxn>
                  <a:cxn ang="0">
                    <a:pos x="31" y="45"/>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9"/>
                    </a:moveTo>
                    <a:cubicBezTo>
                      <a:pt x="19" y="9"/>
                      <a:pt x="9" y="19"/>
                      <a:pt x="9" y="31"/>
                    </a:cubicBezTo>
                    <a:cubicBezTo>
                      <a:pt x="9" y="43"/>
                      <a:pt x="19" y="53"/>
                      <a:pt x="31" y="53"/>
                    </a:cubicBezTo>
                    <a:cubicBezTo>
                      <a:pt x="43" y="53"/>
                      <a:pt x="53" y="43"/>
                      <a:pt x="53" y="31"/>
                    </a:cubicBezTo>
                    <a:cubicBezTo>
                      <a:pt x="53" y="19"/>
                      <a:pt x="43" y="9"/>
                      <a:pt x="31" y="9"/>
                    </a:cubicBezTo>
                    <a:close/>
                    <a:moveTo>
                      <a:pt x="31" y="45"/>
                    </a:moveTo>
                    <a:cubicBezTo>
                      <a:pt x="30" y="46"/>
                      <a:pt x="28" y="46"/>
                      <a:pt x="27" y="45"/>
                    </a:cubicBezTo>
                    <a:cubicBezTo>
                      <a:pt x="15" y="33"/>
                      <a:pt x="15" y="33"/>
                      <a:pt x="15" y="33"/>
                    </a:cubicBezTo>
                    <a:cubicBezTo>
                      <a:pt x="14" y="32"/>
                      <a:pt x="14" y="30"/>
                      <a:pt x="15" y="29"/>
                    </a:cubicBezTo>
                    <a:cubicBezTo>
                      <a:pt x="19" y="25"/>
                      <a:pt x="19" y="25"/>
                      <a:pt x="19" y="25"/>
                    </a:cubicBezTo>
                    <a:cubicBezTo>
                      <a:pt x="20" y="24"/>
                      <a:pt x="22" y="24"/>
                      <a:pt x="23" y="25"/>
                    </a:cubicBezTo>
                    <a:cubicBezTo>
                      <a:pt x="29" y="31"/>
                      <a:pt x="29" y="31"/>
                      <a:pt x="29" y="31"/>
                    </a:cubicBezTo>
                    <a:cubicBezTo>
                      <a:pt x="40" y="20"/>
                      <a:pt x="40" y="20"/>
                      <a:pt x="40" y="20"/>
                    </a:cubicBezTo>
                    <a:cubicBezTo>
                      <a:pt x="41" y="19"/>
                      <a:pt x="42" y="19"/>
                      <a:pt x="43" y="20"/>
                    </a:cubicBezTo>
                    <a:cubicBezTo>
                      <a:pt x="48" y="24"/>
                      <a:pt x="48" y="24"/>
                      <a:pt x="48" y="24"/>
                    </a:cubicBezTo>
                    <a:cubicBezTo>
                      <a:pt x="49" y="25"/>
                      <a:pt x="49" y="27"/>
                      <a:pt x="48" y="28"/>
                    </a:cubicBezTo>
                    <a:lnTo>
                      <a:pt x="31" y="45"/>
                    </a:lnTo>
                    <a:close/>
                  </a:path>
                </a:pathLst>
              </a:custGeom>
              <a:grpFill/>
              <a:ln w="9525">
                <a:noFill/>
                <a:round/>
                <a:headEnd/>
                <a:tailEnd/>
              </a:ln>
            </p:spPr>
            <p:txBody>
              <a:bodyPr anchor="ctr"/>
              <a:lstStyle/>
              <a:p>
                <a:pPr algn="ctr"/>
                <a:endParaRPr sz="2800" dirty="0">
                  <a:solidFill>
                    <a:srgbClr val="44D9E6"/>
                  </a:solidFill>
                </a:endParaRPr>
              </a:p>
            </p:txBody>
          </p:sp>
          <p:sp>
            <p:nvSpPr>
              <p:cNvPr id="37" name="ïṥḻîḑe">
                <a:extLst>
                  <a:ext uri="{FF2B5EF4-FFF2-40B4-BE49-F238E27FC236}">
                    <a16:creationId xmlns:a16="http://schemas.microsoft.com/office/drawing/2014/main" xmlns="" id="{36EE1B61-36CA-40F8-9060-419E35CCA0E9}"/>
                  </a:ext>
                </a:extLst>
              </p:cNvPr>
              <p:cNvSpPr>
                <a:spLocks/>
              </p:cNvSpPr>
              <p:nvPr/>
            </p:nvSpPr>
            <p:spPr bwMode="auto">
              <a:xfrm>
                <a:off x="7172325" y="1771650"/>
                <a:ext cx="182880" cy="182880"/>
              </a:xfrm>
              <a:custGeom>
                <a:avLst/>
                <a:gdLst/>
                <a:ahLst/>
                <a:cxnLst>
                  <a:cxn ang="0">
                    <a:pos x="31" y="62"/>
                  </a:cxn>
                  <a:cxn ang="0">
                    <a:pos x="0" y="31"/>
                  </a:cxn>
                  <a:cxn ang="0">
                    <a:pos x="31" y="0"/>
                  </a:cxn>
                  <a:cxn ang="0">
                    <a:pos x="62" y="31"/>
                  </a:cxn>
                  <a:cxn ang="0">
                    <a:pos x="31" y="62"/>
                  </a:cxn>
                  <a:cxn ang="0">
                    <a:pos x="31" y="9"/>
                  </a:cxn>
                  <a:cxn ang="0">
                    <a:pos x="9" y="31"/>
                  </a:cxn>
                  <a:cxn ang="0">
                    <a:pos x="31" y="53"/>
                  </a:cxn>
                  <a:cxn ang="0">
                    <a:pos x="53" y="31"/>
                  </a:cxn>
                  <a:cxn ang="0">
                    <a:pos x="31" y="9"/>
                  </a:cxn>
                  <a:cxn ang="0">
                    <a:pos x="39" y="45"/>
                  </a:cxn>
                  <a:cxn ang="0">
                    <a:pos x="37" y="45"/>
                  </a:cxn>
                  <a:cxn ang="0">
                    <a:pos x="31" y="39"/>
                  </a:cxn>
                  <a:cxn ang="0">
                    <a:pos x="26" y="45"/>
                  </a:cxn>
                  <a:cxn ang="0">
                    <a:pos x="24" y="45"/>
                  </a:cxn>
                  <a:cxn ang="0">
                    <a:pos x="18" y="39"/>
                  </a:cxn>
                  <a:cxn ang="0">
                    <a:pos x="18" y="37"/>
                  </a:cxn>
                  <a:cxn ang="0">
                    <a:pos x="24" y="31"/>
                  </a:cxn>
                  <a:cxn ang="0">
                    <a:pos x="18" y="26"/>
                  </a:cxn>
                  <a:cxn ang="0">
                    <a:pos x="18" y="24"/>
                  </a:cxn>
                  <a:cxn ang="0">
                    <a:pos x="24" y="18"/>
                  </a:cxn>
                  <a:cxn ang="0">
                    <a:pos x="26" y="18"/>
                  </a:cxn>
                  <a:cxn ang="0">
                    <a:pos x="31" y="24"/>
                  </a:cxn>
                  <a:cxn ang="0">
                    <a:pos x="37" y="18"/>
                  </a:cxn>
                  <a:cxn ang="0">
                    <a:pos x="39" y="18"/>
                  </a:cxn>
                  <a:cxn ang="0">
                    <a:pos x="45" y="24"/>
                  </a:cxn>
                  <a:cxn ang="0">
                    <a:pos x="45" y="26"/>
                  </a:cxn>
                  <a:cxn ang="0">
                    <a:pos x="39" y="31"/>
                  </a:cxn>
                  <a:cxn ang="0">
                    <a:pos x="45" y="37"/>
                  </a:cxn>
                  <a:cxn ang="0">
                    <a:pos x="45" y="39"/>
                  </a:cxn>
                  <a:cxn ang="0">
                    <a:pos x="39" y="45"/>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9"/>
                    </a:moveTo>
                    <a:cubicBezTo>
                      <a:pt x="19" y="9"/>
                      <a:pt x="9" y="19"/>
                      <a:pt x="9" y="31"/>
                    </a:cubicBezTo>
                    <a:cubicBezTo>
                      <a:pt x="9" y="43"/>
                      <a:pt x="19" y="53"/>
                      <a:pt x="31" y="53"/>
                    </a:cubicBezTo>
                    <a:cubicBezTo>
                      <a:pt x="43" y="53"/>
                      <a:pt x="53" y="43"/>
                      <a:pt x="53" y="31"/>
                    </a:cubicBezTo>
                    <a:cubicBezTo>
                      <a:pt x="53" y="19"/>
                      <a:pt x="43" y="9"/>
                      <a:pt x="31" y="9"/>
                    </a:cubicBezTo>
                    <a:close/>
                    <a:moveTo>
                      <a:pt x="39" y="45"/>
                    </a:moveTo>
                    <a:cubicBezTo>
                      <a:pt x="38" y="45"/>
                      <a:pt x="37" y="45"/>
                      <a:pt x="37" y="45"/>
                    </a:cubicBezTo>
                    <a:cubicBezTo>
                      <a:pt x="31" y="39"/>
                      <a:pt x="31" y="39"/>
                      <a:pt x="31" y="39"/>
                    </a:cubicBezTo>
                    <a:cubicBezTo>
                      <a:pt x="26" y="45"/>
                      <a:pt x="26" y="45"/>
                      <a:pt x="26" y="45"/>
                    </a:cubicBezTo>
                    <a:cubicBezTo>
                      <a:pt x="25" y="45"/>
                      <a:pt x="24" y="45"/>
                      <a:pt x="24" y="45"/>
                    </a:cubicBezTo>
                    <a:cubicBezTo>
                      <a:pt x="18" y="39"/>
                      <a:pt x="18" y="39"/>
                      <a:pt x="18" y="39"/>
                    </a:cubicBezTo>
                    <a:cubicBezTo>
                      <a:pt x="18" y="38"/>
                      <a:pt x="18" y="37"/>
                      <a:pt x="18" y="37"/>
                    </a:cubicBezTo>
                    <a:cubicBezTo>
                      <a:pt x="24" y="31"/>
                      <a:pt x="24" y="31"/>
                      <a:pt x="24" y="31"/>
                    </a:cubicBezTo>
                    <a:cubicBezTo>
                      <a:pt x="18" y="26"/>
                      <a:pt x="18" y="26"/>
                      <a:pt x="18" y="26"/>
                    </a:cubicBezTo>
                    <a:cubicBezTo>
                      <a:pt x="18" y="25"/>
                      <a:pt x="18" y="24"/>
                      <a:pt x="18" y="24"/>
                    </a:cubicBezTo>
                    <a:cubicBezTo>
                      <a:pt x="24" y="18"/>
                      <a:pt x="24" y="18"/>
                      <a:pt x="24" y="18"/>
                    </a:cubicBezTo>
                    <a:cubicBezTo>
                      <a:pt x="24" y="18"/>
                      <a:pt x="25" y="18"/>
                      <a:pt x="26" y="18"/>
                    </a:cubicBezTo>
                    <a:cubicBezTo>
                      <a:pt x="31" y="24"/>
                      <a:pt x="31" y="24"/>
                      <a:pt x="31" y="24"/>
                    </a:cubicBezTo>
                    <a:cubicBezTo>
                      <a:pt x="37" y="18"/>
                      <a:pt x="37" y="18"/>
                      <a:pt x="37" y="18"/>
                    </a:cubicBezTo>
                    <a:cubicBezTo>
                      <a:pt x="37" y="18"/>
                      <a:pt x="38" y="18"/>
                      <a:pt x="39" y="18"/>
                    </a:cubicBezTo>
                    <a:cubicBezTo>
                      <a:pt x="45" y="24"/>
                      <a:pt x="45" y="24"/>
                      <a:pt x="45" y="24"/>
                    </a:cubicBezTo>
                    <a:cubicBezTo>
                      <a:pt x="45" y="24"/>
                      <a:pt x="45" y="25"/>
                      <a:pt x="45" y="26"/>
                    </a:cubicBezTo>
                    <a:cubicBezTo>
                      <a:pt x="39" y="31"/>
                      <a:pt x="39" y="31"/>
                      <a:pt x="39" y="31"/>
                    </a:cubicBezTo>
                    <a:cubicBezTo>
                      <a:pt x="45" y="37"/>
                      <a:pt x="45" y="37"/>
                      <a:pt x="45" y="37"/>
                    </a:cubicBezTo>
                    <a:cubicBezTo>
                      <a:pt x="45" y="37"/>
                      <a:pt x="45" y="38"/>
                      <a:pt x="45" y="39"/>
                    </a:cubicBezTo>
                    <a:lnTo>
                      <a:pt x="39" y="45"/>
                    </a:lnTo>
                    <a:close/>
                  </a:path>
                </a:pathLst>
              </a:custGeom>
              <a:grpFill/>
              <a:ln w="9525">
                <a:noFill/>
                <a:round/>
                <a:headEnd/>
                <a:tailEnd/>
              </a:ln>
            </p:spPr>
            <p:txBody>
              <a:bodyPr anchor="ctr"/>
              <a:lstStyle/>
              <a:p>
                <a:pPr algn="ctr"/>
                <a:endParaRPr sz="2800" dirty="0">
                  <a:solidFill>
                    <a:srgbClr val="44D9E6"/>
                  </a:solidFill>
                </a:endParaRPr>
              </a:p>
            </p:txBody>
          </p:sp>
          <p:sp>
            <p:nvSpPr>
              <p:cNvPr id="38" name="îṥ1íḍè">
                <a:extLst>
                  <a:ext uri="{FF2B5EF4-FFF2-40B4-BE49-F238E27FC236}">
                    <a16:creationId xmlns:a16="http://schemas.microsoft.com/office/drawing/2014/main" xmlns="" id="{D5CAAED5-1F0F-4172-940C-6D0E5657D116}"/>
                  </a:ext>
                </a:extLst>
              </p:cNvPr>
              <p:cNvSpPr>
                <a:spLocks/>
              </p:cNvSpPr>
              <p:nvPr/>
            </p:nvSpPr>
            <p:spPr bwMode="auto">
              <a:xfrm>
                <a:off x="8001000" y="1771650"/>
                <a:ext cx="182880" cy="182880"/>
              </a:xfrm>
              <a:custGeom>
                <a:avLst/>
                <a:gdLst/>
                <a:ahLst/>
                <a:cxnLst>
                  <a:cxn ang="0">
                    <a:pos x="31" y="62"/>
                  </a:cxn>
                  <a:cxn ang="0">
                    <a:pos x="0" y="31"/>
                  </a:cxn>
                  <a:cxn ang="0">
                    <a:pos x="31" y="0"/>
                  </a:cxn>
                  <a:cxn ang="0">
                    <a:pos x="62" y="31"/>
                  </a:cxn>
                  <a:cxn ang="0">
                    <a:pos x="31" y="62"/>
                  </a:cxn>
                  <a:cxn ang="0">
                    <a:pos x="31" y="9"/>
                  </a:cxn>
                  <a:cxn ang="0">
                    <a:pos x="9" y="31"/>
                  </a:cxn>
                  <a:cxn ang="0">
                    <a:pos x="31" y="53"/>
                  </a:cxn>
                  <a:cxn ang="0">
                    <a:pos x="53" y="31"/>
                  </a:cxn>
                  <a:cxn ang="0">
                    <a:pos x="31" y="9"/>
                  </a:cxn>
                  <a:cxn ang="0">
                    <a:pos x="39" y="45"/>
                  </a:cxn>
                  <a:cxn ang="0">
                    <a:pos x="37" y="45"/>
                  </a:cxn>
                  <a:cxn ang="0">
                    <a:pos x="31" y="39"/>
                  </a:cxn>
                  <a:cxn ang="0">
                    <a:pos x="26" y="45"/>
                  </a:cxn>
                  <a:cxn ang="0">
                    <a:pos x="24" y="45"/>
                  </a:cxn>
                  <a:cxn ang="0">
                    <a:pos x="18" y="39"/>
                  </a:cxn>
                  <a:cxn ang="0">
                    <a:pos x="18" y="37"/>
                  </a:cxn>
                  <a:cxn ang="0">
                    <a:pos x="24" y="31"/>
                  </a:cxn>
                  <a:cxn ang="0">
                    <a:pos x="18" y="26"/>
                  </a:cxn>
                  <a:cxn ang="0">
                    <a:pos x="18" y="24"/>
                  </a:cxn>
                  <a:cxn ang="0">
                    <a:pos x="24" y="18"/>
                  </a:cxn>
                  <a:cxn ang="0">
                    <a:pos x="26" y="18"/>
                  </a:cxn>
                  <a:cxn ang="0">
                    <a:pos x="31" y="24"/>
                  </a:cxn>
                  <a:cxn ang="0">
                    <a:pos x="37" y="18"/>
                  </a:cxn>
                  <a:cxn ang="0">
                    <a:pos x="39" y="18"/>
                  </a:cxn>
                  <a:cxn ang="0">
                    <a:pos x="45" y="24"/>
                  </a:cxn>
                  <a:cxn ang="0">
                    <a:pos x="45" y="26"/>
                  </a:cxn>
                  <a:cxn ang="0">
                    <a:pos x="39" y="31"/>
                  </a:cxn>
                  <a:cxn ang="0">
                    <a:pos x="45" y="37"/>
                  </a:cxn>
                  <a:cxn ang="0">
                    <a:pos x="45" y="39"/>
                  </a:cxn>
                  <a:cxn ang="0">
                    <a:pos x="39" y="45"/>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9"/>
                    </a:moveTo>
                    <a:cubicBezTo>
                      <a:pt x="19" y="9"/>
                      <a:pt x="9" y="19"/>
                      <a:pt x="9" y="31"/>
                    </a:cubicBezTo>
                    <a:cubicBezTo>
                      <a:pt x="9" y="43"/>
                      <a:pt x="19" y="53"/>
                      <a:pt x="31" y="53"/>
                    </a:cubicBezTo>
                    <a:cubicBezTo>
                      <a:pt x="43" y="53"/>
                      <a:pt x="53" y="43"/>
                      <a:pt x="53" y="31"/>
                    </a:cubicBezTo>
                    <a:cubicBezTo>
                      <a:pt x="53" y="19"/>
                      <a:pt x="43" y="9"/>
                      <a:pt x="31" y="9"/>
                    </a:cubicBezTo>
                    <a:close/>
                    <a:moveTo>
                      <a:pt x="39" y="45"/>
                    </a:moveTo>
                    <a:cubicBezTo>
                      <a:pt x="38" y="45"/>
                      <a:pt x="37" y="45"/>
                      <a:pt x="37" y="45"/>
                    </a:cubicBezTo>
                    <a:cubicBezTo>
                      <a:pt x="31" y="39"/>
                      <a:pt x="31" y="39"/>
                      <a:pt x="31" y="39"/>
                    </a:cubicBezTo>
                    <a:cubicBezTo>
                      <a:pt x="26" y="45"/>
                      <a:pt x="26" y="45"/>
                      <a:pt x="26" y="45"/>
                    </a:cubicBezTo>
                    <a:cubicBezTo>
                      <a:pt x="25" y="45"/>
                      <a:pt x="24" y="45"/>
                      <a:pt x="24" y="45"/>
                    </a:cubicBezTo>
                    <a:cubicBezTo>
                      <a:pt x="18" y="39"/>
                      <a:pt x="18" y="39"/>
                      <a:pt x="18" y="39"/>
                    </a:cubicBezTo>
                    <a:cubicBezTo>
                      <a:pt x="18" y="38"/>
                      <a:pt x="18" y="37"/>
                      <a:pt x="18" y="37"/>
                    </a:cubicBezTo>
                    <a:cubicBezTo>
                      <a:pt x="24" y="31"/>
                      <a:pt x="24" y="31"/>
                      <a:pt x="24" y="31"/>
                    </a:cubicBezTo>
                    <a:cubicBezTo>
                      <a:pt x="18" y="26"/>
                      <a:pt x="18" y="26"/>
                      <a:pt x="18" y="26"/>
                    </a:cubicBezTo>
                    <a:cubicBezTo>
                      <a:pt x="18" y="25"/>
                      <a:pt x="18" y="24"/>
                      <a:pt x="18" y="24"/>
                    </a:cubicBezTo>
                    <a:cubicBezTo>
                      <a:pt x="24" y="18"/>
                      <a:pt x="24" y="18"/>
                      <a:pt x="24" y="18"/>
                    </a:cubicBezTo>
                    <a:cubicBezTo>
                      <a:pt x="24" y="18"/>
                      <a:pt x="25" y="18"/>
                      <a:pt x="26" y="18"/>
                    </a:cubicBezTo>
                    <a:cubicBezTo>
                      <a:pt x="31" y="24"/>
                      <a:pt x="31" y="24"/>
                      <a:pt x="31" y="24"/>
                    </a:cubicBezTo>
                    <a:cubicBezTo>
                      <a:pt x="37" y="18"/>
                      <a:pt x="37" y="18"/>
                      <a:pt x="37" y="18"/>
                    </a:cubicBezTo>
                    <a:cubicBezTo>
                      <a:pt x="37" y="18"/>
                      <a:pt x="38" y="18"/>
                      <a:pt x="39" y="18"/>
                    </a:cubicBezTo>
                    <a:cubicBezTo>
                      <a:pt x="45" y="24"/>
                      <a:pt x="45" y="24"/>
                      <a:pt x="45" y="24"/>
                    </a:cubicBezTo>
                    <a:cubicBezTo>
                      <a:pt x="45" y="24"/>
                      <a:pt x="45" y="25"/>
                      <a:pt x="45" y="26"/>
                    </a:cubicBezTo>
                    <a:cubicBezTo>
                      <a:pt x="39" y="31"/>
                      <a:pt x="39" y="31"/>
                      <a:pt x="39" y="31"/>
                    </a:cubicBezTo>
                    <a:cubicBezTo>
                      <a:pt x="45" y="37"/>
                      <a:pt x="45" y="37"/>
                      <a:pt x="45" y="37"/>
                    </a:cubicBezTo>
                    <a:cubicBezTo>
                      <a:pt x="45" y="37"/>
                      <a:pt x="45" y="38"/>
                      <a:pt x="45" y="39"/>
                    </a:cubicBezTo>
                    <a:lnTo>
                      <a:pt x="39" y="45"/>
                    </a:lnTo>
                    <a:close/>
                  </a:path>
                </a:pathLst>
              </a:custGeom>
              <a:grpFill/>
              <a:ln w="9525">
                <a:noFill/>
                <a:round/>
                <a:headEnd/>
                <a:tailEnd/>
              </a:ln>
            </p:spPr>
            <p:txBody>
              <a:bodyPr anchor="ctr"/>
              <a:lstStyle/>
              <a:p>
                <a:pPr algn="ctr"/>
                <a:endParaRPr sz="2800" dirty="0">
                  <a:solidFill>
                    <a:srgbClr val="44D9E6"/>
                  </a:solidFill>
                </a:endParaRPr>
              </a:p>
            </p:txBody>
          </p:sp>
          <p:sp>
            <p:nvSpPr>
              <p:cNvPr id="39" name="ïśliďê">
                <a:extLst>
                  <a:ext uri="{FF2B5EF4-FFF2-40B4-BE49-F238E27FC236}">
                    <a16:creationId xmlns:a16="http://schemas.microsoft.com/office/drawing/2014/main" xmlns="" id="{E5E65F5C-20E7-40EA-9F36-37D8CFDB1CB5}"/>
                  </a:ext>
                </a:extLst>
              </p:cNvPr>
              <p:cNvSpPr>
                <a:spLocks/>
              </p:cNvSpPr>
              <p:nvPr/>
            </p:nvSpPr>
            <p:spPr bwMode="auto">
              <a:xfrm>
                <a:off x="6324600" y="2114550"/>
                <a:ext cx="182880" cy="182880"/>
              </a:xfrm>
              <a:custGeom>
                <a:avLst/>
                <a:gdLst/>
                <a:ahLst/>
                <a:cxnLst>
                  <a:cxn ang="0">
                    <a:pos x="31" y="62"/>
                  </a:cxn>
                  <a:cxn ang="0">
                    <a:pos x="0" y="31"/>
                  </a:cxn>
                  <a:cxn ang="0">
                    <a:pos x="31" y="0"/>
                  </a:cxn>
                  <a:cxn ang="0">
                    <a:pos x="62" y="31"/>
                  </a:cxn>
                  <a:cxn ang="0">
                    <a:pos x="31" y="62"/>
                  </a:cxn>
                  <a:cxn ang="0">
                    <a:pos x="31" y="9"/>
                  </a:cxn>
                  <a:cxn ang="0">
                    <a:pos x="9" y="31"/>
                  </a:cxn>
                  <a:cxn ang="0">
                    <a:pos x="31" y="53"/>
                  </a:cxn>
                  <a:cxn ang="0">
                    <a:pos x="53" y="31"/>
                  </a:cxn>
                  <a:cxn ang="0">
                    <a:pos x="31" y="9"/>
                  </a:cxn>
                  <a:cxn ang="0">
                    <a:pos x="31" y="45"/>
                  </a:cxn>
                  <a:cxn ang="0">
                    <a:pos x="27" y="45"/>
                  </a:cxn>
                  <a:cxn ang="0">
                    <a:pos x="15" y="33"/>
                  </a:cxn>
                  <a:cxn ang="0">
                    <a:pos x="15" y="29"/>
                  </a:cxn>
                  <a:cxn ang="0">
                    <a:pos x="19" y="25"/>
                  </a:cxn>
                  <a:cxn ang="0">
                    <a:pos x="23" y="25"/>
                  </a:cxn>
                  <a:cxn ang="0">
                    <a:pos x="29" y="31"/>
                  </a:cxn>
                  <a:cxn ang="0">
                    <a:pos x="40" y="20"/>
                  </a:cxn>
                  <a:cxn ang="0">
                    <a:pos x="43" y="20"/>
                  </a:cxn>
                  <a:cxn ang="0">
                    <a:pos x="48" y="24"/>
                  </a:cxn>
                  <a:cxn ang="0">
                    <a:pos x="48" y="28"/>
                  </a:cxn>
                  <a:cxn ang="0">
                    <a:pos x="31" y="45"/>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9"/>
                    </a:moveTo>
                    <a:cubicBezTo>
                      <a:pt x="19" y="9"/>
                      <a:pt x="9" y="19"/>
                      <a:pt x="9" y="31"/>
                    </a:cubicBezTo>
                    <a:cubicBezTo>
                      <a:pt x="9" y="43"/>
                      <a:pt x="19" y="53"/>
                      <a:pt x="31" y="53"/>
                    </a:cubicBezTo>
                    <a:cubicBezTo>
                      <a:pt x="43" y="53"/>
                      <a:pt x="53" y="43"/>
                      <a:pt x="53" y="31"/>
                    </a:cubicBezTo>
                    <a:cubicBezTo>
                      <a:pt x="53" y="19"/>
                      <a:pt x="43" y="9"/>
                      <a:pt x="31" y="9"/>
                    </a:cubicBezTo>
                    <a:close/>
                    <a:moveTo>
                      <a:pt x="31" y="45"/>
                    </a:moveTo>
                    <a:cubicBezTo>
                      <a:pt x="30" y="46"/>
                      <a:pt x="28" y="46"/>
                      <a:pt x="27" y="45"/>
                    </a:cubicBezTo>
                    <a:cubicBezTo>
                      <a:pt x="15" y="33"/>
                      <a:pt x="15" y="33"/>
                      <a:pt x="15" y="33"/>
                    </a:cubicBezTo>
                    <a:cubicBezTo>
                      <a:pt x="14" y="32"/>
                      <a:pt x="14" y="30"/>
                      <a:pt x="15" y="29"/>
                    </a:cubicBezTo>
                    <a:cubicBezTo>
                      <a:pt x="19" y="25"/>
                      <a:pt x="19" y="25"/>
                      <a:pt x="19" y="25"/>
                    </a:cubicBezTo>
                    <a:cubicBezTo>
                      <a:pt x="20" y="24"/>
                      <a:pt x="22" y="24"/>
                      <a:pt x="23" y="25"/>
                    </a:cubicBezTo>
                    <a:cubicBezTo>
                      <a:pt x="29" y="31"/>
                      <a:pt x="29" y="31"/>
                      <a:pt x="29" y="31"/>
                    </a:cubicBezTo>
                    <a:cubicBezTo>
                      <a:pt x="40" y="20"/>
                      <a:pt x="40" y="20"/>
                      <a:pt x="40" y="20"/>
                    </a:cubicBezTo>
                    <a:cubicBezTo>
                      <a:pt x="41" y="19"/>
                      <a:pt x="42" y="19"/>
                      <a:pt x="43" y="20"/>
                    </a:cubicBezTo>
                    <a:cubicBezTo>
                      <a:pt x="48" y="24"/>
                      <a:pt x="48" y="24"/>
                      <a:pt x="48" y="24"/>
                    </a:cubicBezTo>
                    <a:cubicBezTo>
                      <a:pt x="49" y="25"/>
                      <a:pt x="49" y="27"/>
                      <a:pt x="48" y="28"/>
                    </a:cubicBezTo>
                    <a:lnTo>
                      <a:pt x="31" y="45"/>
                    </a:lnTo>
                    <a:close/>
                  </a:path>
                </a:pathLst>
              </a:custGeom>
              <a:grpFill/>
              <a:ln w="9525">
                <a:noFill/>
                <a:round/>
                <a:headEnd/>
                <a:tailEnd/>
              </a:ln>
            </p:spPr>
            <p:txBody>
              <a:bodyPr anchor="ctr"/>
              <a:lstStyle/>
              <a:p>
                <a:pPr algn="ctr"/>
                <a:endParaRPr sz="2800" dirty="0">
                  <a:solidFill>
                    <a:srgbClr val="44D9E6"/>
                  </a:solidFill>
                </a:endParaRPr>
              </a:p>
            </p:txBody>
          </p:sp>
          <p:sp>
            <p:nvSpPr>
              <p:cNvPr id="40" name="íṡľïḍê">
                <a:extLst>
                  <a:ext uri="{FF2B5EF4-FFF2-40B4-BE49-F238E27FC236}">
                    <a16:creationId xmlns:a16="http://schemas.microsoft.com/office/drawing/2014/main" xmlns="" id="{B8389710-6FA6-42B2-8546-96BBFB1ABE79}"/>
                  </a:ext>
                </a:extLst>
              </p:cNvPr>
              <p:cNvSpPr>
                <a:spLocks/>
              </p:cNvSpPr>
              <p:nvPr/>
            </p:nvSpPr>
            <p:spPr bwMode="auto">
              <a:xfrm>
                <a:off x="7172325" y="2114550"/>
                <a:ext cx="182880" cy="182880"/>
              </a:xfrm>
              <a:custGeom>
                <a:avLst/>
                <a:gdLst/>
                <a:ahLst/>
                <a:cxnLst>
                  <a:cxn ang="0">
                    <a:pos x="31" y="62"/>
                  </a:cxn>
                  <a:cxn ang="0">
                    <a:pos x="0" y="31"/>
                  </a:cxn>
                  <a:cxn ang="0">
                    <a:pos x="31" y="0"/>
                  </a:cxn>
                  <a:cxn ang="0">
                    <a:pos x="62" y="31"/>
                  </a:cxn>
                  <a:cxn ang="0">
                    <a:pos x="31" y="62"/>
                  </a:cxn>
                  <a:cxn ang="0">
                    <a:pos x="31" y="9"/>
                  </a:cxn>
                  <a:cxn ang="0">
                    <a:pos x="9" y="31"/>
                  </a:cxn>
                  <a:cxn ang="0">
                    <a:pos x="31" y="53"/>
                  </a:cxn>
                  <a:cxn ang="0">
                    <a:pos x="53" y="31"/>
                  </a:cxn>
                  <a:cxn ang="0">
                    <a:pos x="31" y="9"/>
                  </a:cxn>
                  <a:cxn ang="0">
                    <a:pos x="39" y="45"/>
                  </a:cxn>
                  <a:cxn ang="0">
                    <a:pos x="37" y="45"/>
                  </a:cxn>
                  <a:cxn ang="0">
                    <a:pos x="31" y="39"/>
                  </a:cxn>
                  <a:cxn ang="0">
                    <a:pos x="26" y="45"/>
                  </a:cxn>
                  <a:cxn ang="0">
                    <a:pos x="24" y="45"/>
                  </a:cxn>
                  <a:cxn ang="0">
                    <a:pos x="18" y="39"/>
                  </a:cxn>
                  <a:cxn ang="0">
                    <a:pos x="18" y="37"/>
                  </a:cxn>
                  <a:cxn ang="0">
                    <a:pos x="24" y="31"/>
                  </a:cxn>
                  <a:cxn ang="0">
                    <a:pos x="18" y="26"/>
                  </a:cxn>
                  <a:cxn ang="0">
                    <a:pos x="18" y="24"/>
                  </a:cxn>
                  <a:cxn ang="0">
                    <a:pos x="24" y="18"/>
                  </a:cxn>
                  <a:cxn ang="0">
                    <a:pos x="26" y="18"/>
                  </a:cxn>
                  <a:cxn ang="0">
                    <a:pos x="31" y="24"/>
                  </a:cxn>
                  <a:cxn ang="0">
                    <a:pos x="37" y="18"/>
                  </a:cxn>
                  <a:cxn ang="0">
                    <a:pos x="39" y="18"/>
                  </a:cxn>
                  <a:cxn ang="0">
                    <a:pos x="45" y="24"/>
                  </a:cxn>
                  <a:cxn ang="0">
                    <a:pos x="45" y="26"/>
                  </a:cxn>
                  <a:cxn ang="0">
                    <a:pos x="39" y="31"/>
                  </a:cxn>
                  <a:cxn ang="0">
                    <a:pos x="45" y="37"/>
                  </a:cxn>
                  <a:cxn ang="0">
                    <a:pos x="45" y="39"/>
                  </a:cxn>
                  <a:cxn ang="0">
                    <a:pos x="39" y="45"/>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9"/>
                    </a:moveTo>
                    <a:cubicBezTo>
                      <a:pt x="19" y="9"/>
                      <a:pt x="9" y="19"/>
                      <a:pt x="9" y="31"/>
                    </a:cubicBezTo>
                    <a:cubicBezTo>
                      <a:pt x="9" y="43"/>
                      <a:pt x="19" y="53"/>
                      <a:pt x="31" y="53"/>
                    </a:cubicBezTo>
                    <a:cubicBezTo>
                      <a:pt x="43" y="53"/>
                      <a:pt x="53" y="43"/>
                      <a:pt x="53" y="31"/>
                    </a:cubicBezTo>
                    <a:cubicBezTo>
                      <a:pt x="53" y="19"/>
                      <a:pt x="43" y="9"/>
                      <a:pt x="31" y="9"/>
                    </a:cubicBezTo>
                    <a:close/>
                    <a:moveTo>
                      <a:pt x="39" y="45"/>
                    </a:moveTo>
                    <a:cubicBezTo>
                      <a:pt x="38" y="45"/>
                      <a:pt x="37" y="45"/>
                      <a:pt x="37" y="45"/>
                    </a:cubicBezTo>
                    <a:cubicBezTo>
                      <a:pt x="31" y="39"/>
                      <a:pt x="31" y="39"/>
                      <a:pt x="31" y="39"/>
                    </a:cubicBezTo>
                    <a:cubicBezTo>
                      <a:pt x="26" y="45"/>
                      <a:pt x="26" y="45"/>
                      <a:pt x="26" y="45"/>
                    </a:cubicBezTo>
                    <a:cubicBezTo>
                      <a:pt x="25" y="45"/>
                      <a:pt x="24" y="45"/>
                      <a:pt x="24" y="45"/>
                    </a:cubicBezTo>
                    <a:cubicBezTo>
                      <a:pt x="18" y="39"/>
                      <a:pt x="18" y="39"/>
                      <a:pt x="18" y="39"/>
                    </a:cubicBezTo>
                    <a:cubicBezTo>
                      <a:pt x="18" y="38"/>
                      <a:pt x="18" y="37"/>
                      <a:pt x="18" y="37"/>
                    </a:cubicBezTo>
                    <a:cubicBezTo>
                      <a:pt x="24" y="31"/>
                      <a:pt x="24" y="31"/>
                      <a:pt x="24" y="31"/>
                    </a:cubicBezTo>
                    <a:cubicBezTo>
                      <a:pt x="18" y="26"/>
                      <a:pt x="18" y="26"/>
                      <a:pt x="18" y="26"/>
                    </a:cubicBezTo>
                    <a:cubicBezTo>
                      <a:pt x="18" y="25"/>
                      <a:pt x="18" y="24"/>
                      <a:pt x="18" y="24"/>
                    </a:cubicBezTo>
                    <a:cubicBezTo>
                      <a:pt x="24" y="18"/>
                      <a:pt x="24" y="18"/>
                      <a:pt x="24" y="18"/>
                    </a:cubicBezTo>
                    <a:cubicBezTo>
                      <a:pt x="24" y="18"/>
                      <a:pt x="25" y="18"/>
                      <a:pt x="26" y="18"/>
                    </a:cubicBezTo>
                    <a:cubicBezTo>
                      <a:pt x="31" y="24"/>
                      <a:pt x="31" y="24"/>
                      <a:pt x="31" y="24"/>
                    </a:cubicBezTo>
                    <a:cubicBezTo>
                      <a:pt x="37" y="18"/>
                      <a:pt x="37" y="18"/>
                      <a:pt x="37" y="18"/>
                    </a:cubicBezTo>
                    <a:cubicBezTo>
                      <a:pt x="37" y="18"/>
                      <a:pt x="38" y="18"/>
                      <a:pt x="39" y="18"/>
                    </a:cubicBezTo>
                    <a:cubicBezTo>
                      <a:pt x="45" y="24"/>
                      <a:pt x="45" y="24"/>
                      <a:pt x="45" y="24"/>
                    </a:cubicBezTo>
                    <a:cubicBezTo>
                      <a:pt x="45" y="24"/>
                      <a:pt x="45" y="25"/>
                      <a:pt x="45" y="26"/>
                    </a:cubicBezTo>
                    <a:cubicBezTo>
                      <a:pt x="39" y="31"/>
                      <a:pt x="39" y="31"/>
                      <a:pt x="39" y="31"/>
                    </a:cubicBezTo>
                    <a:cubicBezTo>
                      <a:pt x="45" y="37"/>
                      <a:pt x="45" y="37"/>
                      <a:pt x="45" y="37"/>
                    </a:cubicBezTo>
                    <a:cubicBezTo>
                      <a:pt x="45" y="37"/>
                      <a:pt x="45" y="38"/>
                      <a:pt x="45" y="39"/>
                    </a:cubicBezTo>
                    <a:lnTo>
                      <a:pt x="39" y="45"/>
                    </a:lnTo>
                    <a:close/>
                  </a:path>
                </a:pathLst>
              </a:custGeom>
              <a:grpFill/>
              <a:ln w="9525">
                <a:noFill/>
                <a:round/>
                <a:headEnd/>
                <a:tailEnd/>
              </a:ln>
            </p:spPr>
            <p:txBody>
              <a:bodyPr anchor="ctr"/>
              <a:lstStyle/>
              <a:p>
                <a:pPr algn="ctr"/>
                <a:endParaRPr sz="2800" dirty="0">
                  <a:solidFill>
                    <a:srgbClr val="44D9E6"/>
                  </a:solidFill>
                </a:endParaRPr>
              </a:p>
            </p:txBody>
          </p:sp>
          <p:sp>
            <p:nvSpPr>
              <p:cNvPr id="41" name="íṡlíḍe">
                <a:extLst>
                  <a:ext uri="{FF2B5EF4-FFF2-40B4-BE49-F238E27FC236}">
                    <a16:creationId xmlns:a16="http://schemas.microsoft.com/office/drawing/2014/main" xmlns="" id="{2F8AA65C-F0DE-4B37-BA6D-67A1ADE6254F}"/>
                  </a:ext>
                </a:extLst>
              </p:cNvPr>
              <p:cNvSpPr>
                <a:spLocks/>
              </p:cNvSpPr>
              <p:nvPr/>
            </p:nvSpPr>
            <p:spPr bwMode="auto">
              <a:xfrm>
                <a:off x="8001000" y="2114550"/>
                <a:ext cx="182880" cy="182880"/>
              </a:xfrm>
              <a:custGeom>
                <a:avLst/>
                <a:gdLst/>
                <a:ahLst/>
                <a:cxnLst>
                  <a:cxn ang="0">
                    <a:pos x="31" y="62"/>
                  </a:cxn>
                  <a:cxn ang="0">
                    <a:pos x="0" y="31"/>
                  </a:cxn>
                  <a:cxn ang="0">
                    <a:pos x="31" y="0"/>
                  </a:cxn>
                  <a:cxn ang="0">
                    <a:pos x="62" y="31"/>
                  </a:cxn>
                  <a:cxn ang="0">
                    <a:pos x="31" y="62"/>
                  </a:cxn>
                  <a:cxn ang="0">
                    <a:pos x="31" y="9"/>
                  </a:cxn>
                  <a:cxn ang="0">
                    <a:pos x="9" y="31"/>
                  </a:cxn>
                  <a:cxn ang="0">
                    <a:pos x="31" y="53"/>
                  </a:cxn>
                  <a:cxn ang="0">
                    <a:pos x="53" y="31"/>
                  </a:cxn>
                  <a:cxn ang="0">
                    <a:pos x="31" y="9"/>
                  </a:cxn>
                  <a:cxn ang="0">
                    <a:pos x="39" y="45"/>
                  </a:cxn>
                  <a:cxn ang="0">
                    <a:pos x="37" y="45"/>
                  </a:cxn>
                  <a:cxn ang="0">
                    <a:pos x="31" y="39"/>
                  </a:cxn>
                  <a:cxn ang="0">
                    <a:pos x="26" y="45"/>
                  </a:cxn>
                  <a:cxn ang="0">
                    <a:pos x="24" y="45"/>
                  </a:cxn>
                  <a:cxn ang="0">
                    <a:pos x="18" y="39"/>
                  </a:cxn>
                  <a:cxn ang="0">
                    <a:pos x="18" y="37"/>
                  </a:cxn>
                  <a:cxn ang="0">
                    <a:pos x="24" y="31"/>
                  </a:cxn>
                  <a:cxn ang="0">
                    <a:pos x="18" y="26"/>
                  </a:cxn>
                  <a:cxn ang="0">
                    <a:pos x="18" y="24"/>
                  </a:cxn>
                  <a:cxn ang="0">
                    <a:pos x="24" y="18"/>
                  </a:cxn>
                  <a:cxn ang="0">
                    <a:pos x="26" y="18"/>
                  </a:cxn>
                  <a:cxn ang="0">
                    <a:pos x="31" y="24"/>
                  </a:cxn>
                  <a:cxn ang="0">
                    <a:pos x="37" y="18"/>
                  </a:cxn>
                  <a:cxn ang="0">
                    <a:pos x="39" y="18"/>
                  </a:cxn>
                  <a:cxn ang="0">
                    <a:pos x="45" y="24"/>
                  </a:cxn>
                  <a:cxn ang="0">
                    <a:pos x="45" y="26"/>
                  </a:cxn>
                  <a:cxn ang="0">
                    <a:pos x="39" y="31"/>
                  </a:cxn>
                  <a:cxn ang="0">
                    <a:pos x="45" y="37"/>
                  </a:cxn>
                  <a:cxn ang="0">
                    <a:pos x="45" y="39"/>
                  </a:cxn>
                  <a:cxn ang="0">
                    <a:pos x="39" y="45"/>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9"/>
                    </a:moveTo>
                    <a:cubicBezTo>
                      <a:pt x="19" y="9"/>
                      <a:pt x="9" y="19"/>
                      <a:pt x="9" y="31"/>
                    </a:cubicBezTo>
                    <a:cubicBezTo>
                      <a:pt x="9" y="43"/>
                      <a:pt x="19" y="53"/>
                      <a:pt x="31" y="53"/>
                    </a:cubicBezTo>
                    <a:cubicBezTo>
                      <a:pt x="43" y="53"/>
                      <a:pt x="53" y="43"/>
                      <a:pt x="53" y="31"/>
                    </a:cubicBezTo>
                    <a:cubicBezTo>
                      <a:pt x="53" y="19"/>
                      <a:pt x="43" y="9"/>
                      <a:pt x="31" y="9"/>
                    </a:cubicBezTo>
                    <a:close/>
                    <a:moveTo>
                      <a:pt x="39" y="45"/>
                    </a:moveTo>
                    <a:cubicBezTo>
                      <a:pt x="38" y="45"/>
                      <a:pt x="37" y="45"/>
                      <a:pt x="37" y="45"/>
                    </a:cubicBezTo>
                    <a:cubicBezTo>
                      <a:pt x="31" y="39"/>
                      <a:pt x="31" y="39"/>
                      <a:pt x="31" y="39"/>
                    </a:cubicBezTo>
                    <a:cubicBezTo>
                      <a:pt x="26" y="45"/>
                      <a:pt x="26" y="45"/>
                      <a:pt x="26" y="45"/>
                    </a:cubicBezTo>
                    <a:cubicBezTo>
                      <a:pt x="25" y="45"/>
                      <a:pt x="24" y="45"/>
                      <a:pt x="24" y="45"/>
                    </a:cubicBezTo>
                    <a:cubicBezTo>
                      <a:pt x="18" y="39"/>
                      <a:pt x="18" y="39"/>
                      <a:pt x="18" y="39"/>
                    </a:cubicBezTo>
                    <a:cubicBezTo>
                      <a:pt x="18" y="38"/>
                      <a:pt x="18" y="37"/>
                      <a:pt x="18" y="37"/>
                    </a:cubicBezTo>
                    <a:cubicBezTo>
                      <a:pt x="24" y="31"/>
                      <a:pt x="24" y="31"/>
                      <a:pt x="24" y="31"/>
                    </a:cubicBezTo>
                    <a:cubicBezTo>
                      <a:pt x="18" y="26"/>
                      <a:pt x="18" y="26"/>
                      <a:pt x="18" y="26"/>
                    </a:cubicBezTo>
                    <a:cubicBezTo>
                      <a:pt x="18" y="25"/>
                      <a:pt x="18" y="24"/>
                      <a:pt x="18" y="24"/>
                    </a:cubicBezTo>
                    <a:cubicBezTo>
                      <a:pt x="24" y="18"/>
                      <a:pt x="24" y="18"/>
                      <a:pt x="24" y="18"/>
                    </a:cubicBezTo>
                    <a:cubicBezTo>
                      <a:pt x="24" y="18"/>
                      <a:pt x="25" y="18"/>
                      <a:pt x="26" y="18"/>
                    </a:cubicBezTo>
                    <a:cubicBezTo>
                      <a:pt x="31" y="24"/>
                      <a:pt x="31" y="24"/>
                      <a:pt x="31" y="24"/>
                    </a:cubicBezTo>
                    <a:cubicBezTo>
                      <a:pt x="37" y="18"/>
                      <a:pt x="37" y="18"/>
                      <a:pt x="37" y="18"/>
                    </a:cubicBezTo>
                    <a:cubicBezTo>
                      <a:pt x="37" y="18"/>
                      <a:pt x="38" y="18"/>
                      <a:pt x="39" y="18"/>
                    </a:cubicBezTo>
                    <a:cubicBezTo>
                      <a:pt x="45" y="24"/>
                      <a:pt x="45" y="24"/>
                      <a:pt x="45" y="24"/>
                    </a:cubicBezTo>
                    <a:cubicBezTo>
                      <a:pt x="45" y="24"/>
                      <a:pt x="45" y="25"/>
                      <a:pt x="45" y="26"/>
                    </a:cubicBezTo>
                    <a:cubicBezTo>
                      <a:pt x="39" y="31"/>
                      <a:pt x="39" y="31"/>
                      <a:pt x="39" y="31"/>
                    </a:cubicBezTo>
                    <a:cubicBezTo>
                      <a:pt x="45" y="37"/>
                      <a:pt x="45" y="37"/>
                      <a:pt x="45" y="37"/>
                    </a:cubicBezTo>
                    <a:cubicBezTo>
                      <a:pt x="45" y="37"/>
                      <a:pt x="45" y="38"/>
                      <a:pt x="45" y="39"/>
                    </a:cubicBezTo>
                    <a:lnTo>
                      <a:pt x="39" y="45"/>
                    </a:lnTo>
                    <a:close/>
                  </a:path>
                </a:pathLst>
              </a:custGeom>
              <a:grpFill/>
              <a:ln w="9525">
                <a:noFill/>
                <a:round/>
                <a:headEnd/>
                <a:tailEnd/>
              </a:ln>
            </p:spPr>
            <p:txBody>
              <a:bodyPr anchor="ctr"/>
              <a:lstStyle/>
              <a:p>
                <a:pPr algn="ctr"/>
                <a:endParaRPr sz="2800" dirty="0">
                  <a:solidFill>
                    <a:srgbClr val="44D9E6"/>
                  </a:solidFill>
                </a:endParaRPr>
              </a:p>
            </p:txBody>
          </p:sp>
          <p:sp>
            <p:nvSpPr>
              <p:cNvPr id="42" name="íṣľïḋe">
                <a:extLst>
                  <a:ext uri="{FF2B5EF4-FFF2-40B4-BE49-F238E27FC236}">
                    <a16:creationId xmlns:a16="http://schemas.microsoft.com/office/drawing/2014/main" xmlns="" id="{F1493E05-E43D-4124-9E71-464A374116D8}"/>
                  </a:ext>
                </a:extLst>
              </p:cNvPr>
              <p:cNvSpPr>
                <a:spLocks/>
              </p:cNvSpPr>
              <p:nvPr/>
            </p:nvSpPr>
            <p:spPr bwMode="auto">
              <a:xfrm>
                <a:off x="6324600" y="2419350"/>
                <a:ext cx="182880" cy="182880"/>
              </a:xfrm>
              <a:custGeom>
                <a:avLst/>
                <a:gdLst/>
                <a:ahLst/>
                <a:cxnLst>
                  <a:cxn ang="0">
                    <a:pos x="31" y="62"/>
                  </a:cxn>
                  <a:cxn ang="0">
                    <a:pos x="0" y="31"/>
                  </a:cxn>
                  <a:cxn ang="0">
                    <a:pos x="31" y="0"/>
                  </a:cxn>
                  <a:cxn ang="0">
                    <a:pos x="62" y="31"/>
                  </a:cxn>
                  <a:cxn ang="0">
                    <a:pos x="31" y="62"/>
                  </a:cxn>
                  <a:cxn ang="0">
                    <a:pos x="31" y="9"/>
                  </a:cxn>
                  <a:cxn ang="0">
                    <a:pos x="9" y="31"/>
                  </a:cxn>
                  <a:cxn ang="0">
                    <a:pos x="31" y="53"/>
                  </a:cxn>
                  <a:cxn ang="0">
                    <a:pos x="53" y="31"/>
                  </a:cxn>
                  <a:cxn ang="0">
                    <a:pos x="31" y="9"/>
                  </a:cxn>
                  <a:cxn ang="0">
                    <a:pos x="31" y="45"/>
                  </a:cxn>
                  <a:cxn ang="0">
                    <a:pos x="27" y="45"/>
                  </a:cxn>
                  <a:cxn ang="0">
                    <a:pos x="15" y="33"/>
                  </a:cxn>
                  <a:cxn ang="0">
                    <a:pos x="15" y="29"/>
                  </a:cxn>
                  <a:cxn ang="0">
                    <a:pos x="19" y="25"/>
                  </a:cxn>
                  <a:cxn ang="0">
                    <a:pos x="23" y="25"/>
                  </a:cxn>
                  <a:cxn ang="0">
                    <a:pos x="29" y="31"/>
                  </a:cxn>
                  <a:cxn ang="0">
                    <a:pos x="40" y="20"/>
                  </a:cxn>
                  <a:cxn ang="0">
                    <a:pos x="43" y="20"/>
                  </a:cxn>
                  <a:cxn ang="0">
                    <a:pos x="48" y="24"/>
                  </a:cxn>
                  <a:cxn ang="0">
                    <a:pos x="48" y="28"/>
                  </a:cxn>
                  <a:cxn ang="0">
                    <a:pos x="31" y="45"/>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9"/>
                    </a:moveTo>
                    <a:cubicBezTo>
                      <a:pt x="19" y="9"/>
                      <a:pt x="9" y="19"/>
                      <a:pt x="9" y="31"/>
                    </a:cubicBezTo>
                    <a:cubicBezTo>
                      <a:pt x="9" y="43"/>
                      <a:pt x="19" y="53"/>
                      <a:pt x="31" y="53"/>
                    </a:cubicBezTo>
                    <a:cubicBezTo>
                      <a:pt x="43" y="53"/>
                      <a:pt x="53" y="43"/>
                      <a:pt x="53" y="31"/>
                    </a:cubicBezTo>
                    <a:cubicBezTo>
                      <a:pt x="53" y="19"/>
                      <a:pt x="43" y="9"/>
                      <a:pt x="31" y="9"/>
                    </a:cubicBezTo>
                    <a:close/>
                    <a:moveTo>
                      <a:pt x="31" y="45"/>
                    </a:moveTo>
                    <a:cubicBezTo>
                      <a:pt x="30" y="46"/>
                      <a:pt x="28" y="46"/>
                      <a:pt x="27" y="45"/>
                    </a:cubicBezTo>
                    <a:cubicBezTo>
                      <a:pt x="15" y="33"/>
                      <a:pt x="15" y="33"/>
                      <a:pt x="15" y="33"/>
                    </a:cubicBezTo>
                    <a:cubicBezTo>
                      <a:pt x="14" y="32"/>
                      <a:pt x="14" y="30"/>
                      <a:pt x="15" y="29"/>
                    </a:cubicBezTo>
                    <a:cubicBezTo>
                      <a:pt x="19" y="25"/>
                      <a:pt x="19" y="25"/>
                      <a:pt x="19" y="25"/>
                    </a:cubicBezTo>
                    <a:cubicBezTo>
                      <a:pt x="20" y="24"/>
                      <a:pt x="22" y="24"/>
                      <a:pt x="23" y="25"/>
                    </a:cubicBezTo>
                    <a:cubicBezTo>
                      <a:pt x="29" y="31"/>
                      <a:pt x="29" y="31"/>
                      <a:pt x="29" y="31"/>
                    </a:cubicBezTo>
                    <a:cubicBezTo>
                      <a:pt x="40" y="20"/>
                      <a:pt x="40" y="20"/>
                      <a:pt x="40" y="20"/>
                    </a:cubicBezTo>
                    <a:cubicBezTo>
                      <a:pt x="41" y="19"/>
                      <a:pt x="42" y="19"/>
                      <a:pt x="43" y="20"/>
                    </a:cubicBezTo>
                    <a:cubicBezTo>
                      <a:pt x="48" y="24"/>
                      <a:pt x="48" y="24"/>
                      <a:pt x="48" y="24"/>
                    </a:cubicBezTo>
                    <a:cubicBezTo>
                      <a:pt x="49" y="25"/>
                      <a:pt x="49" y="27"/>
                      <a:pt x="48" y="28"/>
                    </a:cubicBezTo>
                    <a:lnTo>
                      <a:pt x="31" y="45"/>
                    </a:lnTo>
                    <a:close/>
                  </a:path>
                </a:pathLst>
              </a:custGeom>
              <a:grpFill/>
              <a:ln w="9525">
                <a:noFill/>
                <a:round/>
                <a:headEnd/>
                <a:tailEnd/>
              </a:ln>
            </p:spPr>
            <p:txBody>
              <a:bodyPr anchor="ctr"/>
              <a:lstStyle/>
              <a:p>
                <a:pPr algn="ctr"/>
                <a:endParaRPr sz="2800" dirty="0">
                  <a:solidFill>
                    <a:srgbClr val="44D9E6"/>
                  </a:solidFill>
                </a:endParaRPr>
              </a:p>
            </p:txBody>
          </p:sp>
          <p:sp>
            <p:nvSpPr>
              <p:cNvPr id="43" name="ïślîďé">
                <a:extLst>
                  <a:ext uri="{FF2B5EF4-FFF2-40B4-BE49-F238E27FC236}">
                    <a16:creationId xmlns:a16="http://schemas.microsoft.com/office/drawing/2014/main" xmlns="" id="{7BEE3FEF-1C04-451A-8238-8AB9DD23535E}"/>
                  </a:ext>
                </a:extLst>
              </p:cNvPr>
              <p:cNvSpPr>
                <a:spLocks/>
              </p:cNvSpPr>
              <p:nvPr/>
            </p:nvSpPr>
            <p:spPr bwMode="auto">
              <a:xfrm>
                <a:off x="6324600" y="2724150"/>
                <a:ext cx="182880" cy="182880"/>
              </a:xfrm>
              <a:custGeom>
                <a:avLst/>
                <a:gdLst/>
                <a:ahLst/>
                <a:cxnLst>
                  <a:cxn ang="0">
                    <a:pos x="31" y="62"/>
                  </a:cxn>
                  <a:cxn ang="0">
                    <a:pos x="0" y="31"/>
                  </a:cxn>
                  <a:cxn ang="0">
                    <a:pos x="31" y="0"/>
                  </a:cxn>
                  <a:cxn ang="0">
                    <a:pos x="62" y="31"/>
                  </a:cxn>
                  <a:cxn ang="0">
                    <a:pos x="31" y="62"/>
                  </a:cxn>
                  <a:cxn ang="0">
                    <a:pos x="31" y="9"/>
                  </a:cxn>
                  <a:cxn ang="0">
                    <a:pos x="9" y="31"/>
                  </a:cxn>
                  <a:cxn ang="0">
                    <a:pos x="31" y="53"/>
                  </a:cxn>
                  <a:cxn ang="0">
                    <a:pos x="53" y="31"/>
                  </a:cxn>
                  <a:cxn ang="0">
                    <a:pos x="31" y="9"/>
                  </a:cxn>
                  <a:cxn ang="0">
                    <a:pos x="31" y="45"/>
                  </a:cxn>
                  <a:cxn ang="0">
                    <a:pos x="27" y="45"/>
                  </a:cxn>
                  <a:cxn ang="0">
                    <a:pos x="15" y="33"/>
                  </a:cxn>
                  <a:cxn ang="0">
                    <a:pos x="15" y="29"/>
                  </a:cxn>
                  <a:cxn ang="0">
                    <a:pos x="19" y="25"/>
                  </a:cxn>
                  <a:cxn ang="0">
                    <a:pos x="23" y="25"/>
                  </a:cxn>
                  <a:cxn ang="0">
                    <a:pos x="29" y="31"/>
                  </a:cxn>
                  <a:cxn ang="0">
                    <a:pos x="40" y="20"/>
                  </a:cxn>
                  <a:cxn ang="0">
                    <a:pos x="43" y="20"/>
                  </a:cxn>
                  <a:cxn ang="0">
                    <a:pos x="48" y="24"/>
                  </a:cxn>
                  <a:cxn ang="0">
                    <a:pos x="48" y="28"/>
                  </a:cxn>
                  <a:cxn ang="0">
                    <a:pos x="31" y="45"/>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9"/>
                    </a:moveTo>
                    <a:cubicBezTo>
                      <a:pt x="19" y="9"/>
                      <a:pt x="9" y="19"/>
                      <a:pt x="9" y="31"/>
                    </a:cubicBezTo>
                    <a:cubicBezTo>
                      <a:pt x="9" y="43"/>
                      <a:pt x="19" y="53"/>
                      <a:pt x="31" y="53"/>
                    </a:cubicBezTo>
                    <a:cubicBezTo>
                      <a:pt x="43" y="53"/>
                      <a:pt x="53" y="43"/>
                      <a:pt x="53" y="31"/>
                    </a:cubicBezTo>
                    <a:cubicBezTo>
                      <a:pt x="53" y="19"/>
                      <a:pt x="43" y="9"/>
                      <a:pt x="31" y="9"/>
                    </a:cubicBezTo>
                    <a:close/>
                    <a:moveTo>
                      <a:pt x="31" y="45"/>
                    </a:moveTo>
                    <a:cubicBezTo>
                      <a:pt x="30" y="46"/>
                      <a:pt x="28" y="46"/>
                      <a:pt x="27" y="45"/>
                    </a:cubicBezTo>
                    <a:cubicBezTo>
                      <a:pt x="15" y="33"/>
                      <a:pt x="15" y="33"/>
                      <a:pt x="15" y="33"/>
                    </a:cubicBezTo>
                    <a:cubicBezTo>
                      <a:pt x="14" y="32"/>
                      <a:pt x="14" y="30"/>
                      <a:pt x="15" y="29"/>
                    </a:cubicBezTo>
                    <a:cubicBezTo>
                      <a:pt x="19" y="25"/>
                      <a:pt x="19" y="25"/>
                      <a:pt x="19" y="25"/>
                    </a:cubicBezTo>
                    <a:cubicBezTo>
                      <a:pt x="20" y="24"/>
                      <a:pt x="22" y="24"/>
                      <a:pt x="23" y="25"/>
                    </a:cubicBezTo>
                    <a:cubicBezTo>
                      <a:pt x="29" y="31"/>
                      <a:pt x="29" y="31"/>
                      <a:pt x="29" y="31"/>
                    </a:cubicBezTo>
                    <a:cubicBezTo>
                      <a:pt x="40" y="20"/>
                      <a:pt x="40" y="20"/>
                      <a:pt x="40" y="20"/>
                    </a:cubicBezTo>
                    <a:cubicBezTo>
                      <a:pt x="41" y="19"/>
                      <a:pt x="42" y="19"/>
                      <a:pt x="43" y="20"/>
                    </a:cubicBezTo>
                    <a:cubicBezTo>
                      <a:pt x="48" y="24"/>
                      <a:pt x="48" y="24"/>
                      <a:pt x="48" y="24"/>
                    </a:cubicBezTo>
                    <a:cubicBezTo>
                      <a:pt x="49" y="25"/>
                      <a:pt x="49" y="27"/>
                      <a:pt x="48" y="28"/>
                    </a:cubicBezTo>
                    <a:lnTo>
                      <a:pt x="31" y="45"/>
                    </a:lnTo>
                    <a:close/>
                  </a:path>
                </a:pathLst>
              </a:custGeom>
              <a:grpFill/>
              <a:ln w="9525">
                <a:noFill/>
                <a:round/>
                <a:headEnd/>
                <a:tailEnd/>
              </a:ln>
            </p:spPr>
            <p:txBody>
              <a:bodyPr anchor="ctr"/>
              <a:lstStyle/>
              <a:p>
                <a:pPr algn="ctr"/>
                <a:endParaRPr sz="2800" dirty="0">
                  <a:solidFill>
                    <a:srgbClr val="44D9E6"/>
                  </a:solidFill>
                </a:endParaRPr>
              </a:p>
            </p:txBody>
          </p:sp>
          <p:sp>
            <p:nvSpPr>
              <p:cNvPr id="44" name="îŝḻíďe">
                <a:extLst>
                  <a:ext uri="{FF2B5EF4-FFF2-40B4-BE49-F238E27FC236}">
                    <a16:creationId xmlns:a16="http://schemas.microsoft.com/office/drawing/2014/main" xmlns="" id="{A39090D7-C831-438A-B913-28A36B50EB19}"/>
                  </a:ext>
                </a:extLst>
              </p:cNvPr>
              <p:cNvSpPr>
                <a:spLocks/>
              </p:cNvSpPr>
              <p:nvPr/>
            </p:nvSpPr>
            <p:spPr bwMode="auto">
              <a:xfrm>
                <a:off x="8001000" y="2724150"/>
                <a:ext cx="182880" cy="182880"/>
              </a:xfrm>
              <a:custGeom>
                <a:avLst/>
                <a:gdLst/>
                <a:ahLst/>
                <a:cxnLst>
                  <a:cxn ang="0">
                    <a:pos x="31" y="62"/>
                  </a:cxn>
                  <a:cxn ang="0">
                    <a:pos x="0" y="31"/>
                  </a:cxn>
                  <a:cxn ang="0">
                    <a:pos x="31" y="0"/>
                  </a:cxn>
                  <a:cxn ang="0">
                    <a:pos x="62" y="31"/>
                  </a:cxn>
                  <a:cxn ang="0">
                    <a:pos x="31" y="62"/>
                  </a:cxn>
                  <a:cxn ang="0">
                    <a:pos x="31" y="9"/>
                  </a:cxn>
                  <a:cxn ang="0">
                    <a:pos x="9" y="31"/>
                  </a:cxn>
                  <a:cxn ang="0">
                    <a:pos x="31" y="53"/>
                  </a:cxn>
                  <a:cxn ang="0">
                    <a:pos x="53" y="31"/>
                  </a:cxn>
                  <a:cxn ang="0">
                    <a:pos x="31" y="9"/>
                  </a:cxn>
                  <a:cxn ang="0">
                    <a:pos x="39" y="45"/>
                  </a:cxn>
                  <a:cxn ang="0">
                    <a:pos x="37" y="45"/>
                  </a:cxn>
                  <a:cxn ang="0">
                    <a:pos x="31" y="39"/>
                  </a:cxn>
                  <a:cxn ang="0">
                    <a:pos x="26" y="45"/>
                  </a:cxn>
                  <a:cxn ang="0">
                    <a:pos x="24" y="45"/>
                  </a:cxn>
                  <a:cxn ang="0">
                    <a:pos x="18" y="39"/>
                  </a:cxn>
                  <a:cxn ang="0">
                    <a:pos x="18" y="37"/>
                  </a:cxn>
                  <a:cxn ang="0">
                    <a:pos x="24" y="31"/>
                  </a:cxn>
                  <a:cxn ang="0">
                    <a:pos x="18" y="26"/>
                  </a:cxn>
                  <a:cxn ang="0">
                    <a:pos x="18" y="24"/>
                  </a:cxn>
                  <a:cxn ang="0">
                    <a:pos x="24" y="18"/>
                  </a:cxn>
                  <a:cxn ang="0">
                    <a:pos x="26" y="18"/>
                  </a:cxn>
                  <a:cxn ang="0">
                    <a:pos x="31" y="24"/>
                  </a:cxn>
                  <a:cxn ang="0">
                    <a:pos x="37" y="18"/>
                  </a:cxn>
                  <a:cxn ang="0">
                    <a:pos x="39" y="18"/>
                  </a:cxn>
                  <a:cxn ang="0">
                    <a:pos x="45" y="24"/>
                  </a:cxn>
                  <a:cxn ang="0">
                    <a:pos x="45" y="26"/>
                  </a:cxn>
                  <a:cxn ang="0">
                    <a:pos x="39" y="31"/>
                  </a:cxn>
                  <a:cxn ang="0">
                    <a:pos x="45" y="37"/>
                  </a:cxn>
                  <a:cxn ang="0">
                    <a:pos x="45" y="39"/>
                  </a:cxn>
                  <a:cxn ang="0">
                    <a:pos x="39" y="45"/>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9"/>
                    </a:moveTo>
                    <a:cubicBezTo>
                      <a:pt x="19" y="9"/>
                      <a:pt x="9" y="19"/>
                      <a:pt x="9" y="31"/>
                    </a:cubicBezTo>
                    <a:cubicBezTo>
                      <a:pt x="9" y="43"/>
                      <a:pt x="19" y="53"/>
                      <a:pt x="31" y="53"/>
                    </a:cubicBezTo>
                    <a:cubicBezTo>
                      <a:pt x="43" y="53"/>
                      <a:pt x="53" y="43"/>
                      <a:pt x="53" y="31"/>
                    </a:cubicBezTo>
                    <a:cubicBezTo>
                      <a:pt x="53" y="19"/>
                      <a:pt x="43" y="9"/>
                      <a:pt x="31" y="9"/>
                    </a:cubicBezTo>
                    <a:close/>
                    <a:moveTo>
                      <a:pt x="39" y="45"/>
                    </a:moveTo>
                    <a:cubicBezTo>
                      <a:pt x="38" y="45"/>
                      <a:pt x="37" y="45"/>
                      <a:pt x="37" y="45"/>
                    </a:cubicBezTo>
                    <a:cubicBezTo>
                      <a:pt x="31" y="39"/>
                      <a:pt x="31" y="39"/>
                      <a:pt x="31" y="39"/>
                    </a:cubicBezTo>
                    <a:cubicBezTo>
                      <a:pt x="26" y="45"/>
                      <a:pt x="26" y="45"/>
                      <a:pt x="26" y="45"/>
                    </a:cubicBezTo>
                    <a:cubicBezTo>
                      <a:pt x="25" y="45"/>
                      <a:pt x="24" y="45"/>
                      <a:pt x="24" y="45"/>
                    </a:cubicBezTo>
                    <a:cubicBezTo>
                      <a:pt x="18" y="39"/>
                      <a:pt x="18" y="39"/>
                      <a:pt x="18" y="39"/>
                    </a:cubicBezTo>
                    <a:cubicBezTo>
                      <a:pt x="18" y="38"/>
                      <a:pt x="18" y="37"/>
                      <a:pt x="18" y="37"/>
                    </a:cubicBezTo>
                    <a:cubicBezTo>
                      <a:pt x="24" y="31"/>
                      <a:pt x="24" y="31"/>
                      <a:pt x="24" y="31"/>
                    </a:cubicBezTo>
                    <a:cubicBezTo>
                      <a:pt x="18" y="26"/>
                      <a:pt x="18" y="26"/>
                      <a:pt x="18" y="26"/>
                    </a:cubicBezTo>
                    <a:cubicBezTo>
                      <a:pt x="18" y="25"/>
                      <a:pt x="18" y="24"/>
                      <a:pt x="18" y="24"/>
                    </a:cubicBezTo>
                    <a:cubicBezTo>
                      <a:pt x="24" y="18"/>
                      <a:pt x="24" y="18"/>
                      <a:pt x="24" y="18"/>
                    </a:cubicBezTo>
                    <a:cubicBezTo>
                      <a:pt x="24" y="18"/>
                      <a:pt x="25" y="18"/>
                      <a:pt x="26" y="18"/>
                    </a:cubicBezTo>
                    <a:cubicBezTo>
                      <a:pt x="31" y="24"/>
                      <a:pt x="31" y="24"/>
                      <a:pt x="31" y="24"/>
                    </a:cubicBezTo>
                    <a:cubicBezTo>
                      <a:pt x="37" y="18"/>
                      <a:pt x="37" y="18"/>
                      <a:pt x="37" y="18"/>
                    </a:cubicBezTo>
                    <a:cubicBezTo>
                      <a:pt x="37" y="18"/>
                      <a:pt x="38" y="18"/>
                      <a:pt x="39" y="18"/>
                    </a:cubicBezTo>
                    <a:cubicBezTo>
                      <a:pt x="45" y="24"/>
                      <a:pt x="45" y="24"/>
                      <a:pt x="45" y="24"/>
                    </a:cubicBezTo>
                    <a:cubicBezTo>
                      <a:pt x="45" y="24"/>
                      <a:pt x="45" y="25"/>
                      <a:pt x="45" y="26"/>
                    </a:cubicBezTo>
                    <a:cubicBezTo>
                      <a:pt x="39" y="31"/>
                      <a:pt x="39" y="31"/>
                      <a:pt x="39" y="31"/>
                    </a:cubicBezTo>
                    <a:cubicBezTo>
                      <a:pt x="45" y="37"/>
                      <a:pt x="45" y="37"/>
                      <a:pt x="45" y="37"/>
                    </a:cubicBezTo>
                    <a:cubicBezTo>
                      <a:pt x="45" y="37"/>
                      <a:pt x="45" y="38"/>
                      <a:pt x="45" y="39"/>
                    </a:cubicBezTo>
                    <a:lnTo>
                      <a:pt x="39" y="45"/>
                    </a:lnTo>
                    <a:close/>
                  </a:path>
                </a:pathLst>
              </a:custGeom>
              <a:grpFill/>
              <a:ln w="9525">
                <a:noFill/>
                <a:round/>
                <a:headEnd/>
                <a:tailEnd/>
              </a:ln>
            </p:spPr>
            <p:txBody>
              <a:bodyPr anchor="ctr"/>
              <a:lstStyle/>
              <a:p>
                <a:pPr algn="ctr"/>
                <a:endParaRPr sz="2800" dirty="0">
                  <a:solidFill>
                    <a:srgbClr val="44D9E6"/>
                  </a:solidFill>
                </a:endParaRPr>
              </a:p>
            </p:txBody>
          </p:sp>
          <p:sp>
            <p:nvSpPr>
              <p:cNvPr id="45" name="iSľîḑe">
                <a:extLst>
                  <a:ext uri="{FF2B5EF4-FFF2-40B4-BE49-F238E27FC236}">
                    <a16:creationId xmlns:a16="http://schemas.microsoft.com/office/drawing/2014/main" xmlns="" id="{3065B46E-46CE-4186-8F49-C397555F152E}"/>
                  </a:ext>
                </a:extLst>
              </p:cNvPr>
              <p:cNvSpPr>
                <a:spLocks/>
              </p:cNvSpPr>
              <p:nvPr/>
            </p:nvSpPr>
            <p:spPr bwMode="auto">
              <a:xfrm>
                <a:off x="6324600" y="3028950"/>
                <a:ext cx="182880" cy="182880"/>
              </a:xfrm>
              <a:custGeom>
                <a:avLst/>
                <a:gdLst/>
                <a:ahLst/>
                <a:cxnLst>
                  <a:cxn ang="0">
                    <a:pos x="31" y="62"/>
                  </a:cxn>
                  <a:cxn ang="0">
                    <a:pos x="0" y="31"/>
                  </a:cxn>
                  <a:cxn ang="0">
                    <a:pos x="31" y="0"/>
                  </a:cxn>
                  <a:cxn ang="0">
                    <a:pos x="62" y="31"/>
                  </a:cxn>
                  <a:cxn ang="0">
                    <a:pos x="31" y="62"/>
                  </a:cxn>
                  <a:cxn ang="0">
                    <a:pos x="31" y="9"/>
                  </a:cxn>
                  <a:cxn ang="0">
                    <a:pos x="9" y="31"/>
                  </a:cxn>
                  <a:cxn ang="0">
                    <a:pos x="31" y="53"/>
                  </a:cxn>
                  <a:cxn ang="0">
                    <a:pos x="53" y="31"/>
                  </a:cxn>
                  <a:cxn ang="0">
                    <a:pos x="31" y="9"/>
                  </a:cxn>
                  <a:cxn ang="0">
                    <a:pos x="31" y="45"/>
                  </a:cxn>
                  <a:cxn ang="0">
                    <a:pos x="27" y="45"/>
                  </a:cxn>
                  <a:cxn ang="0">
                    <a:pos x="15" y="33"/>
                  </a:cxn>
                  <a:cxn ang="0">
                    <a:pos x="15" y="29"/>
                  </a:cxn>
                  <a:cxn ang="0">
                    <a:pos x="19" y="25"/>
                  </a:cxn>
                  <a:cxn ang="0">
                    <a:pos x="23" y="25"/>
                  </a:cxn>
                  <a:cxn ang="0">
                    <a:pos x="29" y="31"/>
                  </a:cxn>
                  <a:cxn ang="0">
                    <a:pos x="40" y="20"/>
                  </a:cxn>
                  <a:cxn ang="0">
                    <a:pos x="43" y="20"/>
                  </a:cxn>
                  <a:cxn ang="0">
                    <a:pos x="48" y="24"/>
                  </a:cxn>
                  <a:cxn ang="0">
                    <a:pos x="48" y="28"/>
                  </a:cxn>
                  <a:cxn ang="0">
                    <a:pos x="31" y="45"/>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9"/>
                    </a:moveTo>
                    <a:cubicBezTo>
                      <a:pt x="19" y="9"/>
                      <a:pt x="9" y="19"/>
                      <a:pt x="9" y="31"/>
                    </a:cubicBezTo>
                    <a:cubicBezTo>
                      <a:pt x="9" y="43"/>
                      <a:pt x="19" y="53"/>
                      <a:pt x="31" y="53"/>
                    </a:cubicBezTo>
                    <a:cubicBezTo>
                      <a:pt x="43" y="53"/>
                      <a:pt x="53" y="43"/>
                      <a:pt x="53" y="31"/>
                    </a:cubicBezTo>
                    <a:cubicBezTo>
                      <a:pt x="53" y="19"/>
                      <a:pt x="43" y="9"/>
                      <a:pt x="31" y="9"/>
                    </a:cubicBezTo>
                    <a:close/>
                    <a:moveTo>
                      <a:pt x="31" y="45"/>
                    </a:moveTo>
                    <a:cubicBezTo>
                      <a:pt x="30" y="46"/>
                      <a:pt x="28" y="46"/>
                      <a:pt x="27" y="45"/>
                    </a:cubicBezTo>
                    <a:cubicBezTo>
                      <a:pt x="15" y="33"/>
                      <a:pt x="15" y="33"/>
                      <a:pt x="15" y="33"/>
                    </a:cubicBezTo>
                    <a:cubicBezTo>
                      <a:pt x="14" y="32"/>
                      <a:pt x="14" y="30"/>
                      <a:pt x="15" y="29"/>
                    </a:cubicBezTo>
                    <a:cubicBezTo>
                      <a:pt x="19" y="25"/>
                      <a:pt x="19" y="25"/>
                      <a:pt x="19" y="25"/>
                    </a:cubicBezTo>
                    <a:cubicBezTo>
                      <a:pt x="20" y="24"/>
                      <a:pt x="22" y="24"/>
                      <a:pt x="23" y="25"/>
                    </a:cubicBezTo>
                    <a:cubicBezTo>
                      <a:pt x="29" y="31"/>
                      <a:pt x="29" y="31"/>
                      <a:pt x="29" y="31"/>
                    </a:cubicBezTo>
                    <a:cubicBezTo>
                      <a:pt x="40" y="20"/>
                      <a:pt x="40" y="20"/>
                      <a:pt x="40" y="20"/>
                    </a:cubicBezTo>
                    <a:cubicBezTo>
                      <a:pt x="41" y="19"/>
                      <a:pt x="42" y="19"/>
                      <a:pt x="43" y="20"/>
                    </a:cubicBezTo>
                    <a:cubicBezTo>
                      <a:pt x="48" y="24"/>
                      <a:pt x="48" y="24"/>
                      <a:pt x="48" y="24"/>
                    </a:cubicBezTo>
                    <a:cubicBezTo>
                      <a:pt x="49" y="25"/>
                      <a:pt x="49" y="27"/>
                      <a:pt x="48" y="28"/>
                    </a:cubicBezTo>
                    <a:lnTo>
                      <a:pt x="31" y="45"/>
                    </a:lnTo>
                    <a:close/>
                  </a:path>
                </a:pathLst>
              </a:custGeom>
              <a:grpFill/>
              <a:ln w="9525">
                <a:noFill/>
                <a:round/>
                <a:headEnd/>
                <a:tailEnd/>
              </a:ln>
            </p:spPr>
            <p:txBody>
              <a:bodyPr anchor="ctr"/>
              <a:lstStyle/>
              <a:p>
                <a:pPr algn="ctr"/>
                <a:endParaRPr sz="2800" dirty="0">
                  <a:solidFill>
                    <a:srgbClr val="44D9E6"/>
                  </a:solidFill>
                </a:endParaRPr>
              </a:p>
            </p:txBody>
          </p:sp>
          <p:sp>
            <p:nvSpPr>
              <p:cNvPr id="46" name="îş1iḋe">
                <a:extLst>
                  <a:ext uri="{FF2B5EF4-FFF2-40B4-BE49-F238E27FC236}">
                    <a16:creationId xmlns:a16="http://schemas.microsoft.com/office/drawing/2014/main" xmlns="" id="{13E7987C-D11E-411E-BF80-64213AF17E25}"/>
                  </a:ext>
                </a:extLst>
              </p:cNvPr>
              <p:cNvSpPr>
                <a:spLocks/>
              </p:cNvSpPr>
              <p:nvPr/>
            </p:nvSpPr>
            <p:spPr bwMode="auto">
              <a:xfrm>
                <a:off x="7172325" y="3028950"/>
                <a:ext cx="182880" cy="182880"/>
              </a:xfrm>
              <a:custGeom>
                <a:avLst/>
                <a:gdLst/>
                <a:ahLst/>
                <a:cxnLst>
                  <a:cxn ang="0">
                    <a:pos x="31" y="62"/>
                  </a:cxn>
                  <a:cxn ang="0">
                    <a:pos x="0" y="31"/>
                  </a:cxn>
                  <a:cxn ang="0">
                    <a:pos x="31" y="0"/>
                  </a:cxn>
                  <a:cxn ang="0">
                    <a:pos x="62" y="31"/>
                  </a:cxn>
                  <a:cxn ang="0">
                    <a:pos x="31" y="62"/>
                  </a:cxn>
                  <a:cxn ang="0">
                    <a:pos x="31" y="9"/>
                  </a:cxn>
                  <a:cxn ang="0">
                    <a:pos x="9" y="31"/>
                  </a:cxn>
                  <a:cxn ang="0">
                    <a:pos x="31" y="53"/>
                  </a:cxn>
                  <a:cxn ang="0">
                    <a:pos x="53" y="31"/>
                  </a:cxn>
                  <a:cxn ang="0">
                    <a:pos x="31" y="9"/>
                  </a:cxn>
                  <a:cxn ang="0">
                    <a:pos x="39" y="45"/>
                  </a:cxn>
                  <a:cxn ang="0">
                    <a:pos x="37" y="45"/>
                  </a:cxn>
                  <a:cxn ang="0">
                    <a:pos x="31" y="39"/>
                  </a:cxn>
                  <a:cxn ang="0">
                    <a:pos x="26" y="45"/>
                  </a:cxn>
                  <a:cxn ang="0">
                    <a:pos x="24" y="45"/>
                  </a:cxn>
                  <a:cxn ang="0">
                    <a:pos x="18" y="39"/>
                  </a:cxn>
                  <a:cxn ang="0">
                    <a:pos x="18" y="37"/>
                  </a:cxn>
                  <a:cxn ang="0">
                    <a:pos x="24" y="31"/>
                  </a:cxn>
                  <a:cxn ang="0">
                    <a:pos x="18" y="26"/>
                  </a:cxn>
                  <a:cxn ang="0">
                    <a:pos x="18" y="24"/>
                  </a:cxn>
                  <a:cxn ang="0">
                    <a:pos x="24" y="18"/>
                  </a:cxn>
                  <a:cxn ang="0">
                    <a:pos x="26" y="18"/>
                  </a:cxn>
                  <a:cxn ang="0">
                    <a:pos x="31" y="24"/>
                  </a:cxn>
                  <a:cxn ang="0">
                    <a:pos x="37" y="18"/>
                  </a:cxn>
                  <a:cxn ang="0">
                    <a:pos x="39" y="18"/>
                  </a:cxn>
                  <a:cxn ang="0">
                    <a:pos x="45" y="24"/>
                  </a:cxn>
                  <a:cxn ang="0">
                    <a:pos x="45" y="26"/>
                  </a:cxn>
                  <a:cxn ang="0">
                    <a:pos x="39" y="31"/>
                  </a:cxn>
                  <a:cxn ang="0">
                    <a:pos x="45" y="37"/>
                  </a:cxn>
                  <a:cxn ang="0">
                    <a:pos x="45" y="39"/>
                  </a:cxn>
                  <a:cxn ang="0">
                    <a:pos x="39" y="45"/>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9"/>
                    </a:moveTo>
                    <a:cubicBezTo>
                      <a:pt x="19" y="9"/>
                      <a:pt x="9" y="19"/>
                      <a:pt x="9" y="31"/>
                    </a:cubicBezTo>
                    <a:cubicBezTo>
                      <a:pt x="9" y="43"/>
                      <a:pt x="19" y="53"/>
                      <a:pt x="31" y="53"/>
                    </a:cubicBezTo>
                    <a:cubicBezTo>
                      <a:pt x="43" y="53"/>
                      <a:pt x="53" y="43"/>
                      <a:pt x="53" y="31"/>
                    </a:cubicBezTo>
                    <a:cubicBezTo>
                      <a:pt x="53" y="19"/>
                      <a:pt x="43" y="9"/>
                      <a:pt x="31" y="9"/>
                    </a:cubicBezTo>
                    <a:close/>
                    <a:moveTo>
                      <a:pt x="39" y="45"/>
                    </a:moveTo>
                    <a:cubicBezTo>
                      <a:pt x="38" y="45"/>
                      <a:pt x="37" y="45"/>
                      <a:pt x="37" y="45"/>
                    </a:cubicBezTo>
                    <a:cubicBezTo>
                      <a:pt x="31" y="39"/>
                      <a:pt x="31" y="39"/>
                      <a:pt x="31" y="39"/>
                    </a:cubicBezTo>
                    <a:cubicBezTo>
                      <a:pt x="26" y="45"/>
                      <a:pt x="26" y="45"/>
                      <a:pt x="26" y="45"/>
                    </a:cubicBezTo>
                    <a:cubicBezTo>
                      <a:pt x="25" y="45"/>
                      <a:pt x="24" y="45"/>
                      <a:pt x="24" y="45"/>
                    </a:cubicBezTo>
                    <a:cubicBezTo>
                      <a:pt x="18" y="39"/>
                      <a:pt x="18" y="39"/>
                      <a:pt x="18" y="39"/>
                    </a:cubicBezTo>
                    <a:cubicBezTo>
                      <a:pt x="18" y="38"/>
                      <a:pt x="18" y="37"/>
                      <a:pt x="18" y="37"/>
                    </a:cubicBezTo>
                    <a:cubicBezTo>
                      <a:pt x="24" y="31"/>
                      <a:pt x="24" y="31"/>
                      <a:pt x="24" y="31"/>
                    </a:cubicBezTo>
                    <a:cubicBezTo>
                      <a:pt x="18" y="26"/>
                      <a:pt x="18" y="26"/>
                      <a:pt x="18" y="26"/>
                    </a:cubicBezTo>
                    <a:cubicBezTo>
                      <a:pt x="18" y="25"/>
                      <a:pt x="18" y="24"/>
                      <a:pt x="18" y="24"/>
                    </a:cubicBezTo>
                    <a:cubicBezTo>
                      <a:pt x="24" y="18"/>
                      <a:pt x="24" y="18"/>
                      <a:pt x="24" y="18"/>
                    </a:cubicBezTo>
                    <a:cubicBezTo>
                      <a:pt x="24" y="18"/>
                      <a:pt x="25" y="18"/>
                      <a:pt x="26" y="18"/>
                    </a:cubicBezTo>
                    <a:cubicBezTo>
                      <a:pt x="31" y="24"/>
                      <a:pt x="31" y="24"/>
                      <a:pt x="31" y="24"/>
                    </a:cubicBezTo>
                    <a:cubicBezTo>
                      <a:pt x="37" y="18"/>
                      <a:pt x="37" y="18"/>
                      <a:pt x="37" y="18"/>
                    </a:cubicBezTo>
                    <a:cubicBezTo>
                      <a:pt x="37" y="18"/>
                      <a:pt x="38" y="18"/>
                      <a:pt x="39" y="18"/>
                    </a:cubicBezTo>
                    <a:cubicBezTo>
                      <a:pt x="45" y="24"/>
                      <a:pt x="45" y="24"/>
                      <a:pt x="45" y="24"/>
                    </a:cubicBezTo>
                    <a:cubicBezTo>
                      <a:pt x="45" y="24"/>
                      <a:pt x="45" y="25"/>
                      <a:pt x="45" y="26"/>
                    </a:cubicBezTo>
                    <a:cubicBezTo>
                      <a:pt x="39" y="31"/>
                      <a:pt x="39" y="31"/>
                      <a:pt x="39" y="31"/>
                    </a:cubicBezTo>
                    <a:cubicBezTo>
                      <a:pt x="45" y="37"/>
                      <a:pt x="45" y="37"/>
                      <a:pt x="45" y="37"/>
                    </a:cubicBezTo>
                    <a:cubicBezTo>
                      <a:pt x="45" y="37"/>
                      <a:pt x="45" y="38"/>
                      <a:pt x="45" y="39"/>
                    </a:cubicBezTo>
                    <a:lnTo>
                      <a:pt x="39" y="45"/>
                    </a:lnTo>
                    <a:close/>
                  </a:path>
                </a:pathLst>
              </a:custGeom>
              <a:grpFill/>
              <a:ln w="9525">
                <a:noFill/>
                <a:round/>
                <a:headEnd/>
                <a:tailEnd/>
              </a:ln>
            </p:spPr>
            <p:txBody>
              <a:bodyPr anchor="ctr"/>
              <a:lstStyle/>
              <a:p>
                <a:pPr algn="ctr"/>
                <a:endParaRPr sz="2800" dirty="0">
                  <a:solidFill>
                    <a:srgbClr val="44D9E6"/>
                  </a:solidFill>
                </a:endParaRPr>
              </a:p>
            </p:txBody>
          </p:sp>
          <p:sp>
            <p:nvSpPr>
              <p:cNvPr id="47" name="ïś1ïdê">
                <a:extLst>
                  <a:ext uri="{FF2B5EF4-FFF2-40B4-BE49-F238E27FC236}">
                    <a16:creationId xmlns:a16="http://schemas.microsoft.com/office/drawing/2014/main" xmlns="" id="{8D772943-893B-4109-866D-DA5B2DECB46D}"/>
                  </a:ext>
                </a:extLst>
              </p:cNvPr>
              <p:cNvSpPr>
                <a:spLocks/>
              </p:cNvSpPr>
              <p:nvPr/>
            </p:nvSpPr>
            <p:spPr bwMode="auto">
              <a:xfrm>
                <a:off x="8001000" y="3028950"/>
                <a:ext cx="182880" cy="182880"/>
              </a:xfrm>
              <a:custGeom>
                <a:avLst/>
                <a:gdLst/>
                <a:ahLst/>
                <a:cxnLst>
                  <a:cxn ang="0">
                    <a:pos x="31" y="62"/>
                  </a:cxn>
                  <a:cxn ang="0">
                    <a:pos x="0" y="31"/>
                  </a:cxn>
                  <a:cxn ang="0">
                    <a:pos x="31" y="0"/>
                  </a:cxn>
                  <a:cxn ang="0">
                    <a:pos x="62" y="31"/>
                  </a:cxn>
                  <a:cxn ang="0">
                    <a:pos x="31" y="62"/>
                  </a:cxn>
                  <a:cxn ang="0">
                    <a:pos x="31" y="9"/>
                  </a:cxn>
                  <a:cxn ang="0">
                    <a:pos x="9" y="31"/>
                  </a:cxn>
                  <a:cxn ang="0">
                    <a:pos x="31" y="53"/>
                  </a:cxn>
                  <a:cxn ang="0">
                    <a:pos x="53" y="31"/>
                  </a:cxn>
                  <a:cxn ang="0">
                    <a:pos x="31" y="9"/>
                  </a:cxn>
                  <a:cxn ang="0">
                    <a:pos x="39" y="45"/>
                  </a:cxn>
                  <a:cxn ang="0">
                    <a:pos x="37" y="45"/>
                  </a:cxn>
                  <a:cxn ang="0">
                    <a:pos x="31" y="39"/>
                  </a:cxn>
                  <a:cxn ang="0">
                    <a:pos x="26" y="45"/>
                  </a:cxn>
                  <a:cxn ang="0">
                    <a:pos x="24" y="45"/>
                  </a:cxn>
                  <a:cxn ang="0">
                    <a:pos x="18" y="39"/>
                  </a:cxn>
                  <a:cxn ang="0">
                    <a:pos x="18" y="37"/>
                  </a:cxn>
                  <a:cxn ang="0">
                    <a:pos x="24" y="31"/>
                  </a:cxn>
                  <a:cxn ang="0">
                    <a:pos x="18" y="26"/>
                  </a:cxn>
                  <a:cxn ang="0">
                    <a:pos x="18" y="24"/>
                  </a:cxn>
                  <a:cxn ang="0">
                    <a:pos x="24" y="18"/>
                  </a:cxn>
                  <a:cxn ang="0">
                    <a:pos x="26" y="18"/>
                  </a:cxn>
                  <a:cxn ang="0">
                    <a:pos x="31" y="24"/>
                  </a:cxn>
                  <a:cxn ang="0">
                    <a:pos x="37" y="18"/>
                  </a:cxn>
                  <a:cxn ang="0">
                    <a:pos x="39" y="18"/>
                  </a:cxn>
                  <a:cxn ang="0">
                    <a:pos x="45" y="24"/>
                  </a:cxn>
                  <a:cxn ang="0">
                    <a:pos x="45" y="26"/>
                  </a:cxn>
                  <a:cxn ang="0">
                    <a:pos x="39" y="31"/>
                  </a:cxn>
                  <a:cxn ang="0">
                    <a:pos x="45" y="37"/>
                  </a:cxn>
                  <a:cxn ang="0">
                    <a:pos x="45" y="39"/>
                  </a:cxn>
                  <a:cxn ang="0">
                    <a:pos x="39" y="45"/>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9"/>
                    </a:moveTo>
                    <a:cubicBezTo>
                      <a:pt x="19" y="9"/>
                      <a:pt x="9" y="19"/>
                      <a:pt x="9" y="31"/>
                    </a:cubicBezTo>
                    <a:cubicBezTo>
                      <a:pt x="9" y="43"/>
                      <a:pt x="19" y="53"/>
                      <a:pt x="31" y="53"/>
                    </a:cubicBezTo>
                    <a:cubicBezTo>
                      <a:pt x="43" y="53"/>
                      <a:pt x="53" y="43"/>
                      <a:pt x="53" y="31"/>
                    </a:cubicBezTo>
                    <a:cubicBezTo>
                      <a:pt x="53" y="19"/>
                      <a:pt x="43" y="9"/>
                      <a:pt x="31" y="9"/>
                    </a:cubicBezTo>
                    <a:close/>
                    <a:moveTo>
                      <a:pt x="39" y="45"/>
                    </a:moveTo>
                    <a:cubicBezTo>
                      <a:pt x="38" y="45"/>
                      <a:pt x="37" y="45"/>
                      <a:pt x="37" y="45"/>
                    </a:cubicBezTo>
                    <a:cubicBezTo>
                      <a:pt x="31" y="39"/>
                      <a:pt x="31" y="39"/>
                      <a:pt x="31" y="39"/>
                    </a:cubicBezTo>
                    <a:cubicBezTo>
                      <a:pt x="26" y="45"/>
                      <a:pt x="26" y="45"/>
                      <a:pt x="26" y="45"/>
                    </a:cubicBezTo>
                    <a:cubicBezTo>
                      <a:pt x="25" y="45"/>
                      <a:pt x="24" y="45"/>
                      <a:pt x="24" y="45"/>
                    </a:cubicBezTo>
                    <a:cubicBezTo>
                      <a:pt x="18" y="39"/>
                      <a:pt x="18" y="39"/>
                      <a:pt x="18" y="39"/>
                    </a:cubicBezTo>
                    <a:cubicBezTo>
                      <a:pt x="18" y="38"/>
                      <a:pt x="18" y="37"/>
                      <a:pt x="18" y="37"/>
                    </a:cubicBezTo>
                    <a:cubicBezTo>
                      <a:pt x="24" y="31"/>
                      <a:pt x="24" y="31"/>
                      <a:pt x="24" y="31"/>
                    </a:cubicBezTo>
                    <a:cubicBezTo>
                      <a:pt x="18" y="26"/>
                      <a:pt x="18" y="26"/>
                      <a:pt x="18" y="26"/>
                    </a:cubicBezTo>
                    <a:cubicBezTo>
                      <a:pt x="18" y="25"/>
                      <a:pt x="18" y="24"/>
                      <a:pt x="18" y="24"/>
                    </a:cubicBezTo>
                    <a:cubicBezTo>
                      <a:pt x="24" y="18"/>
                      <a:pt x="24" y="18"/>
                      <a:pt x="24" y="18"/>
                    </a:cubicBezTo>
                    <a:cubicBezTo>
                      <a:pt x="24" y="18"/>
                      <a:pt x="25" y="18"/>
                      <a:pt x="26" y="18"/>
                    </a:cubicBezTo>
                    <a:cubicBezTo>
                      <a:pt x="31" y="24"/>
                      <a:pt x="31" y="24"/>
                      <a:pt x="31" y="24"/>
                    </a:cubicBezTo>
                    <a:cubicBezTo>
                      <a:pt x="37" y="18"/>
                      <a:pt x="37" y="18"/>
                      <a:pt x="37" y="18"/>
                    </a:cubicBezTo>
                    <a:cubicBezTo>
                      <a:pt x="37" y="18"/>
                      <a:pt x="38" y="18"/>
                      <a:pt x="39" y="18"/>
                    </a:cubicBezTo>
                    <a:cubicBezTo>
                      <a:pt x="45" y="24"/>
                      <a:pt x="45" y="24"/>
                      <a:pt x="45" y="24"/>
                    </a:cubicBezTo>
                    <a:cubicBezTo>
                      <a:pt x="45" y="24"/>
                      <a:pt x="45" y="25"/>
                      <a:pt x="45" y="26"/>
                    </a:cubicBezTo>
                    <a:cubicBezTo>
                      <a:pt x="39" y="31"/>
                      <a:pt x="39" y="31"/>
                      <a:pt x="39" y="31"/>
                    </a:cubicBezTo>
                    <a:cubicBezTo>
                      <a:pt x="45" y="37"/>
                      <a:pt x="45" y="37"/>
                      <a:pt x="45" y="37"/>
                    </a:cubicBezTo>
                    <a:cubicBezTo>
                      <a:pt x="45" y="37"/>
                      <a:pt x="45" y="38"/>
                      <a:pt x="45" y="39"/>
                    </a:cubicBezTo>
                    <a:lnTo>
                      <a:pt x="39" y="45"/>
                    </a:lnTo>
                    <a:close/>
                  </a:path>
                </a:pathLst>
              </a:custGeom>
              <a:grpFill/>
              <a:ln w="9525">
                <a:noFill/>
                <a:round/>
                <a:headEnd/>
                <a:tailEnd/>
              </a:ln>
            </p:spPr>
            <p:txBody>
              <a:bodyPr anchor="ctr"/>
              <a:lstStyle/>
              <a:p>
                <a:pPr algn="ctr"/>
                <a:endParaRPr sz="2800" dirty="0">
                  <a:solidFill>
                    <a:srgbClr val="44D9E6"/>
                  </a:solidFill>
                </a:endParaRPr>
              </a:p>
            </p:txBody>
          </p:sp>
          <p:sp>
            <p:nvSpPr>
              <p:cNvPr id="48" name="ïs1íḋé">
                <a:extLst>
                  <a:ext uri="{FF2B5EF4-FFF2-40B4-BE49-F238E27FC236}">
                    <a16:creationId xmlns:a16="http://schemas.microsoft.com/office/drawing/2014/main" xmlns="" id="{1B1C3A6A-9529-493F-9986-5F26FDC519E5}"/>
                  </a:ext>
                </a:extLst>
              </p:cNvPr>
              <p:cNvSpPr>
                <a:spLocks/>
              </p:cNvSpPr>
              <p:nvPr/>
            </p:nvSpPr>
            <p:spPr bwMode="auto">
              <a:xfrm>
                <a:off x="6324600" y="3381375"/>
                <a:ext cx="182880" cy="182880"/>
              </a:xfrm>
              <a:custGeom>
                <a:avLst/>
                <a:gdLst/>
                <a:ahLst/>
                <a:cxnLst>
                  <a:cxn ang="0">
                    <a:pos x="31" y="62"/>
                  </a:cxn>
                  <a:cxn ang="0">
                    <a:pos x="0" y="31"/>
                  </a:cxn>
                  <a:cxn ang="0">
                    <a:pos x="31" y="0"/>
                  </a:cxn>
                  <a:cxn ang="0">
                    <a:pos x="62" y="31"/>
                  </a:cxn>
                  <a:cxn ang="0">
                    <a:pos x="31" y="62"/>
                  </a:cxn>
                  <a:cxn ang="0">
                    <a:pos x="31" y="9"/>
                  </a:cxn>
                  <a:cxn ang="0">
                    <a:pos x="9" y="31"/>
                  </a:cxn>
                  <a:cxn ang="0">
                    <a:pos x="31" y="53"/>
                  </a:cxn>
                  <a:cxn ang="0">
                    <a:pos x="53" y="31"/>
                  </a:cxn>
                  <a:cxn ang="0">
                    <a:pos x="31" y="9"/>
                  </a:cxn>
                  <a:cxn ang="0">
                    <a:pos x="31" y="45"/>
                  </a:cxn>
                  <a:cxn ang="0">
                    <a:pos x="27" y="45"/>
                  </a:cxn>
                  <a:cxn ang="0">
                    <a:pos x="15" y="33"/>
                  </a:cxn>
                  <a:cxn ang="0">
                    <a:pos x="15" y="29"/>
                  </a:cxn>
                  <a:cxn ang="0">
                    <a:pos x="19" y="25"/>
                  </a:cxn>
                  <a:cxn ang="0">
                    <a:pos x="23" y="25"/>
                  </a:cxn>
                  <a:cxn ang="0">
                    <a:pos x="29" y="31"/>
                  </a:cxn>
                  <a:cxn ang="0">
                    <a:pos x="40" y="20"/>
                  </a:cxn>
                  <a:cxn ang="0">
                    <a:pos x="43" y="20"/>
                  </a:cxn>
                  <a:cxn ang="0">
                    <a:pos x="48" y="24"/>
                  </a:cxn>
                  <a:cxn ang="0">
                    <a:pos x="48" y="28"/>
                  </a:cxn>
                  <a:cxn ang="0">
                    <a:pos x="31" y="45"/>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9"/>
                    </a:moveTo>
                    <a:cubicBezTo>
                      <a:pt x="19" y="9"/>
                      <a:pt x="9" y="19"/>
                      <a:pt x="9" y="31"/>
                    </a:cubicBezTo>
                    <a:cubicBezTo>
                      <a:pt x="9" y="43"/>
                      <a:pt x="19" y="53"/>
                      <a:pt x="31" y="53"/>
                    </a:cubicBezTo>
                    <a:cubicBezTo>
                      <a:pt x="43" y="53"/>
                      <a:pt x="53" y="43"/>
                      <a:pt x="53" y="31"/>
                    </a:cubicBezTo>
                    <a:cubicBezTo>
                      <a:pt x="53" y="19"/>
                      <a:pt x="43" y="9"/>
                      <a:pt x="31" y="9"/>
                    </a:cubicBezTo>
                    <a:close/>
                    <a:moveTo>
                      <a:pt x="31" y="45"/>
                    </a:moveTo>
                    <a:cubicBezTo>
                      <a:pt x="30" y="46"/>
                      <a:pt x="28" y="46"/>
                      <a:pt x="27" y="45"/>
                    </a:cubicBezTo>
                    <a:cubicBezTo>
                      <a:pt x="15" y="33"/>
                      <a:pt x="15" y="33"/>
                      <a:pt x="15" y="33"/>
                    </a:cubicBezTo>
                    <a:cubicBezTo>
                      <a:pt x="14" y="32"/>
                      <a:pt x="14" y="30"/>
                      <a:pt x="15" y="29"/>
                    </a:cubicBezTo>
                    <a:cubicBezTo>
                      <a:pt x="19" y="25"/>
                      <a:pt x="19" y="25"/>
                      <a:pt x="19" y="25"/>
                    </a:cubicBezTo>
                    <a:cubicBezTo>
                      <a:pt x="20" y="24"/>
                      <a:pt x="22" y="24"/>
                      <a:pt x="23" y="25"/>
                    </a:cubicBezTo>
                    <a:cubicBezTo>
                      <a:pt x="29" y="31"/>
                      <a:pt x="29" y="31"/>
                      <a:pt x="29" y="31"/>
                    </a:cubicBezTo>
                    <a:cubicBezTo>
                      <a:pt x="40" y="20"/>
                      <a:pt x="40" y="20"/>
                      <a:pt x="40" y="20"/>
                    </a:cubicBezTo>
                    <a:cubicBezTo>
                      <a:pt x="41" y="19"/>
                      <a:pt x="42" y="19"/>
                      <a:pt x="43" y="20"/>
                    </a:cubicBezTo>
                    <a:cubicBezTo>
                      <a:pt x="48" y="24"/>
                      <a:pt x="48" y="24"/>
                      <a:pt x="48" y="24"/>
                    </a:cubicBezTo>
                    <a:cubicBezTo>
                      <a:pt x="49" y="25"/>
                      <a:pt x="49" y="27"/>
                      <a:pt x="48" y="28"/>
                    </a:cubicBezTo>
                    <a:lnTo>
                      <a:pt x="31" y="45"/>
                    </a:lnTo>
                    <a:close/>
                  </a:path>
                </a:pathLst>
              </a:custGeom>
              <a:grpFill/>
              <a:ln w="9525">
                <a:noFill/>
                <a:round/>
                <a:headEnd/>
                <a:tailEnd/>
              </a:ln>
            </p:spPr>
            <p:txBody>
              <a:bodyPr anchor="ctr"/>
              <a:lstStyle/>
              <a:p>
                <a:pPr algn="ctr"/>
                <a:endParaRPr sz="2800" dirty="0">
                  <a:solidFill>
                    <a:srgbClr val="44D9E6"/>
                  </a:solidFill>
                </a:endParaRPr>
              </a:p>
            </p:txBody>
          </p:sp>
          <p:sp>
            <p:nvSpPr>
              <p:cNvPr id="49" name="îşľïḋê">
                <a:extLst>
                  <a:ext uri="{FF2B5EF4-FFF2-40B4-BE49-F238E27FC236}">
                    <a16:creationId xmlns:a16="http://schemas.microsoft.com/office/drawing/2014/main" xmlns="" id="{FA74832E-C722-4A25-A95D-E94E9A417AB2}"/>
                  </a:ext>
                </a:extLst>
              </p:cNvPr>
              <p:cNvSpPr>
                <a:spLocks/>
              </p:cNvSpPr>
              <p:nvPr/>
            </p:nvSpPr>
            <p:spPr bwMode="auto">
              <a:xfrm>
                <a:off x="7172325" y="3381375"/>
                <a:ext cx="182880" cy="182880"/>
              </a:xfrm>
              <a:custGeom>
                <a:avLst/>
                <a:gdLst/>
                <a:ahLst/>
                <a:cxnLst>
                  <a:cxn ang="0">
                    <a:pos x="31" y="62"/>
                  </a:cxn>
                  <a:cxn ang="0">
                    <a:pos x="0" y="31"/>
                  </a:cxn>
                  <a:cxn ang="0">
                    <a:pos x="31" y="0"/>
                  </a:cxn>
                  <a:cxn ang="0">
                    <a:pos x="62" y="31"/>
                  </a:cxn>
                  <a:cxn ang="0">
                    <a:pos x="31" y="62"/>
                  </a:cxn>
                  <a:cxn ang="0">
                    <a:pos x="31" y="9"/>
                  </a:cxn>
                  <a:cxn ang="0">
                    <a:pos x="9" y="31"/>
                  </a:cxn>
                  <a:cxn ang="0">
                    <a:pos x="31" y="53"/>
                  </a:cxn>
                  <a:cxn ang="0">
                    <a:pos x="53" y="31"/>
                  </a:cxn>
                  <a:cxn ang="0">
                    <a:pos x="31" y="9"/>
                  </a:cxn>
                  <a:cxn ang="0">
                    <a:pos x="39" y="45"/>
                  </a:cxn>
                  <a:cxn ang="0">
                    <a:pos x="37" y="45"/>
                  </a:cxn>
                  <a:cxn ang="0">
                    <a:pos x="31" y="39"/>
                  </a:cxn>
                  <a:cxn ang="0">
                    <a:pos x="26" y="45"/>
                  </a:cxn>
                  <a:cxn ang="0">
                    <a:pos x="24" y="45"/>
                  </a:cxn>
                  <a:cxn ang="0">
                    <a:pos x="18" y="39"/>
                  </a:cxn>
                  <a:cxn ang="0">
                    <a:pos x="18" y="37"/>
                  </a:cxn>
                  <a:cxn ang="0">
                    <a:pos x="24" y="31"/>
                  </a:cxn>
                  <a:cxn ang="0">
                    <a:pos x="18" y="26"/>
                  </a:cxn>
                  <a:cxn ang="0">
                    <a:pos x="18" y="24"/>
                  </a:cxn>
                  <a:cxn ang="0">
                    <a:pos x="24" y="18"/>
                  </a:cxn>
                  <a:cxn ang="0">
                    <a:pos x="26" y="18"/>
                  </a:cxn>
                  <a:cxn ang="0">
                    <a:pos x="31" y="24"/>
                  </a:cxn>
                  <a:cxn ang="0">
                    <a:pos x="37" y="18"/>
                  </a:cxn>
                  <a:cxn ang="0">
                    <a:pos x="39" y="18"/>
                  </a:cxn>
                  <a:cxn ang="0">
                    <a:pos x="45" y="24"/>
                  </a:cxn>
                  <a:cxn ang="0">
                    <a:pos x="45" y="26"/>
                  </a:cxn>
                  <a:cxn ang="0">
                    <a:pos x="39" y="31"/>
                  </a:cxn>
                  <a:cxn ang="0">
                    <a:pos x="45" y="37"/>
                  </a:cxn>
                  <a:cxn ang="0">
                    <a:pos x="45" y="39"/>
                  </a:cxn>
                  <a:cxn ang="0">
                    <a:pos x="39" y="45"/>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9"/>
                    </a:moveTo>
                    <a:cubicBezTo>
                      <a:pt x="19" y="9"/>
                      <a:pt x="9" y="19"/>
                      <a:pt x="9" y="31"/>
                    </a:cubicBezTo>
                    <a:cubicBezTo>
                      <a:pt x="9" y="43"/>
                      <a:pt x="19" y="53"/>
                      <a:pt x="31" y="53"/>
                    </a:cubicBezTo>
                    <a:cubicBezTo>
                      <a:pt x="43" y="53"/>
                      <a:pt x="53" y="43"/>
                      <a:pt x="53" y="31"/>
                    </a:cubicBezTo>
                    <a:cubicBezTo>
                      <a:pt x="53" y="19"/>
                      <a:pt x="43" y="9"/>
                      <a:pt x="31" y="9"/>
                    </a:cubicBezTo>
                    <a:close/>
                    <a:moveTo>
                      <a:pt x="39" y="45"/>
                    </a:moveTo>
                    <a:cubicBezTo>
                      <a:pt x="38" y="45"/>
                      <a:pt x="37" y="45"/>
                      <a:pt x="37" y="45"/>
                    </a:cubicBezTo>
                    <a:cubicBezTo>
                      <a:pt x="31" y="39"/>
                      <a:pt x="31" y="39"/>
                      <a:pt x="31" y="39"/>
                    </a:cubicBezTo>
                    <a:cubicBezTo>
                      <a:pt x="26" y="45"/>
                      <a:pt x="26" y="45"/>
                      <a:pt x="26" y="45"/>
                    </a:cubicBezTo>
                    <a:cubicBezTo>
                      <a:pt x="25" y="45"/>
                      <a:pt x="24" y="45"/>
                      <a:pt x="24" y="45"/>
                    </a:cubicBezTo>
                    <a:cubicBezTo>
                      <a:pt x="18" y="39"/>
                      <a:pt x="18" y="39"/>
                      <a:pt x="18" y="39"/>
                    </a:cubicBezTo>
                    <a:cubicBezTo>
                      <a:pt x="18" y="38"/>
                      <a:pt x="18" y="37"/>
                      <a:pt x="18" y="37"/>
                    </a:cubicBezTo>
                    <a:cubicBezTo>
                      <a:pt x="24" y="31"/>
                      <a:pt x="24" y="31"/>
                      <a:pt x="24" y="31"/>
                    </a:cubicBezTo>
                    <a:cubicBezTo>
                      <a:pt x="18" y="26"/>
                      <a:pt x="18" y="26"/>
                      <a:pt x="18" y="26"/>
                    </a:cubicBezTo>
                    <a:cubicBezTo>
                      <a:pt x="18" y="25"/>
                      <a:pt x="18" y="24"/>
                      <a:pt x="18" y="24"/>
                    </a:cubicBezTo>
                    <a:cubicBezTo>
                      <a:pt x="24" y="18"/>
                      <a:pt x="24" y="18"/>
                      <a:pt x="24" y="18"/>
                    </a:cubicBezTo>
                    <a:cubicBezTo>
                      <a:pt x="24" y="18"/>
                      <a:pt x="25" y="18"/>
                      <a:pt x="26" y="18"/>
                    </a:cubicBezTo>
                    <a:cubicBezTo>
                      <a:pt x="31" y="24"/>
                      <a:pt x="31" y="24"/>
                      <a:pt x="31" y="24"/>
                    </a:cubicBezTo>
                    <a:cubicBezTo>
                      <a:pt x="37" y="18"/>
                      <a:pt x="37" y="18"/>
                      <a:pt x="37" y="18"/>
                    </a:cubicBezTo>
                    <a:cubicBezTo>
                      <a:pt x="37" y="18"/>
                      <a:pt x="38" y="18"/>
                      <a:pt x="39" y="18"/>
                    </a:cubicBezTo>
                    <a:cubicBezTo>
                      <a:pt x="45" y="24"/>
                      <a:pt x="45" y="24"/>
                      <a:pt x="45" y="24"/>
                    </a:cubicBezTo>
                    <a:cubicBezTo>
                      <a:pt x="45" y="24"/>
                      <a:pt x="45" y="25"/>
                      <a:pt x="45" y="26"/>
                    </a:cubicBezTo>
                    <a:cubicBezTo>
                      <a:pt x="39" y="31"/>
                      <a:pt x="39" y="31"/>
                      <a:pt x="39" y="31"/>
                    </a:cubicBezTo>
                    <a:cubicBezTo>
                      <a:pt x="45" y="37"/>
                      <a:pt x="45" y="37"/>
                      <a:pt x="45" y="37"/>
                    </a:cubicBezTo>
                    <a:cubicBezTo>
                      <a:pt x="45" y="37"/>
                      <a:pt x="45" y="38"/>
                      <a:pt x="45" y="39"/>
                    </a:cubicBezTo>
                    <a:lnTo>
                      <a:pt x="39" y="45"/>
                    </a:lnTo>
                    <a:close/>
                  </a:path>
                </a:pathLst>
              </a:custGeom>
              <a:grpFill/>
              <a:ln w="9525">
                <a:noFill/>
                <a:round/>
                <a:headEnd/>
                <a:tailEnd/>
              </a:ln>
            </p:spPr>
            <p:txBody>
              <a:bodyPr anchor="ctr"/>
              <a:lstStyle/>
              <a:p>
                <a:pPr algn="ctr"/>
                <a:endParaRPr sz="2800" dirty="0">
                  <a:solidFill>
                    <a:srgbClr val="44D9E6"/>
                  </a:solidFill>
                </a:endParaRPr>
              </a:p>
            </p:txBody>
          </p:sp>
          <p:sp>
            <p:nvSpPr>
              <p:cNvPr id="50" name="ïşľiḋè">
                <a:extLst>
                  <a:ext uri="{FF2B5EF4-FFF2-40B4-BE49-F238E27FC236}">
                    <a16:creationId xmlns:a16="http://schemas.microsoft.com/office/drawing/2014/main" xmlns="" id="{1F719BD4-09B4-4EBE-ABC7-8A72B6232319}"/>
                  </a:ext>
                </a:extLst>
              </p:cNvPr>
              <p:cNvSpPr>
                <a:spLocks/>
              </p:cNvSpPr>
              <p:nvPr/>
            </p:nvSpPr>
            <p:spPr bwMode="auto">
              <a:xfrm>
                <a:off x="8001000" y="3381375"/>
                <a:ext cx="182880" cy="182880"/>
              </a:xfrm>
              <a:custGeom>
                <a:avLst/>
                <a:gdLst/>
                <a:ahLst/>
                <a:cxnLst>
                  <a:cxn ang="0">
                    <a:pos x="31" y="62"/>
                  </a:cxn>
                  <a:cxn ang="0">
                    <a:pos x="0" y="31"/>
                  </a:cxn>
                  <a:cxn ang="0">
                    <a:pos x="31" y="0"/>
                  </a:cxn>
                  <a:cxn ang="0">
                    <a:pos x="62" y="31"/>
                  </a:cxn>
                  <a:cxn ang="0">
                    <a:pos x="31" y="62"/>
                  </a:cxn>
                  <a:cxn ang="0">
                    <a:pos x="31" y="9"/>
                  </a:cxn>
                  <a:cxn ang="0">
                    <a:pos x="9" y="31"/>
                  </a:cxn>
                  <a:cxn ang="0">
                    <a:pos x="31" y="53"/>
                  </a:cxn>
                  <a:cxn ang="0">
                    <a:pos x="53" y="31"/>
                  </a:cxn>
                  <a:cxn ang="0">
                    <a:pos x="31" y="9"/>
                  </a:cxn>
                  <a:cxn ang="0">
                    <a:pos x="31" y="45"/>
                  </a:cxn>
                  <a:cxn ang="0">
                    <a:pos x="27" y="45"/>
                  </a:cxn>
                  <a:cxn ang="0">
                    <a:pos x="15" y="33"/>
                  </a:cxn>
                  <a:cxn ang="0">
                    <a:pos x="15" y="29"/>
                  </a:cxn>
                  <a:cxn ang="0">
                    <a:pos x="19" y="25"/>
                  </a:cxn>
                  <a:cxn ang="0">
                    <a:pos x="23" y="25"/>
                  </a:cxn>
                  <a:cxn ang="0">
                    <a:pos x="29" y="31"/>
                  </a:cxn>
                  <a:cxn ang="0">
                    <a:pos x="40" y="20"/>
                  </a:cxn>
                  <a:cxn ang="0">
                    <a:pos x="43" y="20"/>
                  </a:cxn>
                  <a:cxn ang="0">
                    <a:pos x="48" y="24"/>
                  </a:cxn>
                  <a:cxn ang="0">
                    <a:pos x="48" y="28"/>
                  </a:cxn>
                  <a:cxn ang="0">
                    <a:pos x="31" y="45"/>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9"/>
                    </a:moveTo>
                    <a:cubicBezTo>
                      <a:pt x="19" y="9"/>
                      <a:pt x="9" y="19"/>
                      <a:pt x="9" y="31"/>
                    </a:cubicBezTo>
                    <a:cubicBezTo>
                      <a:pt x="9" y="43"/>
                      <a:pt x="19" y="53"/>
                      <a:pt x="31" y="53"/>
                    </a:cubicBezTo>
                    <a:cubicBezTo>
                      <a:pt x="43" y="53"/>
                      <a:pt x="53" y="43"/>
                      <a:pt x="53" y="31"/>
                    </a:cubicBezTo>
                    <a:cubicBezTo>
                      <a:pt x="53" y="19"/>
                      <a:pt x="43" y="9"/>
                      <a:pt x="31" y="9"/>
                    </a:cubicBezTo>
                    <a:close/>
                    <a:moveTo>
                      <a:pt x="31" y="45"/>
                    </a:moveTo>
                    <a:cubicBezTo>
                      <a:pt x="30" y="46"/>
                      <a:pt x="28" y="46"/>
                      <a:pt x="27" y="45"/>
                    </a:cubicBezTo>
                    <a:cubicBezTo>
                      <a:pt x="15" y="33"/>
                      <a:pt x="15" y="33"/>
                      <a:pt x="15" y="33"/>
                    </a:cubicBezTo>
                    <a:cubicBezTo>
                      <a:pt x="14" y="32"/>
                      <a:pt x="14" y="30"/>
                      <a:pt x="15" y="29"/>
                    </a:cubicBezTo>
                    <a:cubicBezTo>
                      <a:pt x="19" y="25"/>
                      <a:pt x="19" y="25"/>
                      <a:pt x="19" y="25"/>
                    </a:cubicBezTo>
                    <a:cubicBezTo>
                      <a:pt x="20" y="24"/>
                      <a:pt x="22" y="24"/>
                      <a:pt x="23" y="25"/>
                    </a:cubicBezTo>
                    <a:cubicBezTo>
                      <a:pt x="29" y="31"/>
                      <a:pt x="29" y="31"/>
                      <a:pt x="29" y="31"/>
                    </a:cubicBezTo>
                    <a:cubicBezTo>
                      <a:pt x="40" y="20"/>
                      <a:pt x="40" y="20"/>
                      <a:pt x="40" y="20"/>
                    </a:cubicBezTo>
                    <a:cubicBezTo>
                      <a:pt x="41" y="19"/>
                      <a:pt x="42" y="19"/>
                      <a:pt x="43" y="20"/>
                    </a:cubicBezTo>
                    <a:cubicBezTo>
                      <a:pt x="48" y="24"/>
                      <a:pt x="48" y="24"/>
                      <a:pt x="48" y="24"/>
                    </a:cubicBezTo>
                    <a:cubicBezTo>
                      <a:pt x="49" y="25"/>
                      <a:pt x="49" y="27"/>
                      <a:pt x="48" y="28"/>
                    </a:cubicBezTo>
                    <a:lnTo>
                      <a:pt x="31" y="45"/>
                    </a:lnTo>
                    <a:close/>
                  </a:path>
                </a:pathLst>
              </a:custGeom>
              <a:grpFill/>
              <a:ln w="9525">
                <a:noFill/>
                <a:round/>
                <a:headEnd/>
                <a:tailEnd/>
              </a:ln>
            </p:spPr>
            <p:txBody>
              <a:bodyPr anchor="ctr"/>
              <a:lstStyle/>
              <a:p>
                <a:pPr algn="ctr"/>
                <a:endParaRPr sz="2800" dirty="0">
                  <a:solidFill>
                    <a:srgbClr val="44D9E6"/>
                  </a:solidFill>
                </a:endParaRPr>
              </a:p>
            </p:txBody>
          </p:sp>
          <p:sp>
            <p:nvSpPr>
              <p:cNvPr id="51" name="ïŝ1ídè">
                <a:extLst>
                  <a:ext uri="{FF2B5EF4-FFF2-40B4-BE49-F238E27FC236}">
                    <a16:creationId xmlns:a16="http://schemas.microsoft.com/office/drawing/2014/main" xmlns="" id="{9804FDE3-1E14-43E5-8D64-0EFE3FBE9166}"/>
                  </a:ext>
                </a:extLst>
              </p:cNvPr>
              <p:cNvSpPr>
                <a:spLocks/>
              </p:cNvSpPr>
              <p:nvPr/>
            </p:nvSpPr>
            <p:spPr bwMode="auto">
              <a:xfrm>
                <a:off x="7162800" y="2724150"/>
                <a:ext cx="182880" cy="182880"/>
              </a:xfrm>
              <a:custGeom>
                <a:avLst/>
                <a:gdLst/>
                <a:ahLst/>
                <a:cxnLst>
                  <a:cxn ang="0">
                    <a:pos x="31" y="62"/>
                  </a:cxn>
                  <a:cxn ang="0">
                    <a:pos x="0" y="31"/>
                  </a:cxn>
                  <a:cxn ang="0">
                    <a:pos x="31" y="0"/>
                  </a:cxn>
                  <a:cxn ang="0">
                    <a:pos x="62" y="31"/>
                  </a:cxn>
                  <a:cxn ang="0">
                    <a:pos x="31" y="62"/>
                  </a:cxn>
                  <a:cxn ang="0">
                    <a:pos x="31" y="9"/>
                  </a:cxn>
                  <a:cxn ang="0">
                    <a:pos x="9" y="31"/>
                  </a:cxn>
                  <a:cxn ang="0">
                    <a:pos x="31" y="53"/>
                  </a:cxn>
                  <a:cxn ang="0">
                    <a:pos x="53" y="31"/>
                  </a:cxn>
                  <a:cxn ang="0">
                    <a:pos x="31" y="9"/>
                  </a:cxn>
                  <a:cxn ang="0">
                    <a:pos x="31" y="45"/>
                  </a:cxn>
                  <a:cxn ang="0">
                    <a:pos x="27" y="45"/>
                  </a:cxn>
                  <a:cxn ang="0">
                    <a:pos x="15" y="33"/>
                  </a:cxn>
                  <a:cxn ang="0">
                    <a:pos x="15" y="29"/>
                  </a:cxn>
                  <a:cxn ang="0">
                    <a:pos x="19" y="25"/>
                  </a:cxn>
                  <a:cxn ang="0">
                    <a:pos x="23" y="25"/>
                  </a:cxn>
                  <a:cxn ang="0">
                    <a:pos x="29" y="31"/>
                  </a:cxn>
                  <a:cxn ang="0">
                    <a:pos x="40" y="20"/>
                  </a:cxn>
                  <a:cxn ang="0">
                    <a:pos x="43" y="20"/>
                  </a:cxn>
                  <a:cxn ang="0">
                    <a:pos x="48" y="24"/>
                  </a:cxn>
                  <a:cxn ang="0">
                    <a:pos x="48" y="28"/>
                  </a:cxn>
                  <a:cxn ang="0">
                    <a:pos x="31" y="45"/>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9"/>
                    </a:moveTo>
                    <a:cubicBezTo>
                      <a:pt x="19" y="9"/>
                      <a:pt x="9" y="19"/>
                      <a:pt x="9" y="31"/>
                    </a:cubicBezTo>
                    <a:cubicBezTo>
                      <a:pt x="9" y="43"/>
                      <a:pt x="19" y="53"/>
                      <a:pt x="31" y="53"/>
                    </a:cubicBezTo>
                    <a:cubicBezTo>
                      <a:pt x="43" y="53"/>
                      <a:pt x="53" y="43"/>
                      <a:pt x="53" y="31"/>
                    </a:cubicBezTo>
                    <a:cubicBezTo>
                      <a:pt x="53" y="19"/>
                      <a:pt x="43" y="9"/>
                      <a:pt x="31" y="9"/>
                    </a:cubicBezTo>
                    <a:close/>
                    <a:moveTo>
                      <a:pt x="31" y="45"/>
                    </a:moveTo>
                    <a:cubicBezTo>
                      <a:pt x="30" y="46"/>
                      <a:pt x="28" y="46"/>
                      <a:pt x="27" y="45"/>
                    </a:cubicBezTo>
                    <a:cubicBezTo>
                      <a:pt x="15" y="33"/>
                      <a:pt x="15" y="33"/>
                      <a:pt x="15" y="33"/>
                    </a:cubicBezTo>
                    <a:cubicBezTo>
                      <a:pt x="14" y="32"/>
                      <a:pt x="14" y="30"/>
                      <a:pt x="15" y="29"/>
                    </a:cubicBezTo>
                    <a:cubicBezTo>
                      <a:pt x="19" y="25"/>
                      <a:pt x="19" y="25"/>
                      <a:pt x="19" y="25"/>
                    </a:cubicBezTo>
                    <a:cubicBezTo>
                      <a:pt x="20" y="24"/>
                      <a:pt x="22" y="24"/>
                      <a:pt x="23" y="25"/>
                    </a:cubicBezTo>
                    <a:cubicBezTo>
                      <a:pt x="29" y="31"/>
                      <a:pt x="29" y="31"/>
                      <a:pt x="29" y="31"/>
                    </a:cubicBezTo>
                    <a:cubicBezTo>
                      <a:pt x="40" y="20"/>
                      <a:pt x="40" y="20"/>
                      <a:pt x="40" y="20"/>
                    </a:cubicBezTo>
                    <a:cubicBezTo>
                      <a:pt x="41" y="19"/>
                      <a:pt x="42" y="19"/>
                      <a:pt x="43" y="20"/>
                    </a:cubicBezTo>
                    <a:cubicBezTo>
                      <a:pt x="48" y="24"/>
                      <a:pt x="48" y="24"/>
                      <a:pt x="48" y="24"/>
                    </a:cubicBezTo>
                    <a:cubicBezTo>
                      <a:pt x="49" y="25"/>
                      <a:pt x="49" y="27"/>
                      <a:pt x="48" y="28"/>
                    </a:cubicBezTo>
                    <a:lnTo>
                      <a:pt x="31" y="45"/>
                    </a:lnTo>
                    <a:close/>
                  </a:path>
                </a:pathLst>
              </a:custGeom>
              <a:grpFill/>
              <a:ln w="9525">
                <a:noFill/>
                <a:round/>
                <a:headEnd/>
                <a:tailEnd/>
              </a:ln>
            </p:spPr>
            <p:txBody>
              <a:bodyPr anchor="ctr"/>
              <a:lstStyle/>
              <a:p>
                <a:pPr algn="ctr"/>
                <a:endParaRPr sz="2800" dirty="0">
                  <a:solidFill>
                    <a:srgbClr val="44D9E6"/>
                  </a:solidFill>
                </a:endParaRPr>
              </a:p>
            </p:txBody>
          </p:sp>
          <p:sp>
            <p:nvSpPr>
              <p:cNvPr id="52" name="ïš1iḑé">
                <a:extLst>
                  <a:ext uri="{FF2B5EF4-FFF2-40B4-BE49-F238E27FC236}">
                    <a16:creationId xmlns:a16="http://schemas.microsoft.com/office/drawing/2014/main" xmlns="" id="{EA22FC09-F8F4-4BF9-859B-7E8B2A2A2222}"/>
                  </a:ext>
                </a:extLst>
              </p:cNvPr>
              <p:cNvSpPr>
                <a:spLocks/>
              </p:cNvSpPr>
              <p:nvPr/>
            </p:nvSpPr>
            <p:spPr bwMode="auto">
              <a:xfrm>
                <a:off x="7162800" y="2419350"/>
                <a:ext cx="182880" cy="182880"/>
              </a:xfrm>
              <a:custGeom>
                <a:avLst/>
                <a:gdLst/>
                <a:ahLst/>
                <a:cxnLst>
                  <a:cxn ang="0">
                    <a:pos x="31" y="62"/>
                  </a:cxn>
                  <a:cxn ang="0">
                    <a:pos x="0" y="31"/>
                  </a:cxn>
                  <a:cxn ang="0">
                    <a:pos x="31" y="0"/>
                  </a:cxn>
                  <a:cxn ang="0">
                    <a:pos x="62" y="31"/>
                  </a:cxn>
                  <a:cxn ang="0">
                    <a:pos x="31" y="62"/>
                  </a:cxn>
                  <a:cxn ang="0">
                    <a:pos x="31" y="9"/>
                  </a:cxn>
                  <a:cxn ang="0">
                    <a:pos x="9" y="31"/>
                  </a:cxn>
                  <a:cxn ang="0">
                    <a:pos x="31" y="53"/>
                  </a:cxn>
                  <a:cxn ang="0">
                    <a:pos x="53" y="31"/>
                  </a:cxn>
                  <a:cxn ang="0">
                    <a:pos x="31" y="9"/>
                  </a:cxn>
                  <a:cxn ang="0">
                    <a:pos x="31" y="45"/>
                  </a:cxn>
                  <a:cxn ang="0">
                    <a:pos x="27" y="45"/>
                  </a:cxn>
                  <a:cxn ang="0">
                    <a:pos x="15" y="33"/>
                  </a:cxn>
                  <a:cxn ang="0">
                    <a:pos x="15" y="29"/>
                  </a:cxn>
                  <a:cxn ang="0">
                    <a:pos x="19" y="25"/>
                  </a:cxn>
                  <a:cxn ang="0">
                    <a:pos x="23" y="25"/>
                  </a:cxn>
                  <a:cxn ang="0">
                    <a:pos x="29" y="31"/>
                  </a:cxn>
                  <a:cxn ang="0">
                    <a:pos x="40" y="20"/>
                  </a:cxn>
                  <a:cxn ang="0">
                    <a:pos x="43" y="20"/>
                  </a:cxn>
                  <a:cxn ang="0">
                    <a:pos x="48" y="24"/>
                  </a:cxn>
                  <a:cxn ang="0">
                    <a:pos x="48" y="28"/>
                  </a:cxn>
                  <a:cxn ang="0">
                    <a:pos x="31" y="45"/>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9"/>
                    </a:moveTo>
                    <a:cubicBezTo>
                      <a:pt x="19" y="9"/>
                      <a:pt x="9" y="19"/>
                      <a:pt x="9" y="31"/>
                    </a:cubicBezTo>
                    <a:cubicBezTo>
                      <a:pt x="9" y="43"/>
                      <a:pt x="19" y="53"/>
                      <a:pt x="31" y="53"/>
                    </a:cubicBezTo>
                    <a:cubicBezTo>
                      <a:pt x="43" y="53"/>
                      <a:pt x="53" y="43"/>
                      <a:pt x="53" y="31"/>
                    </a:cubicBezTo>
                    <a:cubicBezTo>
                      <a:pt x="53" y="19"/>
                      <a:pt x="43" y="9"/>
                      <a:pt x="31" y="9"/>
                    </a:cubicBezTo>
                    <a:close/>
                    <a:moveTo>
                      <a:pt x="31" y="45"/>
                    </a:moveTo>
                    <a:cubicBezTo>
                      <a:pt x="30" y="46"/>
                      <a:pt x="28" y="46"/>
                      <a:pt x="27" y="45"/>
                    </a:cubicBezTo>
                    <a:cubicBezTo>
                      <a:pt x="15" y="33"/>
                      <a:pt x="15" y="33"/>
                      <a:pt x="15" y="33"/>
                    </a:cubicBezTo>
                    <a:cubicBezTo>
                      <a:pt x="14" y="32"/>
                      <a:pt x="14" y="30"/>
                      <a:pt x="15" y="29"/>
                    </a:cubicBezTo>
                    <a:cubicBezTo>
                      <a:pt x="19" y="25"/>
                      <a:pt x="19" y="25"/>
                      <a:pt x="19" y="25"/>
                    </a:cubicBezTo>
                    <a:cubicBezTo>
                      <a:pt x="20" y="24"/>
                      <a:pt x="22" y="24"/>
                      <a:pt x="23" y="25"/>
                    </a:cubicBezTo>
                    <a:cubicBezTo>
                      <a:pt x="29" y="31"/>
                      <a:pt x="29" y="31"/>
                      <a:pt x="29" y="31"/>
                    </a:cubicBezTo>
                    <a:cubicBezTo>
                      <a:pt x="40" y="20"/>
                      <a:pt x="40" y="20"/>
                      <a:pt x="40" y="20"/>
                    </a:cubicBezTo>
                    <a:cubicBezTo>
                      <a:pt x="41" y="19"/>
                      <a:pt x="42" y="19"/>
                      <a:pt x="43" y="20"/>
                    </a:cubicBezTo>
                    <a:cubicBezTo>
                      <a:pt x="48" y="24"/>
                      <a:pt x="48" y="24"/>
                      <a:pt x="48" y="24"/>
                    </a:cubicBezTo>
                    <a:cubicBezTo>
                      <a:pt x="49" y="25"/>
                      <a:pt x="49" y="27"/>
                      <a:pt x="48" y="28"/>
                    </a:cubicBezTo>
                    <a:lnTo>
                      <a:pt x="31" y="45"/>
                    </a:lnTo>
                    <a:close/>
                  </a:path>
                </a:pathLst>
              </a:custGeom>
              <a:grpFill/>
              <a:ln w="9525">
                <a:noFill/>
                <a:round/>
                <a:headEnd/>
                <a:tailEnd/>
              </a:ln>
            </p:spPr>
            <p:txBody>
              <a:bodyPr anchor="ctr"/>
              <a:lstStyle/>
              <a:p>
                <a:pPr algn="ctr"/>
                <a:endParaRPr sz="2800" dirty="0">
                  <a:solidFill>
                    <a:srgbClr val="44D9E6"/>
                  </a:solidFill>
                </a:endParaRPr>
              </a:p>
            </p:txBody>
          </p:sp>
          <p:sp>
            <p:nvSpPr>
              <p:cNvPr id="53" name="íṣļiḑê">
                <a:extLst>
                  <a:ext uri="{FF2B5EF4-FFF2-40B4-BE49-F238E27FC236}">
                    <a16:creationId xmlns:a16="http://schemas.microsoft.com/office/drawing/2014/main" xmlns="" id="{98C12297-F3BF-4A2F-84C1-9EA1AF990B4C}"/>
                  </a:ext>
                </a:extLst>
              </p:cNvPr>
              <p:cNvSpPr>
                <a:spLocks/>
              </p:cNvSpPr>
              <p:nvPr/>
            </p:nvSpPr>
            <p:spPr bwMode="auto">
              <a:xfrm>
                <a:off x="8001000" y="2419350"/>
                <a:ext cx="182880" cy="182880"/>
              </a:xfrm>
              <a:custGeom>
                <a:avLst/>
                <a:gdLst/>
                <a:ahLst/>
                <a:cxnLst>
                  <a:cxn ang="0">
                    <a:pos x="31" y="62"/>
                  </a:cxn>
                  <a:cxn ang="0">
                    <a:pos x="0" y="31"/>
                  </a:cxn>
                  <a:cxn ang="0">
                    <a:pos x="31" y="0"/>
                  </a:cxn>
                  <a:cxn ang="0">
                    <a:pos x="62" y="31"/>
                  </a:cxn>
                  <a:cxn ang="0">
                    <a:pos x="31" y="62"/>
                  </a:cxn>
                  <a:cxn ang="0">
                    <a:pos x="31" y="9"/>
                  </a:cxn>
                  <a:cxn ang="0">
                    <a:pos x="9" y="31"/>
                  </a:cxn>
                  <a:cxn ang="0">
                    <a:pos x="31" y="53"/>
                  </a:cxn>
                  <a:cxn ang="0">
                    <a:pos x="53" y="31"/>
                  </a:cxn>
                  <a:cxn ang="0">
                    <a:pos x="31" y="9"/>
                  </a:cxn>
                  <a:cxn ang="0">
                    <a:pos x="31" y="45"/>
                  </a:cxn>
                  <a:cxn ang="0">
                    <a:pos x="27" y="45"/>
                  </a:cxn>
                  <a:cxn ang="0">
                    <a:pos x="15" y="33"/>
                  </a:cxn>
                  <a:cxn ang="0">
                    <a:pos x="15" y="29"/>
                  </a:cxn>
                  <a:cxn ang="0">
                    <a:pos x="19" y="25"/>
                  </a:cxn>
                  <a:cxn ang="0">
                    <a:pos x="23" y="25"/>
                  </a:cxn>
                  <a:cxn ang="0">
                    <a:pos x="29" y="31"/>
                  </a:cxn>
                  <a:cxn ang="0">
                    <a:pos x="40" y="20"/>
                  </a:cxn>
                  <a:cxn ang="0">
                    <a:pos x="43" y="20"/>
                  </a:cxn>
                  <a:cxn ang="0">
                    <a:pos x="48" y="24"/>
                  </a:cxn>
                  <a:cxn ang="0">
                    <a:pos x="48" y="28"/>
                  </a:cxn>
                  <a:cxn ang="0">
                    <a:pos x="31" y="45"/>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9"/>
                    </a:moveTo>
                    <a:cubicBezTo>
                      <a:pt x="19" y="9"/>
                      <a:pt x="9" y="19"/>
                      <a:pt x="9" y="31"/>
                    </a:cubicBezTo>
                    <a:cubicBezTo>
                      <a:pt x="9" y="43"/>
                      <a:pt x="19" y="53"/>
                      <a:pt x="31" y="53"/>
                    </a:cubicBezTo>
                    <a:cubicBezTo>
                      <a:pt x="43" y="53"/>
                      <a:pt x="53" y="43"/>
                      <a:pt x="53" y="31"/>
                    </a:cubicBezTo>
                    <a:cubicBezTo>
                      <a:pt x="53" y="19"/>
                      <a:pt x="43" y="9"/>
                      <a:pt x="31" y="9"/>
                    </a:cubicBezTo>
                    <a:close/>
                    <a:moveTo>
                      <a:pt x="31" y="45"/>
                    </a:moveTo>
                    <a:cubicBezTo>
                      <a:pt x="30" y="46"/>
                      <a:pt x="28" y="46"/>
                      <a:pt x="27" y="45"/>
                    </a:cubicBezTo>
                    <a:cubicBezTo>
                      <a:pt x="15" y="33"/>
                      <a:pt x="15" y="33"/>
                      <a:pt x="15" y="33"/>
                    </a:cubicBezTo>
                    <a:cubicBezTo>
                      <a:pt x="14" y="32"/>
                      <a:pt x="14" y="30"/>
                      <a:pt x="15" y="29"/>
                    </a:cubicBezTo>
                    <a:cubicBezTo>
                      <a:pt x="19" y="25"/>
                      <a:pt x="19" y="25"/>
                      <a:pt x="19" y="25"/>
                    </a:cubicBezTo>
                    <a:cubicBezTo>
                      <a:pt x="20" y="24"/>
                      <a:pt x="22" y="24"/>
                      <a:pt x="23" y="25"/>
                    </a:cubicBezTo>
                    <a:cubicBezTo>
                      <a:pt x="29" y="31"/>
                      <a:pt x="29" y="31"/>
                      <a:pt x="29" y="31"/>
                    </a:cubicBezTo>
                    <a:cubicBezTo>
                      <a:pt x="40" y="20"/>
                      <a:pt x="40" y="20"/>
                      <a:pt x="40" y="20"/>
                    </a:cubicBezTo>
                    <a:cubicBezTo>
                      <a:pt x="41" y="19"/>
                      <a:pt x="42" y="19"/>
                      <a:pt x="43" y="20"/>
                    </a:cubicBezTo>
                    <a:cubicBezTo>
                      <a:pt x="48" y="24"/>
                      <a:pt x="48" y="24"/>
                      <a:pt x="48" y="24"/>
                    </a:cubicBezTo>
                    <a:cubicBezTo>
                      <a:pt x="49" y="25"/>
                      <a:pt x="49" y="27"/>
                      <a:pt x="48" y="28"/>
                    </a:cubicBezTo>
                    <a:lnTo>
                      <a:pt x="31" y="45"/>
                    </a:lnTo>
                    <a:close/>
                  </a:path>
                </a:pathLst>
              </a:custGeom>
              <a:grpFill/>
              <a:ln w="9525">
                <a:noFill/>
                <a:round/>
                <a:headEnd/>
                <a:tailEnd/>
              </a:ln>
            </p:spPr>
            <p:txBody>
              <a:bodyPr anchor="ctr"/>
              <a:lstStyle/>
              <a:p>
                <a:pPr algn="ctr"/>
                <a:endParaRPr sz="2800" dirty="0">
                  <a:solidFill>
                    <a:srgbClr val="44D9E6"/>
                  </a:solidFill>
                </a:endParaRPr>
              </a:p>
            </p:txBody>
          </p:sp>
        </p:grpSp>
        <p:sp>
          <p:nvSpPr>
            <p:cNvPr id="244" name="îsḷîḋe">
              <a:extLst>
                <a:ext uri="{FF2B5EF4-FFF2-40B4-BE49-F238E27FC236}">
                  <a16:creationId xmlns:a16="http://schemas.microsoft.com/office/drawing/2014/main" xmlns="" id="{EAF89888-66CF-4435-83E0-342E310908DB}"/>
                </a:ext>
              </a:extLst>
            </p:cNvPr>
            <p:cNvSpPr txBox="1"/>
            <p:nvPr/>
          </p:nvSpPr>
          <p:spPr>
            <a:xfrm>
              <a:off x="8409696" y="1564722"/>
              <a:ext cx="615980" cy="166042"/>
            </a:xfrm>
            <a:prstGeom prst="rect">
              <a:avLst/>
            </a:prstGeom>
            <a:noFill/>
          </p:spPr>
          <p:txBody>
            <a:bodyPr wrap="none" lIns="0" tIns="0" rIns="0" bIns="0" anchor="t">
              <a:normAutofit lnSpcReduction="10000"/>
            </a:bodyPr>
            <a:lstStyle/>
            <a:p>
              <a:r>
                <a:rPr lang="zh-CN" altLang="en-US" sz="1200" b="1" dirty="0">
                  <a:solidFill>
                    <a:srgbClr val="44D9E6"/>
                  </a:solidFill>
                </a:rPr>
                <a:t>关键词</a:t>
              </a:r>
            </a:p>
          </p:txBody>
        </p:sp>
        <p:sp>
          <p:nvSpPr>
            <p:cNvPr id="245" name="îsḷîḋe">
              <a:extLst>
                <a:ext uri="{FF2B5EF4-FFF2-40B4-BE49-F238E27FC236}">
                  <a16:creationId xmlns:a16="http://schemas.microsoft.com/office/drawing/2014/main" xmlns="" id="{C593385E-6C97-40CA-B0BF-4FDA9BC60001}"/>
                </a:ext>
              </a:extLst>
            </p:cNvPr>
            <p:cNvSpPr txBox="1"/>
            <p:nvPr/>
          </p:nvSpPr>
          <p:spPr>
            <a:xfrm>
              <a:off x="9492632" y="1555238"/>
              <a:ext cx="615980" cy="166042"/>
            </a:xfrm>
            <a:prstGeom prst="rect">
              <a:avLst/>
            </a:prstGeom>
            <a:noFill/>
          </p:spPr>
          <p:txBody>
            <a:bodyPr wrap="none" lIns="0" tIns="0" rIns="0" bIns="0" anchor="t">
              <a:normAutofit lnSpcReduction="10000"/>
            </a:bodyPr>
            <a:lstStyle/>
            <a:p>
              <a:r>
                <a:rPr lang="zh-CN" altLang="en-US" sz="1200" b="1" dirty="0">
                  <a:solidFill>
                    <a:srgbClr val="44D9E6"/>
                  </a:solidFill>
                </a:rPr>
                <a:t>关键词</a:t>
              </a:r>
            </a:p>
          </p:txBody>
        </p:sp>
        <p:sp>
          <p:nvSpPr>
            <p:cNvPr id="246" name="îsḷîḋe">
              <a:extLst>
                <a:ext uri="{FF2B5EF4-FFF2-40B4-BE49-F238E27FC236}">
                  <a16:creationId xmlns:a16="http://schemas.microsoft.com/office/drawing/2014/main" xmlns="" id="{4ED29FAF-848C-4FD0-8610-BA1CB770B64B}"/>
                </a:ext>
              </a:extLst>
            </p:cNvPr>
            <p:cNvSpPr txBox="1"/>
            <p:nvPr/>
          </p:nvSpPr>
          <p:spPr>
            <a:xfrm>
              <a:off x="10601353" y="1545769"/>
              <a:ext cx="615980" cy="166042"/>
            </a:xfrm>
            <a:prstGeom prst="rect">
              <a:avLst/>
            </a:prstGeom>
            <a:noFill/>
          </p:spPr>
          <p:txBody>
            <a:bodyPr wrap="none" lIns="0" tIns="0" rIns="0" bIns="0" anchor="t">
              <a:normAutofit lnSpcReduction="10000"/>
            </a:bodyPr>
            <a:lstStyle/>
            <a:p>
              <a:r>
                <a:rPr lang="zh-CN" altLang="en-US" sz="1200" b="1" dirty="0">
                  <a:solidFill>
                    <a:srgbClr val="44D9E6"/>
                  </a:solidFill>
                </a:rPr>
                <a:t>关键词</a:t>
              </a:r>
            </a:p>
          </p:txBody>
        </p:sp>
      </p:grpSp>
    </p:spTree>
    <p:extLst>
      <p:ext uri="{BB962C8B-B14F-4D97-AF65-F5344CB8AC3E}">
        <p14:creationId xmlns:p14="http://schemas.microsoft.com/office/powerpoint/2010/main" val="1101533199"/>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anim calcmode="lin" valueType="num">
                                      <p:cBhvr>
                                        <p:cTn id="47" dur="1000" fill="hold"/>
                                        <p:tgtEl>
                                          <p:spTgt spid="21"/>
                                        </p:tgtEl>
                                        <p:attrNameLst>
                                          <p:attrName>ppt_x</p:attrName>
                                        </p:attrNameLst>
                                      </p:cBhvr>
                                      <p:tavLst>
                                        <p:tav tm="0">
                                          <p:val>
                                            <p:strVal val="#ppt_x"/>
                                          </p:val>
                                        </p:tav>
                                        <p:tav tm="100000">
                                          <p:val>
                                            <p:strVal val="#ppt_x"/>
                                          </p:val>
                                        </p:tav>
                                      </p:tavLst>
                                    </p:anim>
                                    <p:anim calcmode="lin" valueType="num">
                                      <p:cBhvr>
                                        <p:cTn id="48" dur="1000" fill="hold"/>
                                        <p:tgtEl>
                                          <p:spTgt spid="21"/>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1000"/>
                                        <p:tgtEl>
                                          <p:spTgt spid="24"/>
                                        </p:tgtEl>
                                      </p:cBhvr>
                                    </p:animEffect>
                                    <p:anim calcmode="lin" valueType="num">
                                      <p:cBhvr>
                                        <p:cTn id="52" dur="1000" fill="hold"/>
                                        <p:tgtEl>
                                          <p:spTgt spid="24"/>
                                        </p:tgtEl>
                                        <p:attrNameLst>
                                          <p:attrName>ppt_x</p:attrName>
                                        </p:attrNameLst>
                                      </p:cBhvr>
                                      <p:tavLst>
                                        <p:tav tm="0">
                                          <p:val>
                                            <p:strVal val="#ppt_x"/>
                                          </p:val>
                                        </p:tav>
                                        <p:tav tm="100000">
                                          <p:val>
                                            <p:strVal val="#ppt_x"/>
                                          </p:val>
                                        </p:tav>
                                      </p:tavLst>
                                    </p:anim>
                                    <p:anim calcmode="lin" valueType="num">
                                      <p:cBhvr>
                                        <p:cTn id="5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1000"/>
                                        <p:tgtEl>
                                          <p:spTgt spid="22"/>
                                        </p:tgtEl>
                                      </p:cBhvr>
                                    </p:animEffect>
                                    <p:anim calcmode="lin" valueType="num">
                                      <p:cBhvr>
                                        <p:cTn id="59" dur="1000" fill="hold"/>
                                        <p:tgtEl>
                                          <p:spTgt spid="22"/>
                                        </p:tgtEl>
                                        <p:attrNameLst>
                                          <p:attrName>ppt_x</p:attrName>
                                        </p:attrNameLst>
                                      </p:cBhvr>
                                      <p:tavLst>
                                        <p:tav tm="0">
                                          <p:val>
                                            <p:strVal val="#ppt_x"/>
                                          </p:val>
                                        </p:tav>
                                        <p:tav tm="100000">
                                          <p:val>
                                            <p:strVal val="#ppt_x"/>
                                          </p:val>
                                        </p:tav>
                                      </p:tavLst>
                                    </p:anim>
                                    <p:anim calcmode="lin" valueType="num">
                                      <p:cBhvr>
                                        <p:cTn id="60" dur="1000" fill="hold"/>
                                        <p:tgtEl>
                                          <p:spTgt spid="2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1000"/>
                                        <p:tgtEl>
                                          <p:spTgt spid="25"/>
                                        </p:tgtEl>
                                      </p:cBhvr>
                                    </p:animEffect>
                                    <p:anim calcmode="lin" valueType="num">
                                      <p:cBhvr>
                                        <p:cTn id="64" dur="1000" fill="hold"/>
                                        <p:tgtEl>
                                          <p:spTgt spid="25"/>
                                        </p:tgtEl>
                                        <p:attrNameLst>
                                          <p:attrName>ppt_x</p:attrName>
                                        </p:attrNameLst>
                                      </p:cBhvr>
                                      <p:tavLst>
                                        <p:tav tm="0">
                                          <p:val>
                                            <p:strVal val="#ppt_x"/>
                                          </p:val>
                                        </p:tav>
                                        <p:tav tm="100000">
                                          <p:val>
                                            <p:strVal val="#ppt_x"/>
                                          </p:val>
                                        </p:tav>
                                      </p:tavLst>
                                    </p:anim>
                                    <p:anim calcmode="lin" valueType="num">
                                      <p:cBhvr>
                                        <p:cTn id="6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1000"/>
                                        <p:tgtEl>
                                          <p:spTgt spid="23"/>
                                        </p:tgtEl>
                                      </p:cBhvr>
                                    </p:animEffect>
                                    <p:anim calcmode="lin" valueType="num">
                                      <p:cBhvr>
                                        <p:cTn id="71" dur="1000" fill="hold"/>
                                        <p:tgtEl>
                                          <p:spTgt spid="23"/>
                                        </p:tgtEl>
                                        <p:attrNameLst>
                                          <p:attrName>ppt_x</p:attrName>
                                        </p:attrNameLst>
                                      </p:cBhvr>
                                      <p:tavLst>
                                        <p:tav tm="0">
                                          <p:val>
                                            <p:strVal val="#ppt_x"/>
                                          </p:val>
                                        </p:tav>
                                        <p:tav tm="100000">
                                          <p:val>
                                            <p:strVal val="#ppt_x"/>
                                          </p:val>
                                        </p:tav>
                                      </p:tavLst>
                                    </p:anim>
                                    <p:anim calcmode="lin" valueType="num">
                                      <p:cBhvr>
                                        <p:cTn id="72" dur="1000" fill="hold"/>
                                        <p:tgtEl>
                                          <p:spTgt spid="23"/>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1000"/>
                                        <p:tgtEl>
                                          <p:spTgt spid="26"/>
                                        </p:tgtEl>
                                      </p:cBhvr>
                                    </p:animEffect>
                                    <p:anim calcmode="lin" valueType="num">
                                      <p:cBhvr>
                                        <p:cTn id="76" dur="1000" fill="hold"/>
                                        <p:tgtEl>
                                          <p:spTgt spid="26"/>
                                        </p:tgtEl>
                                        <p:attrNameLst>
                                          <p:attrName>ppt_x</p:attrName>
                                        </p:attrNameLst>
                                      </p:cBhvr>
                                      <p:tavLst>
                                        <p:tav tm="0">
                                          <p:val>
                                            <p:strVal val="#ppt_x"/>
                                          </p:val>
                                        </p:tav>
                                        <p:tav tm="100000">
                                          <p:val>
                                            <p:strVal val="#ppt_x"/>
                                          </p:val>
                                        </p:tav>
                                      </p:tavLst>
                                    </p:anim>
                                    <p:anim calcmode="lin" valueType="num">
                                      <p:cBhvr>
                                        <p:cTn id="7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fade">
                                      <p:cBhvr>
                                        <p:cTn id="82" dur="500"/>
                                        <p:tgtEl>
                                          <p:spTgt spid="7"/>
                                        </p:tgtEl>
                                      </p:cBhvr>
                                    </p:animEffect>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nodeType="click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fade">
                                      <p:cBhvr>
                                        <p:cTn id="87" dur="1000"/>
                                        <p:tgtEl>
                                          <p:spTgt spid="27"/>
                                        </p:tgtEl>
                                      </p:cBhvr>
                                    </p:animEffect>
                                    <p:anim calcmode="lin" valueType="num">
                                      <p:cBhvr>
                                        <p:cTn id="88" dur="1000" fill="hold"/>
                                        <p:tgtEl>
                                          <p:spTgt spid="27"/>
                                        </p:tgtEl>
                                        <p:attrNameLst>
                                          <p:attrName>ppt_x</p:attrName>
                                        </p:attrNameLst>
                                      </p:cBhvr>
                                      <p:tavLst>
                                        <p:tav tm="0">
                                          <p:val>
                                            <p:strVal val="#ppt_x"/>
                                          </p:val>
                                        </p:tav>
                                        <p:tav tm="100000">
                                          <p:val>
                                            <p:strVal val="#ppt_x"/>
                                          </p:val>
                                        </p:tav>
                                      </p:tavLst>
                                    </p:anim>
                                    <p:anim calcmode="lin" valueType="num">
                                      <p:cBhvr>
                                        <p:cTn id="8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24" grpId="0"/>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3" name="ïŝļíḓè">
            <a:extLst>
              <a:ext uri="{FF2B5EF4-FFF2-40B4-BE49-F238E27FC236}">
                <a16:creationId xmlns:a16="http://schemas.microsoft.com/office/drawing/2014/main" xmlns="" id="{AB1E830D-0200-4CCF-A63C-6BACC92E4582}"/>
              </a:ext>
            </a:extLst>
          </p:cNvPr>
          <p:cNvGrpSpPr/>
          <p:nvPr/>
        </p:nvGrpSpPr>
        <p:grpSpPr>
          <a:xfrm>
            <a:off x="4003252" y="2094244"/>
            <a:ext cx="1774513" cy="927740"/>
            <a:chOff x="5122025" y="525814"/>
            <a:chExt cx="2020976" cy="927740"/>
          </a:xfrm>
        </p:grpSpPr>
        <p:sp>
          <p:nvSpPr>
            <p:cNvPr id="263" name="iś1iḍé">
              <a:extLst>
                <a:ext uri="{FF2B5EF4-FFF2-40B4-BE49-F238E27FC236}">
                  <a16:creationId xmlns:a16="http://schemas.microsoft.com/office/drawing/2014/main" xmlns="" id="{338F5F20-696E-4096-9084-09264A5DD510}"/>
                </a:ext>
              </a:extLst>
            </p:cNvPr>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pPr>
              <a:r>
                <a:rPr lang="zh-CN" altLang="en-US" sz="1000" dirty="0">
                  <a:solidFill>
                    <a:srgbClr val="44D9E6"/>
                  </a:solidFill>
                </a:rPr>
                <a:t>点击此处更换文本点击此处更换文本点击此处更换文本</a:t>
              </a:r>
            </a:p>
          </p:txBody>
        </p:sp>
        <p:sp>
          <p:nvSpPr>
            <p:cNvPr id="264" name="ïṧľíde">
              <a:extLst>
                <a:ext uri="{FF2B5EF4-FFF2-40B4-BE49-F238E27FC236}">
                  <a16:creationId xmlns:a16="http://schemas.microsoft.com/office/drawing/2014/main" xmlns="" id="{AE5CB0DA-8527-4B69-8E57-9343098D1300}"/>
                </a:ext>
              </a:extLst>
            </p:cNvPr>
            <p:cNvSpPr/>
            <p:nvPr/>
          </p:nvSpPr>
          <p:spPr>
            <a:xfrm>
              <a:off x="5122025" y="525814"/>
              <a:ext cx="2020976" cy="325410"/>
            </a:xfrm>
            <a:prstGeom prst="rect">
              <a:avLst/>
            </a:prstGeom>
          </p:spPr>
          <p:txBody>
            <a:bodyPr wrap="none" lIns="0" tIns="0" rIns="0" bIns="0" anchor="ctr" anchorCtr="1">
              <a:normAutofit/>
            </a:bodyPr>
            <a:lstStyle/>
            <a:p>
              <a:pPr lvl="0" algn="ctr" defTabSz="914378">
                <a:spcBef>
                  <a:spcPct val="0"/>
                </a:spcBef>
                <a:defRPr/>
              </a:pPr>
              <a:r>
                <a:rPr lang="zh-CN" altLang="en-US" b="1" dirty="0">
                  <a:solidFill>
                    <a:srgbClr val="44D9E6"/>
                  </a:solidFill>
                </a:rPr>
                <a:t>标题预设</a:t>
              </a:r>
            </a:p>
          </p:txBody>
        </p:sp>
      </p:grpSp>
      <p:grpSp>
        <p:nvGrpSpPr>
          <p:cNvPr id="254" name="íṩļîḓé">
            <a:extLst>
              <a:ext uri="{FF2B5EF4-FFF2-40B4-BE49-F238E27FC236}">
                <a16:creationId xmlns:a16="http://schemas.microsoft.com/office/drawing/2014/main" xmlns="" id="{E2CC344B-813D-4870-B9D2-EB3F87D16D84}"/>
              </a:ext>
            </a:extLst>
          </p:cNvPr>
          <p:cNvGrpSpPr/>
          <p:nvPr/>
        </p:nvGrpSpPr>
        <p:grpSpPr>
          <a:xfrm>
            <a:off x="6411230" y="2094244"/>
            <a:ext cx="1774513" cy="927740"/>
            <a:chOff x="5122025" y="525814"/>
            <a:chExt cx="2020976" cy="927740"/>
          </a:xfrm>
        </p:grpSpPr>
        <p:sp>
          <p:nvSpPr>
            <p:cNvPr id="261" name="ïṡľîďé">
              <a:extLst>
                <a:ext uri="{FF2B5EF4-FFF2-40B4-BE49-F238E27FC236}">
                  <a16:creationId xmlns:a16="http://schemas.microsoft.com/office/drawing/2014/main" xmlns="" id="{23E5F3C8-615E-444D-94F6-612B9F19525F}"/>
                </a:ext>
              </a:extLst>
            </p:cNvPr>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pPr>
              <a:r>
                <a:rPr lang="zh-CN" altLang="en-US" sz="1000" dirty="0">
                  <a:solidFill>
                    <a:srgbClr val="44D9E6"/>
                  </a:solidFill>
                </a:rPr>
                <a:t>点击此处更换文本点击此处更换文本点击此处更换文本</a:t>
              </a:r>
            </a:p>
          </p:txBody>
        </p:sp>
        <p:sp>
          <p:nvSpPr>
            <p:cNvPr id="262" name="ïŝļïdê">
              <a:extLst>
                <a:ext uri="{FF2B5EF4-FFF2-40B4-BE49-F238E27FC236}">
                  <a16:creationId xmlns:a16="http://schemas.microsoft.com/office/drawing/2014/main" xmlns="" id="{68784AB8-37F3-4A09-8398-357E813EBAE5}"/>
                </a:ext>
              </a:extLst>
            </p:cNvPr>
            <p:cNvSpPr/>
            <p:nvPr/>
          </p:nvSpPr>
          <p:spPr>
            <a:xfrm>
              <a:off x="5122025" y="525814"/>
              <a:ext cx="2020976" cy="325410"/>
            </a:xfrm>
            <a:prstGeom prst="rect">
              <a:avLst/>
            </a:prstGeom>
          </p:spPr>
          <p:txBody>
            <a:bodyPr wrap="none" lIns="0" tIns="0" rIns="0" bIns="0" anchor="ctr" anchorCtr="1">
              <a:normAutofit/>
            </a:bodyPr>
            <a:lstStyle/>
            <a:p>
              <a:pPr lvl="0" algn="ctr" defTabSz="914378">
                <a:spcBef>
                  <a:spcPct val="0"/>
                </a:spcBef>
                <a:defRPr/>
              </a:pPr>
              <a:r>
                <a:rPr lang="zh-CN" altLang="en-US" b="1" dirty="0">
                  <a:solidFill>
                    <a:srgbClr val="44D9E6"/>
                  </a:solidFill>
                </a:rPr>
                <a:t>标题预设</a:t>
              </a:r>
            </a:p>
          </p:txBody>
        </p:sp>
      </p:grpSp>
      <p:grpSp>
        <p:nvGrpSpPr>
          <p:cNvPr id="255" name="íšḷîďé">
            <a:extLst>
              <a:ext uri="{FF2B5EF4-FFF2-40B4-BE49-F238E27FC236}">
                <a16:creationId xmlns:a16="http://schemas.microsoft.com/office/drawing/2014/main" xmlns="" id="{8D3FE315-29D2-4912-B279-A7DBEE1CECEF}"/>
              </a:ext>
            </a:extLst>
          </p:cNvPr>
          <p:cNvGrpSpPr/>
          <p:nvPr/>
        </p:nvGrpSpPr>
        <p:grpSpPr>
          <a:xfrm>
            <a:off x="8918887" y="2094244"/>
            <a:ext cx="1774513" cy="927740"/>
            <a:chOff x="5122025" y="525814"/>
            <a:chExt cx="2020976" cy="927740"/>
          </a:xfrm>
        </p:grpSpPr>
        <p:sp>
          <p:nvSpPr>
            <p:cNvPr id="259" name="ïšlïḋé">
              <a:extLst>
                <a:ext uri="{FF2B5EF4-FFF2-40B4-BE49-F238E27FC236}">
                  <a16:creationId xmlns:a16="http://schemas.microsoft.com/office/drawing/2014/main" xmlns="" id="{19803A2F-3A33-45CF-9D93-BFD302911085}"/>
                </a:ext>
              </a:extLst>
            </p:cNvPr>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pPr>
              <a:r>
                <a:rPr lang="zh-CN" altLang="en-US" sz="1000" dirty="0">
                  <a:solidFill>
                    <a:srgbClr val="44D9E6"/>
                  </a:solidFill>
                </a:rPr>
                <a:t>点击此处更换文本点击此处更换文本点击此处更换文本</a:t>
              </a:r>
            </a:p>
          </p:txBody>
        </p:sp>
        <p:sp>
          <p:nvSpPr>
            <p:cNvPr id="260" name="ï$lîḑé">
              <a:extLst>
                <a:ext uri="{FF2B5EF4-FFF2-40B4-BE49-F238E27FC236}">
                  <a16:creationId xmlns:a16="http://schemas.microsoft.com/office/drawing/2014/main" xmlns="" id="{E3A433B7-0A45-48F8-8BC1-FCE234816948}"/>
                </a:ext>
              </a:extLst>
            </p:cNvPr>
            <p:cNvSpPr/>
            <p:nvPr/>
          </p:nvSpPr>
          <p:spPr>
            <a:xfrm>
              <a:off x="5122025" y="525814"/>
              <a:ext cx="2020976" cy="325410"/>
            </a:xfrm>
            <a:prstGeom prst="rect">
              <a:avLst/>
            </a:prstGeom>
          </p:spPr>
          <p:txBody>
            <a:bodyPr wrap="none" lIns="0" tIns="0" rIns="0" bIns="0" anchor="ctr" anchorCtr="1">
              <a:normAutofit/>
            </a:bodyPr>
            <a:lstStyle/>
            <a:p>
              <a:pPr lvl="0" algn="ctr" defTabSz="914378">
                <a:spcBef>
                  <a:spcPct val="0"/>
                </a:spcBef>
                <a:defRPr/>
              </a:pPr>
              <a:r>
                <a:rPr lang="zh-CN" altLang="en-US" b="1" dirty="0">
                  <a:solidFill>
                    <a:srgbClr val="44D9E6"/>
                  </a:solidFill>
                </a:rPr>
                <a:t>标题预设</a:t>
              </a:r>
            </a:p>
          </p:txBody>
        </p:sp>
      </p:grpSp>
      <p:grpSp>
        <p:nvGrpSpPr>
          <p:cNvPr id="256" name="ís1íḍè">
            <a:extLst>
              <a:ext uri="{FF2B5EF4-FFF2-40B4-BE49-F238E27FC236}">
                <a16:creationId xmlns:a16="http://schemas.microsoft.com/office/drawing/2014/main" xmlns="" id="{C9552F7C-C3CB-4047-AF2D-FBE8AD50BCC7}"/>
              </a:ext>
            </a:extLst>
          </p:cNvPr>
          <p:cNvGrpSpPr/>
          <p:nvPr/>
        </p:nvGrpSpPr>
        <p:grpSpPr>
          <a:xfrm>
            <a:off x="1479550" y="2094244"/>
            <a:ext cx="1774513" cy="927740"/>
            <a:chOff x="5122025" y="525814"/>
            <a:chExt cx="2020976" cy="927740"/>
          </a:xfrm>
        </p:grpSpPr>
        <p:sp>
          <p:nvSpPr>
            <p:cNvPr id="257" name="ïṡľîḑè">
              <a:extLst>
                <a:ext uri="{FF2B5EF4-FFF2-40B4-BE49-F238E27FC236}">
                  <a16:creationId xmlns:a16="http://schemas.microsoft.com/office/drawing/2014/main" xmlns="" id="{C26FFE25-97FD-496A-8215-D7D30F81FE3D}"/>
                </a:ext>
              </a:extLst>
            </p:cNvPr>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pPr>
              <a:r>
                <a:rPr lang="zh-CN" altLang="en-US" sz="1000" dirty="0">
                  <a:solidFill>
                    <a:srgbClr val="44D9E6"/>
                  </a:solidFill>
                </a:rPr>
                <a:t>点击此处更换文本点击此处更换文本点击此处更换文本</a:t>
              </a:r>
            </a:p>
          </p:txBody>
        </p:sp>
        <p:sp>
          <p:nvSpPr>
            <p:cNvPr id="258" name="iṣliḓé">
              <a:extLst>
                <a:ext uri="{FF2B5EF4-FFF2-40B4-BE49-F238E27FC236}">
                  <a16:creationId xmlns:a16="http://schemas.microsoft.com/office/drawing/2014/main" xmlns="" id="{386E1527-5867-484E-8E8D-6965572FFF7F}"/>
                </a:ext>
              </a:extLst>
            </p:cNvPr>
            <p:cNvSpPr/>
            <p:nvPr/>
          </p:nvSpPr>
          <p:spPr>
            <a:xfrm>
              <a:off x="5122025" y="525814"/>
              <a:ext cx="2020976" cy="325410"/>
            </a:xfrm>
            <a:prstGeom prst="rect">
              <a:avLst/>
            </a:prstGeom>
          </p:spPr>
          <p:txBody>
            <a:bodyPr wrap="none" lIns="0" tIns="0" rIns="0" bIns="0" anchor="ctr" anchorCtr="1">
              <a:normAutofit/>
            </a:bodyPr>
            <a:lstStyle/>
            <a:p>
              <a:pPr lvl="0" algn="ctr" defTabSz="914378">
                <a:spcBef>
                  <a:spcPct val="0"/>
                </a:spcBef>
                <a:defRPr/>
              </a:pPr>
              <a:r>
                <a:rPr lang="zh-CN" altLang="en-US" b="1" dirty="0">
                  <a:solidFill>
                    <a:srgbClr val="44D9E6"/>
                  </a:solidFill>
                </a:rPr>
                <a:t>标题预设</a:t>
              </a:r>
            </a:p>
          </p:txBody>
        </p:sp>
      </p:grpSp>
      <p:cxnSp>
        <p:nvCxnSpPr>
          <p:cNvPr id="241" name="直接连接符 240">
            <a:extLst>
              <a:ext uri="{FF2B5EF4-FFF2-40B4-BE49-F238E27FC236}">
                <a16:creationId xmlns:a16="http://schemas.microsoft.com/office/drawing/2014/main" xmlns="" id="{E0C15695-3917-4AAE-AF12-9ED6965B819A}"/>
              </a:ext>
            </a:extLst>
          </p:cNvPr>
          <p:cNvCxnSpPr/>
          <p:nvPr/>
        </p:nvCxnSpPr>
        <p:spPr>
          <a:xfrm flipV="1">
            <a:off x="2672120" y="3140968"/>
            <a:ext cx="0" cy="842068"/>
          </a:xfrm>
          <a:prstGeom prst="line">
            <a:avLst/>
          </a:prstGeom>
          <a:ln w="12700">
            <a:solidFill>
              <a:srgbClr val="44D9E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2" name="îṩḻïḓè">
            <a:extLst>
              <a:ext uri="{FF2B5EF4-FFF2-40B4-BE49-F238E27FC236}">
                <a16:creationId xmlns:a16="http://schemas.microsoft.com/office/drawing/2014/main" xmlns="" id="{B77D9B7D-BF11-4BF8-9964-6E29DF455031}"/>
              </a:ext>
            </a:extLst>
          </p:cNvPr>
          <p:cNvSpPr/>
          <p:nvPr/>
        </p:nvSpPr>
        <p:spPr>
          <a:xfrm flipV="1">
            <a:off x="1193800" y="3906937"/>
            <a:ext cx="3006345" cy="1654493"/>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rgbClr val="44D9E6">
              <a:alpha val="50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243" name="î$líḋé">
            <a:extLst>
              <a:ext uri="{FF2B5EF4-FFF2-40B4-BE49-F238E27FC236}">
                <a16:creationId xmlns:a16="http://schemas.microsoft.com/office/drawing/2014/main" xmlns="" id="{7DA83330-1AE9-4E74-808C-F549F27B8024}"/>
              </a:ext>
            </a:extLst>
          </p:cNvPr>
          <p:cNvSpPr/>
          <p:nvPr/>
        </p:nvSpPr>
        <p:spPr>
          <a:xfrm flipV="1">
            <a:off x="3459819" y="3906937"/>
            <a:ext cx="3006345" cy="1654493"/>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rgbClr val="44D9E6">
              <a:alpha val="50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244" name="îşľîḑê">
            <a:extLst>
              <a:ext uri="{FF2B5EF4-FFF2-40B4-BE49-F238E27FC236}">
                <a16:creationId xmlns:a16="http://schemas.microsoft.com/office/drawing/2014/main" xmlns="" id="{25419B91-5D2D-4995-B603-FFB03CF470B7}"/>
              </a:ext>
            </a:extLst>
          </p:cNvPr>
          <p:cNvSpPr/>
          <p:nvPr/>
        </p:nvSpPr>
        <p:spPr>
          <a:xfrm flipV="1">
            <a:off x="5725836" y="3906937"/>
            <a:ext cx="3006345" cy="1654493"/>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rgbClr val="44D9E6">
              <a:alpha val="50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245" name="ïsḷïḓé">
            <a:extLst>
              <a:ext uri="{FF2B5EF4-FFF2-40B4-BE49-F238E27FC236}">
                <a16:creationId xmlns:a16="http://schemas.microsoft.com/office/drawing/2014/main" xmlns="" id="{FD70D7B2-2C2B-459B-9D13-9F027165DC2A}"/>
              </a:ext>
            </a:extLst>
          </p:cNvPr>
          <p:cNvSpPr/>
          <p:nvPr/>
        </p:nvSpPr>
        <p:spPr>
          <a:xfrm flipV="1">
            <a:off x="7991855" y="3906937"/>
            <a:ext cx="3006345" cy="1654493"/>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rgbClr val="44D9E6">
              <a:alpha val="50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cxnSp>
        <p:nvCxnSpPr>
          <p:cNvPr id="246" name="直接连接符 245">
            <a:extLst>
              <a:ext uri="{FF2B5EF4-FFF2-40B4-BE49-F238E27FC236}">
                <a16:creationId xmlns:a16="http://schemas.microsoft.com/office/drawing/2014/main" xmlns="" id="{B1C46709-450C-42B4-97C0-600072CA6A50}"/>
              </a:ext>
            </a:extLst>
          </p:cNvPr>
          <p:cNvCxnSpPr/>
          <p:nvPr/>
        </p:nvCxnSpPr>
        <p:spPr>
          <a:xfrm flipV="1">
            <a:off x="7183676" y="3140968"/>
            <a:ext cx="0" cy="842068"/>
          </a:xfrm>
          <a:prstGeom prst="line">
            <a:avLst/>
          </a:prstGeom>
          <a:ln w="12700">
            <a:solidFill>
              <a:srgbClr val="44D9E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7" name="直接连接符 246">
            <a:extLst>
              <a:ext uri="{FF2B5EF4-FFF2-40B4-BE49-F238E27FC236}">
                <a16:creationId xmlns:a16="http://schemas.microsoft.com/office/drawing/2014/main" xmlns="" id="{F7C857F6-8DFC-4D6D-928A-B16F80D5E29D}"/>
              </a:ext>
            </a:extLst>
          </p:cNvPr>
          <p:cNvCxnSpPr/>
          <p:nvPr/>
        </p:nvCxnSpPr>
        <p:spPr>
          <a:xfrm flipV="1">
            <a:off x="9504561" y="3140968"/>
            <a:ext cx="0" cy="842068"/>
          </a:xfrm>
          <a:prstGeom prst="line">
            <a:avLst/>
          </a:prstGeom>
          <a:ln w="12700">
            <a:solidFill>
              <a:srgbClr val="44D9E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8" name="直接连接符 247">
            <a:extLst>
              <a:ext uri="{FF2B5EF4-FFF2-40B4-BE49-F238E27FC236}">
                <a16:creationId xmlns:a16="http://schemas.microsoft.com/office/drawing/2014/main" xmlns="" id="{6223FFD4-DC10-4B2F-A5B0-0B66619A0CD0}"/>
              </a:ext>
            </a:extLst>
          </p:cNvPr>
          <p:cNvCxnSpPr/>
          <p:nvPr/>
        </p:nvCxnSpPr>
        <p:spPr>
          <a:xfrm flipV="1">
            <a:off x="4993005" y="3140968"/>
            <a:ext cx="0" cy="842068"/>
          </a:xfrm>
          <a:prstGeom prst="line">
            <a:avLst/>
          </a:prstGeom>
          <a:ln w="12700">
            <a:solidFill>
              <a:srgbClr val="44D9E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9" name="iś1iḑé">
            <a:extLst>
              <a:ext uri="{FF2B5EF4-FFF2-40B4-BE49-F238E27FC236}">
                <a16:creationId xmlns:a16="http://schemas.microsoft.com/office/drawing/2014/main" xmlns="" id="{CC3A7263-58AB-4831-868D-3BF91E67DE15}"/>
              </a:ext>
            </a:extLst>
          </p:cNvPr>
          <p:cNvSpPr>
            <a:spLocks/>
          </p:cNvSpPr>
          <p:nvPr/>
        </p:nvSpPr>
        <p:spPr bwMode="auto">
          <a:xfrm>
            <a:off x="6943494" y="4522241"/>
            <a:ext cx="509753" cy="430778"/>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a:extLst/>
        </p:spPr>
        <p:txBody>
          <a:bodyPr anchor="ctr"/>
          <a:lstStyle/>
          <a:p>
            <a:pPr algn="ctr"/>
            <a:endParaRPr dirty="0">
              <a:solidFill>
                <a:srgbClr val="44D9E6"/>
              </a:solidFill>
            </a:endParaRPr>
          </a:p>
        </p:txBody>
      </p:sp>
      <p:sp>
        <p:nvSpPr>
          <p:cNvPr id="250" name="îṣ1îḋê">
            <a:extLst>
              <a:ext uri="{FF2B5EF4-FFF2-40B4-BE49-F238E27FC236}">
                <a16:creationId xmlns:a16="http://schemas.microsoft.com/office/drawing/2014/main" xmlns="" id="{E8183AEB-8BDB-475D-AA83-4DBFB979F464}"/>
              </a:ext>
            </a:extLst>
          </p:cNvPr>
          <p:cNvSpPr>
            <a:spLocks noChangeAspect="1"/>
          </p:cNvSpPr>
          <p:nvPr/>
        </p:nvSpPr>
        <p:spPr bwMode="auto">
          <a:xfrm>
            <a:off x="4711876" y="4487110"/>
            <a:ext cx="592896" cy="501040"/>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a:extLst/>
        </p:spPr>
        <p:txBody>
          <a:bodyPr anchor="ctr"/>
          <a:lstStyle/>
          <a:p>
            <a:pPr algn="ctr"/>
            <a:endParaRPr dirty="0">
              <a:solidFill>
                <a:srgbClr val="44D9E6"/>
              </a:solidFill>
            </a:endParaRPr>
          </a:p>
        </p:txBody>
      </p:sp>
      <p:sp>
        <p:nvSpPr>
          <p:cNvPr id="251" name="ïşľïďè">
            <a:extLst>
              <a:ext uri="{FF2B5EF4-FFF2-40B4-BE49-F238E27FC236}">
                <a16:creationId xmlns:a16="http://schemas.microsoft.com/office/drawing/2014/main" xmlns="" id="{73D030EF-2509-4B22-BF56-CFE9BC89707D}"/>
              </a:ext>
            </a:extLst>
          </p:cNvPr>
          <p:cNvSpPr>
            <a:spLocks/>
          </p:cNvSpPr>
          <p:nvPr/>
        </p:nvSpPr>
        <p:spPr bwMode="auto">
          <a:xfrm>
            <a:off x="2388711" y="4498130"/>
            <a:ext cx="566817" cy="479001"/>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a:extLst/>
        </p:spPr>
        <p:txBody>
          <a:bodyPr anchor="ctr"/>
          <a:lstStyle/>
          <a:p>
            <a:pPr algn="ctr"/>
            <a:endParaRPr dirty="0">
              <a:solidFill>
                <a:srgbClr val="44D9E6"/>
              </a:solidFill>
            </a:endParaRPr>
          </a:p>
        </p:txBody>
      </p:sp>
      <p:sp>
        <p:nvSpPr>
          <p:cNvPr id="252" name="íṩ1ïḋé">
            <a:extLst>
              <a:ext uri="{FF2B5EF4-FFF2-40B4-BE49-F238E27FC236}">
                <a16:creationId xmlns:a16="http://schemas.microsoft.com/office/drawing/2014/main" xmlns="" id="{C918C9ED-35D1-4414-BD10-DCDAE866D117}"/>
              </a:ext>
            </a:extLst>
          </p:cNvPr>
          <p:cNvSpPr>
            <a:spLocks/>
          </p:cNvSpPr>
          <p:nvPr/>
        </p:nvSpPr>
        <p:spPr bwMode="auto">
          <a:xfrm>
            <a:off x="9192885" y="4482298"/>
            <a:ext cx="604285" cy="510664"/>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a:extLst/>
        </p:spPr>
        <p:txBody>
          <a:bodyPr anchor="ctr"/>
          <a:lstStyle/>
          <a:p>
            <a:pPr algn="ctr"/>
            <a:endParaRPr dirty="0">
              <a:solidFill>
                <a:srgbClr val="44D9E6"/>
              </a:solidFill>
            </a:endParaRPr>
          </a:p>
        </p:txBody>
      </p:sp>
      <p:grpSp>
        <p:nvGrpSpPr>
          <p:cNvPr id="265" name="组合 264">
            <a:extLst>
              <a:ext uri="{FF2B5EF4-FFF2-40B4-BE49-F238E27FC236}">
                <a16:creationId xmlns:a16="http://schemas.microsoft.com/office/drawing/2014/main" xmlns="" id="{4BA196E4-5AE2-4007-9873-86B88FAE07B7}"/>
              </a:ext>
            </a:extLst>
          </p:cNvPr>
          <p:cNvGrpSpPr/>
          <p:nvPr/>
        </p:nvGrpSpPr>
        <p:grpSpPr>
          <a:xfrm>
            <a:off x="0" y="304800"/>
            <a:ext cx="8048984" cy="566585"/>
            <a:chOff x="0" y="513506"/>
            <a:chExt cx="6978466" cy="491229"/>
          </a:xfrm>
        </p:grpSpPr>
        <p:sp>
          <p:nvSpPr>
            <p:cNvPr id="266" name="矩形 2">
              <a:extLst>
                <a:ext uri="{FF2B5EF4-FFF2-40B4-BE49-F238E27FC236}">
                  <a16:creationId xmlns:a16="http://schemas.microsoft.com/office/drawing/2014/main" xmlns="" id="{614706B7-34D9-4322-87DA-50E446BCDCCF}"/>
                </a:ext>
              </a:extLst>
            </p:cNvPr>
            <p:cNvSpPr/>
            <p:nvPr/>
          </p:nvSpPr>
          <p:spPr>
            <a:xfrm>
              <a:off x="0" y="513506"/>
              <a:ext cx="623488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881" h="491229">
                  <a:moveTo>
                    <a:pt x="0" y="0"/>
                  </a:moveTo>
                  <a:lnTo>
                    <a:pt x="5206181" y="0"/>
                  </a:lnTo>
                  <a:lnTo>
                    <a:pt x="6234881" y="491229"/>
                  </a:lnTo>
                  <a:lnTo>
                    <a:pt x="0" y="491229"/>
                  </a:lnTo>
                  <a:lnTo>
                    <a:pt x="0" y="0"/>
                  </a:lnTo>
                  <a:close/>
                </a:path>
              </a:pathLst>
            </a:custGeom>
            <a:gradFill>
              <a:gsLst>
                <a:gs pos="0">
                  <a:schemeClr val="accent1">
                    <a:lumMod val="5000"/>
                    <a:lumOff val="95000"/>
                    <a:alpha val="0"/>
                  </a:schemeClr>
                </a:gs>
                <a:gs pos="74000">
                  <a:srgbClr val="44D9E6"/>
                </a:gs>
                <a:gs pos="83000">
                  <a:srgbClr val="44D9E6"/>
                </a:gs>
                <a:gs pos="100000">
                  <a:srgbClr val="44D9E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7" name="矩形 2">
              <a:extLst>
                <a:ext uri="{FF2B5EF4-FFF2-40B4-BE49-F238E27FC236}">
                  <a16:creationId xmlns:a16="http://schemas.microsoft.com/office/drawing/2014/main" xmlns="" id="{34BD60A4-8767-4D9B-8102-DAA21EC130BF}"/>
                </a:ext>
              </a:extLst>
            </p:cNvPr>
            <p:cNvSpPr/>
            <p:nvPr/>
          </p:nvSpPr>
          <p:spPr>
            <a:xfrm>
              <a:off x="535368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8" name="矩形 2">
              <a:extLst>
                <a:ext uri="{FF2B5EF4-FFF2-40B4-BE49-F238E27FC236}">
                  <a16:creationId xmlns:a16="http://schemas.microsoft.com/office/drawing/2014/main" xmlns="" id="{26878F4B-DAC2-41D7-890C-AB32B79CB205}"/>
                </a:ext>
              </a:extLst>
            </p:cNvPr>
            <p:cNvSpPr/>
            <p:nvPr/>
          </p:nvSpPr>
          <p:spPr>
            <a:xfrm>
              <a:off x="571563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9" name="文本框 268">
            <a:extLst>
              <a:ext uri="{FF2B5EF4-FFF2-40B4-BE49-F238E27FC236}">
                <a16:creationId xmlns:a16="http://schemas.microsoft.com/office/drawing/2014/main" xmlns="" id="{CF26D5EE-3042-4269-9D15-06A08BB633C9}"/>
              </a:ext>
            </a:extLst>
          </p:cNvPr>
          <p:cNvSpPr txBox="1"/>
          <p:nvPr/>
        </p:nvSpPr>
        <p:spPr>
          <a:xfrm>
            <a:off x="286065" y="342900"/>
            <a:ext cx="6858000" cy="523220"/>
          </a:xfrm>
          <a:prstGeom prst="rect">
            <a:avLst/>
          </a:prstGeom>
          <a:noFill/>
        </p:spPr>
        <p:txBody>
          <a:bodyPr wrap="square" rtlCol="0">
            <a:spAutoFit/>
          </a:bodyPr>
          <a:lstStyle/>
          <a:p>
            <a:r>
              <a:rPr lang="en-US" altLang="zh-CN" sz="2800" spc="120" dirty="0">
                <a:solidFill>
                  <a:schemeClr val="bg1"/>
                </a:solidFill>
                <a:cs typeface="+mn-ea"/>
                <a:sym typeface="+mn-lt"/>
              </a:rPr>
              <a:t>INVESTMENT AND SCALE</a:t>
            </a:r>
            <a:endParaRPr lang="zh-CN" altLang="en-US" sz="2800" spc="120" dirty="0">
              <a:solidFill>
                <a:schemeClr val="bg1"/>
              </a:solidFill>
              <a:cs typeface="+mn-ea"/>
              <a:sym typeface="+mn-lt"/>
            </a:endParaRPr>
          </a:p>
        </p:txBody>
      </p:sp>
    </p:spTree>
    <p:extLst>
      <p:ext uri="{BB962C8B-B14F-4D97-AF65-F5344CB8AC3E}">
        <p14:creationId xmlns:p14="http://schemas.microsoft.com/office/powerpoint/2010/main" val="1425648971"/>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2"/>
                                        </p:tgtEl>
                                        <p:attrNameLst>
                                          <p:attrName>style.visibility</p:attrName>
                                        </p:attrNameLst>
                                      </p:cBhvr>
                                      <p:to>
                                        <p:strVal val="visible"/>
                                      </p:to>
                                    </p:set>
                                    <p:animEffect transition="in" filter="fade">
                                      <p:cBhvr>
                                        <p:cTn id="7" dur="1000"/>
                                        <p:tgtEl>
                                          <p:spTgt spid="242"/>
                                        </p:tgtEl>
                                      </p:cBhvr>
                                    </p:animEffect>
                                    <p:anim calcmode="lin" valueType="num">
                                      <p:cBhvr>
                                        <p:cTn id="8" dur="1000" fill="hold"/>
                                        <p:tgtEl>
                                          <p:spTgt spid="242"/>
                                        </p:tgtEl>
                                        <p:attrNameLst>
                                          <p:attrName>ppt_x</p:attrName>
                                        </p:attrNameLst>
                                      </p:cBhvr>
                                      <p:tavLst>
                                        <p:tav tm="0">
                                          <p:val>
                                            <p:strVal val="#ppt_x"/>
                                          </p:val>
                                        </p:tav>
                                        <p:tav tm="100000">
                                          <p:val>
                                            <p:strVal val="#ppt_x"/>
                                          </p:val>
                                        </p:tav>
                                      </p:tavLst>
                                    </p:anim>
                                    <p:anim calcmode="lin" valueType="num">
                                      <p:cBhvr>
                                        <p:cTn id="9" dur="1000" fill="hold"/>
                                        <p:tgtEl>
                                          <p:spTgt spid="24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51"/>
                                        </p:tgtEl>
                                        <p:attrNameLst>
                                          <p:attrName>style.visibility</p:attrName>
                                        </p:attrNameLst>
                                      </p:cBhvr>
                                      <p:to>
                                        <p:strVal val="visible"/>
                                      </p:to>
                                    </p:set>
                                    <p:animEffect transition="in" filter="fade">
                                      <p:cBhvr>
                                        <p:cTn id="12" dur="1000"/>
                                        <p:tgtEl>
                                          <p:spTgt spid="251"/>
                                        </p:tgtEl>
                                      </p:cBhvr>
                                    </p:animEffect>
                                    <p:anim calcmode="lin" valueType="num">
                                      <p:cBhvr>
                                        <p:cTn id="13" dur="1000" fill="hold"/>
                                        <p:tgtEl>
                                          <p:spTgt spid="251"/>
                                        </p:tgtEl>
                                        <p:attrNameLst>
                                          <p:attrName>ppt_x</p:attrName>
                                        </p:attrNameLst>
                                      </p:cBhvr>
                                      <p:tavLst>
                                        <p:tav tm="0">
                                          <p:val>
                                            <p:strVal val="#ppt_x"/>
                                          </p:val>
                                        </p:tav>
                                        <p:tav tm="100000">
                                          <p:val>
                                            <p:strVal val="#ppt_x"/>
                                          </p:val>
                                        </p:tav>
                                      </p:tavLst>
                                    </p:anim>
                                    <p:anim calcmode="lin" valueType="num">
                                      <p:cBhvr>
                                        <p:cTn id="14" dur="1000" fill="hold"/>
                                        <p:tgtEl>
                                          <p:spTgt spid="25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43"/>
                                        </p:tgtEl>
                                        <p:attrNameLst>
                                          <p:attrName>style.visibility</p:attrName>
                                        </p:attrNameLst>
                                      </p:cBhvr>
                                      <p:to>
                                        <p:strVal val="visible"/>
                                      </p:to>
                                    </p:set>
                                    <p:animEffect transition="in" filter="fade">
                                      <p:cBhvr>
                                        <p:cTn id="19" dur="1000"/>
                                        <p:tgtEl>
                                          <p:spTgt spid="243"/>
                                        </p:tgtEl>
                                      </p:cBhvr>
                                    </p:animEffect>
                                    <p:anim calcmode="lin" valueType="num">
                                      <p:cBhvr>
                                        <p:cTn id="20" dur="1000" fill="hold"/>
                                        <p:tgtEl>
                                          <p:spTgt spid="243"/>
                                        </p:tgtEl>
                                        <p:attrNameLst>
                                          <p:attrName>ppt_x</p:attrName>
                                        </p:attrNameLst>
                                      </p:cBhvr>
                                      <p:tavLst>
                                        <p:tav tm="0">
                                          <p:val>
                                            <p:strVal val="#ppt_x"/>
                                          </p:val>
                                        </p:tav>
                                        <p:tav tm="100000">
                                          <p:val>
                                            <p:strVal val="#ppt_x"/>
                                          </p:val>
                                        </p:tav>
                                      </p:tavLst>
                                    </p:anim>
                                    <p:anim calcmode="lin" valueType="num">
                                      <p:cBhvr>
                                        <p:cTn id="21" dur="1000" fill="hold"/>
                                        <p:tgtEl>
                                          <p:spTgt spid="24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50"/>
                                        </p:tgtEl>
                                        <p:attrNameLst>
                                          <p:attrName>style.visibility</p:attrName>
                                        </p:attrNameLst>
                                      </p:cBhvr>
                                      <p:to>
                                        <p:strVal val="visible"/>
                                      </p:to>
                                    </p:set>
                                    <p:animEffect transition="in" filter="fade">
                                      <p:cBhvr>
                                        <p:cTn id="24" dur="1000"/>
                                        <p:tgtEl>
                                          <p:spTgt spid="250"/>
                                        </p:tgtEl>
                                      </p:cBhvr>
                                    </p:animEffect>
                                    <p:anim calcmode="lin" valueType="num">
                                      <p:cBhvr>
                                        <p:cTn id="25" dur="1000" fill="hold"/>
                                        <p:tgtEl>
                                          <p:spTgt spid="250"/>
                                        </p:tgtEl>
                                        <p:attrNameLst>
                                          <p:attrName>ppt_x</p:attrName>
                                        </p:attrNameLst>
                                      </p:cBhvr>
                                      <p:tavLst>
                                        <p:tav tm="0">
                                          <p:val>
                                            <p:strVal val="#ppt_x"/>
                                          </p:val>
                                        </p:tav>
                                        <p:tav tm="100000">
                                          <p:val>
                                            <p:strVal val="#ppt_x"/>
                                          </p:val>
                                        </p:tav>
                                      </p:tavLst>
                                    </p:anim>
                                    <p:anim calcmode="lin" valueType="num">
                                      <p:cBhvr>
                                        <p:cTn id="26" dur="1000" fill="hold"/>
                                        <p:tgtEl>
                                          <p:spTgt spid="25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44"/>
                                        </p:tgtEl>
                                        <p:attrNameLst>
                                          <p:attrName>style.visibility</p:attrName>
                                        </p:attrNameLst>
                                      </p:cBhvr>
                                      <p:to>
                                        <p:strVal val="visible"/>
                                      </p:to>
                                    </p:set>
                                    <p:animEffect transition="in" filter="fade">
                                      <p:cBhvr>
                                        <p:cTn id="31" dur="1000"/>
                                        <p:tgtEl>
                                          <p:spTgt spid="244"/>
                                        </p:tgtEl>
                                      </p:cBhvr>
                                    </p:animEffect>
                                    <p:anim calcmode="lin" valueType="num">
                                      <p:cBhvr>
                                        <p:cTn id="32" dur="1000" fill="hold"/>
                                        <p:tgtEl>
                                          <p:spTgt spid="244"/>
                                        </p:tgtEl>
                                        <p:attrNameLst>
                                          <p:attrName>ppt_x</p:attrName>
                                        </p:attrNameLst>
                                      </p:cBhvr>
                                      <p:tavLst>
                                        <p:tav tm="0">
                                          <p:val>
                                            <p:strVal val="#ppt_x"/>
                                          </p:val>
                                        </p:tav>
                                        <p:tav tm="100000">
                                          <p:val>
                                            <p:strVal val="#ppt_x"/>
                                          </p:val>
                                        </p:tav>
                                      </p:tavLst>
                                    </p:anim>
                                    <p:anim calcmode="lin" valueType="num">
                                      <p:cBhvr>
                                        <p:cTn id="33" dur="1000" fill="hold"/>
                                        <p:tgtEl>
                                          <p:spTgt spid="24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49"/>
                                        </p:tgtEl>
                                        <p:attrNameLst>
                                          <p:attrName>style.visibility</p:attrName>
                                        </p:attrNameLst>
                                      </p:cBhvr>
                                      <p:to>
                                        <p:strVal val="visible"/>
                                      </p:to>
                                    </p:set>
                                    <p:animEffect transition="in" filter="fade">
                                      <p:cBhvr>
                                        <p:cTn id="36" dur="1000"/>
                                        <p:tgtEl>
                                          <p:spTgt spid="249"/>
                                        </p:tgtEl>
                                      </p:cBhvr>
                                    </p:animEffect>
                                    <p:anim calcmode="lin" valueType="num">
                                      <p:cBhvr>
                                        <p:cTn id="37" dur="1000" fill="hold"/>
                                        <p:tgtEl>
                                          <p:spTgt spid="249"/>
                                        </p:tgtEl>
                                        <p:attrNameLst>
                                          <p:attrName>ppt_x</p:attrName>
                                        </p:attrNameLst>
                                      </p:cBhvr>
                                      <p:tavLst>
                                        <p:tav tm="0">
                                          <p:val>
                                            <p:strVal val="#ppt_x"/>
                                          </p:val>
                                        </p:tav>
                                        <p:tav tm="100000">
                                          <p:val>
                                            <p:strVal val="#ppt_x"/>
                                          </p:val>
                                        </p:tav>
                                      </p:tavLst>
                                    </p:anim>
                                    <p:anim calcmode="lin" valueType="num">
                                      <p:cBhvr>
                                        <p:cTn id="38" dur="1000" fill="hold"/>
                                        <p:tgtEl>
                                          <p:spTgt spid="24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45"/>
                                        </p:tgtEl>
                                        <p:attrNameLst>
                                          <p:attrName>style.visibility</p:attrName>
                                        </p:attrNameLst>
                                      </p:cBhvr>
                                      <p:to>
                                        <p:strVal val="visible"/>
                                      </p:to>
                                    </p:set>
                                    <p:animEffect transition="in" filter="fade">
                                      <p:cBhvr>
                                        <p:cTn id="43" dur="1000"/>
                                        <p:tgtEl>
                                          <p:spTgt spid="245"/>
                                        </p:tgtEl>
                                      </p:cBhvr>
                                    </p:animEffect>
                                    <p:anim calcmode="lin" valueType="num">
                                      <p:cBhvr>
                                        <p:cTn id="44" dur="1000" fill="hold"/>
                                        <p:tgtEl>
                                          <p:spTgt spid="245"/>
                                        </p:tgtEl>
                                        <p:attrNameLst>
                                          <p:attrName>ppt_x</p:attrName>
                                        </p:attrNameLst>
                                      </p:cBhvr>
                                      <p:tavLst>
                                        <p:tav tm="0">
                                          <p:val>
                                            <p:strVal val="#ppt_x"/>
                                          </p:val>
                                        </p:tav>
                                        <p:tav tm="100000">
                                          <p:val>
                                            <p:strVal val="#ppt_x"/>
                                          </p:val>
                                        </p:tav>
                                      </p:tavLst>
                                    </p:anim>
                                    <p:anim calcmode="lin" valueType="num">
                                      <p:cBhvr>
                                        <p:cTn id="45" dur="1000" fill="hold"/>
                                        <p:tgtEl>
                                          <p:spTgt spid="24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52"/>
                                        </p:tgtEl>
                                        <p:attrNameLst>
                                          <p:attrName>style.visibility</p:attrName>
                                        </p:attrNameLst>
                                      </p:cBhvr>
                                      <p:to>
                                        <p:strVal val="visible"/>
                                      </p:to>
                                    </p:set>
                                    <p:animEffect transition="in" filter="fade">
                                      <p:cBhvr>
                                        <p:cTn id="48" dur="1000"/>
                                        <p:tgtEl>
                                          <p:spTgt spid="252"/>
                                        </p:tgtEl>
                                      </p:cBhvr>
                                    </p:animEffect>
                                    <p:anim calcmode="lin" valueType="num">
                                      <p:cBhvr>
                                        <p:cTn id="49" dur="1000" fill="hold"/>
                                        <p:tgtEl>
                                          <p:spTgt spid="252"/>
                                        </p:tgtEl>
                                        <p:attrNameLst>
                                          <p:attrName>ppt_x</p:attrName>
                                        </p:attrNameLst>
                                      </p:cBhvr>
                                      <p:tavLst>
                                        <p:tav tm="0">
                                          <p:val>
                                            <p:strVal val="#ppt_x"/>
                                          </p:val>
                                        </p:tav>
                                        <p:tav tm="100000">
                                          <p:val>
                                            <p:strVal val="#ppt_x"/>
                                          </p:val>
                                        </p:tav>
                                      </p:tavLst>
                                    </p:anim>
                                    <p:anim calcmode="lin" valueType="num">
                                      <p:cBhvr>
                                        <p:cTn id="50" dur="1000" fill="hold"/>
                                        <p:tgtEl>
                                          <p:spTgt spid="252"/>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241"/>
                                        </p:tgtEl>
                                        <p:attrNameLst>
                                          <p:attrName>style.visibility</p:attrName>
                                        </p:attrNameLst>
                                      </p:cBhvr>
                                      <p:to>
                                        <p:strVal val="visible"/>
                                      </p:to>
                                    </p:set>
                                    <p:anim calcmode="lin" valueType="num">
                                      <p:cBhvr>
                                        <p:cTn id="55" dur="500" fill="hold"/>
                                        <p:tgtEl>
                                          <p:spTgt spid="241"/>
                                        </p:tgtEl>
                                        <p:attrNameLst>
                                          <p:attrName>ppt_w</p:attrName>
                                        </p:attrNameLst>
                                      </p:cBhvr>
                                      <p:tavLst>
                                        <p:tav tm="0">
                                          <p:val>
                                            <p:fltVal val="0"/>
                                          </p:val>
                                        </p:tav>
                                        <p:tav tm="100000">
                                          <p:val>
                                            <p:strVal val="#ppt_w"/>
                                          </p:val>
                                        </p:tav>
                                      </p:tavLst>
                                    </p:anim>
                                    <p:anim calcmode="lin" valueType="num">
                                      <p:cBhvr>
                                        <p:cTn id="56" dur="500" fill="hold"/>
                                        <p:tgtEl>
                                          <p:spTgt spid="241"/>
                                        </p:tgtEl>
                                        <p:attrNameLst>
                                          <p:attrName>ppt_h</p:attrName>
                                        </p:attrNameLst>
                                      </p:cBhvr>
                                      <p:tavLst>
                                        <p:tav tm="0">
                                          <p:val>
                                            <p:fltVal val="0"/>
                                          </p:val>
                                        </p:tav>
                                        <p:tav tm="100000">
                                          <p:val>
                                            <p:strVal val="#ppt_h"/>
                                          </p:val>
                                        </p:tav>
                                      </p:tavLst>
                                    </p:anim>
                                    <p:animEffect transition="in" filter="fade">
                                      <p:cBhvr>
                                        <p:cTn id="57" dur="500"/>
                                        <p:tgtEl>
                                          <p:spTgt spid="241"/>
                                        </p:tgtEl>
                                      </p:cBhvr>
                                    </p:animEffect>
                                  </p:childTnLst>
                                </p:cTn>
                              </p:par>
                              <p:par>
                                <p:cTn id="58" presetID="53" presetClass="entr" presetSubtype="16" fill="hold" nodeType="withEffect">
                                  <p:stCondLst>
                                    <p:cond delay="0"/>
                                  </p:stCondLst>
                                  <p:childTnLst>
                                    <p:set>
                                      <p:cBhvr>
                                        <p:cTn id="59" dur="1" fill="hold">
                                          <p:stCondLst>
                                            <p:cond delay="0"/>
                                          </p:stCondLst>
                                        </p:cTn>
                                        <p:tgtEl>
                                          <p:spTgt spid="246"/>
                                        </p:tgtEl>
                                        <p:attrNameLst>
                                          <p:attrName>style.visibility</p:attrName>
                                        </p:attrNameLst>
                                      </p:cBhvr>
                                      <p:to>
                                        <p:strVal val="visible"/>
                                      </p:to>
                                    </p:set>
                                    <p:anim calcmode="lin" valueType="num">
                                      <p:cBhvr>
                                        <p:cTn id="60" dur="500" fill="hold"/>
                                        <p:tgtEl>
                                          <p:spTgt spid="246"/>
                                        </p:tgtEl>
                                        <p:attrNameLst>
                                          <p:attrName>ppt_w</p:attrName>
                                        </p:attrNameLst>
                                      </p:cBhvr>
                                      <p:tavLst>
                                        <p:tav tm="0">
                                          <p:val>
                                            <p:fltVal val="0"/>
                                          </p:val>
                                        </p:tav>
                                        <p:tav tm="100000">
                                          <p:val>
                                            <p:strVal val="#ppt_w"/>
                                          </p:val>
                                        </p:tav>
                                      </p:tavLst>
                                    </p:anim>
                                    <p:anim calcmode="lin" valueType="num">
                                      <p:cBhvr>
                                        <p:cTn id="61" dur="500" fill="hold"/>
                                        <p:tgtEl>
                                          <p:spTgt spid="246"/>
                                        </p:tgtEl>
                                        <p:attrNameLst>
                                          <p:attrName>ppt_h</p:attrName>
                                        </p:attrNameLst>
                                      </p:cBhvr>
                                      <p:tavLst>
                                        <p:tav tm="0">
                                          <p:val>
                                            <p:fltVal val="0"/>
                                          </p:val>
                                        </p:tav>
                                        <p:tav tm="100000">
                                          <p:val>
                                            <p:strVal val="#ppt_h"/>
                                          </p:val>
                                        </p:tav>
                                      </p:tavLst>
                                    </p:anim>
                                    <p:animEffect transition="in" filter="fade">
                                      <p:cBhvr>
                                        <p:cTn id="62" dur="500"/>
                                        <p:tgtEl>
                                          <p:spTgt spid="246"/>
                                        </p:tgtEl>
                                      </p:cBhvr>
                                    </p:animEffect>
                                  </p:childTnLst>
                                </p:cTn>
                              </p:par>
                              <p:par>
                                <p:cTn id="63" presetID="53" presetClass="entr" presetSubtype="16" fill="hold" nodeType="withEffect">
                                  <p:stCondLst>
                                    <p:cond delay="0"/>
                                  </p:stCondLst>
                                  <p:childTnLst>
                                    <p:set>
                                      <p:cBhvr>
                                        <p:cTn id="64" dur="1" fill="hold">
                                          <p:stCondLst>
                                            <p:cond delay="0"/>
                                          </p:stCondLst>
                                        </p:cTn>
                                        <p:tgtEl>
                                          <p:spTgt spid="247"/>
                                        </p:tgtEl>
                                        <p:attrNameLst>
                                          <p:attrName>style.visibility</p:attrName>
                                        </p:attrNameLst>
                                      </p:cBhvr>
                                      <p:to>
                                        <p:strVal val="visible"/>
                                      </p:to>
                                    </p:set>
                                    <p:anim calcmode="lin" valueType="num">
                                      <p:cBhvr>
                                        <p:cTn id="65" dur="500" fill="hold"/>
                                        <p:tgtEl>
                                          <p:spTgt spid="247"/>
                                        </p:tgtEl>
                                        <p:attrNameLst>
                                          <p:attrName>ppt_w</p:attrName>
                                        </p:attrNameLst>
                                      </p:cBhvr>
                                      <p:tavLst>
                                        <p:tav tm="0">
                                          <p:val>
                                            <p:fltVal val="0"/>
                                          </p:val>
                                        </p:tav>
                                        <p:tav tm="100000">
                                          <p:val>
                                            <p:strVal val="#ppt_w"/>
                                          </p:val>
                                        </p:tav>
                                      </p:tavLst>
                                    </p:anim>
                                    <p:anim calcmode="lin" valueType="num">
                                      <p:cBhvr>
                                        <p:cTn id="66" dur="500" fill="hold"/>
                                        <p:tgtEl>
                                          <p:spTgt spid="247"/>
                                        </p:tgtEl>
                                        <p:attrNameLst>
                                          <p:attrName>ppt_h</p:attrName>
                                        </p:attrNameLst>
                                      </p:cBhvr>
                                      <p:tavLst>
                                        <p:tav tm="0">
                                          <p:val>
                                            <p:fltVal val="0"/>
                                          </p:val>
                                        </p:tav>
                                        <p:tav tm="100000">
                                          <p:val>
                                            <p:strVal val="#ppt_h"/>
                                          </p:val>
                                        </p:tav>
                                      </p:tavLst>
                                    </p:anim>
                                    <p:animEffect transition="in" filter="fade">
                                      <p:cBhvr>
                                        <p:cTn id="67" dur="500"/>
                                        <p:tgtEl>
                                          <p:spTgt spid="247"/>
                                        </p:tgtEl>
                                      </p:cBhvr>
                                    </p:animEffect>
                                  </p:childTnLst>
                                </p:cTn>
                              </p:par>
                              <p:par>
                                <p:cTn id="68" presetID="53" presetClass="entr" presetSubtype="16" fill="hold" nodeType="withEffect">
                                  <p:stCondLst>
                                    <p:cond delay="0"/>
                                  </p:stCondLst>
                                  <p:childTnLst>
                                    <p:set>
                                      <p:cBhvr>
                                        <p:cTn id="69" dur="1" fill="hold">
                                          <p:stCondLst>
                                            <p:cond delay="0"/>
                                          </p:stCondLst>
                                        </p:cTn>
                                        <p:tgtEl>
                                          <p:spTgt spid="248"/>
                                        </p:tgtEl>
                                        <p:attrNameLst>
                                          <p:attrName>style.visibility</p:attrName>
                                        </p:attrNameLst>
                                      </p:cBhvr>
                                      <p:to>
                                        <p:strVal val="visible"/>
                                      </p:to>
                                    </p:set>
                                    <p:anim calcmode="lin" valueType="num">
                                      <p:cBhvr>
                                        <p:cTn id="70" dur="500" fill="hold"/>
                                        <p:tgtEl>
                                          <p:spTgt spid="248"/>
                                        </p:tgtEl>
                                        <p:attrNameLst>
                                          <p:attrName>ppt_w</p:attrName>
                                        </p:attrNameLst>
                                      </p:cBhvr>
                                      <p:tavLst>
                                        <p:tav tm="0">
                                          <p:val>
                                            <p:fltVal val="0"/>
                                          </p:val>
                                        </p:tav>
                                        <p:tav tm="100000">
                                          <p:val>
                                            <p:strVal val="#ppt_w"/>
                                          </p:val>
                                        </p:tav>
                                      </p:tavLst>
                                    </p:anim>
                                    <p:anim calcmode="lin" valueType="num">
                                      <p:cBhvr>
                                        <p:cTn id="71" dur="500" fill="hold"/>
                                        <p:tgtEl>
                                          <p:spTgt spid="248"/>
                                        </p:tgtEl>
                                        <p:attrNameLst>
                                          <p:attrName>ppt_h</p:attrName>
                                        </p:attrNameLst>
                                      </p:cBhvr>
                                      <p:tavLst>
                                        <p:tav tm="0">
                                          <p:val>
                                            <p:fltVal val="0"/>
                                          </p:val>
                                        </p:tav>
                                        <p:tav tm="100000">
                                          <p:val>
                                            <p:strVal val="#ppt_h"/>
                                          </p:val>
                                        </p:tav>
                                      </p:tavLst>
                                    </p:anim>
                                    <p:animEffect transition="in" filter="fade">
                                      <p:cBhvr>
                                        <p:cTn id="72" dur="500"/>
                                        <p:tgtEl>
                                          <p:spTgt spid="248"/>
                                        </p:tgtEl>
                                      </p:cBhvr>
                                    </p:animEffect>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256"/>
                                        </p:tgtEl>
                                        <p:attrNameLst>
                                          <p:attrName>style.visibility</p:attrName>
                                        </p:attrNameLst>
                                      </p:cBhvr>
                                      <p:to>
                                        <p:strVal val="visible"/>
                                      </p:to>
                                    </p:set>
                                    <p:animEffect transition="in" filter="fade">
                                      <p:cBhvr>
                                        <p:cTn id="77" dur="1000"/>
                                        <p:tgtEl>
                                          <p:spTgt spid="256"/>
                                        </p:tgtEl>
                                      </p:cBhvr>
                                    </p:animEffect>
                                    <p:anim calcmode="lin" valueType="num">
                                      <p:cBhvr>
                                        <p:cTn id="78" dur="1000" fill="hold"/>
                                        <p:tgtEl>
                                          <p:spTgt spid="256"/>
                                        </p:tgtEl>
                                        <p:attrNameLst>
                                          <p:attrName>ppt_x</p:attrName>
                                        </p:attrNameLst>
                                      </p:cBhvr>
                                      <p:tavLst>
                                        <p:tav tm="0">
                                          <p:val>
                                            <p:strVal val="#ppt_x"/>
                                          </p:val>
                                        </p:tav>
                                        <p:tav tm="100000">
                                          <p:val>
                                            <p:strVal val="#ppt_x"/>
                                          </p:val>
                                        </p:tav>
                                      </p:tavLst>
                                    </p:anim>
                                    <p:anim calcmode="lin" valueType="num">
                                      <p:cBhvr>
                                        <p:cTn id="79" dur="1000" fill="hold"/>
                                        <p:tgtEl>
                                          <p:spTgt spid="256"/>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253"/>
                                        </p:tgtEl>
                                        <p:attrNameLst>
                                          <p:attrName>style.visibility</p:attrName>
                                        </p:attrNameLst>
                                      </p:cBhvr>
                                      <p:to>
                                        <p:strVal val="visible"/>
                                      </p:to>
                                    </p:set>
                                    <p:animEffect transition="in" filter="fade">
                                      <p:cBhvr>
                                        <p:cTn id="84" dur="1000"/>
                                        <p:tgtEl>
                                          <p:spTgt spid="253"/>
                                        </p:tgtEl>
                                      </p:cBhvr>
                                    </p:animEffect>
                                    <p:anim calcmode="lin" valueType="num">
                                      <p:cBhvr>
                                        <p:cTn id="85" dur="1000" fill="hold"/>
                                        <p:tgtEl>
                                          <p:spTgt spid="253"/>
                                        </p:tgtEl>
                                        <p:attrNameLst>
                                          <p:attrName>ppt_x</p:attrName>
                                        </p:attrNameLst>
                                      </p:cBhvr>
                                      <p:tavLst>
                                        <p:tav tm="0">
                                          <p:val>
                                            <p:strVal val="#ppt_x"/>
                                          </p:val>
                                        </p:tav>
                                        <p:tav tm="100000">
                                          <p:val>
                                            <p:strVal val="#ppt_x"/>
                                          </p:val>
                                        </p:tav>
                                      </p:tavLst>
                                    </p:anim>
                                    <p:anim calcmode="lin" valueType="num">
                                      <p:cBhvr>
                                        <p:cTn id="86" dur="1000" fill="hold"/>
                                        <p:tgtEl>
                                          <p:spTgt spid="253"/>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254"/>
                                        </p:tgtEl>
                                        <p:attrNameLst>
                                          <p:attrName>style.visibility</p:attrName>
                                        </p:attrNameLst>
                                      </p:cBhvr>
                                      <p:to>
                                        <p:strVal val="visible"/>
                                      </p:to>
                                    </p:set>
                                    <p:animEffect transition="in" filter="fade">
                                      <p:cBhvr>
                                        <p:cTn id="91" dur="1000"/>
                                        <p:tgtEl>
                                          <p:spTgt spid="254"/>
                                        </p:tgtEl>
                                      </p:cBhvr>
                                    </p:animEffect>
                                    <p:anim calcmode="lin" valueType="num">
                                      <p:cBhvr>
                                        <p:cTn id="92" dur="1000" fill="hold"/>
                                        <p:tgtEl>
                                          <p:spTgt spid="254"/>
                                        </p:tgtEl>
                                        <p:attrNameLst>
                                          <p:attrName>ppt_x</p:attrName>
                                        </p:attrNameLst>
                                      </p:cBhvr>
                                      <p:tavLst>
                                        <p:tav tm="0">
                                          <p:val>
                                            <p:strVal val="#ppt_x"/>
                                          </p:val>
                                        </p:tav>
                                        <p:tav tm="100000">
                                          <p:val>
                                            <p:strVal val="#ppt_x"/>
                                          </p:val>
                                        </p:tav>
                                      </p:tavLst>
                                    </p:anim>
                                    <p:anim calcmode="lin" valueType="num">
                                      <p:cBhvr>
                                        <p:cTn id="93" dur="1000" fill="hold"/>
                                        <p:tgtEl>
                                          <p:spTgt spid="254"/>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nodeType="clickEffect">
                                  <p:stCondLst>
                                    <p:cond delay="0"/>
                                  </p:stCondLst>
                                  <p:childTnLst>
                                    <p:set>
                                      <p:cBhvr>
                                        <p:cTn id="97" dur="1" fill="hold">
                                          <p:stCondLst>
                                            <p:cond delay="0"/>
                                          </p:stCondLst>
                                        </p:cTn>
                                        <p:tgtEl>
                                          <p:spTgt spid="255"/>
                                        </p:tgtEl>
                                        <p:attrNameLst>
                                          <p:attrName>style.visibility</p:attrName>
                                        </p:attrNameLst>
                                      </p:cBhvr>
                                      <p:to>
                                        <p:strVal val="visible"/>
                                      </p:to>
                                    </p:set>
                                    <p:animEffect transition="in" filter="fade">
                                      <p:cBhvr>
                                        <p:cTn id="98" dur="1000"/>
                                        <p:tgtEl>
                                          <p:spTgt spid="255"/>
                                        </p:tgtEl>
                                      </p:cBhvr>
                                    </p:animEffect>
                                    <p:anim calcmode="lin" valueType="num">
                                      <p:cBhvr>
                                        <p:cTn id="99" dur="1000" fill="hold"/>
                                        <p:tgtEl>
                                          <p:spTgt spid="255"/>
                                        </p:tgtEl>
                                        <p:attrNameLst>
                                          <p:attrName>ppt_x</p:attrName>
                                        </p:attrNameLst>
                                      </p:cBhvr>
                                      <p:tavLst>
                                        <p:tav tm="0">
                                          <p:val>
                                            <p:strVal val="#ppt_x"/>
                                          </p:val>
                                        </p:tav>
                                        <p:tav tm="100000">
                                          <p:val>
                                            <p:strVal val="#ppt_x"/>
                                          </p:val>
                                        </p:tav>
                                      </p:tavLst>
                                    </p:anim>
                                    <p:anim calcmode="lin" valueType="num">
                                      <p:cBhvr>
                                        <p:cTn id="100" dur="1000" fill="hold"/>
                                        <p:tgtEl>
                                          <p:spTgt spid="2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animBg="1"/>
      <p:bldP spid="243" grpId="0" animBg="1"/>
      <p:bldP spid="244" grpId="0" animBg="1"/>
      <p:bldP spid="245" grpId="0" animBg="1"/>
      <p:bldP spid="249" grpId="0" animBg="1"/>
      <p:bldP spid="250" grpId="0" animBg="1"/>
      <p:bldP spid="251" grpId="0" animBg="1"/>
      <p:bldP spid="25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1A2E736C-19D2-4477-8641-BA5ECF06074D}"/>
              </a:ext>
            </a:extLst>
          </p:cNvPr>
          <p:cNvGrpSpPr/>
          <p:nvPr/>
        </p:nvGrpSpPr>
        <p:grpSpPr>
          <a:xfrm>
            <a:off x="0" y="304800"/>
            <a:ext cx="8048984" cy="566585"/>
            <a:chOff x="0" y="513506"/>
            <a:chExt cx="6978466" cy="491229"/>
          </a:xfrm>
        </p:grpSpPr>
        <p:sp>
          <p:nvSpPr>
            <p:cNvPr id="3" name="矩形 2">
              <a:extLst>
                <a:ext uri="{FF2B5EF4-FFF2-40B4-BE49-F238E27FC236}">
                  <a16:creationId xmlns:a16="http://schemas.microsoft.com/office/drawing/2014/main" xmlns="" id="{24E6BA09-3E19-44CB-AC5B-8F0820C911E2}"/>
                </a:ext>
              </a:extLst>
            </p:cNvPr>
            <p:cNvSpPr/>
            <p:nvPr/>
          </p:nvSpPr>
          <p:spPr>
            <a:xfrm>
              <a:off x="0" y="513506"/>
              <a:ext cx="623488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881" h="491229">
                  <a:moveTo>
                    <a:pt x="0" y="0"/>
                  </a:moveTo>
                  <a:lnTo>
                    <a:pt x="5206181" y="0"/>
                  </a:lnTo>
                  <a:lnTo>
                    <a:pt x="6234881" y="491229"/>
                  </a:lnTo>
                  <a:lnTo>
                    <a:pt x="0" y="491229"/>
                  </a:lnTo>
                  <a:lnTo>
                    <a:pt x="0" y="0"/>
                  </a:lnTo>
                  <a:close/>
                </a:path>
              </a:pathLst>
            </a:custGeom>
            <a:gradFill>
              <a:gsLst>
                <a:gs pos="0">
                  <a:schemeClr val="accent1">
                    <a:lumMod val="5000"/>
                    <a:lumOff val="95000"/>
                    <a:alpha val="0"/>
                  </a:schemeClr>
                </a:gs>
                <a:gs pos="74000">
                  <a:srgbClr val="44D9E6"/>
                </a:gs>
                <a:gs pos="83000">
                  <a:srgbClr val="44D9E6"/>
                </a:gs>
                <a:gs pos="100000">
                  <a:srgbClr val="44D9E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2">
              <a:extLst>
                <a:ext uri="{FF2B5EF4-FFF2-40B4-BE49-F238E27FC236}">
                  <a16:creationId xmlns:a16="http://schemas.microsoft.com/office/drawing/2014/main" xmlns="" id="{F788B42E-95B5-4AAA-9C1C-04EDE0E194A9}"/>
                </a:ext>
              </a:extLst>
            </p:cNvPr>
            <p:cNvSpPr/>
            <p:nvPr/>
          </p:nvSpPr>
          <p:spPr>
            <a:xfrm>
              <a:off x="535368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2">
              <a:extLst>
                <a:ext uri="{FF2B5EF4-FFF2-40B4-BE49-F238E27FC236}">
                  <a16:creationId xmlns:a16="http://schemas.microsoft.com/office/drawing/2014/main" xmlns="" id="{A11E4FFD-9E84-464D-B991-C2648F1C711A}"/>
                </a:ext>
              </a:extLst>
            </p:cNvPr>
            <p:cNvSpPr/>
            <p:nvPr/>
          </p:nvSpPr>
          <p:spPr>
            <a:xfrm>
              <a:off x="571563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a:extLst>
              <a:ext uri="{FF2B5EF4-FFF2-40B4-BE49-F238E27FC236}">
                <a16:creationId xmlns:a16="http://schemas.microsoft.com/office/drawing/2014/main" xmlns="" id="{BA635648-1A9D-4AB7-B38D-A121FBAF9D60}"/>
              </a:ext>
            </a:extLst>
          </p:cNvPr>
          <p:cNvSpPr txBox="1"/>
          <p:nvPr/>
        </p:nvSpPr>
        <p:spPr>
          <a:xfrm>
            <a:off x="286065" y="342900"/>
            <a:ext cx="6858000" cy="523220"/>
          </a:xfrm>
          <a:prstGeom prst="rect">
            <a:avLst/>
          </a:prstGeom>
          <a:noFill/>
        </p:spPr>
        <p:txBody>
          <a:bodyPr wrap="square" rtlCol="0">
            <a:spAutoFit/>
          </a:bodyPr>
          <a:lstStyle/>
          <a:p>
            <a:r>
              <a:rPr lang="en-US" altLang="zh-CN" sz="2800" spc="120" dirty="0">
                <a:solidFill>
                  <a:schemeClr val="bg1"/>
                </a:solidFill>
                <a:cs typeface="+mn-ea"/>
                <a:sym typeface="+mn-lt"/>
              </a:rPr>
              <a:t>INVESTMENT AND SCALE</a:t>
            </a:r>
            <a:endParaRPr lang="zh-CN" altLang="en-US" sz="2800" spc="120" dirty="0">
              <a:solidFill>
                <a:schemeClr val="bg1"/>
              </a:solidFill>
              <a:cs typeface="+mn-ea"/>
              <a:sym typeface="+mn-lt"/>
            </a:endParaRPr>
          </a:p>
        </p:txBody>
      </p:sp>
      <p:sp>
        <p:nvSpPr>
          <p:cNvPr id="8" name="îṩlíḋe">
            <a:extLst>
              <a:ext uri="{FF2B5EF4-FFF2-40B4-BE49-F238E27FC236}">
                <a16:creationId xmlns:a16="http://schemas.microsoft.com/office/drawing/2014/main" xmlns="" id="{5F6E4B13-2070-4829-97C4-0D0F51343F06}"/>
              </a:ext>
            </a:extLst>
          </p:cNvPr>
          <p:cNvSpPr/>
          <p:nvPr/>
        </p:nvSpPr>
        <p:spPr>
          <a:xfrm>
            <a:off x="954933" y="4506838"/>
            <a:ext cx="5375836" cy="1466878"/>
          </a:xfrm>
          <a:prstGeom prst="rect">
            <a:avLst/>
          </a:prstGeom>
          <a:noFill/>
          <a:ln>
            <a:solidFill>
              <a:srgbClr val="44D9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9" name="îṣľiḓe">
            <a:extLst>
              <a:ext uri="{FF2B5EF4-FFF2-40B4-BE49-F238E27FC236}">
                <a16:creationId xmlns:a16="http://schemas.microsoft.com/office/drawing/2014/main" xmlns="" id="{BF77E1CF-2B1B-441D-B1A2-3F851BE4E86F}"/>
              </a:ext>
            </a:extLst>
          </p:cNvPr>
          <p:cNvSpPr/>
          <p:nvPr/>
        </p:nvSpPr>
        <p:spPr>
          <a:xfrm>
            <a:off x="1797934" y="4065242"/>
            <a:ext cx="828134" cy="828134"/>
          </a:xfrm>
          <a:prstGeom prst="ellipse">
            <a:avLst/>
          </a:prstGeom>
          <a:solidFill>
            <a:srgbClr val="44D9E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10" name="îš1iďê">
            <a:extLst>
              <a:ext uri="{FF2B5EF4-FFF2-40B4-BE49-F238E27FC236}">
                <a16:creationId xmlns:a16="http://schemas.microsoft.com/office/drawing/2014/main" xmlns="" id="{73A53FB8-B79C-4B34-84F4-71A77AEA338A}"/>
              </a:ext>
            </a:extLst>
          </p:cNvPr>
          <p:cNvSpPr/>
          <p:nvPr/>
        </p:nvSpPr>
        <p:spPr>
          <a:xfrm>
            <a:off x="4653277" y="4065242"/>
            <a:ext cx="828134" cy="828134"/>
          </a:xfrm>
          <a:prstGeom prst="ellipse">
            <a:avLst/>
          </a:prstGeom>
          <a:solidFill>
            <a:srgbClr val="44D9E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grpSp>
        <p:nvGrpSpPr>
          <p:cNvPr id="11" name="išļïḓè">
            <a:extLst>
              <a:ext uri="{FF2B5EF4-FFF2-40B4-BE49-F238E27FC236}">
                <a16:creationId xmlns:a16="http://schemas.microsoft.com/office/drawing/2014/main" xmlns="" id="{D5750BAE-C843-4BBC-AB68-58F8DACF3F6A}"/>
              </a:ext>
            </a:extLst>
          </p:cNvPr>
          <p:cNvGrpSpPr/>
          <p:nvPr/>
        </p:nvGrpSpPr>
        <p:grpSpPr>
          <a:xfrm>
            <a:off x="875420" y="1498216"/>
            <a:ext cx="3501296" cy="2333841"/>
            <a:chOff x="6624246" y="1275179"/>
            <a:chExt cx="3501296" cy="2333841"/>
          </a:xfrm>
        </p:grpSpPr>
        <p:sp>
          <p:nvSpPr>
            <p:cNvPr id="21" name="iṧļïḓè">
              <a:extLst>
                <a:ext uri="{FF2B5EF4-FFF2-40B4-BE49-F238E27FC236}">
                  <a16:creationId xmlns:a16="http://schemas.microsoft.com/office/drawing/2014/main" xmlns="" id="{D5847130-A3F5-4029-90C6-DA295BA6B311}"/>
                </a:ext>
              </a:extLst>
            </p:cNvPr>
            <p:cNvSpPr txBox="1"/>
            <p:nvPr/>
          </p:nvSpPr>
          <p:spPr>
            <a:xfrm>
              <a:off x="6624246" y="1608472"/>
              <a:ext cx="3501296" cy="1169551"/>
            </a:xfrm>
            <a:prstGeom prst="rect">
              <a:avLst/>
            </a:prstGeom>
            <a:noFill/>
          </p:spPr>
          <p:txBody>
            <a:bodyPr wrap="square" lIns="90000" tIns="46800" rIns="90000" bIns="46800" anchor="ctr">
              <a:normAutofit/>
            </a:bodyPr>
            <a:lstStyle/>
            <a:p>
              <a:pPr>
                <a:lnSpc>
                  <a:spcPct val="120000"/>
                </a:lnSpc>
              </a:pPr>
              <a:r>
                <a:rPr lang="zh-CN" altLang="en-US" sz="1600" dirty="0">
                  <a:solidFill>
                    <a:srgbClr val="44D9E6"/>
                  </a:solidFill>
                </a:rPr>
                <a:t>点击此处更换文本点击此处更换文本点击此处更换文本</a:t>
              </a:r>
            </a:p>
          </p:txBody>
        </p:sp>
        <p:sp>
          <p:nvSpPr>
            <p:cNvPr id="22" name="isḻïḍê">
              <a:extLst>
                <a:ext uri="{FF2B5EF4-FFF2-40B4-BE49-F238E27FC236}">
                  <a16:creationId xmlns:a16="http://schemas.microsoft.com/office/drawing/2014/main" xmlns="" id="{E6E9DAF3-AF83-45A8-A211-0FF1DFDF6D91}"/>
                </a:ext>
              </a:extLst>
            </p:cNvPr>
            <p:cNvSpPr txBox="1"/>
            <p:nvPr/>
          </p:nvSpPr>
          <p:spPr>
            <a:xfrm>
              <a:off x="6624246" y="1275179"/>
              <a:ext cx="3501296" cy="523793"/>
            </a:xfrm>
            <a:prstGeom prst="rect">
              <a:avLst/>
            </a:prstGeom>
            <a:noFill/>
          </p:spPr>
          <p:txBody>
            <a:bodyPr wrap="square" lIns="90000" tIns="46800" rIns="90000" bIns="46800" anchor="ctr">
              <a:normAutofit/>
            </a:bodyPr>
            <a:lstStyle/>
            <a:p>
              <a:r>
                <a:rPr lang="zh-CN" altLang="en-US" sz="2800" dirty="0">
                  <a:solidFill>
                    <a:srgbClr val="44D9E6"/>
                  </a:solidFill>
                </a:rPr>
                <a:t>标题预设</a:t>
              </a:r>
            </a:p>
          </p:txBody>
        </p:sp>
        <p:sp>
          <p:nvSpPr>
            <p:cNvPr id="23" name="ï$1îḍé">
              <a:extLst>
                <a:ext uri="{FF2B5EF4-FFF2-40B4-BE49-F238E27FC236}">
                  <a16:creationId xmlns:a16="http://schemas.microsoft.com/office/drawing/2014/main" xmlns="" id="{F57FDCE6-4F22-45F5-8830-20F2488AFB9B}"/>
                </a:ext>
              </a:extLst>
            </p:cNvPr>
            <p:cNvSpPr txBox="1"/>
            <p:nvPr/>
          </p:nvSpPr>
          <p:spPr>
            <a:xfrm>
              <a:off x="6624246" y="2778023"/>
              <a:ext cx="3501296" cy="830997"/>
            </a:xfrm>
            <a:prstGeom prst="rect">
              <a:avLst/>
            </a:prstGeom>
            <a:noFill/>
          </p:spPr>
          <p:txBody>
            <a:bodyPr wrap="square" lIns="90000" tIns="46800" rIns="90000" bIns="46800" anchor="ctr">
              <a:normAutofit/>
            </a:bodyPr>
            <a:lstStyle/>
            <a:p>
              <a:pPr>
                <a:lnSpc>
                  <a:spcPct val="120000"/>
                </a:lnSpc>
              </a:pPr>
              <a:r>
                <a:rPr lang="zh-CN" altLang="en-US" dirty="0">
                  <a:solidFill>
                    <a:srgbClr val="44D9E6"/>
                  </a:solidFill>
                </a:rPr>
                <a:t>点击此处更换文本点击此处更换文本点击此处更换文本</a:t>
              </a:r>
            </a:p>
          </p:txBody>
        </p:sp>
      </p:grpSp>
      <p:grpSp>
        <p:nvGrpSpPr>
          <p:cNvPr id="12" name="ïṣļîďé">
            <a:extLst>
              <a:ext uri="{FF2B5EF4-FFF2-40B4-BE49-F238E27FC236}">
                <a16:creationId xmlns:a16="http://schemas.microsoft.com/office/drawing/2014/main" xmlns="" id="{29415A3E-3B15-46A0-AFD3-5BBBBC670EBC}"/>
              </a:ext>
            </a:extLst>
          </p:cNvPr>
          <p:cNvGrpSpPr/>
          <p:nvPr/>
        </p:nvGrpSpPr>
        <p:grpSpPr>
          <a:xfrm>
            <a:off x="1155672" y="4921162"/>
            <a:ext cx="2140566" cy="908538"/>
            <a:chOff x="3575720" y="4462582"/>
            <a:chExt cx="2140566" cy="908538"/>
          </a:xfrm>
        </p:grpSpPr>
        <p:sp>
          <p:nvSpPr>
            <p:cNvPr id="19" name="ïṥḷîḓê">
              <a:extLst>
                <a:ext uri="{FF2B5EF4-FFF2-40B4-BE49-F238E27FC236}">
                  <a16:creationId xmlns:a16="http://schemas.microsoft.com/office/drawing/2014/main" xmlns="" id="{E0DFF754-7A10-4F17-89AA-1D00E14387E4}"/>
                </a:ext>
              </a:extLst>
            </p:cNvPr>
            <p:cNvSpPr>
              <a:spLocks/>
            </p:cNvSpPr>
            <p:nvPr/>
          </p:nvSpPr>
          <p:spPr bwMode="auto">
            <a:xfrm>
              <a:off x="3575720" y="4813721"/>
              <a:ext cx="214056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p>
              <a:pPr algn="ctr">
                <a:lnSpc>
                  <a:spcPct val="120000"/>
                </a:lnSpc>
              </a:pPr>
              <a:r>
                <a:rPr lang="zh-CN" altLang="en-US" sz="1000" dirty="0">
                  <a:solidFill>
                    <a:srgbClr val="44D9E6"/>
                  </a:solidFill>
                </a:rPr>
                <a:t>点击此处更换文本点击此处更换文本点击此处更换文本</a:t>
              </a:r>
            </a:p>
          </p:txBody>
        </p:sp>
        <p:sp>
          <p:nvSpPr>
            <p:cNvPr id="20" name="íṡlíḍe">
              <a:extLst>
                <a:ext uri="{FF2B5EF4-FFF2-40B4-BE49-F238E27FC236}">
                  <a16:creationId xmlns:a16="http://schemas.microsoft.com/office/drawing/2014/main" xmlns="" id="{0CD2D454-D738-4595-BF97-8123C33CC778}"/>
                </a:ext>
              </a:extLst>
            </p:cNvPr>
            <p:cNvSpPr txBox="1">
              <a:spLocks/>
            </p:cNvSpPr>
            <p:nvPr/>
          </p:nvSpPr>
          <p:spPr bwMode="auto">
            <a:xfrm>
              <a:off x="3575720" y="4462582"/>
              <a:ext cx="2140566"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algn="ctr" eaLnBrk="1" hangingPunct="1">
                <a:spcBef>
                  <a:spcPct val="0"/>
                </a:spcBef>
                <a:buFontTx/>
                <a:buNone/>
              </a:pPr>
              <a:r>
                <a:rPr lang="zh-CN" altLang="en-US" sz="1800" b="1" dirty="0">
                  <a:solidFill>
                    <a:srgbClr val="44D9E6"/>
                  </a:solidFill>
                </a:rPr>
                <a:t>标题预设</a:t>
              </a:r>
            </a:p>
          </p:txBody>
        </p:sp>
      </p:grpSp>
      <p:grpSp>
        <p:nvGrpSpPr>
          <p:cNvPr id="13" name="ïşľîḋe">
            <a:extLst>
              <a:ext uri="{FF2B5EF4-FFF2-40B4-BE49-F238E27FC236}">
                <a16:creationId xmlns:a16="http://schemas.microsoft.com/office/drawing/2014/main" xmlns="" id="{DBBD8984-35E5-49D4-9A48-15F3CEA0E1BC}"/>
              </a:ext>
            </a:extLst>
          </p:cNvPr>
          <p:cNvGrpSpPr/>
          <p:nvPr/>
        </p:nvGrpSpPr>
        <p:grpSpPr>
          <a:xfrm>
            <a:off x="4010512" y="4921162"/>
            <a:ext cx="2119518" cy="908538"/>
            <a:chOff x="6430560" y="4384302"/>
            <a:chExt cx="2119518" cy="908538"/>
          </a:xfrm>
        </p:grpSpPr>
        <p:sp>
          <p:nvSpPr>
            <p:cNvPr id="17" name="işḻiḑé">
              <a:extLst>
                <a:ext uri="{FF2B5EF4-FFF2-40B4-BE49-F238E27FC236}">
                  <a16:creationId xmlns:a16="http://schemas.microsoft.com/office/drawing/2014/main" xmlns="" id="{630A19D9-AC09-4BF7-98C5-021AA11CD017}"/>
                </a:ext>
              </a:extLst>
            </p:cNvPr>
            <p:cNvSpPr>
              <a:spLocks/>
            </p:cNvSpPr>
            <p:nvPr/>
          </p:nvSpPr>
          <p:spPr bwMode="auto">
            <a:xfrm>
              <a:off x="6430560" y="4735441"/>
              <a:ext cx="2119518"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p>
              <a:pPr algn="ctr">
                <a:lnSpc>
                  <a:spcPct val="120000"/>
                </a:lnSpc>
              </a:pPr>
              <a:r>
                <a:rPr lang="zh-CN" altLang="en-US" sz="1000" dirty="0">
                  <a:solidFill>
                    <a:srgbClr val="44D9E6"/>
                  </a:solidFill>
                </a:rPr>
                <a:t>点击此处更换文本点击此处更换文本点击此处更换文本</a:t>
              </a:r>
            </a:p>
          </p:txBody>
        </p:sp>
        <p:sp>
          <p:nvSpPr>
            <p:cNvPr id="18" name="ïšḷïḋe">
              <a:extLst>
                <a:ext uri="{FF2B5EF4-FFF2-40B4-BE49-F238E27FC236}">
                  <a16:creationId xmlns:a16="http://schemas.microsoft.com/office/drawing/2014/main" xmlns="" id="{26501743-63C2-4F67-B957-B0152C1BFA30}"/>
                </a:ext>
              </a:extLst>
            </p:cNvPr>
            <p:cNvSpPr txBox="1">
              <a:spLocks/>
            </p:cNvSpPr>
            <p:nvPr/>
          </p:nvSpPr>
          <p:spPr bwMode="auto">
            <a:xfrm>
              <a:off x="6430560" y="4384302"/>
              <a:ext cx="2119518" cy="35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algn="ctr" eaLnBrk="1" hangingPunct="1">
                <a:spcBef>
                  <a:spcPct val="0"/>
                </a:spcBef>
                <a:buFontTx/>
                <a:buNone/>
              </a:pPr>
              <a:r>
                <a:rPr lang="zh-CN" altLang="en-US" sz="1800" b="1" dirty="0">
                  <a:solidFill>
                    <a:srgbClr val="44D9E6"/>
                  </a:solidFill>
                </a:rPr>
                <a:t>标题预设</a:t>
              </a:r>
            </a:p>
          </p:txBody>
        </p:sp>
      </p:grpSp>
      <p:sp>
        <p:nvSpPr>
          <p:cNvPr id="15" name="ïšľíḋè">
            <a:extLst>
              <a:ext uri="{FF2B5EF4-FFF2-40B4-BE49-F238E27FC236}">
                <a16:creationId xmlns:a16="http://schemas.microsoft.com/office/drawing/2014/main" xmlns="" id="{929E69E7-593C-4346-8230-C2D73B8A7A5D}"/>
              </a:ext>
            </a:extLst>
          </p:cNvPr>
          <p:cNvSpPr>
            <a:spLocks/>
          </p:cNvSpPr>
          <p:nvPr/>
        </p:nvSpPr>
        <p:spPr bwMode="auto">
          <a:xfrm>
            <a:off x="1973927" y="4244983"/>
            <a:ext cx="504056" cy="480715"/>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a:noFill/>
          </a:ln>
          <a:extLst/>
        </p:spPr>
        <p:txBody>
          <a:bodyPr anchor="ctr"/>
          <a:lstStyle/>
          <a:p>
            <a:pPr algn="ctr"/>
            <a:endParaRPr dirty="0">
              <a:solidFill>
                <a:srgbClr val="44D9E6"/>
              </a:solidFill>
            </a:endParaRPr>
          </a:p>
        </p:txBody>
      </p:sp>
      <p:sp>
        <p:nvSpPr>
          <p:cNvPr id="16" name="iṥḻïḍè">
            <a:extLst>
              <a:ext uri="{FF2B5EF4-FFF2-40B4-BE49-F238E27FC236}">
                <a16:creationId xmlns:a16="http://schemas.microsoft.com/office/drawing/2014/main" xmlns="" id="{563BCC12-8C80-4B5A-B625-8DC35BA1F066}"/>
              </a:ext>
            </a:extLst>
          </p:cNvPr>
          <p:cNvSpPr>
            <a:spLocks/>
          </p:cNvSpPr>
          <p:nvPr/>
        </p:nvSpPr>
        <p:spPr bwMode="auto">
          <a:xfrm>
            <a:off x="4818243" y="4244983"/>
            <a:ext cx="504056" cy="480715"/>
          </a:xfrm>
          <a:custGeom>
            <a:avLst/>
            <a:gdLst>
              <a:gd name="connsiteX0" fmla="*/ 139649 w 606580"/>
              <a:gd name="connsiteY0" fmla="*/ 323260 h 605592"/>
              <a:gd name="connsiteX1" fmla="*/ 274852 w 606580"/>
              <a:gd name="connsiteY1" fmla="*/ 323260 h 605592"/>
              <a:gd name="connsiteX2" fmla="*/ 274852 w 606580"/>
              <a:gd name="connsiteY2" fmla="*/ 349440 h 605592"/>
              <a:gd name="connsiteX3" fmla="*/ 139649 w 606580"/>
              <a:gd name="connsiteY3" fmla="*/ 349440 h 605592"/>
              <a:gd name="connsiteX4" fmla="*/ 66294 w 606580"/>
              <a:gd name="connsiteY4" fmla="*/ 26233 h 605592"/>
              <a:gd name="connsiteX5" fmla="*/ 66294 w 606580"/>
              <a:gd name="connsiteY5" fmla="*/ 375703 h 605592"/>
              <a:gd name="connsiteX6" fmla="*/ 540286 w 606580"/>
              <a:gd name="connsiteY6" fmla="*/ 375703 h 605592"/>
              <a:gd name="connsiteX7" fmla="*/ 540286 w 606580"/>
              <a:gd name="connsiteY7" fmla="*/ 26233 h 605592"/>
              <a:gd name="connsiteX8" fmla="*/ 39925 w 606580"/>
              <a:gd name="connsiteY8" fmla="*/ 0 h 605592"/>
              <a:gd name="connsiteX9" fmla="*/ 566655 w 606580"/>
              <a:gd name="connsiteY9" fmla="*/ 0 h 605592"/>
              <a:gd name="connsiteX10" fmla="*/ 566655 w 606580"/>
              <a:gd name="connsiteY10" fmla="*/ 375703 h 605592"/>
              <a:gd name="connsiteX11" fmla="*/ 606580 w 606580"/>
              <a:gd name="connsiteY11" fmla="*/ 375703 h 605592"/>
              <a:gd name="connsiteX12" fmla="*/ 606580 w 606580"/>
              <a:gd name="connsiteY12" fmla="*/ 401936 h 605592"/>
              <a:gd name="connsiteX13" fmla="*/ 373716 w 606580"/>
              <a:gd name="connsiteY13" fmla="*/ 401936 h 605592"/>
              <a:gd name="connsiteX14" fmla="*/ 413269 w 606580"/>
              <a:gd name="connsiteY14" fmla="*/ 600587 h 605592"/>
              <a:gd name="connsiteX15" fmla="*/ 387364 w 606580"/>
              <a:gd name="connsiteY15" fmla="*/ 605592 h 605592"/>
              <a:gd name="connsiteX16" fmla="*/ 346790 w 606580"/>
              <a:gd name="connsiteY16" fmla="*/ 401936 h 605592"/>
              <a:gd name="connsiteX17" fmla="*/ 316521 w 606580"/>
              <a:gd name="connsiteY17" fmla="*/ 401936 h 605592"/>
              <a:gd name="connsiteX18" fmla="*/ 316521 w 606580"/>
              <a:gd name="connsiteY18" fmla="*/ 551828 h 605592"/>
              <a:gd name="connsiteX19" fmla="*/ 290059 w 606580"/>
              <a:gd name="connsiteY19" fmla="*/ 551828 h 605592"/>
              <a:gd name="connsiteX20" fmla="*/ 290059 w 606580"/>
              <a:gd name="connsiteY20" fmla="*/ 401936 h 605592"/>
              <a:gd name="connsiteX21" fmla="*/ 247163 w 606580"/>
              <a:gd name="connsiteY21" fmla="*/ 401936 h 605592"/>
              <a:gd name="connsiteX22" fmla="*/ 206588 w 606580"/>
              <a:gd name="connsiteY22" fmla="*/ 605592 h 605592"/>
              <a:gd name="connsiteX23" fmla="*/ 180591 w 606580"/>
              <a:gd name="connsiteY23" fmla="*/ 600494 h 605592"/>
              <a:gd name="connsiteX24" fmla="*/ 220237 w 606580"/>
              <a:gd name="connsiteY24" fmla="*/ 401936 h 605592"/>
              <a:gd name="connsiteX25" fmla="*/ 0 w 606580"/>
              <a:gd name="connsiteY25" fmla="*/ 401936 h 605592"/>
              <a:gd name="connsiteX26" fmla="*/ 0 w 606580"/>
              <a:gd name="connsiteY26" fmla="*/ 375703 h 605592"/>
              <a:gd name="connsiteX27" fmla="*/ 39925 w 606580"/>
              <a:gd name="connsiteY27" fmla="*/ 375703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6580" h="605592">
                <a:moveTo>
                  <a:pt x="139649" y="323260"/>
                </a:moveTo>
                <a:lnTo>
                  <a:pt x="274852" y="323260"/>
                </a:lnTo>
                <a:lnTo>
                  <a:pt x="274852" y="349440"/>
                </a:lnTo>
                <a:lnTo>
                  <a:pt x="139649" y="349440"/>
                </a:lnTo>
                <a:close/>
                <a:moveTo>
                  <a:pt x="66294" y="26233"/>
                </a:moveTo>
                <a:lnTo>
                  <a:pt x="66294" y="375703"/>
                </a:lnTo>
                <a:lnTo>
                  <a:pt x="540286" y="375703"/>
                </a:lnTo>
                <a:lnTo>
                  <a:pt x="540286" y="26233"/>
                </a:lnTo>
                <a:close/>
                <a:moveTo>
                  <a:pt x="39925" y="0"/>
                </a:moveTo>
                <a:lnTo>
                  <a:pt x="566655" y="0"/>
                </a:lnTo>
                <a:lnTo>
                  <a:pt x="566655" y="375703"/>
                </a:lnTo>
                <a:lnTo>
                  <a:pt x="606580" y="375703"/>
                </a:lnTo>
                <a:lnTo>
                  <a:pt x="606580" y="401936"/>
                </a:lnTo>
                <a:lnTo>
                  <a:pt x="373716" y="401936"/>
                </a:lnTo>
                <a:lnTo>
                  <a:pt x="413269" y="600587"/>
                </a:lnTo>
                <a:lnTo>
                  <a:pt x="387364" y="605592"/>
                </a:lnTo>
                <a:lnTo>
                  <a:pt x="346790" y="401936"/>
                </a:lnTo>
                <a:lnTo>
                  <a:pt x="316521" y="401936"/>
                </a:lnTo>
                <a:lnTo>
                  <a:pt x="316521" y="551828"/>
                </a:lnTo>
                <a:lnTo>
                  <a:pt x="290059" y="551828"/>
                </a:lnTo>
                <a:lnTo>
                  <a:pt x="290059" y="401936"/>
                </a:lnTo>
                <a:lnTo>
                  <a:pt x="247163" y="401936"/>
                </a:lnTo>
                <a:lnTo>
                  <a:pt x="206588" y="605592"/>
                </a:lnTo>
                <a:lnTo>
                  <a:pt x="180591" y="600494"/>
                </a:lnTo>
                <a:lnTo>
                  <a:pt x="220237" y="401936"/>
                </a:lnTo>
                <a:lnTo>
                  <a:pt x="0" y="401936"/>
                </a:lnTo>
                <a:lnTo>
                  <a:pt x="0" y="375703"/>
                </a:lnTo>
                <a:lnTo>
                  <a:pt x="39925" y="375703"/>
                </a:lnTo>
                <a:close/>
              </a:path>
            </a:pathLst>
          </a:custGeom>
          <a:solidFill>
            <a:schemeClr val="bg1"/>
          </a:solidFill>
          <a:ln>
            <a:noFill/>
          </a:ln>
          <a:extLst/>
        </p:spPr>
        <p:txBody>
          <a:bodyPr anchor="ctr"/>
          <a:lstStyle/>
          <a:p>
            <a:pPr algn="ctr"/>
            <a:endParaRPr dirty="0">
              <a:solidFill>
                <a:srgbClr val="44D9E6"/>
              </a:solidFill>
            </a:endParaRPr>
          </a:p>
        </p:txBody>
      </p:sp>
      <p:pic>
        <p:nvPicPr>
          <p:cNvPr id="26" name="图片 25">
            <a:extLst>
              <a:ext uri="{FF2B5EF4-FFF2-40B4-BE49-F238E27FC236}">
                <a16:creationId xmlns:a16="http://schemas.microsoft.com/office/drawing/2014/main" xmlns="" id="{895ABF77-41CB-48D0-9DBA-9B8A0F87BB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44064" y="1760112"/>
            <a:ext cx="4205453" cy="4024750"/>
          </a:xfrm>
          <a:prstGeom prst="rect">
            <a:avLst/>
          </a:prstGeom>
        </p:spPr>
      </p:pic>
    </p:spTree>
    <p:extLst>
      <p:ext uri="{BB962C8B-B14F-4D97-AF65-F5344CB8AC3E}">
        <p14:creationId xmlns:p14="http://schemas.microsoft.com/office/powerpoint/2010/main" val="1404224438"/>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5"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0000" b="-30000"/>
          </a:stretch>
        </a:blip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7B3B9946-A962-438B-BF1C-EA70402525EA}"/>
              </a:ext>
            </a:extLst>
          </p:cNvPr>
          <p:cNvGrpSpPr/>
          <p:nvPr/>
        </p:nvGrpSpPr>
        <p:grpSpPr>
          <a:xfrm>
            <a:off x="0" y="304800"/>
            <a:ext cx="8048984" cy="566585"/>
            <a:chOff x="0" y="513506"/>
            <a:chExt cx="6978466" cy="491229"/>
          </a:xfrm>
        </p:grpSpPr>
        <p:sp>
          <p:nvSpPr>
            <p:cNvPr id="3" name="矩形 2">
              <a:extLst>
                <a:ext uri="{FF2B5EF4-FFF2-40B4-BE49-F238E27FC236}">
                  <a16:creationId xmlns:a16="http://schemas.microsoft.com/office/drawing/2014/main" xmlns="" id="{4FDEEBA8-4F86-45B1-9CE7-6851AB621D3E}"/>
                </a:ext>
              </a:extLst>
            </p:cNvPr>
            <p:cNvSpPr/>
            <p:nvPr/>
          </p:nvSpPr>
          <p:spPr>
            <a:xfrm>
              <a:off x="0" y="513506"/>
              <a:ext cx="623488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881" h="491229">
                  <a:moveTo>
                    <a:pt x="0" y="0"/>
                  </a:moveTo>
                  <a:lnTo>
                    <a:pt x="5206181" y="0"/>
                  </a:lnTo>
                  <a:lnTo>
                    <a:pt x="6234881" y="491229"/>
                  </a:lnTo>
                  <a:lnTo>
                    <a:pt x="0" y="491229"/>
                  </a:lnTo>
                  <a:lnTo>
                    <a:pt x="0" y="0"/>
                  </a:lnTo>
                  <a:close/>
                </a:path>
              </a:pathLst>
            </a:custGeom>
            <a:gradFill>
              <a:gsLst>
                <a:gs pos="0">
                  <a:schemeClr val="accent1">
                    <a:lumMod val="5000"/>
                    <a:lumOff val="95000"/>
                    <a:alpha val="0"/>
                  </a:schemeClr>
                </a:gs>
                <a:gs pos="74000">
                  <a:srgbClr val="44D9E6"/>
                </a:gs>
                <a:gs pos="83000">
                  <a:srgbClr val="44D9E6"/>
                </a:gs>
                <a:gs pos="100000">
                  <a:srgbClr val="44D9E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2">
              <a:extLst>
                <a:ext uri="{FF2B5EF4-FFF2-40B4-BE49-F238E27FC236}">
                  <a16:creationId xmlns:a16="http://schemas.microsoft.com/office/drawing/2014/main" xmlns="" id="{7ED354E1-DE3A-42F9-A14C-693269D0DF3F}"/>
                </a:ext>
              </a:extLst>
            </p:cNvPr>
            <p:cNvSpPr/>
            <p:nvPr/>
          </p:nvSpPr>
          <p:spPr>
            <a:xfrm>
              <a:off x="535368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2">
              <a:extLst>
                <a:ext uri="{FF2B5EF4-FFF2-40B4-BE49-F238E27FC236}">
                  <a16:creationId xmlns:a16="http://schemas.microsoft.com/office/drawing/2014/main" xmlns="" id="{E49F6C69-6F8B-4F34-83C4-53F221279DAE}"/>
                </a:ext>
              </a:extLst>
            </p:cNvPr>
            <p:cNvSpPr/>
            <p:nvPr/>
          </p:nvSpPr>
          <p:spPr>
            <a:xfrm>
              <a:off x="571563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a:extLst>
              <a:ext uri="{FF2B5EF4-FFF2-40B4-BE49-F238E27FC236}">
                <a16:creationId xmlns:a16="http://schemas.microsoft.com/office/drawing/2014/main" xmlns="" id="{A6BF91B4-31D5-4B05-91D3-000D7D928534}"/>
              </a:ext>
            </a:extLst>
          </p:cNvPr>
          <p:cNvSpPr txBox="1"/>
          <p:nvPr/>
        </p:nvSpPr>
        <p:spPr>
          <a:xfrm>
            <a:off x="286065" y="342900"/>
            <a:ext cx="6858000" cy="523220"/>
          </a:xfrm>
          <a:prstGeom prst="rect">
            <a:avLst/>
          </a:prstGeom>
          <a:noFill/>
        </p:spPr>
        <p:txBody>
          <a:bodyPr wrap="square" rtlCol="0">
            <a:spAutoFit/>
          </a:bodyPr>
          <a:lstStyle/>
          <a:p>
            <a:r>
              <a:rPr lang="en-US" altLang="zh-CN" sz="2800" spc="120" dirty="0">
                <a:solidFill>
                  <a:schemeClr val="bg1"/>
                </a:solidFill>
                <a:cs typeface="+mn-ea"/>
                <a:sym typeface="+mn-lt"/>
              </a:rPr>
              <a:t>INVESTMENT AND SCALE</a:t>
            </a:r>
            <a:endParaRPr lang="zh-CN" altLang="en-US" sz="2800" spc="120" dirty="0">
              <a:solidFill>
                <a:schemeClr val="bg1"/>
              </a:solidFill>
              <a:cs typeface="+mn-ea"/>
              <a:sym typeface="+mn-lt"/>
            </a:endParaRPr>
          </a:p>
        </p:txBody>
      </p:sp>
      <p:sp>
        <p:nvSpPr>
          <p:cNvPr id="46" name="íṥļiďe">
            <a:extLst>
              <a:ext uri="{FF2B5EF4-FFF2-40B4-BE49-F238E27FC236}">
                <a16:creationId xmlns:a16="http://schemas.microsoft.com/office/drawing/2014/main" xmlns="" id="{CEBD0E86-8EB4-4F0C-A0C4-94ED9D5DDAA2}"/>
              </a:ext>
            </a:extLst>
          </p:cNvPr>
          <p:cNvSpPr/>
          <p:nvPr/>
        </p:nvSpPr>
        <p:spPr bwMode="auto">
          <a:xfrm>
            <a:off x="0" y="1716617"/>
            <a:ext cx="4493500" cy="3176972"/>
          </a:xfrm>
          <a:custGeom>
            <a:avLst/>
            <a:gdLst>
              <a:gd name="connsiteX0" fmla="*/ 0 w 4493500"/>
              <a:gd name="connsiteY0" fmla="*/ 0 h 3176972"/>
              <a:gd name="connsiteX1" fmla="*/ 4493500 w 4493500"/>
              <a:gd name="connsiteY1" fmla="*/ 0 h 3176972"/>
              <a:gd name="connsiteX2" fmla="*/ 2406198 w 4493500"/>
              <a:gd name="connsiteY2" fmla="*/ 3176972 h 3176972"/>
              <a:gd name="connsiteX3" fmla="*/ 0 w 4493500"/>
              <a:gd name="connsiteY3" fmla="*/ 3176972 h 3176972"/>
            </a:gdLst>
            <a:ahLst/>
            <a:cxnLst>
              <a:cxn ang="0">
                <a:pos x="connsiteX0" y="connsiteY0"/>
              </a:cxn>
              <a:cxn ang="0">
                <a:pos x="connsiteX1" y="connsiteY1"/>
              </a:cxn>
              <a:cxn ang="0">
                <a:pos x="connsiteX2" y="connsiteY2"/>
              </a:cxn>
              <a:cxn ang="0">
                <a:pos x="connsiteX3" y="connsiteY3"/>
              </a:cxn>
            </a:cxnLst>
            <a:rect l="l" t="t" r="r" b="b"/>
            <a:pathLst>
              <a:path w="4493500" h="3176972">
                <a:moveTo>
                  <a:pt x="0" y="0"/>
                </a:moveTo>
                <a:lnTo>
                  <a:pt x="4493500" y="0"/>
                </a:lnTo>
                <a:lnTo>
                  <a:pt x="2406198" y="3176972"/>
                </a:lnTo>
                <a:lnTo>
                  <a:pt x="0" y="3176972"/>
                </a:lnTo>
                <a:close/>
              </a:path>
            </a:pathLst>
          </a:custGeom>
          <a:blipFill dpi="0" rotWithShape="1">
            <a:blip r:embed="rId3"/>
            <a:srcRect/>
            <a:stretch>
              <a:fillRect t="-39000" r="-108000" b="-106000"/>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47" name="í$ḻîḓe">
            <a:extLst>
              <a:ext uri="{FF2B5EF4-FFF2-40B4-BE49-F238E27FC236}">
                <a16:creationId xmlns:a16="http://schemas.microsoft.com/office/drawing/2014/main" xmlns="" id="{CD0BBC67-2EB0-4D5B-9585-25B3EFB5F089}"/>
              </a:ext>
            </a:extLst>
          </p:cNvPr>
          <p:cNvSpPr/>
          <p:nvPr/>
        </p:nvSpPr>
        <p:spPr bwMode="auto">
          <a:xfrm>
            <a:off x="2567930" y="1716617"/>
            <a:ext cx="7056140" cy="3176972"/>
          </a:xfrm>
          <a:prstGeom prst="parallelogram">
            <a:avLst>
              <a:gd name="adj" fmla="val 65701"/>
            </a:avLst>
          </a:prstGeom>
          <a:blipFill dpi="0" rotWithShape="1">
            <a:blip r:embed="rId3"/>
            <a:srcRect/>
            <a:stretch>
              <a:fillRect l="-44000" t="-28000" r="-7000" b="-88000"/>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48" name="ïṧḻïḓé">
            <a:extLst>
              <a:ext uri="{FF2B5EF4-FFF2-40B4-BE49-F238E27FC236}">
                <a16:creationId xmlns:a16="http://schemas.microsoft.com/office/drawing/2014/main" xmlns="" id="{20DC4A82-3876-448E-ADFE-19153350D983}"/>
              </a:ext>
            </a:extLst>
          </p:cNvPr>
          <p:cNvSpPr/>
          <p:nvPr/>
        </p:nvSpPr>
        <p:spPr bwMode="auto">
          <a:xfrm>
            <a:off x="7698500" y="1716617"/>
            <a:ext cx="4493500" cy="3176972"/>
          </a:xfrm>
          <a:custGeom>
            <a:avLst/>
            <a:gdLst>
              <a:gd name="connsiteX0" fmla="*/ 2087302 w 4493500"/>
              <a:gd name="connsiteY0" fmla="*/ 0 h 3176972"/>
              <a:gd name="connsiteX1" fmla="*/ 4493500 w 4493500"/>
              <a:gd name="connsiteY1" fmla="*/ 0 h 3176972"/>
              <a:gd name="connsiteX2" fmla="*/ 4493500 w 4493500"/>
              <a:gd name="connsiteY2" fmla="*/ 3176972 h 3176972"/>
              <a:gd name="connsiteX3" fmla="*/ 0 w 4493500"/>
              <a:gd name="connsiteY3" fmla="*/ 3176972 h 3176972"/>
            </a:gdLst>
            <a:ahLst/>
            <a:cxnLst>
              <a:cxn ang="0">
                <a:pos x="connsiteX0" y="connsiteY0"/>
              </a:cxn>
              <a:cxn ang="0">
                <a:pos x="connsiteX1" y="connsiteY1"/>
              </a:cxn>
              <a:cxn ang="0">
                <a:pos x="connsiteX2" y="connsiteY2"/>
              </a:cxn>
              <a:cxn ang="0">
                <a:pos x="connsiteX3" y="connsiteY3"/>
              </a:cxn>
            </a:cxnLst>
            <a:rect l="l" t="t" r="r" b="b"/>
            <a:pathLst>
              <a:path w="4493500" h="3176972">
                <a:moveTo>
                  <a:pt x="2087302" y="0"/>
                </a:moveTo>
                <a:lnTo>
                  <a:pt x="4493500" y="0"/>
                </a:lnTo>
                <a:lnTo>
                  <a:pt x="4493500" y="3176972"/>
                </a:lnTo>
                <a:lnTo>
                  <a:pt x="0" y="3176972"/>
                </a:lnTo>
                <a:close/>
              </a:path>
            </a:pathLst>
          </a:custGeom>
          <a:blipFill dpi="0" rotWithShape="1">
            <a:blip r:embed="rId3"/>
            <a:srcRect/>
            <a:stretch>
              <a:fillRect l="-167000" t="-57000" r="49000" b="-109000"/>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49" name="íṡļiďê">
            <a:extLst>
              <a:ext uri="{FF2B5EF4-FFF2-40B4-BE49-F238E27FC236}">
                <a16:creationId xmlns:a16="http://schemas.microsoft.com/office/drawing/2014/main" xmlns="" id="{8E56C136-8E09-4E53-9677-7FAE7CA7B3BE}"/>
              </a:ext>
            </a:extLst>
          </p:cNvPr>
          <p:cNvSpPr txBox="1"/>
          <p:nvPr/>
        </p:nvSpPr>
        <p:spPr>
          <a:xfrm>
            <a:off x="241461" y="5231591"/>
            <a:ext cx="11709078" cy="369332"/>
          </a:xfrm>
          <a:prstGeom prst="rect">
            <a:avLst/>
          </a:prstGeom>
          <a:noFill/>
        </p:spPr>
        <p:txBody>
          <a:bodyPr wrap="square" anchor="b" anchorCtr="1">
            <a:normAutofit/>
          </a:bodyPr>
          <a:lstStyle/>
          <a:p>
            <a:pPr lvl="0" algn="r" defTabSz="914378">
              <a:defRPr/>
            </a:pPr>
            <a:r>
              <a:rPr lang="zh-CN" altLang="en-US" b="1" dirty="0">
                <a:solidFill>
                  <a:srgbClr val="44D9E6"/>
                </a:solidFill>
              </a:rPr>
              <a:t>标题预设</a:t>
            </a:r>
          </a:p>
        </p:txBody>
      </p:sp>
      <p:sp>
        <p:nvSpPr>
          <p:cNvPr id="50" name="íṡľîde">
            <a:extLst>
              <a:ext uri="{FF2B5EF4-FFF2-40B4-BE49-F238E27FC236}">
                <a16:creationId xmlns:a16="http://schemas.microsoft.com/office/drawing/2014/main" xmlns="" id="{D4695ADA-C6D0-4E4B-92C0-3FB472E20FB5}"/>
              </a:ext>
            </a:extLst>
          </p:cNvPr>
          <p:cNvSpPr txBox="1"/>
          <p:nvPr/>
        </p:nvSpPr>
        <p:spPr>
          <a:xfrm>
            <a:off x="241461" y="5600923"/>
            <a:ext cx="11709078" cy="647477"/>
          </a:xfrm>
          <a:prstGeom prst="rect">
            <a:avLst/>
          </a:prstGeom>
          <a:noFill/>
        </p:spPr>
        <p:txBody>
          <a:bodyPr wrap="square" anchor="t" anchorCtr="1">
            <a:normAutofit/>
          </a:bodyPr>
          <a:lstStyle/>
          <a:p>
            <a:pPr algn="ctr">
              <a:lnSpc>
                <a:spcPct val="120000"/>
              </a:lnSpc>
            </a:pPr>
            <a:r>
              <a:rPr lang="zh-CN" altLang="en-US" sz="1200" dirty="0">
                <a:solidFill>
                  <a:srgbClr val="44D9E6"/>
                </a:solidFill>
              </a:rPr>
              <a:t>点击此处更换文本点击此处更换文本点击此处更换文本点击此处更换文本点击此处更换文本点击此处更换文本</a:t>
            </a:r>
          </a:p>
          <a:p>
            <a:pPr algn="ctr">
              <a:lnSpc>
                <a:spcPct val="120000"/>
              </a:lnSpc>
            </a:pPr>
            <a:r>
              <a:rPr lang="zh-CN" altLang="en-US" sz="1200" dirty="0">
                <a:solidFill>
                  <a:srgbClr val="44D9E6"/>
                </a:solidFill>
              </a:rPr>
              <a:t>点击此处更换文本点击此处更换文本点击此处更换文本</a:t>
            </a:r>
          </a:p>
          <a:p>
            <a:pPr algn="ctr">
              <a:lnSpc>
                <a:spcPct val="120000"/>
              </a:lnSpc>
            </a:pPr>
            <a:endParaRPr lang="zh-CN" altLang="en-US" sz="1200" dirty="0">
              <a:solidFill>
                <a:srgbClr val="44D9E6"/>
              </a:solidFill>
            </a:endParaRPr>
          </a:p>
        </p:txBody>
      </p:sp>
      <p:sp>
        <p:nvSpPr>
          <p:cNvPr id="9" name="矩形 8">
            <a:extLst>
              <a:ext uri="{FF2B5EF4-FFF2-40B4-BE49-F238E27FC236}">
                <a16:creationId xmlns:a16="http://schemas.microsoft.com/office/drawing/2014/main" xmlns="" id="{284CF454-B043-48F3-9DC5-2CA31346B5EF}"/>
              </a:ext>
            </a:extLst>
          </p:cNvPr>
          <p:cNvSpPr/>
          <p:nvPr/>
        </p:nvSpPr>
        <p:spPr>
          <a:xfrm>
            <a:off x="9906000" y="1716617"/>
            <a:ext cx="2419350" cy="3176972"/>
          </a:xfrm>
          <a:prstGeom prst="rect">
            <a:avLst/>
          </a:prstGeom>
          <a:solidFill>
            <a:srgbClr val="B8C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55668967"/>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
                                          </p:val>
                                        </p:tav>
                                        <p:tav tm="100000">
                                          <p:val>
                                            <p:strVal val="#ppt_x"/>
                                          </p:val>
                                        </p:tav>
                                      </p:tavLst>
                                    </p:anim>
                                    <p:anim calcmode="lin" valueType="num">
                                      <p:cBhvr>
                                        <p:cTn id="9"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fade">
                                      <p:cBhvr>
                                        <p:cTn id="14" dur="1000"/>
                                        <p:tgtEl>
                                          <p:spTgt spid="47"/>
                                        </p:tgtEl>
                                      </p:cBhvr>
                                    </p:animEffect>
                                    <p:anim calcmode="lin" valueType="num">
                                      <p:cBhvr>
                                        <p:cTn id="15" dur="1000" fill="hold"/>
                                        <p:tgtEl>
                                          <p:spTgt spid="47"/>
                                        </p:tgtEl>
                                        <p:attrNameLst>
                                          <p:attrName>ppt_x</p:attrName>
                                        </p:attrNameLst>
                                      </p:cBhvr>
                                      <p:tavLst>
                                        <p:tav tm="0">
                                          <p:val>
                                            <p:strVal val="#ppt_x"/>
                                          </p:val>
                                        </p:tav>
                                        <p:tav tm="100000">
                                          <p:val>
                                            <p:strVal val="#ppt_x"/>
                                          </p:val>
                                        </p:tav>
                                      </p:tavLst>
                                    </p:anim>
                                    <p:anim calcmode="lin" valueType="num">
                                      <p:cBhvr>
                                        <p:cTn id="16"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1000"/>
                                        <p:tgtEl>
                                          <p:spTgt spid="48"/>
                                        </p:tgtEl>
                                      </p:cBhvr>
                                    </p:animEffect>
                                    <p:anim calcmode="lin" valueType="num">
                                      <p:cBhvr>
                                        <p:cTn id="22" dur="1000" fill="hold"/>
                                        <p:tgtEl>
                                          <p:spTgt spid="48"/>
                                        </p:tgtEl>
                                        <p:attrNameLst>
                                          <p:attrName>ppt_x</p:attrName>
                                        </p:attrNameLst>
                                      </p:cBhvr>
                                      <p:tavLst>
                                        <p:tav tm="0">
                                          <p:val>
                                            <p:strVal val="#ppt_x"/>
                                          </p:val>
                                        </p:tav>
                                        <p:tav tm="100000">
                                          <p:val>
                                            <p:strVal val="#ppt_x"/>
                                          </p:val>
                                        </p:tav>
                                      </p:tavLst>
                                    </p:anim>
                                    <p:anim calcmode="lin" valueType="num">
                                      <p:cBhvr>
                                        <p:cTn id="23" dur="1000" fill="hold"/>
                                        <p:tgtEl>
                                          <p:spTgt spid="4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1000"/>
                                        <p:tgtEl>
                                          <p:spTgt spid="49"/>
                                        </p:tgtEl>
                                      </p:cBhvr>
                                    </p:animEffect>
                                    <p:anim calcmode="lin" valueType="num">
                                      <p:cBhvr>
                                        <p:cTn id="34" dur="1000" fill="hold"/>
                                        <p:tgtEl>
                                          <p:spTgt spid="49"/>
                                        </p:tgtEl>
                                        <p:attrNameLst>
                                          <p:attrName>ppt_x</p:attrName>
                                        </p:attrNameLst>
                                      </p:cBhvr>
                                      <p:tavLst>
                                        <p:tav tm="0">
                                          <p:val>
                                            <p:strVal val="#ppt_x"/>
                                          </p:val>
                                        </p:tav>
                                        <p:tav tm="100000">
                                          <p:val>
                                            <p:strVal val="#ppt_x"/>
                                          </p:val>
                                        </p:tav>
                                      </p:tavLst>
                                    </p:anim>
                                    <p:anim calcmode="lin" valueType="num">
                                      <p:cBhvr>
                                        <p:cTn id="35" dur="1000" fill="hold"/>
                                        <p:tgtEl>
                                          <p:spTgt spid="4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fade">
                                      <p:cBhvr>
                                        <p:cTn id="38" dur="1000"/>
                                        <p:tgtEl>
                                          <p:spTgt spid="50"/>
                                        </p:tgtEl>
                                      </p:cBhvr>
                                    </p:animEffect>
                                    <p:anim calcmode="lin" valueType="num">
                                      <p:cBhvr>
                                        <p:cTn id="39" dur="1000" fill="hold"/>
                                        <p:tgtEl>
                                          <p:spTgt spid="50"/>
                                        </p:tgtEl>
                                        <p:attrNameLst>
                                          <p:attrName>ppt_x</p:attrName>
                                        </p:attrNameLst>
                                      </p:cBhvr>
                                      <p:tavLst>
                                        <p:tav tm="0">
                                          <p:val>
                                            <p:strVal val="#ppt_x"/>
                                          </p:val>
                                        </p:tav>
                                        <p:tav tm="100000">
                                          <p:val>
                                            <p:strVal val="#ppt_x"/>
                                          </p:val>
                                        </p:tav>
                                      </p:tavLst>
                                    </p:anim>
                                    <p:anim calcmode="lin" valueType="num">
                                      <p:cBhvr>
                                        <p:cTn id="40"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p:bldP spid="50" grpId="0"/>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íśľîḍé">
            <a:extLst>
              <a:ext uri="{FF2B5EF4-FFF2-40B4-BE49-F238E27FC236}">
                <a16:creationId xmlns:a16="http://schemas.microsoft.com/office/drawing/2014/main" xmlns="" id="{0D8C1EBD-A974-4CE9-A7FA-83BB13636AC1}"/>
              </a:ext>
            </a:extLst>
          </p:cNvPr>
          <p:cNvSpPr/>
          <p:nvPr/>
        </p:nvSpPr>
        <p:spPr>
          <a:xfrm>
            <a:off x="0" y="-56536"/>
            <a:ext cx="8318500" cy="6914536"/>
          </a:xfrm>
          <a:prstGeom prst="parallelogram">
            <a:avLst/>
          </a:prstGeom>
          <a:gradFill>
            <a:gsLst>
              <a:gs pos="0">
                <a:schemeClr val="accent1">
                  <a:lumMod val="5000"/>
                  <a:lumOff val="95000"/>
                  <a:alpha val="0"/>
                </a:schemeClr>
              </a:gs>
              <a:gs pos="74000">
                <a:srgbClr val="44D9E6"/>
              </a:gs>
              <a:gs pos="83000">
                <a:srgbClr val="44D9E6"/>
              </a:gs>
              <a:gs pos="100000">
                <a:srgbClr val="44D9E6"/>
              </a:gs>
            </a:gsLst>
            <a:lin ang="21594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dirty="0"/>
          </a:p>
        </p:txBody>
      </p:sp>
      <p:sp>
        <p:nvSpPr>
          <p:cNvPr id="3" name="文本框 2">
            <a:extLst>
              <a:ext uri="{FF2B5EF4-FFF2-40B4-BE49-F238E27FC236}">
                <a16:creationId xmlns:a16="http://schemas.microsoft.com/office/drawing/2014/main" xmlns="" id="{8E989E35-7D0F-4CAB-9984-5E8FD37C54F2}"/>
              </a:ext>
            </a:extLst>
          </p:cNvPr>
          <p:cNvSpPr txBox="1"/>
          <p:nvPr/>
        </p:nvSpPr>
        <p:spPr>
          <a:xfrm>
            <a:off x="1408842" y="3553411"/>
            <a:ext cx="8897208" cy="978729"/>
          </a:xfrm>
          <a:prstGeom prst="rect">
            <a:avLst/>
          </a:prstGeom>
          <a:noFill/>
        </p:spPr>
        <p:txBody>
          <a:bodyPr wrap="square" rtlCol="0">
            <a:spAutoFit/>
          </a:bodyPr>
          <a:lstStyle/>
          <a:p>
            <a:pPr>
              <a:lnSpc>
                <a:spcPct val="120000"/>
              </a:lnSpc>
            </a:pPr>
            <a:r>
              <a:rPr lang="zh-CN" altLang="en-US" sz="4800" b="1" dirty="0">
                <a:solidFill>
                  <a:schemeClr val="bg1"/>
                </a:solidFill>
                <a:cs typeface="+mn-ea"/>
                <a:sym typeface="+mn-lt"/>
              </a:rPr>
              <a:t>人工智能研究成果的分布与数量</a:t>
            </a:r>
          </a:p>
        </p:txBody>
      </p:sp>
      <p:sp>
        <p:nvSpPr>
          <p:cNvPr id="4" name="文本框 3">
            <a:extLst>
              <a:ext uri="{FF2B5EF4-FFF2-40B4-BE49-F238E27FC236}">
                <a16:creationId xmlns:a16="http://schemas.microsoft.com/office/drawing/2014/main" xmlns="" id="{70D924D3-E408-48F3-A9FE-0412AF6133C3}"/>
              </a:ext>
            </a:extLst>
          </p:cNvPr>
          <p:cNvSpPr txBox="1"/>
          <p:nvPr/>
        </p:nvSpPr>
        <p:spPr>
          <a:xfrm>
            <a:off x="1294542" y="4532140"/>
            <a:ext cx="5353908" cy="461665"/>
          </a:xfrm>
          <a:prstGeom prst="rect">
            <a:avLst/>
          </a:prstGeom>
          <a:noFill/>
        </p:spPr>
        <p:txBody>
          <a:bodyPr wrap="square" rtlCol="0">
            <a:spAutoFit/>
          </a:bodyPr>
          <a:lstStyle/>
          <a:p>
            <a:r>
              <a:rPr lang="en-US" altLang="zh-CN" sz="2400" b="1" spc="120" dirty="0">
                <a:solidFill>
                  <a:schemeClr val="bg1"/>
                </a:solidFill>
                <a:cs typeface="+mn-ea"/>
                <a:sym typeface="+mn-lt"/>
              </a:rPr>
              <a:t>RESEARCH PRODUCTION</a:t>
            </a:r>
            <a:endParaRPr lang="zh-CN" altLang="en-US" sz="2400" b="1" spc="120" dirty="0">
              <a:solidFill>
                <a:schemeClr val="bg1"/>
              </a:solidFill>
              <a:cs typeface="+mn-ea"/>
              <a:sym typeface="+mn-lt"/>
            </a:endParaRPr>
          </a:p>
        </p:txBody>
      </p:sp>
      <p:sp>
        <p:nvSpPr>
          <p:cNvPr id="6" name="文本框 5">
            <a:extLst>
              <a:ext uri="{FF2B5EF4-FFF2-40B4-BE49-F238E27FC236}">
                <a16:creationId xmlns:a16="http://schemas.microsoft.com/office/drawing/2014/main" xmlns="" id="{14691109-FAEF-48C0-9469-E1DA2273A0D4}"/>
              </a:ext>
            </a:extLst>
          </p:cNvPr>
          <p:cNvSpPr txBox="1"/>
          <p:nvPr/>
        </p:nvSpPr>
        <p:spPr>
          <a:xfrm>
            <a:off x="1961077" y="1475520"/>
            <a:ext cx="3741223" cy="769441"/>
          </a:xfrm>
          <a:prstGeom prst="rect">
            <a:avLst/>
          </a:prstGeom>
          <a:noFill/>
        </p:spPr>
        <p:txBody>
          <a:bodyPr wrap="square" rtlCol="0">
            <a:spAutoFit/>
          </a:bodyPr>
          <a:lstStyle/>
          <a:p>
            <a:pPr>
              <a:defRPr/>
            </a:pPr>
            <a:r>
              <a:rPr kumimoji="0" lang="en-US" altLang="zh-CN" sz="4400" b="1" i="0" u="none" strike="noStrike" kern="1200" cap="none" spc="0" normalizeH="0" baseline="0" noProof="0" dirty="0">
                <a:ln>
                  <a:noFill/>
                </a:ln>
                <a:solidFill>
                  <a:schemeClr val="bg1"/>
                </a:solidFill>
                <a:effectLst/>
                <a:uLnTx/>
                <a:uFillTx/>
                <a:latin typeface="Microsoft YaHei UI" panose="020F0502020204030204"/>
                <a:ea typeface="微软雅黑"/>
                <a:cs typeface="+mn-cs"/>
              </a:rPr>
              <a:t>PART </a:t>
            </a:r>
            <a:r>
              <a:rPr lang="en-US" altLang="zh-CN" sz="4400" b="1" dirty="0">
                <a:solidFill>
                  <a:schemeClr val="bg1"/>
                </a:solidFill>
              </a:rPr>
              <a:t>FOUR</a:t>
            </a:r>
            <a:endParaRPr lang="zh-CN" altLang="en-US" sz="4400" b="1" dirty="0">
              <a:solidFill>
                <a:schemeClr val="bg1"/>
              </a:solidFill>
            </a:endParaRPr>
          </a:p>
        </p:txBody>
      </p:sp>
    </p:spTree>
    <p:extLst>
      <p:ext uri="{BB962C8B-B14F-4D97-AF65-F5344CB8AC3E}">
        <p14:creationId xmlns:p14="http://schemas.microsoft.com/office/powerpoint/2010/main" val="1375851866"/>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4"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6C7D7385-4CF4-4D81-A0E2-46D5ADD91BF4}"/>
              </a:ext>
            </a:extLst>
          </p:cNvPr>
          <p:cNvGrpSpPr/>
          <p:nvPr/>
        </p:nvGrpSpPr>
        <p:grpSpPr>
          <a:xfrm>
            <a:off x="0" y="304800"/>
            <a:ext cx="8048984" cy="566585"/>
            <a:chOff x="0" y="513506"/>
            <a:chExt cx="6978466" cy="491229"/>
          </a:xfrm>
        </p:grpSpPr>
        <p:sp>
          <p:nvSpPr>
            <p:cNvPr id="3" name="矩形 2">
              <a:extLst>
                <a:ext uri="{FF2B5EF4-FFF2-40B4-BE49-F238E27FC236}">
                  <a16:creationId xmlns:a16="http://schemas.microsoft.com/office/drawing/2014/main" xmlns="" id="{5DFA9BE4-6C69-4FFB-9D04-2EE37A5E4824}"/>
                </a:ext>
              </a:extLst>
            </p:cNvPr>
            <p:cNvSpPr/>
            <p:nvPr/>
          </p:nvSpPr>
          <p:spPr>
            <a:xfrm>
              <a:off x="0" y="513506"/>
              <a:ext cx="623488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881" h="491229">
                  <a:moveTo>
                    <a:pt x="0" y="0"/>
                  </a:moveTo>
                  <a:lnTo>
                    <a:pt x="5206181" y="0"/>
                  </a:lnTo>
                  <a:lnTo>
                    <a:pt x="6234881" y="491229"/>
                  </a:lnTo>
                  <a:lnTo>
                    <a:pt x="0" y="491229"/>
                  </a:lnTo>
                  <a:lnTo>
                    <a:pt x="0" y="0"/>
                  </a:lnTo>
                  <a:close/>
                </a:path>
              </a:pathLst>
            </a:custGeom>
            <a:gradFill>
              <a:gsLst>
                <a:gs pos="0">
                  <a:schemeClr val="accent1">
                    <a:lumMod val="5000"/>
                    <a:lumOff val="95000"/>
                    <a:alpha val="0"/>
                  </a:schemeClr>
                </a:gs>
                <a:gs pos="74000">
                  <a:srgbClr val="44D9E6"/>
                </a:gs>
                <a:gs pos="83000">
                  <a:srgbClr val="44D9E6"/>
                </a:gs>
                <a:gs pos="100000">
                  <a:srgbClr val="44D9E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2">
              <a:extLst>
                <a:ext uri="{FF2B5EF4-FFF2-40B4-BE49-F238E27FC236}">
                  <a16:creationId xmlns:a16="http://schemas.microsoft.com/office/drawing/2014/main" xmlns="" id="{922D5F80-953A-4F9F-9D8E-65B8E117BC1C}"/>
                </a:ext>
              </a:extLst>
            </p:cNvPr>
            <p:cNvSpPr/>
            <p:nvPr/>
          </p:nvSpPr>
          <p:spPr>
            <a:xfrm>
              <a:off x="535368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2">
              <a:extLst>
                <a:ext uri="{FF2B5EF4-FFF2-40B4-BE49-F238E27FC236}">
                  <a16:creationId xmlns:a16="http://schemas.microsoft.com/office/drawing/2014/main" xmlns="" id="{2CBA5FF5-2C68-4395-BC37-30EF3F286945}"/>
                </a:ext>
              </a:extLst>
            </p:cNvPr>
            <p:cNvSpPr/>
            <p:nvPr/>
          </p:nvSpPr>
          <p:spPr>
            <a:xfrm>
              <a:off x="571563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a:extLst>
              <a:ext uri="{FF2B5EF4-FFF2-40B4-BE49-F238E27FC236}">
                <a16:creationId xmlns:a16="http://schemas.microsoft.com/office/drawing/2014/main" xmlns="" id="{6CE9FAC4-7CFC-4B93-B733-5F4DAA376196}"/>
              </a:ext>
            </a:extLst>
          </p:cNvPr>
          <p:cNvSpPr txBox="1"/>
          <p:nvPr/>
        </p:nvSpPr>
        <p:spPr>
          <a:xfrm>
            <a:off x="286065" y="342900"/>
            <a:ext cx="6858000" cy="523220"/>
          </a:xfrm>
          <a:prstGeom prst="rect">
            <a:avLst/>
          </a:prstGeom>
          <a:noFill/>
        </p:spPr>
        <p:txBody>
          <a:bodyPr wrap="square" rtlCol="0">
            <a:spAutoFit/>
          </a:bodyPr>
          <a:lstStyle/>
          <a:p>
            <a:r>
              <a:rPr lang="en-US" altLang="zh-CN" sz="2800" spc="120" dirty="0">
                <a:solidFill>
                  <a:schemeClr val="bg1"/>
                </a:solidFill>
                <a:cs typeface="+mn-ea"/>
                <a:sym typeface="+mn-lt"/>
              </a:rPr>
              <a:t>RESEARCH PRODUCTION</a:t>
            </a:r>
            <a:endParaRPr lang="zh-CN" altLang="en-US" sz="2800" spc="120" dirty="0">
              <a:solidFill>
                <a:schemeClr val="bg1"/>
              </a:solidFill>
              <a:cs typeface="+mn-ea"/>
              <a:sym typeface="+mn-lt"/>
            </a:endParaRPr>
          </a:p>
        </p:txBody>
      </p:sp>
      <p:grpSp>
        <p:nvGrpSpPr>
          <p:cNvPr id="7" name="组合 6">
            <a:extLst>
              <a:ext uri="{FF2B5EF4-FFF2-40B4-BE49-F238E27FC236}">
                <a16:creationId xmlns:a16="http://schemas.microsoft.com/office/drawing/2014/main" xmlns="" id="{32E362E5-8EF7-4CA4-8D6B-BAF0F929D5F8}"/>
              </a:ext>
            </a:extLst>
          </p:cNvPr>
          <p:cNvGrpSpPr/>
          <p:nvPr/>
        </p:nvGrpSpPr>
        <p:grpSpPr>
          <a:xfrm>
            <a:off x="1413384" y="1967262"/>
            <a:ext cx="8095354" cy="3822513"/>
            <a:chOff x="1413384" y="1967262"/>
            <a:chExt cx="8095354" cy="3822513"/>
          </a:xfrm>
        </p:grpSpPr>
        <p:sp>
          <p:nvSpPr>
            <p:cNvPr id="8" name="íṣľiďé">
              <a:extLst>
                <a:ext uri="{FF2B5EF4-FFF2-40B4-BE49-F238E27FC236}">
                  <a16:creationId xmlns:a16="http://schemas.microsoft.com/office/drawing/2014/main" xmlns="" id="{C20A6528-8401-49B2-9D3E-42AC2576CC72}"/>
                </a:ext>
              </a:extLst>
            </p:cNvPr>
            <p:cNvSpPr/>
            <p:nvPr/>
          </p:nvSpPr>
          <p:spPr>
            <a:xfrm>
              <a:off x="4125693" y="2142076"/>
              <a:ext cx="2871820" cy="1116885"/>
            </a:xfrm>
            <a:custGeom>
              <a:avLst/>
              <a:gdLst>
                <a:gd name="connsiteX0" fmla="*/ 727078 w 4604385"/>
                <a:gd name="connsiteY0" fmla="*/ 0 h 1790700"/>
                <a:gd name="connsiteX1" fmla="*/ 4604385 w 4604385"/>
                <a:gd name="connsiteY1" fmla="*/ 0 h 1790700"/>
                <a:gd name="connsiteX2" fmla="*/ 4604385 w 4604385"/>
                <a:gd name="connsiteY2" fmla="*/ 438150 h 1790700"/>
                <a:gd name="connsiteX3" fmla="*/ 864672 w 4604385"/>
                <a:gd name="connsiteY3" fmla="*/ 438150 h 1790700"/>
                <a:gd name="connsiteX4" fmla="*/ 495300 w 4604385"/>
                <a:gd name="connsiteY4" fmla="*/ 807522 h 1790700"/>
                <a:gd name="connsiteX5" fmla="*/ 495300 w 4604385"/>
                <a:gd name="connsiteY5" fmla="*/ 983178 h 1790700"/>
                <a:gd name="connsiteX6" fmla="*/ 864672 w 4604385"/>
                <a:gd name="connsiteY6" fmla="*/ 1352550 h 1790700"/>
                <a:gd name="connsiteX7" fmla="*/ 4604385 w 4604385"/>
                <a:gd name="connsiteY7" fmla="*/ 1352550 h 1790700"/>
                <a:gd name="connsiteX8" fmla="*/ 4604385 w 4604385"/>
                <a:gd name="connsiteY8" fmla="*/ 1790700 h 1790700"/>
                <a:gd name="connsiteX9" fmla="*/ 727078 w 4604385"/>
                <a:gd name="connsiteY9" fmla="*/ 1790700 h 1790700"/>
                <a:gd name="connsiteX10" fmla="*/ 0 w 4604385"/>
                <a:gd name="connsiteY10" fmla="*/ 1063622 h 1790700"/>
                <a:gd name="connsiteX11" fmla="*/ 0 w 4604385"/>
                <a:gd name="connsiteY11" fmla="*/ 727078 h 1790700"/>
                <a:gd name="connsiteX12" fmla="*/ 727078 w 4604385"/>
                <a:gd name="connsiteY12" fmla="*/ 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4385" h="1790700">
                  <a:moveTo>
                    <a:pt x="727078" y="0"/>
                  </a:moveTo>
                  <a:lnTo>
                    <a:pt x="4604385" y="0"/>
                  </a:lnTo>
                  <a:lnTo>
                    <a:pt x="4604385" y="438150"/>
                  </a:lnTo>
                  <a:lnTo>
                    <a:pt x="864672" y="438150"/>
                  </a:lnTo>
                  <a:cubicBezTo>
                    <a:pt x="660673" y="438150"/>
                    <a:pt x="495300" y="603523"/>
                    <a:pt x="495300" y="807522"/>
                  </a:cubicBezTo>
                  <a:lnTo>
                    <a:pt x="495300" y="983178"/>
                  </a:lnTo>
                  <a:cubicBezTo>
                    <a:pt x="495300" y="1187177"/>
                    <a:pt x="660673" y="1352550"/>
                    <a:pt x="864672" y="1352550"/>
                  </a:cubicBezTo>
                  <a:lnTo>
                    <a:pt x="4604385" y="1352550"/>
                  </a:lnTo>
                  <a:lnTo>
                    <a:pt x="4604385" y="1790700"/>
                  </a:lnTo>
                  <a:lnTo>
                    <a:pt x="727078" y="1790700"/>
                  </a:lnTo>
                  <a:cubicBezTo>
                    <a:pt x="325524" y="1790700"/>
                    <a:pt x="0" y="1465176"/>
                    <a:pt x="0" y="1063622"/>
                  </a:cubicBezTo>
                  <a:lnTo>
                    <a:pt x="0" y="727078"/>
                  </a:lnTo>
                  <a:cubicBezTo>
                    <a:pt x="0" y="325524"/>
                    <a:pt x="325524" y="0"/>
                    <a:pt x="727078" y="0"/>
                  </a:cubicBezTo>
                  <a:close/>
                </a:path>
              </a:pathLst>
            </a:custGeom>
            <a:solidFill>
              <a:srgbClr val="44D9E6">
                <a:alpha val="50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9" name="iṧḷïḓê">
              <a:extLst>
                <a:ext uri="{FF2B5EF4-FFF2-40B4-BE49-F238E27FC236}">
                  <a16:creationId xmlns:a16="http://schemas.microsoft.com/office/drawing/2014/main" xmlns="" id="{4F59F198-A78B-4D93-95A1-EEF007DE5409}"/>
                </a:ext>
              </a:extLst>
            </p:cNvPr>
            <p:cNvSpPr/>
            <p:nvPr/>
          </p:nvSpPr>
          <p:spPr>
            <a:xfrm flipH="1">
              <a:off x="6984736" y="2985681"/>
              <a:ext cx="1189070" cy="1116885"/>
            </a:xfrm>
            <a:custGeom>
              <a:avLst/>
              <a:gdLst>
                <a:gd name="connsiteX0" fmla="*/ 727078 w 4604385"/>
                <a:gd name="connsiteY0" fmla="*/ 0 h 1790700"/>
                <a:gd name="connsiteX1" fmla="*/ 4604385 w 4604385"/>
                <a:gd name="connsiteY1" fmla="*/ 0 h 1790700"/>
                <a:gd name="connsiteX2" fmla="*/ 4604385 w 4604385"/>
                <a:gd name="connsiteY2" fmla="*/ 438150 h 1790700"/>
                <a:gd name="connsiteX3" fmla="*/ 864672 w 4604385"/>
                <a:gd name="connsiteY3" fmla="*/ 438150 h 1790700"/>
                <a:gd name="connsiteX4" fmla="*/ 495300 w 4604385"/>
                <a:gd name="connsiteY4" fmla="*/ 807522 h 1790700"/>
                <a:gd name="connsiteX5" fmla="*/ 495300 w 4604385"/>
                <a:gd name="connsiteY5" fmla="*/ 983178 h 1790700"/>
                <a:gd name="connsiteX6" fmla="*/ 864672 w 4604385"/>
                <a:gd name="connsiteY6" fmla="*/ 1352550 h 1790700"/>
                <a:gd name="connsiteX7" fmla="*/ 4604385 w 4604385"/>
                <a:gd name="connsiteY7" fmla="*/ 1352550 h 1790700"/>
                <a:gd name="connsiteX8" fmla="*/ 4604385 w 4604385"/>
                <a:gd name="connsiteY8" fmla="*/ 1790700 h 1790700"/>
                <a:gd name="connsiteX9" fmla="*/ 727078 w 4604385"/>
                <a:gd name="connsiteY9" fmla="*/ 1790700 h 1790700"/>
                <a:gd name="connsiteX10" fmla="*/ 0 w 4604385"/>
                <a:gd name="connsiteY10" fmla="*/ 1063622 h 1790700"/>
                <a:gd name="connsiteX11" fmla="*/ 0 w 4604385"/>
                <a:gd name="connsiteY11" fmla="*/ 727078 h 1790700"/>
                <a:gd name="connsiteX12" fmla="*/ 727078 w 4604385"/>
                <a:gd name="connsiteY12" fmla="*/ 0 h 1790700"/>
                <a:gd name="connsiteX0" fmla="*/ 727078 w 4604385"/>
                <a:gd name="connsiteY0" fmla="*/ 0 h 1790700"/>
                <a:gd name="connsiteX1" fmla="*/ 4604385 w 4604385"/>
                <a:gd name="connsiteY1" fmla="*/ 0 h 1790700"/>
                <a:gd name="connsiteX2" fmla="*/ 4604385 w 4604385"/>
                <a:gd name="connsiteY2" fmla="*/ 438150 h 1790700"/>
                <a:gd name="connsiteX3" fmla="*/ 864672 w 4604385"/>
                <a:gd name="connsiteY3" fmla="*/ 438150 h 1790700"/>
                <a:gd name="connsiteX4" fmla="*/ 495300 w 4604385"/>
                <a:gd name="connsiteY4" fmla="*/ 807522 h 1790700"/>
                <a:gd name="connsiteX5" fmla="*/ 495300 w 4604385"/>
                <a:gd name="connsiteY5" fmla="*/ 983178 h 1790700"/>
                <a:gd name="connsiteX6" fmla="*/ 864672 w 4604385"/>
                <a:gd name="connsiteY6" fmla="*/ 1352550 h 1790700"/>
                <a:gd name="connsiteX7" fmla="*/ 1901344 w 4604385"/>
                <a:gd name="connsiteY7" fmla="*/ 1367822 h 1790700"/>
                <a:gd name="connsiteX8" fmla="*/ 4604385 w 4604385"/>
                <a:gd name="connsiteY8" fmla="*/ 1790700 h 1790700"/>
                <a:gd name="connsiteX9" fmla="*/ 727078 w 4604385"/>
                <a:gd name="connsiteY9" fmla="*/ 1790700 h 1790700"/>
                <a:gd name="connsiteX10" fmla="*/ 0 w 4604385"/>
                <a:gd name="connsiteY10" fmla="*/ 1063622 h 1790700"/>
                <a:gd name="connsiteX11" fmla="*/ 0 w 4604385"/>
                <a:gd name="connsiteY11" fmla="*/ 727078 h 1790700"/>
                <a:gd name="connsiteX12" fmla="*/ 727078 w 4604385"/>
                <a:gd name="connsiteY12" fmla="*/ 0 h 1790700"/>
                <a:gd name="connsiteX0" fmla="*/ 727078 w 4604385"/>
                <a:gd name="connsiteY0" fmla="*/ 0 h 1790700"/>
                <a:gd name="connsiteX1" fmla="*/ 4604385 w 4604385"/>
                <a:gd name="connsiteY1" fmla="*/ 0 h 1790700"/>
                <a:gd name="connsiteX2" fmla="*/ 4604385 w 4604385"/>
                <a:gd name="connsiteY2" fmla="*/ 438150 h 1790700"/>
                <a:gd name="connsiteX3" fmla="*/ 864672 w 4604385"/>
                <a:gd name="connsiteY3" fmla="*/ 438150 h 1790700"/>
                <a:gd name="connsiteX4" fmla="*/ 495300 w 4604385"/>
                <a:gd name="connsiteY4" fmla="*/ 807522 h 1790700"/>
                <a:gd name="connsiteX5" fmla="*/ 495300 w 4604385"/>
                <a:gd name="connsiteY5" fmla="*/ 983178 h 1790700"/>
                <a:gd name="connsiteX6" fmla="*/ 864672 w 4604385"/>
                <a:gd name="connsiteY6" fmla="*/ 1352550 h 1790700"/>
                <a:gd name="connsiteX7" fmla="*/ 1901344 w 4604385"/>
                <a:gd name="connsiteY7" fmla="*/ 1367822 h 1790700"/>
                <a:gd name="connsiteX8" fmla="*/ 1906434 w 4604385"/>
                <a:gd name="connsiteY8" fmla="*/ 1790700 h 1790700"/>
                <a:gd name="connsiteX9" fmla="*/ 727078 w 4604385"/>
                <a:gd name="connsiteY9" fmla="*/ 1790700 h 1790700"/>
                <a:gd name="connsiteX10" fmla="*/ 0 w 4604385"/>
                <a:gd name="connsiteY10" fmla="*/ 1063622 h 1790700"/>
                <a:gd name="connsiteX11" fmla="*/ 0 w 4604385"/>
                <a:gd name="connsiteY11" fmla="*/ 727078 h 1790700"/>
                <a:gd name="connsiteX12" fmla="*/ 727078 w 4604385"/>
                <a:gd name="connsiteY12" fmla="*/ 0 h 1790700"/>
                <a:gd name="connsiteX0" fmla="*/ 727078 w 4604385"/>
                <a:gd name="connsiteY0" fmla="*/ 0 h 1790700"/>
                <a:gd name="connsiteX1" fmla="*/ 4604385 w 4604385"/>
                <a:gd name="connsiteY1" fmla="*/ 0 h 1790700"/>
                <a:gd name="connsiteX2" fmla="*/ 4604385 w 4604385"/>
                <a:gd name="connsiteY2" fmla="*/ 438150 h 1790700"/>
                <a:gd name="connsiteX3" fmla="*/ 864672 w 4604385"/>
                <a:gd name="connsiteY3" fmla="*/ 438150 h 1790700"/>
                <a:gd name="connsiteX4" fmla="*/ 495300 w 4604385"/>
                <a:gd name="connsiteY4" fmla="*/ 807522 h 1790700"/>
                <a:gd name="connsiteX5" fmla="*/ 495300 w 4604385"/>
                <a:gd name="connsiteY5" fmla="*/ 983178 h 1790700"/>
                <a:gd name="connsiteX6" fmla="*/ 864672 w 4604385"/>
                <a:gd name="connsiteY6" fmla="*/ 1352550 h 1790700"/>
                <a:gd name="connsiteX7" fmla="*/ 1905161 w 4604385"/>
                <a:gd name="connsiteY7" fmla="*/ 1367822 h 1790700"/>
                <a:gd name="connsiteX8" fmla="*/ 1906434 w 4604385"/>
                <a:gd name="connsiteY8" fmla="*/ 1790700 h 1790700"/>
                <a:gd name="connsiteX9" fmla="*/ 727078 w 4604385"/>
                <a:gd name="connsiteY9" fmla="*/ 1790700 h 1790700"/>
                <a:gd name="connsiteX10" fmla="*/ 0 w 4604385"/>
                <a:gd name="connsiteY10" fmla="*/ 1063622 h 1790700"/>
                <a:gd name="connsiteX11" fmla="*/ 0 w 4604385"/>
                <a:gd name="connsiteY11" fmla="*/ 727078 h 1790700"/>
                <a:gd name="connsiteX12" fmla="*/ 727078 w 4604385"/>
                <a:gd name="connsiteY12" fmla="*/ 0 h 1790700"/>
                <a:gd name="connsiteX0" fmla="*/ 727078 w 4604385"/>
                <a:gd name="connsiteY0" fmla="*/ 0 h 1790700"/>
                <a:gd name="connsiteX1" fmla="*/ 1886072 w 4604385"/>
                <a:gd name="connsiteY1" fmla="*/ 0 h 1790700"/>
                <a:gd name="connsiteX2" fmla="*/ 4604385 w 4604385"/>
                <a:gd name="connsiteY2" fmla="*/ 438150 h 1790700"/>
                <a:gd name="connsiteX3" fmla="*/ 864672 w 4604385"/>
                <a:gd name="connsiteY3" fmla="*/ 438150 h 1790700"/>
                <a:gd name="connsiteX4" fmla="*/ 495300 w 4604385"/>
                <a:gd name="connsiteY4" fmla="*/ 807522 h 1790700"/>
                <a:gd name="connsiteX5" fmla="*/ 495300 w 4604385"/>
                <a:gd name="connsiteY5" fmla="*/ 983178 h 1790700"/>
                <a:gd name="connsiteX6" fmla="*/ 864672 w 4604385"/>
                <a:gd name="connsiteY6" fmla="*/ 1352550 h 1790700"/>
                <a:gd name="connsiteX7" fmla="*/ 1905161 w 4604385"/>
                <a:gd name="connsiteY7" fmla="*/ 1367822 h 1790700"/>
                <a:gd name="connsiteX8" fmla="*/ 1906434 w 4604385"/>
                <a:gd name="connsiteY8" fmla="*/ 1790700 h 1790700"/>
                <a:gd name="connsiteX9" fmla="*/ 727078 w 4604385"/>
                <a:gd name="connsiteY9" fmla="*/ 1790700 h 1790700"/>
                <a:gd name="connsiteX10" fmla="*/ 0 w 4604385"/>
                <a:gd name="connsiteY10" fmla="*/ 1063622 h 1790700"/>
                <a:gd name="connsiteX11" fmla="*/ 0 w 4604385"/>
                <a:gd name="connsiteY11" fmla="*/ 727078 h 1790700"/>
                <a:gd name="connsiteX12" fmla="*/ 727078 w 4604385"/>
                <a:gd name="connsiteY12" fmla="*/ 0 h 1790700"/>
                <a:gd name="connsiteX0" fmla="*/ 727078 w 1906434"/>
                <a:gd name="connsiteY0" fmla="*/ 0 h 1790700"/>
                <a:gd name="connsiteX1" fmla="*/ 1886072 w 1906434"/>
                <a:gd name="connsiteY1" fmla="*/ 0 h 1790700"/>
                <a:gd name="connsiteX2" fmla="*/ 1870801 w 1906434"/>
                <a:gd name="connsiteY2" fmla="*/ 430514 h 1790700"/>
                <a:gd name="connsiteX3" fmla="*/ 864672 w 1906434"/>
                <a:gd name="connsiteY3" fmla="*/ 438150 h 1790700"/>
                <a:gd name="connsiteX4" fmla="*/ 495300 w 1906434"/>
                <a:gd name="connsiteY4" fmla="*/ 807522 h 1790700"/>
                <a:gd name="connsiteX5" fmla="*/ 495300 w 1906434"/>
                <a:gd name="connsiteY5" fmla="*/ 983178 h 1790700"/>
                <a:gd name="connsiteX6" fmla="*/ 864672 w 1906434"/>
                <a:gd name="connsiteY6" fmla="*/ 1352550 h 1790700"/>
                <a:gd name="connsiteX7" fmla="*/ 1905161 w 1906434"/>
                <a:gd name="connsiteY7" fmla="*/ 1367822 h 1790700"/>
                <a:gd name="connsiteX8" fmla="*/ 1906434 w 1906434"/>
                <a:gd name="connsiteY8" fmla="*/ 1790700 h 1790700"/>
                <a:gd name="connsiteX9" fmla="*/ 727078 w 1906434"/>
                <a:gd name="connsiteY9" fmla="*/ 1790700 h 1790700"/>
                <a:gd name="connsiteX10" fmla="*/ 0 w 1906434"/>
                <a:gd name="connsiteY10" fmla="*/ 1063622 h 1790700"/>
                <a:gd name="connsiteX11" fmla="*/ 0 w 1906434"/>
                <a:gd name="connsiteY11" fmla="*/ 727078 h 1790700"/>
                <a:gd name="connsiteX12" fmla="*/ 727078 w 1906434"/>
                <a:gd name="connsiteY12" fmla="*/ 0 h 1790700"/>
                <a:gd name="connsiteX0" fmla="*/ 727078 w 1906434"/>
                <a:gd name="connsiteY0" fmla="*/ 0 h 1790700"/>
                <a:gd name="connsiteX1" fmla="*/ 1886072 w 1906434"/>
                <a:gd name="connsiteY1" fmla="*/ 0 h 1790700"/>
                <a:gd name="connsiteX2" fmla="*/ 1886072 w 1906434"/>
                <a:gd name="connsiteY2" fmla="*/ 430514 h 1790700"/>
                <a:gd name="connsiteX3" fmla="*/ 864672 w 1906434"/>
                <a:gd name="connsiteY3" fmla="*/ 438150 h 1790700"/>
                <a:gd name="connsiteX4" fmla="*/ 495300 w 1906434"/>
                <a:gd name="connsiteY4" fmla="*/ 807522 h 1790700"/>
                <a:gd name="connsiteX5" fmla="*/ 495300 w 1906434"/>
                <a:gd name="connsiteY5" fmla="*/ 983178 h 1790700"/>
                <a:gd name="connsiteX6" fmla="*/ 864672 w 1906434"/>
                <a:gd name="connsiteY6" fmla="*/ 1352550 h 1790700"/>
                <a:gd name="connsiteX7" fmla="*/ 1905161 w 1906434"/>
                <a:gd name="connsiteY7" fmla="*/ 1367822 h 1790700"/>
                <a:gd name="connsiteX8" fmla="*/ 1906434 w 1906434"/>
                <a:gd name="connsiteY8" fmla="*/ 1790700 h 1790700"/>
                <a:gd name="connsiteX9" fmla="*/ 727078 w 1906434"/>
                <a:gd name="connsiteY9" fmla="*/ 1790700 h 1790700"/>
                <a:gd name="connsiteX10" fmla="*/ 0 w 1906434"/>
                <a:gd name="connsiteY10" fmla="*/ 1063622 h 1790700"/>
                <a:gd name="connsiteX11" fmla="*/ 0 w 1906434"/>
                <a:gd name="connsiteY11" fmla="*/ 727078 h 1790700"/>
                <a:gd name="connsiteX12" fmla="*/ 727078 w 1906434"/>
                <a:gd name="connsiteY12" fmla="*/ 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06434" h="1790700">
                  <a:moveTo>
                    <a:pt x="727078" y="0"/>
                  </a:moveTo>
                  <a:lnTo>
                    <a:pt x="1886072" y="0"/>
                  </a:lnTo>
                  <a:lnTo>
                    <a:pt x="1886072" y="430514"/>
                  </a:lnTo>
                  <a:lnTo>
                    <a:pt x="864672" y="438150"/>
                  </a:lnTo>
                  <a:cubicBezTo>
                    <a:pt x="660673" y="438150"/>
                    <a:pt x="495300" y="603523"/>
                    <a:pt x="495300" y="807522"/>
                  </a:cubicBezTo>
                  <a:lnTo>
                    <a:pt x="495300" y="983178"/>
                  </a:lnTo>
                  <a:cubicBezTo>
                    <a:pt x="495300" y="1187177"/>
                    <a:pt x="660673" y="1352550"/>
                    <a:pt x="864672" y="1352550"/>
                  </a:cubicBezTo>
                  <a:lnTo>
                    <a:pt x="1905161" y="1367822"/>
                  </a:lnTo>
                  <a:cubicBezTo>
                    <a:pt x="1906858" y="1508781"/>
                    <a:pt x="1904737" y="1649741"/>
                    <a:pt x="1906434" y="1790700"/>
                  </a:cubicBezTo>
                  <a:lnTo>
                    <a:pt x="727078" y="1790700"/>
                  </a:lnTo>
                  <a:cubicBezTo>
                    <a:pt x="325524" y="1790700"/>
                    <a:pt x="0" y="1465176"/>
                    <a:pt x="0" y="1063622"/>
                  </a:cubicBezTo>
                  <a:lnTo>
                    <a:pt x="0" y="727078"/>
                  </a:lnTo>
                  <a:cubicBezTo>
                    <a:pt x="0" y="325524"/>
                    <a:pt x="325524" y="0"/>
                    <a:pt x="727078" y="0"/>
                  </a:cubicBezTo>
                  <a:close/>
                </a:path>
              </a:pathLst>
            </a:custGeom>
            <a:solidFill>
              <a:srgbClr val="44D9E6">
                <a:alpha val="50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10" name="islídé">
              <a:extLst>
                <a:ext uri="{FF2B5EF4-FFF2-40B4-BE49-F238E27FC236}">
                  <a16:creationId xmlns:a16="http://schemas.microsoft.com/office/drawing/2014/main" xmlns="" id="{6FD3EF9E-CE50-4FB0-ACE1-B2A81165A33A}"/>
                </a:ext>
              </a:extLst>
            </p:cNvPr>
            <p:cNvSpPr/>
            <p:nvPr/>
          </p:nvSpPr>
          <p:spPr>
            <a:xfrm>
              <a:off x="4125693" y="3829286"/>
              <a:ext cx="2871820" cy="1116885"/>
            </a:xfrm>
            <a:custGeom>
              <a:avLst/>
              <a:gdLst>
                <a:gd name="connsiteX0" fmla="*/ 727078 w 4604385"/>
                <a:gd name="connsiteY0" fmla="*/ 0 h 1790700"/>
                <a:gd name="connsiteX1" fmla="*/ 4604385 w 4604385"/>
                <a:gd name="connsiteY1" fmla="*/ 0 h 1790700"/>
                <a:gd name="connsiteX2" fmla="*/ 4604385 w 4604385"/>
                <a:gd name="connsiteY2" fmla="*/ 438150 h 1790700"/>
                <a:gd name="connsiteX3" fmla="*/ 864672 w 4604385"/>
                <a:gd name="connsiteY3" fmla="*/ 438150 h 1790700"/>
                <a:gd name="connsiteX4" fmla="*/ 495300 w 4604385"/>
                <a:gd name="connsiteY4" fmla="*/ 807522 h 1790700"/>
                <a:gd name="connsiteX5" fmla="*/ 495300 w 4604385"/>
                <a:gd name="connsiteY5" fmla="*/ 983178 h 1790700"/>
                <a:gd name="connsiteX6" fmla="*/ 864672 w 4604385"/>
                <a:gd name="connsiteY6" fmla="*/ 1352550 h 1790700"/>
                <a:gd name="connsiteX7" fmla="*/ 4604385 w 4604385"/>
                <a:gd name="connsiteY7" fmla="*/ 1352550 h 1790700"/>
                <a:gd name="connsiteX8" fmla="*/ 4604385 w 4604385"/>
                <a:gd name="connsiteY8" fmla="*/ 1790700 h 1790700"/>
                <a:gd name="connsiteX9" fmla="*/ 727078 w 4604385"/>
                <a:gd name="connsiteY9" fmla="*/ 1790700 h 1790700"/>
                <a:gd name="connsiteX10" fmla="*/ 0 w 4604385"/>
                <a:gd name="connsiteY10" fmla="*/ 1063622 h 1790700"/>
                <a:gd name="connsiteX11" fmla="*/ 0 w 4604385"/>
                <a:gd name="connsiteY11" fmla="*/ 727078 h 1790700"/>
                <a:gd name="connsiteX12" fmla="*/ 727078 w 4604385"/>
                <a:gd name="connsiteY12" fmla="*/ 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4385" h="1790700">
                  <a:moveTo>
                    <a:pt x="727078" y="0"/>
                  </a:moveTo>
                  <a:lnTo>
                    <a:pt x="4604385" y="0"/>
                  </a:lnTo>
                  <a:lnTo>
                    <a:pt x="4604385" y="438150"/>
                  </a:lnTo>
                  <a:lnTo>
                    <a:pt x="864672" y="438150"/>
                  </a:lnTo>
                  <a:cubicBezTo>
                    <a:pt x="660673" y="438150"/>
                    <a:pt x="495300" y="603523"/>
                    <a:pt x="495300" y="807522"/>
                  </a:cubicBezTo>
                  <a:lnTo>
                    <a:pt x="495300" y="983178"/>
                  </a:lnTo>
                  <a:cubicBezTo>
                    <a:pt x="495300" y="1187177"/>
                    <a:pt x="660673" y="1352550"/>
                    <a:pt x="864672" y="1352550"/>
                  </a:cubicBezTo>
                  <a:lnTo>
                    <a:pt x="4604385" y="1352550"/>
                  </a:lnTo>
                  <a:lnTo>
                    <a:pt x="4604385" y="1790700"/>
                  </a:lnTo>
                  <a:lnTo>
                    <a:pt x="727078" y="1790700"/>
                  </a:lnTo>
                  <a:cubicBezTo>
                    <a:pt x="325524" y="1790700"/>
                    <a:pt x="0" y="1465176"/>
                    <a:pt x="0" y="1063622"/>
                  </a:cubicBezTo>
                  <a:lnTo>
                    <a:pt x="0" y="727078"/>
                  </a:lnTo>
                  <a:cubicBezTo>
                    <a:pt x="0" y="325524"/>
                    <a:pt x="325524" y="0"/>
                    <a:pt x="727078" y="0"/>
                  </a:cubicBezTo>
                  <a:close/>
                </a:path>
              </a:pathLst>
            </a:custGeom>
            <a:solidFill>
              <a:srgbClr val="44D9E6">
                <a:alpha val="50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11" name="iṩļïdé">
              <a:extLst>
                <a:ext uri="{FF2B5EF4-FFF2-40B4-BE49-F238E27FC236}">
                  <a16:creationId xmlns:a16="http://schemas.microsoft.com/office/drawing/2014/main" xmlns="" id="{6693BC3B-100C-4AE8-B374-8F0497A081C9}"/>
                </a:ext>
              </a:extLst>
            </p:cNvPr>
            <p:cNvSpPr/>
            <p:nvPr/>
          </p:nvSpPr>
          <p:spPr>
            <a:xfrm flipH="1">
              <a:off x="5301986" y="4672890"/>
              <a:ext cx="2871820" cy="1116885"/>
            </a:xfrm>
            <a:custGeom>
              <a:avLst/>
              <a:gdLst>
                <a:gd name="connsiteX0" fmla="*/ 727078 w 4604385"/>
                <a:gd name="connsiteY0" fmla="*/ 0 h 1790700"/>
                <a:gd name="connsiteX1" fmla="*/ 4604385 w 4604385"/>
                <a:gd name="connsiteY1" fmla="*/ 0 h 1790700"/>
                <a:gd name="connsiteX2" fmla="*/ 4604385 w 4604385"/>
                <a:gd name="connsiteY2" fmla="*/ 438150 h 1790700"/>
                <a:gd name="connsiteX3" fmla="*/ 864672 w 4604385"/>
                <a:gd name="connsiteY3" fmla="*/ 438150 h 1790700"/>
                <a:gd name="connsiteX4" fmla="*/ 495300 w 4604385"/>
                <a:gd name="connsiteY4" fmla="*/ 807522 h 1790700"/>
                <a:gd name="connsiteX5" fmla="*/ 495300 w 4604385"/>
                <a:gd name="connsiteY5" fmla="*/ 983178 h 1790700"/>
                <a:gd name="connsiteX6" fmla="*/ 864672 w 4604385"/>
                <a:gd name="connsiteY6" fmla="*/ 1352550 h 1790700"/>
                <a:gd name="connsiteX7" fmla="*/ 4604385 w 4604385"/>
                <a:gd name="connsiteY7" fmla="*/ 1352550 h 1790700"/>
                <a:gd name="connsiteX8" fmla="*/ 4604385 w 4604385"/>
                <a:gd name="connsiteY8" fmla="*/ 1790700 h 1790700"/>
                <a:gd name="connsiteX9" fmla="*/ 727078 w 4604385"/>
                <a:gd name="connsiteY9" fmla="*/ 1790700 h 1790700"/>
                <a:gd name="connsiteX10" fmla="*/ 0 w 4604385"/>
                <a:gd name="connsiteY10" fmla="*/ 1063622 h 1790700"/>
                <a:gd name="connsiteX11" fmla="*/ 0 w 4604385"/>
                <a:gd name="connsiteY11" fmla="*/ 727078 h 1790700"/>
                <a:gd name="connsiteX12" fmla="*/ 727078 w 4604385"/>
                <a:gd name="connsiteY12" fmla="*/ 0 h 1790700"/>
                <a:gd name="connsiteX0" fmla="*/ 727078 w 4604385"/>
                <a:gd name="connsiteY0" fmla="*/ 10181 h 1800881"/>
                <a:gd name="connsiteX1" fmla="*/ 1865710 w 4604385"/>
                <a:gd name="connsiteY1" fmla="*/ 0 h 1800881"/>
                <a:gd name="connsiteX2" fmla="*/ 4604385 w 4604385"/>
                <a:gd name="connsiteY2" fmla="*/ 448331 h 1800881"/>
                <a:gd name="connsiteX3" fmla="*/ 864672 w 4604385"/>
                <a:gd name="connsiteY3" fmla="*/ 448331 h 1800881"/>
                <a:gd name="connsiteX4" fmla="*/ 495300 w 4604385"/>
                <a:gd name="connsiteY4" fmla="*/ 817703 h 1800881"/>
                <a:gd name="connsiteX5" fmla="*/ 495300 w 4604385"/>
                <a:gd name="connsiteY5" fmla="*/ 993359 h 1800881"/>
                <a:gd name="connsiteX6" fmla="*/ 864672 w 4604385"/>
                <a:gd name="connsiteY6" fmla="*/ 1362731 h 1800881"/>
                <a:gd name="connsiteX7" fmla="*/ 4604385 w 4604385"/>
                <a:gd name="connsiteY7" fmla="*/ 1362731 h 1800881"/>
                <a:gd name="connsiteX8" fmla="*/ 4604385 w 4604385"/>
                <a:gd name="connsiteY8" fmla="*/ 1800881 h 1800881"/>
                <a:gd name="connsiteX9" fmla="*/ 727078 w 4604385"/>
                <a:gd name="connsiteY9" fmla="*/ 1800881 h 1800881"/>
                <a:gd name="connsiteX10" fmla="*/ 0 w 4604385"/>
                <a:gd name="connsiteY10" fmla="*/ 1073803 h 1800881"/>
                <a:gd name="connsiteX11" fmla="*/ 0 w 4604385"/>
                <a:gd name="connsiteY11" fmla="*/ 737259 h 1800881"/>
                <a:gd name="connsiteX12" fmla="*/ 727078 w 4604385"/>
                <a:gd name="connsiteY12" fmla="*/ 10181 h 1800881"/>
                <a:gd name="connsiteX0" fmla="*/ 727078 w 4604385"/>
                <a:gd name="connsiteY0" fmla="*/ 10181 h 1800881"/>
                <a:gd name="connsiteX1" fmla="*/ 1865710 w 4604385"/>
                <a:gd name="connsiteY1" fmla="*/ 0 h 1800881"/>
                <a:gd name="connsiteX2" fmla="*/ 1875891 w 4604385"/>
                <a:gd name="connsiteY2" fmla="*/ 427968 h 1800881"/>
                <a:gd name="connsiteX3" fmla="*/ 864672 w 4604385"/>
                <a:gd name="connsiteY3" fmla="*/ 448331 h 1800881"/>
                <a:gd name="connsiteX4" fmla="*/ 495300 w 4604385"/>
                <a:gd name="connsiteY4" fmla="*/ 817703 h 1800881"/>
                <a:gd name="connsiteX5" fmla="*/ 495300 w 4604385"/>
                <a:gd name="connsiteY5" fmla="*/ 993359 h 1800881"/>
                <a:gd name="connsiteX6" fmla="*/ 864672 w 4604385"/>
                <a:gd name="connsiteY6" fmla="*/ 1362731 h 1800881"/>
                <a:gd name="connsiteX7" fmla="*/ 4604385 w 4604385"/>
                <a:gd name="connsiteY7" fmla="*/ 1362731 h 1800881"/>
                <a:gd name="connsiteX8" fmla="*/ 4604385 w 4604385"/>
                <a:gd name="connsiteY8" fmla="*/ 1800881 h 1800881"/>
                <a:gd name="connsiteX9" fmla="*/ 727078 w 4604385"/>
                <a:gd name="connsiteY9" fmla="*/ 1800881 h 1800881"/>
                <a:gd name="connsiteX10" fmla="*/ 0 w 4604385"/>
                <a:gd name="connsiteY10" fmla="*/ 1073803 h 1800881"/>
                <a:gd name="connsiteX11" fmla="*/ 0 w 4604385"/>
                <a:gd name="connsiteY11" fmla="*/ 737259 h 1800881"/>
                <a:gd name="connsiteX12" fmla="*/ 727078 w 4604385"/>
                <a:gd name="connsiteY12" fmla="*/ 10181 h 1800881"/>
                <a:gd name="connsiteX0" fmla="*/ 727078 w 4604385"/>
                <a:gd name="connsiteY0" fmla="*/ 10181 h 1800881"/>
                <a:gd name="connsiteX1" fmla="*/ 1865710 w 4604385"/>
                <a:gd name="connsiteY1" fmla="*/ 0 h 1800881"/>
                <a:gd name="connsiteX2" fmla="*/ 1894980 w 4604385"/>
                <a:gd name="connsiteY2" fmla="*/ 447059 h 1800881"/>
                <a:gd name="connsiteX3" fmla="*/ 864672 w 4604385"/>
                <a:gd name="connsiteY3" fmla="*/ 448331 h 1800881"/>
                <a:gd name="connsiteX4" fmla="*/ 495300 w 4604385"/>
                <a:gd name="connsiteY4" fmla="*/ 817703 h 1800881"/>
                <a:gd name="connsiteX5" fmla="*/ 495300 w 4604385"/>
                <a:gd name="connsiteY5" fmla="*/ 993359 h 1800881"/>
                <a:gd name="connsiteX6" fmla="*/ 864672 w 4604385"/>
                <a:gd name="connsiteY6" fmla="*/ 1362731 h 1800881"/>
                <a:gd name="connsiteX7" fmla="*/ 4604385 w 4604385"/>
                <a:gd name="connsiteY7" fmla="*/ 1362731 h 1800881"/>
                <a:gd name="connsiteX8" fmla="*/ 4604385 w 4604385"/>
                <a:gd name="connsiteY8" fmla="*/ 1800881 h 1800881"/>
                <a:gd name="connsiteX9" fmla="*/ 727078 w 4604385"/>
                <a:gd name="connsiteY9" fmla="*/ 1800881 h 1800881"/>
                <a:gd name="connsiteX10" fmla="*/ 0 w 4604385"/>
                <a:gd name="connsiteY10" fmla="*/ 1073803 h 1800881"/>
                <a:gd name="connsiteX11" fmla="*/ 0 w 4604385"/>
                <a:gd name="connsiteY11" fmla="*/ 737259 h 1800881"/>
                <a:gd name="connsiteX12" fmla="*/ 727078 w 4604385"/>
                <a:gd name="connsiteY12" fmla="*/ 10181 h 1800881"/>
                <a:gd name="connsiteX0" fmla="*/ 727078 w 4604385"/>
                <a:gd name="connsiteY0" fmla="*/ 0 h 1790700"/>
                <a:gd name="connsiteX1" fmla="*/ 1880982 w 4604385"/>
                <a:gd name="connsiteY1" fmla="*/ 1273 h 1790700"/>
                <a:gd name="connsiteX2" fmla="*/ 1894980 w 4604385"/>
                <a:gd name="connsiteY2" fmla="*/ 436878 h 1790700"/>
                <a:gd name="connsiteX3" fmla="*/ 864672 w 4604385"/>
                <a:gd name="connsiteY3" fmla="*/ 438150 h 1790700"/>
                <a:gd name="connsiteX4" fmla="*/ 495300 w 4604385"/>
                <a:gd name="connsiteY4" fmla="*/ 807522 h 1790700"/>
                <a:gd name="connsiteX5" fmla="*/ 495300 w 4604385"/>
                <a:gd name="connsiteY5" fmla="*/ 983178 h 1790700"/>
                <a:gd name="connsiteX6" fmla="*/ 864672 w 4604385"/>
                <a:gd name="connsiteY6" fmla="*/ 1352550 h 1790700"/>
                <a:gd name="connsiteX7" fmla="*/ 4604385 w 4604385"/>
                <a:gd name="connsiteY7" fmla="*/ 1352550 h 1790700"/>
                <a:gd name="connsiteX8" fmla="*/ 4604385 w 4604385"/>
                <a:gd name="connsiteY8" fmla="*/ 1790700 h 1790700"/>
                <a:gd name="connsiteX9" fmla="*/ 727078 w 4604385"/>
                <a:gd name="connsiteY9" fmla="*/ 1790700 h 1790700"/>
                <a:gd name="connsiteX10" fmla="*/ 0 w 4604385"/>
                <a:gd name="connsiteY10" fmla="*/ 1063622 h 1790700"/>
                <a:gd name="connsiteX11" fmla="*/ 0 w 4604385"/>
                <a:gd name="connsiteY11" fmla="*/ 727078 h 1790700"/>
                <a:gd name="connsiteX12" fmla="*/ 727078 w 4604385"/>
                <a:gd name="connsiteY12" fmla="*/ 0 h 1790700"/>
                <a:gd name="connsiteX0" fmla="*/ 727078 w 4604385"/>
                <a:gd name="connsiteY0" fmla="*/ 0 h 1790700"/>
                <a:gd name="connsiteX1" fmla="*/ 1880982 w 4604385"/>
                <a:gd name="connsiteY1" fmla="*/ 1273 h 1790700"/>
                <a:gd name="connsiteX2" fmla="*/ 1879709 w 4604385"/>
                <a:gd name="connsiteY2" fmla="*/ 429243 h 1790700"/>
                <a:gd name="connsiteX3" fmla="*/ 864672 w 4604385"/>
                <a:gd name="connsiteY3" fmla="*/ 438150 h 1790700"/>
                <a:gd name="connsiteX4" fmla="*/ 495300 w 4604385"/>
                <a:gd name="connsiteY4" fmla="*/ 807522 h 1790700"/>
                <a:gd name="connsiteX5" fmla="*/ 495300 w 4604385"/>
                <a:gd name="connsiteY5" fmla="*/ 983178 h 1790700"/>
                <a:gd name="connsiteX6" fmla="*/ 864672 w 4604385"/>
                <a:gd name="connsiteY6" fmla="*/ 1352550 h 1790700"/>
                <a:gd name="connsiteX7" fmla="*/ 4604385 w 4604385"/>
                <a:gd name="connsiteY7" fmla="*/ 1352550 h 1790700"/>
                <a:gd name="connsiteX8" fmla="*/ 4604385 w 4604385"/>
                <a:gd name="connsiteY8" fmla="*/ 1790700 h 1790700"/>
                <a:gd name="connsiteX9" fmla="*/ 727078 w 4604385"/>
                <a:gd name="connsiteY9" fmla="*/ 1790700 h 1790700"/>
                <a:gd name="connsiteX10" fmla="*/ 0 w 4604385"/>
                <a:gd name="connsiteY10" fmla="*/ 1063622 h 1790700"/>
                <a:gd name="connsiteX11" fmla="*/ 0 w 4604385"/>
                <a:gd name="connsiteY11" fmla="*/ 727078 h 1790700"/>
                <a:gd name="connsiteX12" fmla="*/ 727078 w 4604385"/>
                <a:gd name="connsiteY12" fmla="*/ 0 h 1790700"/>
                <a:gd name="connsiteX0" fmla="*/ 727078 w 4604385"/>
                <a:gd name="connsiteY0" fmla="*/ 0 h 1790700"/>
                <a:gd name="connsiteX1" fmla="*/ 1880982 w 4604385"/>
                <a:gd name="connsiteY1" fmla="*/ 1273 h 1790700"/>
                <a:gd name="connsiteX2" fmla="*/ 1883526 w 4604385"/>
                <a:gd name="connsiteY2" fmla="*/ 444514 h 1790700"/>
                <a:gd name="connsiteX3" fmla="*/ 864672 w 4604385"/>
                <a:gd name="connsiteY3" fmla="*/ 438150 h 1790700"/>
                <a:gd name="connsiteX4" fmla="*/ 495300 w 4604385"/>
                <a:gd name="connsiteY4" fmla="*/ 807522 h 1790700"/>
                <a:gd name="connsiteX5" fmla="*/ 495300 w 4604385"/>
                <a:gd name="connsiteY5" fmla="*/ 983178 h 1790700"/>
                <a:gd name="connsiteX6" fmla="*/ 864672 w 4604385"/>
                <a:gd name="connsiteY6" fmla="*/ 1352550 h 1790700"/>
                <a:gd name="connsiteX7" fmla="*/ 4604385 w 4604385"/>
                <a:gd name="connsiteY7" fmla="*/ 1352550 h 1790700"/>
                <a:gd name="connsiteX8" fmla="*/ 4604385 w 4604385"/>
                <a:gd name="connsiteY8" fmla="*/ 1790700 h 1790700"/>
                <a:gd name="connsiteX9" fmla="*/ 727078 w 4604385"/>
                <a:gd name="connsiteY9" fmla="*/ 1790700 h 1790700"/>
                <a:gd name="connsiteX10" fmla="*/ 0 w 4604385"/>
                <a:gd name="connsiteY10" fmla="*/ 1063622 h 1790700"/>
                <a:gd name="connsiteX11" fmla="*/ 0 w 4604385"/>
                <a:gd name="connsiteY11" fmla="*/ 727078 h 1790700"/>
                <a:gd name="connsiteX12" fmla="*/ 727078 w 4604385"/>
                <a:gd name="connsiteY12" fmla="*/ 0 h 179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04385" h="1790700">
                  <a:moveTo>
                    <a:pt x="727078" y="0"/>
                  </a:moveTo>
                  <a:lnTo>
                    <a:pt x="1880982" y="1273"/>
                  </a:lnTo>
                  <a:cubicBezTo>
                    <a:pt x="1880558" y="143930"/>
                    <a:pt x="1883950" y="301857"/>
                    <a:pt x="1883526" y="444514"/>
                  </a:cubicBezTo>
                  <a:lnTo>
                    <a:pt x="864672" y="438150"/>
                  </a:lnTo>
                  <a:cubicBezTo>
                    <a:pt x="660673" y="438150"/>
                    <a:pt x="495300" y="603523"/>
                    <a:pt x="495300" y="807522"/>
                  </a:cubicBezTo>
                  <a:lnTo>
                    <a:pt x="495300" y="983178"/>
                  </a:lnTo>
                  <a:cubicBezTo>
                    <a:pt x="495300" y="1187177"/>
                    <a:pt x="660673" y="1352550"/>
                    <a:pt x="864672" y="1352550"/>
                  </a:cubicBezTo>
                  <a:lnTo>
                    <a:pt x="4604385" y="1352550"/>
                  </a:lnTo>
                  <a:lnTo>
                    <a:pt x="4604385" y="1790700"/>
                  </a:lnTo>
                  <a:lnTo>
                    <a:pt x="727078" y="1790700"/>
                  </a:lnTo>
                  <a:cubicBezTo>
                    <a:pt x="325524" y="1790700"/>
                    <a:pt x="0" y="1465176"/>
                    <a:pt x="0" y="1063622"/>
                  </a:cubicBezTo>
                  <a:lnTo>
                    <a:pt x="0" y="727078"/>
                  </a:lnTo>
                  <a:cubicBezTo>
                    <a:pt x="0" y="325524"/>
                    <a:pt x="325524" y="0"/>
                    <a:pt x="727078" y="0"/>
                  </a:cubicBezTo>
                  <a:close/>
                </a:path>
              </a:pathLst>
            </a:custGeom>
            <a:solidFill>
              <a:srgbClr val="44D9E6">
                <a:alpha val="50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12" name="ïṣlíďe">
              <a:extLst>
                <a:ext uri="{FF2B5EF4-FFF2-40B4-BE49-F238E27FC236}">
                  <a16:creationId xmlns:a16="http://schemas.microsoft.com/office/drawing/2014/main" xmlns="" id="{6744F3F2-4C9F-49CF-AB82-BEF6F7C07EFF}"/>
                </a:ext>
              </a:extLst>
            </p:cNvPr>
            <p:cNvSpPr/>
            <p:nvPr/>
          </p:nvSpPr>
          <p:spPr>
            <a:xfrm>
              <a:off x="1413384" y="5516495"/>
              <a:ext cx="3888602" cy="273280"/>
            </a:xfrm>
            <a:prstGeom prst="rect">
              <a:avLst/>
            </a:prstGeom>
            <a:solidFill>
              <a:srgbClr val="44D9E6">
                <a:alpha val="50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13" name="išḻíḍê">
              <a:extLst>
                <a:ext uri="{FF2B5EF4-FFF2-40B4-BE49-F238E27FC236}">
                  <a16:creationId xmlns:a16="http://schemas.microsoft.com/office/drawing/2014/main" xmlns="" id="{EA9D1169-98D2-4031-9BD3-B99AAFD4E09E}"/>
                </a:ext>
              </a:extLst>
            </p:cNvPr>
            <p:cNvSpPr/>
            <p:nvPr/>
          </p:nvSpPr>
          <p:spPr>
            <a:xfrm>
              <a:off x="6997513" y="2142076"/>
              <a:ext cx="2114738" cy="273280"/>
            </a:xfrm>
            <a:prstGeom prst="rect">
              <a:avLst/>
            </a:prstGeom>
            <a:solidFill>
              <a:srgbClr val="44D9E6">
                <a:alpha val="50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14" name="ïšlïdé">
              <a:extLst>
                <a:ext uri="{FF2B5EF4-FFF2-40B4-BE49-F238E27FC236}">
                  <a16:creationId xmlns:a16="http://schemas.microsoft.com/office/drawing/2014/main" xmlns="" id="{D33576BA-0137-452C-B96A-066AF435815F}"/>
                </a:ext>
              </a:extLst>
            </p:cNvPr>
            <p:cNvSpPr/>
            <p:nvPr/>
          </p:nvSpPr>
          <p:spPr>
            <a:xfrm rot="5400000">
              <a:off x="9003648" y="2113934"/>
              <a:ext cx="651761" cy="358418"/>
            </a:xfrm>
            <a:prstGeom prst="triangle">
              <a:avLst/>
            </a:prstGeom>
            <a:solidFill>
              <a:srgbClr val="44D9E6">
                <a:alpha val="86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15" name="ísļïḍè">
              <a:extLst>
                <a:ext uri="{FF2B5EF4-FFF2-40B4-BE49-F238E27FC236}">
                  <a16:creationId xmlns:a16="http://schemas.microsoft.com/office/drawing/2014/main" xmlns="" id="{66D11118-FF3D-4EB2-9173-DA4AADB09EC7}"/>
                </a:ext>
              </a:extLst>
            </p:cNvPr>
            <p:cNvSpPr/>
            <p:nvPr/>
          </p:nvSpPr>
          <p:spPr>
            <a:xfrm rot="5400000" flipH="1" flipV="1">
              <a:off x="4976106" y="2957601"/>
              <a:ext cx="651761" cy="358418"/>
            </a:xfrm>
            <a:prstGeom prst="triangle">
              <a:avLst/>
            </a:prstGeom>
            <a:solidFill>
              <a:srgbClr val="44D9E6">
                <a:alpha val="86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16" name="ïṣ1iḋè">
              <a:extLst>
                <a:ext uri="{FF2B5EF4-FFF2-40B4-BE49-F238E27FC236}">
                  <a16:creationId xmlns:a16="http://schemas.microsoft.com/office/drawing/2014/main" xmlns="" id="{BF183EC5-1674-4DA8-857E-5CF2FFDB19FF}"/>
                </a:ext>
              </a:extLst>
            </p:cNvPr>
            <p:cNvSpPr/>
            <p:nvPr/>
          </p:nvSpPr>
          <p:spPr>
            <a:xfrm rot="5400000">
              <a:off x="6794939" y="3786717"/>
              <a:ext cx="651761" cy="358418"/>
            </a:xfrm>
            <a:prstGeom prst="triangle">
              <a:avLst/>
            </a:prstGeom>
            <a:solidFill>
              <a:srgbClr val="44D9E6">
                <a:alpha val="86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17" name="ïṩļïḍè">
              <a:extLst>
                <a:ext uri="{FF2B5EF4-FFF2-40B4-BE49-F238E27FC236}">
                  <a16:creationId xmlns:a16="http://schemas.microsoft.com/office/drawing/2014/main" xmlns="" id="{05A2136E-B33B-46B0-8235-7C1A5547072A}"/>
                </a:ext>
              </a:extLst>
            </p:cNvPr>
            <p:cNvSpPr/>
            <p:nvPr/>
          </p:nvSpPr>
          <p:spPr>
            <a:xfrm rot="5400000" flipH="1" flipV="1">
              <a:off x="4976107" y="4630320"/>
              <a:ext cx="651761" cy="358418"/>
            </a:xfrm>
            <a:prstGeom prst="triangle">
              <a:avLst/>
            </a:prstGeom>
            <a:solidFill>
              <a:srgbClr val="44D9E6">
                <a:alpha val="86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grpSp>
      <p:grpSp>
        <p:nvGrpSpPr>
          <p:cNvPr id="18" name="ïṡḻiďé">
            <a:extLst>
              <a:ext uri="{FF2B5EF4-FFF2-40B4-BE49-F238E27FC236}">
                <a16:creationId xmlns:a16="http://schemas.microsoft.com/office/drawing/2014/main" xmlns="" id="{A042049D-8D75-468F-9A22-841109030415}"/>
              </a:ext>
            </a:extLst>
          </p:cNvPr>
          <p:cNvGrpSpPr/>
          <p:nvPr/>
        </p:nvGrpSpPr>
        <p:grpSpPr>
          <a:xfrm>
            <a:off x="1633600" y="2365928"/>
            <a:ext cx="2354425" cy="906010"/>
            <a:chOff x="945840" y="3430058"/>
            <a:chExt cx="3030292" cy="1166092"/>
          </a:xfrm>
        </p:grpSpPr>
        <p:sp>
          <p:nvSpPr>
            <p:cNvPr id="32" name="íṣḻîḑê">
              <a:extLst>
                <a:ext uri="{FF2B5EF4-FFF2-40B4-BE49-F238E27FC236}">
                  <a16:creationId xmlns:a16="http://schemas.microsoft.com/office/drawing/2014/main" xmlns="" id="{EB9E244C-8A29-4E30-8F5E-773734345A54}"/>
                </a:ext>
              </a:extLst>
            </p:cNvPr>
            <p:cNvSpPr txBox="1"/>
            <p:nvPr/>
          </p:nvSpPr>
          <p:spPr>
            <a:xfrm>
              <a:off x="945840" y="3737823"/>
              <a:ext cx="3030292" cy="858327"/>
            </a:xfrm>
            <a:prstGeom prst="rect">
              <a:avLst/>
            </a:prstGeom>
            <a:noFill/>
          </p:spPr>
          <p:txBody>
            <a:bodyPr wrap="square" lIns="72000" tIns="0" rIns="72000" bIns="0" anchor="ctr" anchorCtr="0">
              <a:normAutofit/>
            </a:bodyPr>
            <a:lstStyle/>
            <a:p>
              <a:pPr algn="r">
                <a:lnSpc>
                  <a:spcPct val="120000"/>
                </a:lnSpc>
              </a:pPr>
              <a:r>
                <a:rPr lang="zh-CN" altLang="en-US" sz="1200" dirty="0">
                  <a:solidFill>
                    <a:srgbClr val="44D9E6"/>
                  </a:solidFill>
                </a:rPr>
                <a:t>点击此处更换文本点击此处更换文本点击此处更换文本</a:t>
              </a:r>
            </a:p>
          </p:txBody>
        </p:sp>
        <p:sp>
          <p:nvSpPr>
            <p:cNvPr id="33" name="ïṣḷíḑe">
              <a:extLst>
                <a:ext uri="{FF2B5EF4-FFF2-40B4-BE49-F238E27FC236}">
                  <a16:creationId xmlns:a16="http://schemas.microsoft.com/office/drawing/2014/main" xmlns="" id="{4AAEBDBF-D327-4272-AD44-31C60113ADE0}"/>
                </a:ext>
              </a:extLst>
            </p:cNvPr>
            <p:cNvSpPr/>
            <p:nvPr/>
          </p:nvSpPr>
          <p:spPr>
            <a:xfrm>
              <a:off x="1518803" y="3430058"/>
              <a:ext cx="2457329" cy="246221"/>
            </a:xfrm>
            <a:prstGeom prst="rect">
              <a:avLst/>
            </a:prstGeom>
          </p:spPr>
          <p:txBody>
            <a:bodyPr wrap="none" lIns="72000" tIns="0" rIns="72000" bIns="0">
              <a:normAutofit fontScale="85000" lnSpcReduction="20000"/>
            </a:bodyPr>
            <a:lstStyle/>
            <a:p>
              <a:pPr lvl="0" algn="r" defTabSz="914378">
                <a:defRPr/>
              </a:pPr>
              <a:r>
                <a:rPr lang="zh-CN" altLang="en-US" sz="1600" b="1" dirty="0">
                  <a:solidFill>
                    <a:srgbClr val="44D9E6"/>
                  </a:solidFill>
                </a:rPr>
                <a:t>标题预设</a:t>
              </a:r>
            </a:p>
          </p:txBody>
        </p:sp>
      </p:grpSp>
      <p:grpSp>
        <p:nvGrpSpPr>
          <p:cNvPr id="19" name="îṡḻíḍê">
            <a:extLst>
              <a:ext uri="{FF2B5EF4-FFF2-40B4-BE49-F238E27FC236}">
                <a16:creationId xmlns:a16="http://schemas.microsoft.com/office/drawing/2014/main" xmlns="" id="{30A59C89-2F74-428A-B1E1-5FADA60125AA}"/>
              </a:ext>
            </a:extLst>
          </p:cNvPr>
          <p:cNvGrpSpPr/>
          <p:nvPr/>
        </p:nvGrpSpPr>
        <p:grpSpPr>
          <a:xfrm>
            <a:off x="8333358" y="3233588"/>
            <a:ext cx="2445258" cy="868365"/>
            <a:chOff x="8268607" y="3017352"/>
            <a:chExt cx="3147200" cy="1117640"/>
          </a:xfrm>
        </p:grpSpPr>
        <p:sp>
          <p:nvSpPr>
            <p:cNvPr id="30" name="íśľïḍê">
              <a:extLst>
                <a:ext uri="{FF2B5EF4-FFF2-40B4-BE49-F238E27FC236}">
                  <a16:creationId xmlns:a16="http://schemas.microsoft.com/office/drawing/2014/main" xmlns="" id="{85140AFF-5ED5-4451-B774-31B3735951D3}"/>
                </a:ext>
              </a:extLst>
            </p:cNvPr>
            <p:cNvSpPr txBox="1"/>
            <p:nvPr/>
          </p:nvSpPr>
          <p:spPr>
            <a:xfrm>
              <a:off x="8268607" y="3325117"/>
              <a:ext cx="3147200" cy="809875"/>
            </a:xfrm>
            <a:prstGeom prst="rect">
              <a:avLst/>
            </a:prstGeom>
            <a:noFill/>
          </p:spPr>
          <p:txBody>
            <a:bodyPr wrap="square" lIns="72000" tIns="0" rIns="72000" bIns="0" anchor="ctr" anchorCtr="0">
              <a:normAutofit/>
            </a:bodyPr>
            <a:lstStyle/>
            <a:p>
              <a:pPr>
                <a:lnSpc>
                  <a:spcPct val="120000"/>
                </a:lnSpc>
              </a:pPr>
              <a:r>
                <a:rPr lang="zh-CN" altLang="en-US" sz="1050" dirty="0">
                  <a:solidFill>
                    <a:srgbClr val="44D9E6"/>
                  </a:solidFill>
                </a:rPr>
                <a:t>点击此处更换文本点击此处更换文本点击此处更换文本</a:t>
              </a:r>
            </a:p>
          </p:txBody>
        </p:sp>
        <p:sp>
          <p:nvSpPr>
            <p:cNvPr id="31" name="işlïḍè">
              <a:extLst>
                <a:ext uri="{FF2B5EF4-FFF2-40B4-BE49-F238E27FC236}">
                  <a16:creationId xmlns:a16="http://schemas.microsoft.com/office/drawing/2014/main" xmlns="" id="{BDDA3259-C02C-4743-A647-17B84BC99072}"/>
                </a:ext>
              </a:extLst>
            </p:cNvPr>
            <p:cNvSpPr/>
            <p:nvPr/>
          </p:nvSpPr>
          <p:spPr>
            <a:xfrm>
              <a:off x="8268607" y="3017352"/>
              <a:ext cx="2457329" cy="246221"/>
            </a:xfrm>
            <a:prstGeom prst="rect">
              <a:avLst/>
            </a:prstGeom>
          </p:spPr>
          <p:txBody>
            <a:bodyPr wrap="none" lIns="72000" tIns="0" rIns="72000" bIns="0">
              <a:normAutofit fontScale="85000" lnSpcReduction="20000"/>
            </a:bodyPr>
            <a:lstStyle/>
            <a:p>
              <a:pPr lvl="0" defTabSz="914378">
                <a:defRPr/>
              </a:pPr>
              <a:r>
                <a:rPr lang="zh-CN" altLang="en-US" b="1" dirty="0">
                  <a:solidFill>
                    <a:srgbClr val="44D9E6"/>
                  </a:solidFill>
                </a:rPr>
                <a:t>标题预设</a:t>
              </a:r>
            </a:p>
          </p:txBody>
        </p:sp>
      </p:grpSp>
      <p:grpSp>
        <p:nvGrpSpPr>
          <p:cNvPr id="20" name="is1îḍé">
            <a:extLst>
              <a:ext uri="{FF2B5EF4-FFF2-40B4-BE49-F238E27FC236}">
                <a16:creationId xmlns:a16="http://schemas.microsoft.com/office/drawing/2014/main" xmlns="" id="{BA0B1F6D-94E8-47A1-BAB4-139509C1836E}"/>
              </a:ext>
            </a:extLst>
          </p:cNvPr>
          <p:cNvGrpSpPr/>
          <p:nvPr/>
        </p:nvGrpSpPr>
        <p:grpSpPr>
          <a:xfrm>
            <a:off x="1633600" y="4040161"/>
            <a:ext cx="2354425" cy="906010"/>
            <a:chOff x="945840" y="3430058"/>
            <a:chExt cx="3030292" cy="1166092"/>
          </a:xfrm>
        </p:grpSpPr>
        <p:sp>
          <p:nvSpPr>
            <p:cNvPr id="28" name="işļíḑê">
              <a:extLst>
                <a:ext uri="{FF2B5EF4-FFF2-40B4-BE49-F238E27FC236}">
                  <a16:creationId xmlns:a16="http://schemas.microsoft.com/office/drawing/2014/main" xmlns="" id="{BFA6592D-AE5F-4844-8CF7-5AE541814F4F}"/>
                </a:ext>
              </a:extLst>
            </p:cNvPr>
            <p:cNvSpPr txBox="1"/>
            <p:nvPr/>
          </p:nvSpPr>
          <p:spPr>
            <a:xfrm>
              <a:off x="945840" y="3737823"/>
              <a:ext cx="3030292" cy="858327"/>
            </a:xfrm>
            <a:prstGeom prst="rect">
              <a:avLst/>
            </a:prstGeom>
            <a:noFill/>
          </p:spPr>
          <p:txBody>
            <a:bodyPr wrap="square" lIns="72000" tIns="0" rIns="72000" bIns="0" anchor="ctr" anchorCtr="0">
              <a:normAutofit/>
            </a:bodyPr>
            <a:lstStyle/>
            <a:p>
              <a:pPr algn="r">
                <a:lnSpc>
                  <a:spcPct val="120000"/>
                </a:lnSpc>
              </a:pPr>
              <a:r>
                <a:rPr lang="zh-CN" altLang="en-US" sz="1200" dirty="0">
                  <a:solidFill>
                    <a:srgbClr val="44D9E6"/>
                  </a:solidFill>
                </a:rPr>
                <a:t>点击此处更换文本点击此处更换文本点击此处更换文本</a:t>
              </a:r>
            </a:p>
          </p:txBody>
        </p:sp>
        <p:sp>
          <p:nvSpPr>
            <p:cNvPr id="29" name="íšľïḍè">
              <a:extLst>
                <a:ext uri="{FF2B5EF4-FFF2-40B4-BE49-F238E27FC236}">
                  <a16:creationId xmlns:a16="http://schemas.microsoft.com/office/drawing/2014/main" xmlns="" id="{AB3AD24B-0B8E-48C1-BA55-D7490E25E78A}"/>
                </a:ext>
              </a:extLst>
            </p:cNvPr>
            <p:cNvSpPr/>
            <p:nvPr/>
          </p:nvSpPr>
          <p:spPr>
            <a:xfrm>
              <a:off x="1518803" y="3430058"/>
              <a:ext cx="2457329" cy="246221"/>
            </a:xfrm>
            <a:prstGeom prst="rect">
              <a:avLst/>
            </a:prstGeom>
          </p:spPr>
          <p:txBody>
            <a:bodyPr wrap="none" lIns="72000" tIns="0" rIns="72000" bIns="0">
              <a:normAutofit fontScale="85000" lnSpcReduction="20000"/>
            </a:bodyPr>
            <a:lstStyle/>
            <a:p>
              <a:pPr lvl="0" algn="r" defTabSz="914378">
                <a:defRPr/>
              </a:pPr>
              <a:r>
                <a:rPr lang="zh-CN" altLang="en-US" sz="1600" b="1" dirty="0">
                  <a:solidFill>
                    <a:srgbClr val="44D9E6"/>
                  </a:solidFill>
                </a:rPr>
                <a:t>标题预设</a:t>
              </a:r>
            </a:p>
          </p:txBody>
        </p:sp>
      </p:grpSp>
      <p:grpSp>
        <p:nvGrpSpPr>
          <p:cNvPr id="21" name="ïŝ1ïḓe">
            <a:extLst>
              <a:ext uri="{FF2B5EF4-FFF2-40B4-BE49-F238E27FC236}">
                <a16:creationId xmlns:a16="http://schemas.microsoft.com/office/drawing/2014/main" xmlns="" id="{32D20DE7-7821-4EB6-B51E-6539B445D7C1}"/>
              </a:ext>
            </a:extLst>
          </p:cNvPr>
          <p:cNvGrpSpPr/>
          <p:nvPr/>
        </p:nvGrpSpPr>
        <p:grpSpPr>
          <a:xfrm>
            <a:off x="8333358" y="4907822"/>
            <a:ext cx="2445259" cy="868365"/>
            <a:chOff x="8268607" y="3017352"/>
            <a:chExt cx="3147201" cy="1117640"/>
          </a:xfrm>
        </p:grpSpPr>
        <p:sp>
          <p:nvSpPr>
            <p:cNvPr id="26" name="ïṧľîdé">
              <a:extLst>
                <a:ext uri="{FF2B5EF4-FFF2-40B4-BE49-F238E27FC236}">
                  <a16:creationId xmlns:a16="http://schemas.microsoft.com/office/drawing/2014/main" xmlns="" id="{02C04D23-B4F5-479F-A52A-1B76727677DB}"/>
                </a:ext>
              </a:extLst>
            </p:cNvPr>
            <p:cNvSpPr txBox="1"/>
            <p:nvPr/>
          </p:nvSpPr>
          <p:spPr>
            <a:xfrm>
              <a:off x="8268607" y="3325117"/>
              <a:ext cx="3147201" cy="809875"/>
            </a:xfrm>
            <a:prstGeom prst="rect">
              <a:avLst/>
            </a:prstGeom>
            <a:noFill/>
          </p:spPr>
          <p:txBody>
            <a:bodyPr wrap="square" lIns="72000" tIns="0" rIns="72000" bIns="0" anchor="ctr" anchorCtr="0">
              <a:normAutofit/>
            </a:bodyPr>
            <a:lstStyle/>
            <a:p>
              <a:pPr>
                <a:lnSpc>
                  <a:spcPct val="120000"/>
                </a:lnSpc>
              </a:pPr>
              <a:r>
                <a:rPr lang="zh-CN" altLang="en-US" sz="1050" dirty="0">
                  <a:solidFill>
                    <a:srgbClr val="44D9E6"/>
                  </a:solidFill>
                </a:rPr>
                <a:t>点击此处更换文本点击此处更换文本点击此处更换文本</a:t>
              </a:r>
            </a:p>
          </p:txBody>
        </p:sp>
        <p:sp>
          <p:nvSpPr>
            <p:cNvPr id="27" name="îṣ1ïďê">
              <a:extLst>
                <a:ext uri="{FF2B5EF4-FFF2-40B4-BE49-F238E27FC236}">
                  <a16:creationId xmlns:a16="http://schemas.microsoft.com/office/drawing/2014/main" xmlns="" id="{28C620DF-F366-4177-A222-C9FC12A7FC3E}"/>
                </a:ext>
              </a:extLst>
            </p:cNvPr>
            <p:cNvSpPr/>
            <p:nvPr/>
          </p:nvSpPr>
          <p:spPr>
            <a:xfrm>
              <a:off x="8268607" y="3017352"/>
              <a:ext cx="2457329" cy="246221"/>
            </a:xfrm>
            <a:prstGeom prst="rect">
              <a:avLst/>
            </a:prstGeom>
          </p:spPr>
          <p:txBody>
            <a:bodyPr wrap="none" lIns="72000" tIns="0" rIns="72000" bIns="0">
              <a:normAutofit fontScale="85000" lnSpcReduction="20000"/>
            </a:bodyPr>
            <a:lstStyle/>
            <a:p>
              <a:pPr lvl="0" defTabSz="914378">
                <a:defRPr/>
              </a:pPr>
              <a:r>
                <a:rPr lang="zh-CN" altLang="en-US" b="1" dirty="0">
                  <a:solidFill>
                    <a:srgbClr val="44D9E6"/>
                  </a:solidFill>
                </a:rPr>
                <a:t>标题预设</a:t>
              </a:r>
            </a:p>
          </p:txBody>
        </p:sp>
      </p:grpSp>
    </p:spTree>
    <p:extLst>
      <p:ext uri="{BB962C8B-B14F-4D97-AF65-F5344CB8AC3E}">
        <p14:creationId xmlns:p14="http://schemas.microsoft.com/office/powerpoint/2010/main" val="303794589"/>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ïṩḻiḑê">
            <a:extLst>
              <a:ext uri="{FF2B5EF4-FFF2-40B4-BE49-F238E27FC236}">
                <a16:creationId xmlns:a16="http://schemas.microsoft.com/office/drawing/2014/main" xmlns="" id="{BD30318F-6A0A-4D4A-B825-402F8A636AAF}"/>
              </a:ext>
            </a:extLst>
          </p:cNvPr>
          <p:cNvSpPr/>
          <p:nvPr/>
        </p:nvSpPr>
        <p:spPr>
          <a:xfrm>
            <a:off x="6600056" y="1484784"/>
            <a:ext cx="864096" cy="864096"/>
          </a:xfrm>
          <a:prstGeom prst="ellipse">
            <a:avLst/>
          </a:prstGeom>
          <a:solidFill>
            <a:schemeClr val="bg1">
              <a:alpha val="10000"/>
            </a:schemeClr>
          </a:solidFill>
          <a:ln w="3175">
            <a:solidFill>
              <a:srgbClr val="44D9E6"/>
            </a:solid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dirty="0">
              <a:solidFill>
                <a:srgbClr val="44D9E6"/>
              </a:solidFill>
            </a:endParaRPr>
          </a:p>
        </p:txBody>
      </p:sp>
      <p:sp>
        <p:nvSpPr>
          <p:cNvPr id="5" name="iṧḷiḍê">
            <a:extLst>
              <a:ext uri="{FF2B5EF4-FFF2-40B4-BE49-F238E27FC236}">
                <a16:creationId xmlns:a16="http://schemas.microsoft.com/office/drawing/2014/main" xmlns="" id="{36D8A366-B436-4402-A47F-C79FAD413BE4}"/>
              </a:ext>
            </a:extLst>
          </p:cNvPr>
          <p:cNvSpPr/>
          <p:nvPr/>
        </p:nvSpPr>
        <p:spPr>
          <a:xfrm>
            <a:off x="6600056" y="2611782"/>
            <a:ext cx="864096" cy="864096"/>
          </a:xfrm>
          <a:prstGeom prst="ellipse">
            <a:avLst/>
          </a:prstGeom>
          <a:solidFill>
            <a:schemeClr val="bg1">
              <a:alpha val="10000"/>
            </a:schemeClr>
          </a:solidFill>
          <a:ln w="3175">
            <a:solidFill>
              <a:srgbClr val="44D9E6"/>
            </a:solid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dirty="0">
              <a:solidFill>
                <a:srgbClr val="44D9E6"/>
              </a:solidFill>
            </a:endParaRPr>
          </a:p>
        </p:txBody>
      </p:sp>
      <p:sp>
        <p:nvSpPr>
          <p:cNvPr id="6" name="iśḷiḍé">
            <a:extLst>
              <a:ext uri="{FF2B5EF4-FFF2-40B4-BE49-F238E27FC236}">
                <a16:creationId xmlns:a16="http://schemas.microsoft.com/office/drawing/2014/main" xmlns="" id="{24B468DE-C337-4E26-8EBC-1E2F5C520D93}"/>
              </a:ext>
            </a:extLst>
          </p:cNvPr>
          <p:cNvSpPr/>
          <p:nvPr/>
        </p:nvSpPr>
        <p:spPr>
          <a:xfrm>
            <a:off x="6600056" y="3738780"/>
            <a:ext cx="864096" cy="864096"/>
          </a:xfrm>
          <a:prstGeom prst="ellipse">
            <a:avLst/>
          </a:prstGeom>
          <a:solidFill>
            <a:schemeClr val="bg1">
              <a:alpha val="10000"/>
            </a:schemeClr>
          </a:solidFill>
          <a:ln w="3175">
            <a:solidFill>
              <a:srgbClr val="44D9E6"/>
            </a:solid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dirty="0">
              <a:solidFill>
                <a:srgbClr val="44D9E6"/>
              </a:solidFill>
            </a:endParaRPr>
          </a:p>
        </p:txBody>
      </p:sp>
      <p:sp>
        <p:nvSpPr>
          <p:cNvPr id="7" name="iṣlíḍè">
            <a:extLst>
              <a:ext uri="{FF2B5EF4-FFF2-40B4-BE49-F238E27FC236}">
                <a16:creationId xmlns:a16="http://schemas.microsoft.com/office/drawing/2014/main" xmlns="" id="{3191B5D8-1B07-4665-AB6A-E994B4CB2FF9}"/>
              </a:ext>
            </a:extLst>
          </p:cNvPr>
          <p:cNvSpPr/>
          <p:nvPr/>
        </p:nvSpPr>
        <p:spPr>
          <a:xfrm>
            <a:off x="6600056" y="4865778"/>
            <a:ext cx="864096" cy="864096"/>
          </a:xfrm>
          <a:prstGeom prst="ellipse">
            <a:avLst/>
          </a:prstGeom>
          <a:solidFill>
            <a:schemeClr val="bg1">
              <a:alpha val="10000"/>
            </a:schemeClr>
          </a:solidFill>
          <a:ln w="3175">
            <a:solidFill>
              <a:srgbClr val="44D9E6"/>
            </a:solidFill>
          </a:ln>
        </p:spPr>
        <p:style>
          <a:lnRef idx="2">
            <a:scrgbClr r="0" g="0" b="0"/>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anchor="ctr"/>
          <a:lstStyle/>
          <a:p>
            <a:pPr algn="ctr"/>
            <a:endParaRPr dirty="0">
              <a:solidFill>
                <a:srgbClr val="44D9E6"/>
              </a:solidFill>
            </a:endParaRPr>
          </a:p>
        </p:txBody>
      </p:sp>
      <p:sp>
        <p:nvSpPr>
          <p:cNvPr id="8" name="iṣḷíďê">
            <a:extLst>
              <a:ext uri="{FF2B5EF4-FFF2-40B4-BE49-F238E27FC236}">
                <a16:creationId xmlns:a16="http://schemas.microsoft.com/office/drawing/2014/main" xmlns="" id="{F44BEF79-0027-4411-BA48-06D0E6CC3F3A}"/>
              </a:ext>
            </a:extLst>
          </p:cNvPr>
          <p:cNvSpPr>
            <a:spLocks noChangeAspect="1"/>
          </p:cNvSpPr>
          <p:nvPr/>
        </p:nvSpPr>
        <p:spPr bwMode="auto">
          <a:xfrm>
            <a:off x="6831304" y="3997041"/>
            <a:ext cx="401600" cy="347574"/>
          </a:xfrm>
          <a:custGeom>
            <a:avLst/>
            <a:gdLst>
              <a:gd name="connsiteX0" fmla="*/ 441011 w 508000"/>
              <a:gd name="connsiteY0" fmla="*/ 278265 h 439659"/>
              <a:gd name="connsiteX1" fmla="*/ 446593 w 508000"/>
              <a:gd name="connsiteY1" fmla="*/ 278265 h 439659"/>
              <a:gd name="connsiteX2" fmla="*/ 446593 w 508000"/>
              <a:gd name="connsiteY2" fmla="*/ 283831 h 439659"/>
              <a:gd name="connsiteX3" fmla="*/ 441011 w 508000"/>
              <a:gd name="connsiteY3" fmla="*/ 278265 h 439659"/>
              <a:gd name="connsiteX4" fmla="*/ 312615 w 508000"/>
              <a:gd name="connsiteY4" fmla="*/ 278265 h 439659"/>
              <a:gd name="connsiteX5" fmla="*/ 318198 w 508000"/>
              <a:gd name="connsiteY5" fmla="*/ 278265 h 439659"/>
              <a:gd name="connsiteX6" fmla="*/ 312615 w 508000"/>
              <a:gd name="connsiteY6" fmla="*/ 283831 h 439659"/>
              <a:gd name="connsiteX7" fmla="*/ 312615 w 508000"/>
              <a:gd name="connsiteY7" fmla="*/ 278265 h 439659"/>
              <a:gd name="connsiteX8" fmla="*/ 61407 w 508000"/>
              <a:gd name="connsiteY8" fmla="*/ 278265 h 439659"/>
              <a:gd name="connsiteX9" fmla="*/ 66989 w 508000"/>
              <a:gd name="connsiteY9" fmla="*/ 278265 h 439659"/>
              <a:gd name="connsiteX10" fmla="*/ 66989 w 508000"/>
              <a:gd name="connsiteY10" fmla="*/ 283831 h 439659"/>
              <a:gd name="connsiteX11" fmla="*/ 61407 w 508000"/>
              <a:gd name="connsiteY11" fmla="*/ 278265 h 439659"/>
              <a:gd name="connsiteX12" fmla="*/ 157184 w 508000"/>
              <a:gd name="connsiteY12" fmla="*/ 254570 h 439659"/>
              <a:gd name="connsiteX13" fmla="*/ 161740 w 508000"/>
              <a:gd name="connsiteY13" fmla="*/ 254570 h 439659"/>
              <a:gd name="connsiteX14" fmla="*/ 161740 w 508000"/>
              <a:gd name="connsiteY14" fmla="*/ 259695 h 439659"/>
              <a:gd name="connsiteX15" fmla="*/ 157184 w 508000"/>
              <a:gd name="connsiteY15" fmla="*/ 259695 h 439659"/>
              <a:gd name="connsiteX16" fmla="*/ 157184 w 508000"/>
              <a:gd name="connsiteY16" fmla="*/ 254570 h 439659"/>
              <a:gd name="connsiteX17" fmla="*/ 61507 w 508000"/>
              <a:gd name="connsiteY17" fmla="*/ 254570 h 439659"/>
              <a:gd name="connsiteX18" fmla="*/ 68341 w 508000"/>
              <a:gd name="connsiteY18" fmla="*/ 254570 h 439659"/>
              <a:gd name="connsiteX19" fmla="*/ 68341 w 508000"/>
              <a:gd name="connsiteY19" fmla="*/ 259695 h 439659"/>
              <a:gd name="connsiteX20" fmla="*/ 61507 w 508000"/>
              <a:gd name="connsiteY20" fmla="*/ 259695 h 439659"/>
              <a:gd name="connsiteX21" fmla="*/ 61507 w 508000"/>
              <a:gd name="connsiteY21" fmla="*/ 254570 h 439659"/>
              <a:gd name="connsiteX22" fmla="*/ 323480 w 508000"/>
              <a:gd name="connsiteY22" fmla="*/ 243749 h 439659"/>
              <a:gd name="connsiteX23" fmla="*/ 323480 w 508000"/>
              <a:gd name="connsiteY23" fmla="*/ 254380 h 439659"/>
              <a:gd name="connsiteX24" fmla="*/ 317785 w 508000"/>
              <a:gd name="connsiteY24" fmla="*/ 259695 h 439659"/>
              <a:gd name="connsiteX25" fmla="*/ 312090 w 508000"/>
              <a:gd name="connsiteY25" fmla="*/ 259695 h 439659"/>
              <a:gd name="connsiteX26" fmla="*/ 312090 w 508000"/>
              <a:gd name="connsiteY26" fmla="*/ 254380 h 439659"/>
              <a:gd name="connsiteX27" fmla="*/ 317785 w 508000"/>
              <a:gd name="connsiteY27" fmla="*/ 254380 h 439659"/>
              <a:gd name="connsiteX28" fmla="*/ 317785 w 508000"/>
              <a:gd name="connsiteY28" fmla="*/ 249065 h 439659"/>
              <a:gd name="connsiteX29" fmla="*/ 323480 w 508000"/>
              <a:gd name="connsiteY29" fmla="*/ 243749 h 439659"/>
              <a:gd name="connsiteX30" fmla="*/ 184520 w 508000"/>
              <a:gd name="connsiteY30" fmla="*/ 243749 h 439659"/>
              <a:gd name="connsiteX31" fmla="*/ 190215 w 508000"/>
              <a:gd name="connsiteY31" fmla="*/ 249065 h 439659"/>
              <a:gd name="connsiteX32" fmla="*/ 195910 w 508000"/>
              <a:gd name="connsiteY32" fmla="*/ 249065 h 439659"/>
              <a:gd name="connsiteX33" fmla="*/ 195910 w 508000"/>
              <a:gd name="connsiteY33" fmla="*/ 254380 h 439659"/>
              <a:gd name="connsiteX34" fmla="*/ 195910 w 508000"/>
              <a:gd name="connsiteY34" fmla="*/ 259695 h 439659"/>
              <a:gd name="connsiteX35" fmla="*/ 190215 w 508000"/>
              <a:gd name="connsiteY35" fmla="*/ 259695 h 439659"/>
              <a:gd name="connsiteX36" fmla="*/ 184520 w 508000"/>
              <a:gd name="connsiteY36" fmla="*/ 259695 h 439659"/>
              <a:gd name="connsiteX37" fmla="*/ 184520 w 508000"/>
              <a:gd name="connsiteY37" fmla="*/ 254380 h 439659"/>
              <a:gd name="connsiteX38" fmla="*/ 184520 w 508000"/>
              <a:gd name="connsiteY38" fmla="*/ 243749 h 439659"/>
              <a:gd name="connsiteX39" fmla="*/ 466996 w 508000"/>
              <a:gd name="connsiteY39" fmla="*/ 239193 h 439659"/>
              <a:gd name="connsiteX40" fmla="*/ 472691 w 508000"/>
              <a:gd name="connsiteY40" fmla="*/ 239193 h 439659"/>
              <a:gd name="connsiteX41" fmla="*/ 478386 w 508000"/>
              <a:gd name="connsiteY41" fmla="*/ 239193 h 439659"/>
              <a:gd name="connsiteX42" fmla="*/ 478386 w 508000"/>
              <a:gd name="connsiteY42" fmla="*/ 244319 h 439659"/>
              <a:gd name="connsiteX43" fmla="*/ 478386 w 508000"/>
              <a:gd name="connsiteY43" fmla="*/ 254570 h 439659"/>
              <a:gd name="connsiteX44" fmla="*/ 478386 w 508000"/>
              <a:gd name="connsiteY44" fmla="*/ 259695 h 439659"/>
              <a:gd name="connsiteX45" fmla="*/ 472691 w 508000"/>
              <a:gd name="connsiteY45" fmla="*/ 259695 h 439659"/>
              <a:gd name="connsiteX46" fmla="*/ 466996 w 508000"/>
              <a:gd name="connsiteY46" fmla="*/ 259695 h 439659"/>
              <a:gd name="connsiteX47" fmla="*/ 466996 w 508000"/>
              <a:gd name="connsiteY47" fmla="*/ 254570 h 439659"/>
              <a:gd name="connsiteX48" fmla="*/ 466996 w 508000"/>
              <a:gd name="connsiteY48" fmla="*/ 244319 h 439659"/>
              <a:gd name="connsiteX49" fmla="*/ 466996 w 508000"/>
              <a:gd name="connsiteY49" fmla="*/ 239193 h 439659"/>
              <a:gd name="connsiteX50" fmla="*/ 440798 w 508000"/>
              <a:gd name="connsiteY50" fmla="*/ 239193 h 439659"/>
              <a:gd name="connsiteX51" fmla="*/ 440798 w 508000"/>
              <a:gd name="connsiteY51" fmla="*/ 244319 h 439659"/>
              <a:gd name="connsiteX52" fmla="*/ 440798 w 508000"/>
              <a:gd name="connsiteY52" fmla="*/ 254570 h 439659"/>
              <a:gd name="connsiteX53" fmla="*/ 446493 w 508000"/>
              <a:gd name="connsiteY53" fmla="*/ 254570 h 439659"/>
              <a:gd name="connsiteX54" fmla="*/ 446493 w 508000"/>
              <a:gd name="connsiteY54" fmla="*/ 259695 h 439659"/>
              <a:gd name="connsiteX55" fmla="*/ 440798 w 508000"/>
              <a:gd name="connsiteY55" fmla="*/ 259695 h 439659"/>
              <a:gd name="connsiteX56" fmla="*/ 435103 w 508000"/>
              <a:gd name="connsiteY56" fmla="*/ 254570 h 439659"/>
              <a:gd name="connsiteX57" fmla="*/ 435103 w 508000"/>
              <a:gd name="connsiteY57" fmla="*/ 244319 h 439659"/>
              <a:gd name="connsiteX58" fmla="*/ 440798 w 508000"/>
              <a:gd name="connsiteY58" fmla="*/ 239193 h 439659"/>
              <a:gd name="connsiteX59" fmla="*/ 440798 w 508000"/>
              <a:gd name="connsiteY59" fmla="*/ 239193 h 439659"/>
              <a:gd name="connsiteX60" fmla="*/ 446493 w 508000"/>
              <a:gd name="connsiteY60" fmla="*/ 239193 h 439659"/>
              <a:gd name="connsiteX61" fmla="*/ 446493 w 508000"/>
              <a:gd name="connsiteY61" fmla="*/ 244319 h 439659"/>
              <a:gd name="connsiteX62" fmla="*/ 440798 w 508000"/>
              <a:gd name="connsiteY62" fmla="*/ 239193 h 439659"/>
              <a:gd name="connsiteX63" fmla="*/ 412323 w 508000"/>
              <a:gd name="connsiteY63" fmla="*/ 239193 h 439659"/>
              <a:gd name="connsiteX64" fmla="*/ 416879 w 508000"/>
              <a:gd name="connsiteY64" fmla="*/ 244319 h 439659"/>
              <a:gd name="connsiteX65" fmla="*/ 416879 w 508000"/>
              <a:gd name="connsiteY65" fmla="*/ 254570 h 439659"/>
              <a:gd name="connsiteX66" fmla="*/ 412323 w 508000"/>
              <a:gd name="connsiteY66" fmla="*/ 259695 h 439659"/>
              <a:gd name="connsiteX67" fmla="*/ 407767 w 508000"/>
              <a:gd name="connsiteY67" fmla="*/ 259695 h 439659"/>
              <a:gd name="connsiteX68" fmla="*/ 407767 w 508000"/>
              <a:gd name="connsiteY68" fmla="*/ 254570 h 439659"/>
              <a:gd name="connsiteX69" fmla="*/ 412323 w 508000"/>
              <a:gd name="connsiteY69" fmla="*/ 254570 h 439659"/>
              <a:gd name="connsiteX70" fmla="*/ 412323 w 508000"/>
              <a:gd name="connsiteY70" fmla="*/ 244319 h 439659"/>
              <a:gd name="connsiteX71" fmla="*/ 412323 w 508000"/>
              <a:gd name="connsiteY71" fmla="*/ 239193 h 439659"/>
              <a:gd name="connsiteX72" fmla="*/ 407767 w 508000"/>
              <a:gd name="connsiteY72" fmla="*/ 239193 h 439659"/>
              <a:gd name="connsiteX73" fmla="*/ 412323 w 508000"/>
              <a:gd name="connsiteY73" fmla="*/ 239193 h 439659"/>
              <a:gd name="connsiteX74" fmla="*/ 407767 w 508000"/>
              <a:gd name="connsiteY74" fmla="*/ 244319 h 439659"/>
              <a:gd name="connsiteX75" fmla="*/ 407767 w 508000"/>
              <a:gd name="connsiteY75" fmla="*/ 239193 h 439659"/>
              <a:gd name="connsiteX76" fmla="*/ 373596 w 508000"/>
              <a:gd name="connsiteY76" fmla="*/ 239193 h 439659"/>
              <a:gd name="connsiteX77" fmla="*/ 379291 w 508000"/>
              <a:gd name="connsiteY77" fmla="*/ 239193 h 439659"/>
              <a:gd name="connsiteX78" fmla="*/ 384986 w 508000"/>
              <a:gd name="connsiteY78" fmla="*/ 239193 h 439659"/>
              <a:gd name="connsiteX79" fmla="*/ 384986 w 508000"/>
              <a:gd name="connsiteY79" fmla="*/ 244319 h 439659"/>
              <a:gd name="connsiteX80" fmla="*/ 384986 w 508000"/>
              <a:gd name="connsiteY80" fmla="*/ 254570 h 439659"/>
              <a:gd name="connsiteX81" fmla="*/ 384986 w 508000"/>
              <a:gd name="connsiteY81" fmla="*/ 259695 h 439659"/>
              <a:gd name="connsiteX82" fmla="*/ 379291 w 508000"/>
              <a:gd name="connsiteY82" fmla="*/ 259695 h 439659"/>
              <a:gd name="connsiteX83" fmla="*/ 373596 w 508000"/>
              <a:gd name="connsiteY83" fmla="*/ 259695 h 439659"/>
              <a:gd name="connsiteX84" fmla="*/ 373596 w 508000"/>
              <a:gd name="connsiteY84" fmla="*/ 254570 h 439659"/>
              <a:gd name="connsiteX85" fmla="*/ 373596 w 508000"/>
              <a:gd name="connsiteY85" fmla="*/ 244319 h 439659"/>
              <a:gd name="connsiteX86" fmla="*/ 373596 w 508000"/>
              <a:gd name="connsiteY86" fmla="*/ 239193 h 439659"/>
              <a:gd name="connsiteX87" fmla="*/ 345121 w 508000"/>
              <a:gd name="connsiteY87" fmla="*/ 239193 h 439659"/>
              <a:gd name="connsiteX88" fmla="*/ 345121 w 508000"/>
              <a:gd name="connsiteY88" fmla="*/ 244319 h 439659"/>
              <a:gd name="connsiteX89" fmla="*/ 345121 w 508000"/>
              <a:gd name="connsiteY89" fmla="*/ 254570 h 439659"/>
              <a:gd name="connsiteX90" fmla="*/ 350816 w 508000"/>
              <a:gd name="connsiteY90" fmla="*/ 254570 h 439659"/>
              <a:gd name="connsiteX91" fmla="*/ 350816 w 508000"/>
              <a:gd name="connsiteY91" fmla="*/ 259695 h 439659"/>
              <a:gd name="connsiteX92" fmla="*/ 345121 w 508000"/>
              <a:gd name="connsiteY92" fmla="*/ 259695 h 439659"/>
              <a:gd name="connsiteX93" fmla="*/ 339426 w 508000"/>
              <a:gd name="connsiteY93" fmla="*/ 254570 h 439659"/>
              <a:gd name="connsiteX94" fmla="*/ 339426 w 508000"/>
              <a:gd name="connsiteY94" fmla="*/ 244319 h 439659"/>
              <a:gd name="connsiteX95" fmla="*/ 345121 w 508000"/>
              <a:gd name="connsiteY95" fmla="*/ 239193 h 439659"/>
              <a:gd name="connsiteX96" fmla="*/ 345121 w 508000"/>
              <a:gd name="connsiteY96" fmla="*/ 239193 h 439659"/>
              <a:gd name="connsiteX97" fmla="*/ 350816 w 508000"/>
              <a:gd name="connsiteY97" fmla="*/ 239193 h 439659"/>
              <a:gd name="connsiteX98" fmla="*/ 350816 w 508000"/>
              <a:gd name="connsiteY98" fmla="*/ 244319 h 439659"/>
              <a:gd name="connsiteX99" fmla="*/ 345121 w 508000"/>
              <a:gd name="connsiteY99" fmla="*/ 239193 h 439659"/>
              <a:gd name="connsiteX100" fmla="*/ 157184 w 508000"/>
              <a:gd name="connsiteY100" fmla="*/ 239193 h 439659"/>
              <a:gd name="connsiteX101" fmla="*/ 161740 w 508000"/>
              <a:gd name="connsiteY101" fmla="*/ 239193 h 439659"/>
              <a:gd name="connsiteX102" fmla="*/ 161740 w 508000"/>
              <a:gd name="connsiteY102" fmla="*/ 244319 h 439659"/>
              <a:gd name="connsiteX103" fmla="*/ 157184 w 508000"/>
              <a:gd name="connsiteY103" fmla="*/ 239193 h 439659"/>
              <a:gd name="connsiteX104" fmla="*/ 128708 w 508000"/>
              <a:gd name="connsiteY104" fmla="*/ 239193 h 439659"/>
              <a:gd name="connsiteX105" fmla="*/ 134403 w 508000"/>
              <a:gd name="connsiteY105" fmla="*/ 244319 h 439659"/>
              <a:gd name="connsiteX106" fmla="*/ 134403 w 508000"/>
              <a:gd name="connsiteY106" fmla="*/ 254570 h 439659"/>
              <a:gd name="connsiteX107" fmla="*/ 128708 w 508000"/>
              <a:gd name="connsiteY107" fmla="*/ 259695 h 439659"/>
              <a:gd name="connsiteX108" fmla="*/ 123013 w 508000"/>
              <a:gd name="connsiteY108" fmla="*/ 259695 h 439659"/>
              <a:gd name="connsiteX109" fmla="*/ 123013 w 508000"/>
              <a:gd name="connsiteY109" fmla="*/ 254570 h 439659"/>
              <a:gd name="connsiteX110" fmla="*/ 128708 w 508000"/>
              <a:gd name="connsiteY110" fmla="*/ 254570 h 439659"/>
              <a:gd name="connsiteX111" fmla="*/ 128708 w 508000"/>
              <a:gd name="connsiteY111" fmla="*/ 244319 h 439659"/>
              <a:gd name="connsiteX112" fmla="*/ 128708 w 508000"/>
              <a:gd name="connsiteY112" fmla="*/ 239193 h 439659"/>
              <a:gd name="connsiteX113" fmla="*/ 123013 w 508000"/>
              <a:gd name="connsiteY113" fmla="*/ 239193 h 439659"/>
              <a:gd name="connsiteX114" fmla="*/ 128708 w 508000"/>
              <a:gd name="connsiteY114" fmla="*/ 239193 h 439659"/>
              <a:gd name="connsiteX115" fmla="*/ 123013 w 508000"/>
              <a:gd name="connsiteY115" fmla="*/ 244319 h 439659"/>
              <a:gd name="connsiteX116" fmla="*/ 123013 w 508000"/>
              <a:gd name="connsiteY116" fmla="*/ 239193 h 439659"/>
              <a:gd name="connsiteX117" fmla="*/ 91121 w 508000"/>
              <a:gd name="connsiteY117" fmla="*/ 239193 h 439659"/>
              <a:gd name="connsiteX118" fmla="*/ 95677 w 508000"/>
              <a:gd name="connsiteY118" fmla="*/ 239193 h 439659"/>
              <a:gd name="connsiteX119" fmla="*/ 100233 w 508000"/>
              <a:gd name="connsiteY119" fmla="*/ 239193 h 439659"/>
              <a:gd name="connsiteX120" fmla="*/ 100233 w 508000"/>
              <a:gd name="connsiteY120" fmla="*/ 244319 h 439659"/>
              <a:gd name="connsiteX121" fmla="*/ 100233 w 508000"/>
              <a:gd name="connsiteY121" fmla="*/ 254570 h 439659"/>
              <a:gd name="connsiteX122" fmla="*/ 100233 w 508000"/>
              <a:gd name="connsiteY122" fmla="*/ 259695 h 439659"/>
              <a:gd name="connsiteX123" fmla="*/ 95677 w 508000"/>
              <a:gd name="connsiteY123" fmla="*/ 259695 h 439659"/>
              <a:gd name="connsiteX124" fmla="*/ 91121 w 508000"/>
              <a:gd name="connsiteY124" fmla="*/ 259695 h 439659"/>
              <a:gd name="connsiteX125" fmla="*/ 91121 w 508000"/>
              <a:gd name="connsiteY125" fmla="*/ 254570 h 439659"/>
              <a:gd name="connsiteX126" fmla="*/ 91121 w 508000"/>
              <a:gd name="connsiteY126" fmla="*/ 244319 h 439659"/>
              <a:gd name="connsiteX127" fmla="*/ 91121 w 508000"/>
              <a:gd name="connsiteY127" fmla="*/ 239193 h 439659"/>
              <a:gd name="connsiteX128" fmla="*/ 61507 w 508000"/>
              <a:gd name="connsiteY128" fmla="*/ 239193 h 439659"/>
              <a:gd name="connsiteX129" fmla="*/ 68341 w 508000"/>
              <a:gd name="connsiteY129" fmla="*/ 239193 h 439659"/>
              <a:gd name="connsiteX130" fmla="*/ 68341 w 508000"/>
              <a:gd name="connsiteY130" fmla="*/ 244319 h 439659"/>
              <a:gd name="connsiteX131" fmla="*/ 61507 w 508000"/>
              <a:gd name="connsiteY131" fmla="*/ 239193 h 439659"/>
              <a:gd name="connsiteX132" fmla="*/ 35309 w 508000"/>
              <a:gd name="connsiteY132" fmla="*/ 239193 h 439659"/>
              <a:gd name="connsiteX133" fmla="*/ 41004 w 508000"/>
              <a:gd name="connsiteY133" fmla="*/ 244319 h 439659"/>
              <a:gd name="connsiteX134" fmla="*/ 41004 w 508000"/>
              <a:gd name="connsiteY134" fmla="*/ 254570 h 439659"/>
              <a:gd name="connsiteX135" fmla="*/ 35309 w 508000"/>
              <a:gd name="connsiteY135" fmla="*/ 259695 h 439659"/>
              <a:gd name="connsiteX136" fmla="*/ 29614 w 508000"/>
              <a:gd name="connsiteY136" fmla="*/ 259695 h 439659"/>
              <a:gd name="connsiteX137" fmla="*/ 29614 w 508000"/>
              <a:gd name="connsiteY137" fmla="*/ 254570 h 439659"/>
              <a:gd name="connsiteX138" fmla="*/ 35309 w 508000"/>
              <a:gd name="connsiteY138" fmla="*/ 254570 h 439659"/>
              <a:gd name="connsiteX139" fmla="*/ 35309 w 508000"/>
              <a:gd name="connsiteY139" fmla="*/ 244319 h 439659"/>
              <a:gd name="connsiteX140" fmla="*/ 35309 w 508000"/>
              <a:gd name="connsiteY140" fmla="*/ 239193 h 439659"/>
              <a:gd name="connsiteX141" fmla="*/ 29614 w 508000"/>
              <a:gd name="connsiteY141" fmla="*/ 239193 h 439659"/>
              <a:gd name="connsiteX142" fmla="*/ 35309 w 508000"/>
              <a:gd name="connsiteY142" fmla="*/ 239193 h 439659"/>
              <a:gd name="connsiteX143" fmla="*/ 29614 w 508000"/>
              <a:gd name="connsiteY143" fmla="*/ 244319 h 439659"/>
              <a:gd name="connsiteX144" fmla="*/ 29614 w 508000"/>
              <a:gd name="connsiteY144" fmla="*/ 239193 h 439659"/>
              <a:gd name="connsiteX145" fmla="*/ 157184 w 508000"/>
              <a:gd name="connsiteY145" fmla="*/ 215653 h 439659"/>
              <a:gd name="connsiteX146" fmla="*/ 161740 w 508000"/>
              <a:gd name="connsiteY146" fmla="*/ 215653 h 439659"/>
              <a:gd name="connsiteX147" fmla="*/ 161740 w 508000"/>
              <a:gd name="connsiteY147" fmla="*/ 220968 h 439659"/>
              <a:gd name="connsiteX148" fmla="*/ 157184 w 508000"/>
              <a:gd name="connsiteY148" fmla="*/ 220968 h 439659"/>
              <a:gd name="connsiteX149" fmla="*/ 157184 w 508000"/>
              <a:gd name="connsiteY149" fmla="*/ 215653 h 439659"/>
              <a:gd name="connsiteX150" fmla="*/ 466996 w 508000"/>
              <a:gd name="connsiteY150" fmla="*/ 200466 h 439659"/>
              <a:gd name="connsiteX151" fmla="*/ 472691 w 508000"/>
              <a:gd name="connsiteY151" fmla="*/ 200466 h 439659"/>
              <a:gd name="connsiteX152" fmla="*/ 478386 w 508000"/>
              <a:gd name="connsiteY152" fmla="*/ 200466 h 439659"/>
              <a:gd name="connsiteX153" fmla="*/ 478386 w 508000"/>
              <a:gd name="connsiteY153" fmla="*/ 205592 h 439659"/>
              <a:gd name="connsiteX154" fmla="*/ 478386 w 508000"/>
              <a:gd name="connsiteY154" fmla="*/ 215843 h 439659"/>
              <a:gd name="connsiteX155" fmla="*/ 478386 w 508000"/>
              <a:gd name="connsiteY155" fmla="*/ 220968 h 439659"/>
              <a:gd name="connsiteX156" fmla="*/ 472691 w 508000"/>
              <a:gd name="connsiteY156" fmla="*/ 220968 h 439659"/>
              <a:gd name="connsiteX157" fmla="*/ 466996 w 508000"/>
              <a:gd name="connsiteY157" fmla="*/ 220968 h 439659"/>
              <a:gd name="connsiteX158" fmla="*/ 466996 w 508000"/>
              <a:gd name="connsiteY158" fmla="*/ 215843 h 439659"/>
              <a:gd name="connsiteX159" fmla="*/ 466996 w 508000"/>
              <a:gd name="connsiteY159" fmla="*/ 205592 h 439659"/>
              <a:gd name="connsiteX160" fmla="*/ 466996 w 508000"/>
              <a:gd name="connsiteY160" fmla="*/ 200466 h 439659"/>
              <a:gd name="connsiteX161" fmla="*/ 439659 w 508000"/>
              <a:gd name="connsiteY161" fmla="*/ 200466 h 439659"/>
              <a:gd name="connsiteX162" fmla="*/ 446493 w 508000"/>
              <a:gd name="connsiteY162" fmla="*/ 200466 h 439659"/>
              <a:gd name="connsiteX163" fmla="*/ 446493 w 508000"/>
              <a:gd name="connsiteY163" fmla="*/ 220968 h 439659"/>
              <a:gd name="connsiteX164" fmla="*/ 439659 w 508000"/>
              <a:gd name="connsiteY164" fmla="*/ 220968 h 439659"/>
              <a:gd name="connsiteX165" fmla="*/ 407767 w 508000"/>
              <a:gd name="connsiteY165" fmla="*/ 200466 h 439659"/>
              <a:gd name="connsiteX166" fmla="*/ 412323 w 508000"/>
              <a:gd name="connsiteY166" fmla="*/ 200466 h 439659"/>
              <a:gd name="connsiteX167" fmla="*/ 416879 w 508000"/>
              <a:gd name="connsiteY167" fmla="*/ 205592 h 439659"/>
              <a:gd name="connsiteX168" fmla="*/ 416879 w 508000"/>
              <a:gd name="connsiteY168" fmla="*/ 215843 h 439659"/>
              <a:gd name="connsiteX169" fmla="*/ 412323 w 508000"/>
              <a:gd name="connsiteY169" fmla="*/ 220968 h 439659"/>
              <a:gd name="connsiteX170" fmla="*/ 407767 w 508000"/>
              <a:gd name="connsiteY170" fmla="*/ 220968 h 439659"/>
              <a:gd name="connsiteX171" fmla="*/ 407767 w 508000"/>
              <a:gd name="connsiteY171" fmla="*/ 215843 h 439659"/>
              <a:gd name="connsiteX172" fmla="*/ 412323 w 508000"/>
              <a:gd name="connsiteY172" fmla="*/ 215843 h 439659"/>
              <a:gd name="connsiteX173" fmla="*/ 412323 w 508000"/>
              <a:gd name="connsiteY173" fmla="*/ 205592 h 439659"/>
              <a:gd name="connsiteX174" fmla="*/ 407767 w 508000"/>
              <a:gd name="connsiteY174" fmla="*/ 205592 h 439659"/>
              <a:gd name="connsiteX175" fmla="*/ 407767 w 508000"/>
              <a:gd name="connsiteY175" fmla="*/ 200466 h 439659"/>
              <a:gd name="connsiteX176" fmla="*/ 373596 w 508000"/>
              <a:gd name="connsiteY176" fmla="*/ 200466 h 439659"/>
              <a:gd name="connsiteX177" fmla="*/ 379291 w 508000"/>
              <a:gd name="connsiteY177" fmla="*/ 200466 h 439659"/>
              <a:gd name="connsiteX178" fmla="*/ 384986 w 508000"/>
              <a:gd name="connsiteY178" fmla="*/ 200466 h 439659"/>
              <a:gd name="connsiteX179" fmla="*/ 384986 w 508000"/>
              <a:gd name="connsiteY179" fmla="*/ 205592 h 439659"/>
              <a:gd name="connsiteX180" fmla="*/ 384986 w 508000"/>
              <a:gd name="connsiteY180" fmla="*/ 215843 h 439659"/>
              <a:gd name="connsiteX181" fmla="*/ 384986 w 508000"/>
              <a:gd name="connsiteY181" fmla="*/ 220968 h 439659"/>
              <a:gd name="connsiteX182" fmla="*/ 379291 w 508000"/>
              <a:gd name="connsiteY182" fmla="*/ 220968 h 439659"/>
              <a:gd name="connsiteX183" fmla="*/ 373596 w 508000"/>
              <a:gd name="connsiteY183" fmla="*/ 220968 h 439659"/>
              <a:gd name="connsiteX184" fmla="*/ 373596 w 508000"/>
              <a:gd name="connsiteY184" fmla="*/ 215843 h 439659"/>
              <a:gd name="connsiteX185" fmla="*/ 373596 w 508000"/>
              <a:gd name="connsiteY185" fmla="*/ 205592 h 439659"/>
              <a:gd name="connsiteX186" fmla="*/ 373596 w 508000"/>
              <a:gd name="connsiteY186" fmla="*/ 200466 h 439659"/>
              <a:gd name="connsiteX187" fmla="*/ 123013 w 508000"/>
              <a:gd name="connsiteY187" fmla="*/ 200466 h 439659"/>
              <a:gd name="connsiteX188" fmla="*/ 128708 w 508000"/>
              <a:gd name="connsiteY188" fmla="*/ 200466 h 439659"/>
              <a:gd name="connsiteX189" fmla="*/ 134403 w 508000"/>
              <a:gd name="connsiteY189" fmla="*/ 205592 h 439659"/>
              <a:gd name="connsiteX190" fmla="*/ 134403 w 508000"/>
              <a:gd name="connsiteY190" fmla="*/ 215843 h 439659"/>
              <a:gd name="connsiteX191" fmla="*/ 128708 w 508000"/>
              <a:gd name="connsiteY191" fmla="*/ 220968 h 439659"/>
              <a:gd name="connsiteX192" fmla="*/ 123013 w 508000"/>
              <a:gd name="connsiteY192" fmla="*/ 220968 h 439659"/>
              <a:gd name="connsiteX193" fmla="*/ 123013 w 508000"/>
              <a:gd name="connsiteY193" fmla="*/ 215843 h 439659"/>
              <a:gd name="connsiteX194" fmla="*/ 128708 w 508000"/>
              <a:gd name="connsiteY194" fmla="*/ 215843 h 439659"/>
              <a:gd name="connsiteX195" fmla="*/ 128708 w 508000"/>
              <a:gd name="connsiteY195" fmla="*/ 205592 h 439659"/>
              <a:gd name="connsiteX196" fmla="*/ 123013 w 508000"/>
              <a:gd name="connsiteY196" fmla="*/ 205592 h 439659"/>
              <a:gd name="connsiteX197" fmla="*/ 123013 w 508000"/>
              <a:gd name="connsiteY197" fmla="*/ 200466 h 439659"/>
              <a:gd name="connsiteX198" fmla="*/ 91121 w 508000"/>
              <a:gd name="connsiteY198" fmla="*/ 200466 h 439659"/>
              <a:gd name="connsiteX199" fmla="*/ 95677 w 508000"/>
              <a:gd name="connsiteY199" fmla="*/ 200466 h 439659"/>
              <a:gd name="connsiteX200" fmla="*/ 100233 w 508000"/>
              <a:gd name="connsiteY200" fmla="*/ 200466 h 439659"/>
              <a:gd name="connsiteX201" fmla="*/ 100233 w 508000"/>
              <a:gd name="connsiteY201" fmla="*/ 205592 h 439659"/>
              <a:gd name="connsiteX202" fmla="*/ 100233 w 508000"/>
              <a:gd name="connsiteY202" fmla="*/ 215843 h 439659"/>
              <a:gd name="connsiteX203" fmla="*/ 100233 w 508000"/>
              <a:gd name="connsiteY203" fmla="*/ 220968 h 439659"/>
              <a:gd name="connsiteX204" fmla="*/ 95677 w 508000"/>
              <a:gd name="connsiteY204" fmla="*/ 220968 h 439659"/>
              <a:gd name="connsiteX205" fmla="*/ 91121 w 508000"/>
              <a:gd name="connsiteY205" fmla="*/ 220968 h 439659"/>
              <a:gd name="connsiteX206" fmla="*/ 91121 w 508000"/>
              <a:gd name="connsiteY206" fmla="*/ 215843 h 439659"/>
              <a:gd name="connsiteX207" fmla="*/ 91121 w 508000"/>
              <a:gd name="connsiteY207" fmla="*/ 205592 h 439659"/>
              <a:gd name="connsiteX208" fmla="*/ 91121 w 508000"/>
              <a:gd name="connsiteY208" fmla="*/ 200466 h 439659"/>
              <a:gd name="connsiteX209" fmla="*/ 61507 w 508000"/>
              <a:gd name="connsiteY209" fmla="*/ 200466 h 439659"/>
              <a:gd name="connsiteX210" fmla="*/ 68341 w 508000"/>
              <a:gd name="connsiteY210" fmla="*/ 200466 h 439659"/>
              <a:gd name="connsiteX211" fmla="*/ 68341 w 508000"/>
              <a:gd name="connsiteY211" fmla="*/ 220968 h 439659"/>
              <a:gd name="connsiteX212" fmla="*/ 61507 w 508000"/>
              <a:gd name="connsiteY212" fmla="*/ 220968 h 439659"/>
              <a:gd name="connsiteX213" fmla="*/ 29614 w 508000"/>
              <a:gd name="connsiteY213" fmla="*/ 200466 h 439659"/>
              <a:gd name="connsiteX214" fmla="*/ 35309 w 508000"/>
              <a:gd name="connsiteY214" fmla="*/ 200466 h 439659"/>
              <a:gd name="connsiteX215" fmla="*/ 41004 w 508000"/>
              <a:gd name="connsiteY215" fmla="*/ 205592 h 439659"/>
              <a:gd name="connsiteX216" fmla="*/ 41004 w 508000"/>
              <a:gd name="connsiteY216" fmla="*/ 215843 h 439659"/>
              <a:gd name="connsiteX217" fmla="*/ 35309 w 508000"/>
              <a:gd name="connsiteY217" fmla="*/ 220968 h 439659"/>
              <a:gd name="connsiteX218" fmla="*/ 29614 w 508000"/>
              <a:gd name="connsiteY218" fmla="*/ 220968 h 439659"/>
              <a:gd name="connsiteX219" fmla="*/ 29614 w 508000"/>
              <a:gd name="connsiteY219" fmla="*/ 215843 h 439659"/>
              <a:gd name="connsiteX220" fmla="*/ 35309 w 508000"/>
              <a:gd name="connsiteY220" fmla="*/ 215843 h 439659"/>
              <a:gd name="connsiteX221" fmla="*/ 35309 w 508000"/>
              <a:gd name="connsiteY221" fmla="*/ 205592 h 439659"/>
              <a:gd name="connsiteX222" fmla="*/ 29614 w 508000"/>
              <a:gd name="connsiteY222" fmla="*/ 205592 h 439659"/>
              <a:gd name="connsiteX223" fmla="*/ 29614 w 508000"/>
              <a:gd name="connsiteY223" fmla="*/ 200466 h 439659"/>
              <a:gd name="connsiteX224" fmla="*/ 446493 w 508000"/>
              <a:gd name="connsiteY224" fmla="*/ 176547 h 439659"/>
              <a:gd name="connsiteX225" fmla="*/ 446493 w 508000"/>
              <a:gd name="connsiteY225" fmla="*/ 182242 h 439659"/>
              <a:gd name="connsiteX226" fmla="*/ 440798 w 508000"/>
              <a:gd name="connsiteY226" fmla="*/ 182242 h 439659"/>
              <a:gd name="connsiteX227" fmla="*/ 446493 w 508000"/>
              <a:gd name="connsiteY227" fmla="*/ 176547 h 439659"/>
              <a:gd name="connsiteX228" fmla="*/ 68341 w 508000"/>
              <a:gd name="connsiteY228" fmla="*/ 176547 h 439659"/>
              <a:gd name="connsiteX229" fmla="*/ 68341 w 508000"/>
              <a:gd name="connsiteY229" fmla="*/ 182242 h 439659"/>
              <a:gd name="connsiteX230" fmla="*/ 61507 w 508000"/>
              <a:gd name="connsiteY230" fmla="*/ 182242 h 439659"/>
              <a:gd name="connsiteX231" fmla="*/ 68341 w 508000"/>
              <a:gd name="connsiteY231" fmla="*/ 176547 h 439659"/>
              <a:gd name="connsiteX232" fmla="*/ 435103 w 508000"/>
              <a:gd name="connsiteY232" fmla="*/ 165157 h 439659"/>
              <a:gd name="connsiteX233" fmla="*/ 440798 w 508000"/>
              <a:gd name="connsiteY233" fmla="*/ 165157 h 439659"/>
              <a:gd name="connsiteX234" fmla="*/ 440798 w 508000"/>
              <a:gd name="connsiteY234" fmla="*/ 176547 h 439659"/>
              <a:gd name="connsiteX235" fmla="*/ 440798 w 508000"/>
              <a:gd name="connsiteY235" fmla="*/ 182242 h 439659"/>
              <a:gd name="connsiteX236" fmla="*/ 435103 w 508000"/>
              <a:gd name="connsiteY236" fmla="*/ 176547 h 439659"/>
              <a:gd name="connsiteX237" fmla="*/ 435103 w 508000"/>
              <a:gd name="connsiteY237" fmla="*/ 165157 h 439659"/>
              <a:gd name="connsiteX238" fmla="*/ 473830 w 508000"/>
              <a:gd name="connsiteY238" fmla="*/ 159462 h 439659"/>
              <a:gd name="connsiteX239" fmla="*/ 476108 w 508000"/>
              <a:gd name="connsiteY239" fmla="*/ 159462 h 439659"/>
              <a:gd name="connsiteX240" fmla="*/ 476108 w 508000"/>
              <a:gd name="connsiteY240" fmla="*/ 182242 h 439659"/>
              <a:gd name="connsiteX241" fmla="*/ 473830 w 508000"/>
              <a:gd name="connsiteY241" fmla="*/ 182242 h 439659"/>
              <a:gd name="connsiteX242" fmla="*/ 440798 w 508000"/>
              <a:gd name="connsiteY242" fmla="*/ 159462 h 439659"/>
              <a:gd name="connsiteX243" fmla="*/ 446493 w 508000"/>
              <a:gd name="connsiteY243" fmla="*/ 165157 h 439659"/>
              <a:gd name="connsiteX244" fmla="*/ 440798 w 508000"/>
              <a:gd name="connsiteY244" fmla="*/ 165157 h 439659"/>
              <a:gd name="connsiteX245" fmla="*/ 440798 w 508000"/>
              <a:gd name="connsiteY245" fmla="*/ 159462 h 439659"/>
              <a:gd name="connsiteX246" fmla="*/ 407767 w 508000"/>
              <a:gd name="connsiteY246" fmla="*/ 159462 h 439659"/>
              <a:gd name="connsiteX247" fmla="*/ 412323 w 508000"/>
              <a:gd name="connsiteY247" fmla="*/ 159462 h 439659"/>
              <a:gd name="connsiteX248" fmla="*/ 412323 w 508000"/>
              <a:gd name="connsiteY248" fmla="*/ 182242 h 439659"/>
              <a:gd name="connsiteX249" fmla="*/ 407767 w 508000"/>
              <a:gd name="connsiteY249" fmla="*/ 182242 h 439659"/>
              <a:gd name="connsiteX250" fmla="*/ 378152 w 508000"/>
              <a:gd name="connsiteY250" fmla="*/ 159462 h 439659"/>
              <a:gd name="connsiteX251" fmla="*/ 380430 w 508000"/>
              <a:gd name="connsiteY251" fmla="*/ 159462 h 439659"/>
              <a:gd name="connsiteX252" fmla="*/ 380430 w 508000"/>
              <a:gd name="connsiteY252" fmla="*/ 182242 h 439659"/>
              <a:gd name="connsiteX253" fmla="*/ 378152 w 508000"/>
              <a:gd name="connsiteY253" fmla="*/ 182242 h 439659"/>
              <a:gd name="connsiteX254" fmla="*/ 123013 w 508000"/>
              <a:gd name="connsiteY254" fmla="*/ 159462 h 439659"/>
              <a:gd name="connsiteX255" fmla="*/ 129847 w 508000"/>
              <a:gd name="connsiteY255" fmla="*/ 159462 h 439659"/>
              <a:gd name="connsiteX256" fmla="*/ 129847 w 508000"/>
              <a:gd name="connsiteY256" fmla="*/ 182242 h 439659"/>
              <a:gd name="connsiteX257" fmla="*/ 123013 w 508000"/>
              <a:gd name="connsiteY257" fmla="*/ 182242 h 439659"/>
              <a:gd name="connsiteX258" fmla="*/ 95677 w 508000"/>
              <a:gd name="connsiteY258" fmla="*/ 159462 h 439659"/>
              <a:gd name="connsiteX259" fmla="*/ 97955 w 508000"/>
              <a:gd name="connsiteY259" fmla="*/ 159462 h 439659"/>
              <a:gd name="connsiteX260" fmla="*/ 97955 w 508000"/>
              <a:gd name="connsiteY260" fmla="*/ 182242 h 439659"/>
              <a:gd name="connsiteX261" fmla="*/ 95677 w 508000"/>
              <a:gd name="connsiteY261" fmla="*/ 182242 h 439659"/>
              <a:gd name="connsiteX262" fmla="*/ 61507 w 508000"/>
              <a:gd name="connsiteY262" fmla="*/ 159462 h 439659"/>
              <a:gd name="connsiteX263" fmla="*/ 68341 w 508000"/>
              <a:gd name="connsiteY263" fmla="*/ 165157 h 439659"/>
              <a:gd name="connsiteX264" fmla="*/ 61507 w 508000"/>
              <a:gd name="connsiteY264" fmla="*/ 165157 h 439659"/>
              <a:gd name="connsiteX265" fmla="*/ 61507 w 508000"/>
              <a:gd name="connsiteY265" fmla="*/ 159462 h 439659"/>
              <a:gd name="connsiteX266" fmla="*/ 29614 w 508000"/>
              <a:gd name="connsiteY266" fmla="*/ 159462 h 439659"/>
              <a:gd name="connsiteX267" fmla="*/ 34170 w 508000"/>
              <a:gd name="connsiteY267" fmla="*/ 159462 h 439659"/>
              <a:gd name="connsiteX268" fmla="*/ 34170 w 508000"/>
              <a:gd name="connsiteY268" fmla="*/ 182242 h 439659"/>
              <a:gd name="connsiteX269" fmla="*/ 29614 w 508000"/>
              <a:gd name="connsiteY269" fmla="*/ 182242 h 439659"/>
              <a:gd name="connsiteX270" fmla="*/ 466996 w 508000"/>
              <a:gd name="connsiteY270" fmla="*/ 127569 h 439659"/>
              <a:gd name="connsiteX271" fmla="*/ 472691 w 508000"/>
              <a:gd name="connsiteY271" fmla="*/ 127569 h 439659"/>
              <a:gd name="connsiteX272" fmla="*/ 478386 w 508000"/>
              <a:gd name="connsiteY272" fmla="*/ 127569 h 439659"/>
              <a:gd name="connsiteX273" fmla="*/ 478386 w 508000"/>
              <a:gd name="connsiteY273" fmla="*/ 143515 h 439659"/>
              <a:gd name="connsiteX274" fmla="*/ 472691 w 508000"/>
              <a:gd name="connsiteY274" fmla="*/ 143515 h 439659"/>
              <a:gd name="connsiteX275" fmla="*/ 466996 w 508000"/>
              <a:gd name="connsiteY275" fmla="*/ 143515 h 439659"/>
              <a:gd name="connsiteX276" fmla="*/ 466996 w 508000"/>
              <a:gd name="connsiteY276" fmla="*/ 127569 h 439659"/>
              <a:gd name="connsiteX277" fmla="*/ 435103 w 508000"/>
              <a:gd name="connsiteY277" fmla="*/ 127569 h 439659"/>
              <a:gd name="connsiteX278" fmla="*/ 440798 w 508000"/>
              <a:gd name="connsiteY278" fmla="*/ 127569 h 439659"/>
              <a:gd name="connsiteX279" fmla="*/ 440798 w 508000"/>
              <a:gd name="connsiteY279" fmla="*/ 143515 h 439659"/>
              <a:gd name="connsiteX280" fmla="*/ 435103 w 508000"/>
              <a:gd name="connsiteY280" fmla="*/ 143515 h 439659"/>
              <a:gd name="connsiteX281" fmla="*/ 435103 w 508000"/>
              <a:gd name="connsiteY281" fmla="*/ 127569 h 439659"/>
              <a:gd name="connsiteX282" fmla="*/ 412323 w 508000"/>
              <a:gd name="connsiteY282" fmla="*/ 127569 h 439659"/>
              <a:gd name="connsiteX283" fmla="*/ 416879 w 508000"/>
              <a:gd name="connsiteY283" fmla="*/ 127569 h 439659"/>
              <a:gd name="connsiteX284" fmla="*/ 416879 w 508000"/>
              <a:gd name="connsiteY284" fmla="*/ 143515 h 439659"/>
              <a:gd name="connsiteX285" fmla="*/ 412323 w 508000"/>
              <a:gd name="connsiteY285" fmla="*/ 143515 h 439659"/>
              <a:gd name="connsiteX286" fmla="*/ 373596 w 508000"/>
              <a:gd name="connsiteY286" fmla="*/ 127569 h 439659"/>
              <a:gd name="connsiteX287" fmla="*/ 379291 w 508000"/>
              <a:gd name="connsiteY287" fmla="*/ 127569 h 439659"/>
              <a:gd name="connsiteX288" fmla="*/ 384986 w 508000"/>
              <a:gd name="connsiteY288" fmla="*/ 127569 h 439659"/>
              <a:gd name="connsiteX289" fmla="*/ 384986 w 508000"/>
              <a:gd name="connsiteY289" fmla="*/ 143515 h 439659"/>
              <a:gd name="connsiteX290" fmla="*/ 379291 w 508000"/>
              <a:gd name="connsiteY290" fmla="*/ 143515 h 439659"/>
              <a:gd name="connsiteX291" fmla="*/ 373596 w 508000"/>
              <a:gd name="connsiteY291" fmla="*/ 143515 h 439659"/>
              <a:gd name="connsiteX292" fmla="*/ 373596 w 508000"/>
              <a:gd name="connsiteY292" fmla="*/ 127569 h 439659"/>
              <a:gd name="connsiteX293" fmla="*/ 91121 w 508000"/>
              <a:gd name="connsiteY293" fmla="*/ 127569 h 439659"/>
              <a:gd name="connsiteX294" fmla="*/ 95677 w 508000"/>
              <a:gd name="connsiteY294" fmla="*/ 127569 h 439659"/>
              <a:gd name="connsiteX295" fmla="*/ 100233 w 508000"/>
              <a:gd name="connsiteY295" fmla="*/ 127569 h 439659"/>
              <a:gd name="connsiteX296" fmla="*/ 100233 w 508000"/>
              <a:gd name="connsiteY296" fmla="*/ 143515 h 439659"/>
              <a:gd name="connsiteX297" fmla="*/ 95677 w 508000"/>
              <a:gd name="connsiteY297" fmla="*/ 143515 h 439659"/>
              <a:gd name="connsiteX298" fmla="*/ 91121 w 508000"/>
              <a:gd name="connsiteY298" fmla="*/ 143515 h 439659"/>
              <a:gd name="connsiteX299" fmla="*/ 91121 w 508000"/>
              <a:gd name="connsiteY299" fmla="*/ 127569 h 439659"/>
              <a:gd name="connsiteX300" fmla="*/ 35309 w 508000"/>
              <a:gd name="connsiteY300" fmla="*/ 127569 h 439659"/>
              <a:gd name="connsiteX301" fmla="*/ 41004 w 508000"/>
              <a:gd name="connsiteY301" fmla="*/ 127569 h 439659"/>
              <a:gd name="connsiteX302" fmla="*/ 41004 w 508000"/>
              <a:gd name="connsiteY302" fmla="*/ 143515 h 439659"/>
              <a:gd name="connsiteX303" fmla="*/ 35309 w 508000"/>
              <a:gd name="connsiteY303" fmla="*/ 143515 h 439659"/>
              <a:gd name="connsiteX304" fmla="*/ 407767 w 508000"/>
              <a:gd name="connsiteY304" fmla="*/ 104220 h 439659"/>
              <a:gd name="connsiteX305" fmla="*/ 412323 w 508000"/>
              <a:gd name="connsiteY305" fmla="*/ 104220 h 439659"/>
              <a:gd name="connsiteX306" fmla="*/ 412323 w 508000"/>
              <a:gd name="connsiteY306" fmla="*/ 109345 h 439659"/>
              <a:gd name="connsiteX307" fmla="*/ 407767 w 508000"/>
              <a:gd name="connsiteY307" fmla="*/ 104220 h 439659"/>
              <a:gd name="connsiteX308" fmla="*/ 123013 w 508000"/>
              <a:gd name="connsiteY308" fmla="*/ 104220 h 439659"/>
              <a:gd name="connsiteX309" fmla="*/ 128708 w 508000"/>
              <a:gd name="connsiteY309" fmla="*/ 104220 h 439659"/>
              <a:gd name="connsiteX310" fmla="*/ 128708 w 508000"/>
              <a:gd name="connsiteY310" fmla="*/ 109345 h 439659"/>
              <a:gd name="connsiteX311" fmla="*/ 123013 w 508000"/>
              <a:gd name="connsiteY311" fmla="*/ 104220 h 439659"/>
              <a:gd name="connsiteX312" fmla="*/ 29614 w 508000"/>
              <a:gd name="connsiteY312" fmla="*/ 104220 h 439659"/>
              <a:gd name="connsiteX313" fmla="*/ 35309 w 508000"/>
              <a:gd name="connsiteY313" fmla="*/ 104220 h 439659"/>
              <a:gd name="connsiteX314" fmla="*/ 35309 w 508000"/>
              <a:gd name="connsiteY314" fmla="*/ 109345 h 439659"/>
              <a:gd name="connsiteX315" fmla="*/ 29614 w 508000"/>
              <a:gd name="connsiteY315" fmla="*/ 104220 h 439659"/>
              <a:gd name="connsiteX316" fmla="*/ 466996 w 508000"/>
              <a:gd name="connsiteY316" fmla="*/ 88843 h 439659"/>
              <a:gd name="connsiteX317" fmla="*/ 472691 w 508000"/>
              <a:gd name="connsiteY317" fmla="*/ 88843 h 439659"/>
              <a:gd name="connsiteX318" fmla="*/ 478386 w 508000"/>
              <a:gd name="connsiteY318" fmla="*/ 88843 h 439659"/>
              <a:gd name="connsiteX319" fmla="*/ 478386 w 508000"/>
              <a:gd name="connsiteY319" fmla="*/ 93969 h 439659"/>
              <a:gd name="connsiteX320" fmla="*/ 478386 w 508000"/>
              <a:gd name="connsiteY320" fmla="*/ 104220 h 439659"/>
              <a:gd name="connsiteX321" fmla="*/ 472691 w 508000"/>
              <a:gd name="connsiteY321" fmla="*/ 109345 h 439659"/>
              <a:gd name="connsiteX322" fmla="*/ 466996 w 508000"/>
              <a:gd name="connsiteY322" fmla="*/ 104220 h 439659"/>
              <a:gd name="connsiteX323" fmla="*/ 466996 w 508000"/>
              <a:gd name="connsiteY323" fmla="*/ 93969 h 439659"/>
              <a:gd name="connsiteX324" fmla="*/ 466996 w 508000"/>
              <a:gd name="connsiteY324" fmla="*/ 88843 h 439659"/>
              <a:gd name="connsiteX325" fmla="*/ 439659 w 508000"/>
              <a:gd name="connsiteY325" fmla="*/ 88843 h 439659"/>
              <a:gd name="connsiteX326" fmla="*/ 446493 w 508000"/>
              <a:gd name="connsiteY326" fmla="*/ 88843 h 439659"/>
              <a:gd name="connsiteX327" fmla="*/ 446493 w 508000"/>
              <a:gd name="connsiteY327" fmla="*/ 109345 h 439659"/>
              <a:gd name="connsiteX328" fmla="*/ 439659 w 508000"/>
              <a:gd name="connsiteY328" fmla="*/ 109345 h 439659"/>
              <a:gd name="connsiteX329" fmla="*/ 412323 w 508000"/>
              <a:gd name="connsiteY329" fmla="*/ 88843 h 439659"/>
              <a:gd name="connsiteX330" fmla="*/ 416879 w 508000"/>
              <a:gd name="connsiteY330" fmla="*/ 93969 h 439659"/>
              <a:gd name="connsiteX331" fmla="*/ 416879 w 508000"/>
              <a:gd name="connsiteY331" fmla="*/ 104220 h 439659"/>
              <a:gd name="connsiteX332" fmla="*/ 412323 w 508000"/>
              <a:gd name="connsiteY332" fmla="*/ 104220 h 439659"/>
              <a:gd name="connsiteX333" fmla="*/ 412323 w 508000"/>
              <a:gd name="connsiteY333" fmla="*/ 93969 h 439659"/>
              <a:gd name="connsiteX334" fmla="*/ 412323 w 508000"/>
              <a:gd name="connsiteY334" fmla="*/ 88843 h 439659"/>
              <a:gd name="connsiteX335" fmla="*/ 407767 w 508000"/>
              <a:gd name="connsiteY335" fmla="*/ 88843 h 439659"/>
              <a:gd name="connsiteX336" fmla="*/ 412323 w 508000"/>
              <a:gd name="connsiteY336" fmla="*/ 88843 h 439659"/>
              <a:gd name="connsiteX337" fmla="*/ 407767 w 508000"/>
              <a:gd name="connsiteY337" fmla="*/ 93969 h 439659"/>
              <a:gd name="connsiteX338" fmla="*/ 407767 w 508000"/>
              <a:gd name="connsiteY338" fmla="*/ 88843 h 439659"/>
              <a:gd name="connsiteX339" fmla="*/ 373596 w 508000"/>
              <a:gd name="connsiteY339" fmla="*/ 88843 h 439659"/>
              <a:gd name="connsiteX340" fmla="*/ 379291 w 508000"/>
              <a:gd name="connsiteY340" fmla="*/ 88843 h 439659"/>
              <a:gd name="connsiteX341" fmla="*/ 384986 w 508000"/>
              <a:gd name="connsiteY341" fmla="*/ 88843 h 439659"/>
              <a:gd name="connsiteX342" fmla="*/ 384986 w 508000"/>
              <a:gd name="connsiteY342" fmla="*/ 93969 h 439659"/>
              <a:gd name="connsiteX343" fmla="*/ 384986 w 508000"/>
              <a:gd name="connsiteY343" fmla="*/ 104220 h 439659"/>
              <a:gd name="connsiteX344" fmla="*/ 379291 w 508000"/>
              <a:gd name="connsiteY344" fmla="*/ 109345 h 439659"/>
              <a:gd name="connsiteX345" fmla="*/ 373596 w 508000"/>
              <a:gd name="connsiteY345" fmla="*/ 104220 h 439659"/>
              <a:gd name="connsiteX346" fmla="*/ 373596 w 508000"/>
              <a:gd name="connsiteY346" fmla="*/ 93969 h 439659"/>
              <a:gd name="connsiteX347" fmla="*/ 373596 w 508000"/>
              <a:gd name="connsiteY347" fmla="*/ 88843 h 439659"/>
              <a:gd name="connsiteX348" fmla="*/ 345121 w 508000"/>
              <a:gd name="connsiteY348" fmla="*/ 88843 h 439659"/>
              <a:gd name="connsiteX349" fmla="*/ 345121 w 508000"/>
              <a:gd name="connsiteY349" fmla="*/ 93969 h 439659"/>
              <a:gd name="connsiteX350" fmla="*/ 345121 w 508000"/>
              <a:gd name="connsiteY350" fmla="*/ 104220 h 439659"/>
              <a:gd name="connsiteX351" fmla="*/ 350816 w 508000"/>
              <a:gd name="connsiteY351" fmla="*/ 104220 h 439659"/>
              <a:gd name="connsiteX352" fmla="*/ 345121 w 508000"/>
              <a:gd name="connsiteY352" fmla="*/ 109345 h 439659"/>
              <a:gd name="connsiteX353" fmla="*/ 339426 w 508000"/>
              <a:gd name="connsiteY353" fmla="*/ 99094 h 439659"/>
              <a:gd name="connsiteX354" fmla="*/ 339426 w 508000"/>
              <a:gd name="connsiteY354" fmla="*/ 93969 h 439659"/>
              <a:gd name="connsiteX355" fmla="*/ 345121 w 508000"/>
              <a:gd name="connsiteY355" fmla="*/ 88843 h 439659"/>
              <a:gd name="connsiteX356" fmla="*/ 345121 w 508000"/>
              <a:gd name="connsiteY356" fmla="*/ 88843 h 439659"/>
              <a:gd name="connsiteX357" fmla="*/ 350816 w 508000"/>
              <a:gd name="connsiteY357" fmla="*/ 88843 h 439659"/>
              <a:gd name="connsiteX358" fmla="*/ 350816 w 508000"/>
              <a:gd name="connsiteY358" fmla="*/ 93969 h 439659"/>
              <a:gd name="connsiteX359" fmla="*/ 345121 w 508000"/>
              <a:gd name="connsiteY359" fmla="*/ 88843 h 439659"/>
              <a:gd name="connsiteX360" fmla="*/ 128708 w 508000"/>
              <a:gd name="connsiteY360" fmla="*/ 88843 h 439659"/>
              <a:gd name="connsiteX361" fmla="*/ 134403 w 508000"/>
              <a:gd name="connsiteY361" fmla="*/ 93969 h 439659"/>
              <a:gd name="connsiteX362" fmla="*/ 134403 w 508000"/>
              <a:gd name="connsiteY362" fmla="*/ 104220 h 439659"/>
              <a:gd name="connsiteX363" fmla="*/ 128708 w 508000"/>
              <a:gd name="connsiteY363" fmla="*/ 104220 h 439659"/>
              <a:gd name="connsiteX364" fmla="*/ 128708 w 508000"/>
              <a:gd name="connsiteY364" fmla="*/ 93969 h 439659"/>
              <a:gd name="connsiteX365" fmla="*/ 128708 w 508000"/>
              <a:gd name="connsiteY365" fmla="*/ 88843 h 439659"/>
              <a:gd name="connsiteX366" fmla="*/ 123013 w 508000"/>
              <a:gd name="connsiteY366" fmla="*/ 88843 h 439659"/>
              <a:gd name="connsiteX367" fmla="*/ 128708 w 508000"/>
              <a:gd name="connsiteY367" fmla="*/ 88843 h 439659"/>
              <a:gd name="connsiteX368" fmla="*/ 123013 w 508000"/>
              <a:gd name="connsiteY368" fmla="*/ 93969 h 439659"/>
              <a:gd name="connsiteX369" fmla="*/ 123013 w 508000"/>
              <a:gd name="connsiteY369" fmla="*/ 88843 h 439659"/>
              <a:gd name="connsiteX370" fmla="*/ 91121 w 508000"/>
              <a:gd name="connsiteY370" fmla="*/ 88843 h 439659"/>
              <a:gd name="connsiteX371" fmla="*/ 95677 w 508000"/>
              <a:gd name="connsiteY371" fmla="*/ 88843 h 439659"/>
              <a:gd name="connsiteX372" fmla="*/ 100233 w 508000"/>
              <a:gd name="connsiteY372" fmla="*/ 88843 h 439659"/>
              <a:gd name="connsiteX373" fmla="*/ 100233 w 508000"/>
              <a:gd name="connsiteY373" fmla="*/ 93969 h 439659"/>
              <a:gd name="connsiteX374" fmla="*/ 100233 w 508000"/>
              <a:gd name="connsiteY374" fmla="*/ 104220 h 439659"/>
              <a:gd name="connsiteX375" fmla="*/ 95677 w 508000"/>
              <a:gd name="connsiteY375" fmla="*/ 109345 h 439659"/>
              <a:gd name="connsiteX376" fmla="*/ 91121 w 508000"/>
              <a:gd name="connsiteY376" fmla="*/ 104220 h 439659"/>
              <a:gd name="connsiteX377" fmla="*/ 91121 w 508000"/>
              <a:gd name="connsiteY377" fmla="*/ 93969 h 439659"/>
              <a:gd name="connsiteX378" fmla="*/ 91121 w 508000"/>
              <a:gd name="connsiteY378" fmla="*/ 88843 h 439659"/>
              <a:gd name="connsiteX379" fmla="*/ 61507 w 508000"/>
              <a:gd name="connsiteY379" fmla="*/ 88843 h 439659"/>
              <a:gd name="connsiteX380" fmla="*/ 68341 w 508000"/>
              <a:gd name="connsiteY380" fmla="*/ 88843 h 439659"/>
              <a:gd name="connsiteX381" fmla="*/ 68341 w 508000"/>
              <a:gd name="connsiteY381" fmla="*/ 109345 h 439659"/>
              <a:gd name="connsiteX382" fmla="*/ 61507 w 508000"/>
              <a:gd name="connsiteY382" fmla="*/ 109345 h 439659"/>
              <a:gd name="connsiteX383" fmla="*/ 35309 w 508000"/>
              <a:gd name="connsiteY383" fmla="*/ 88843 h 439659"/>
              <a:gd name="connsiteX384" fmla="*/ 41004 w 508000"/>
              <a:gd name="connsiteY384" fmla="*/ 93969 h 439659"/>
              <a:gd name="connsiteX385" fmla="*/ 41004 w 508000"/>
              <a:gd name="connsiteY385" fmla="*/ 104220 h 439659"/>
              <a:gd name="connsiteX386" fmla="*/ 35309 w 508000"/>
              <a:gd name="connsiteY386" fmla="*/ 104220 h 439659"/>
              <a:gd name="connsiteX387" fmla="*/ 35309 w 508000"/>
              <a:gd name="connsiteY387" fmla="*/ 93969 h 439659"/>
              <a:gd name="connsiteX388" fmla="*/ 35309 w 508000"/>
              <a:gd name="connsiteY388" fmla="*/ 88843 h 439659"/>
              <a:gd name="connsiteX389" fmla="*/ 29614 w 508000"/>
              <a:gd name="connsiteY389" fmla="*/ 88843 h 439659"/>
              <a:gd name="connsiteX390" fmla="*/ 35309 w 508000"/>
              <a:gd name="connsiteY390" fmla="*/ 88843 h 439659"/>
              <a:gd name="connsiteX391" fmla="*/ 29614 w 508000"/>
              <a:gd name="connsiteY391" fmla="*/ 93969 h 439659"/>
              <a:gd name="connsiteX392" fmla="*/ 29614 w 508000"/>
              <a:gd name="connsiteY392" fmla="*/ 88843 h 439659"/>
              <a:gd name="connsiteX393" fmla="*/ 440798 w 508000"/>
              <a:gd name="connsiteY393" fmla="*/ 65494 h 439659"/>
              <a:gd name="connsiteX394" fmla="*/ 446493 w 508000"/>
              <a:gd name="connsiteY394" fmla="*/ 65494 h 439659"/>
              <a:gd name="connsiteX395" fmla="*/ 440798 w 508000"/>
              <a:gd name="connsiteY395" fmla="*/ 70619 h 439659"/>
              <a:gd name="connsiteX396" fmla="*/ 440798 w 508000"/>
              <a:gd name="connsiteY396" fmla="*/ 65494 h 439659"/>
              <a:gd name="connsiteX397" fmla="*/ 312090 w 508000"/>
              <a:gd name="connsiteY397" fmla="*/ 65494 h 439659"/>
              <a:gd name="connsiteX398" fmla="*/ 317785 w 508000"/>
              <a:gd name="connsiteY398" fmla="*/ 65494 h 439659"/>
              <a:gd name="connsiteX399" fmla="*/ 317785 w 508000"/>
              <a:gd name="connsiteY399" fmla="*/ 70619 h 439659"/>
              <a:gd name="connsiteX400" fmla="*/ 312090 w 508000"/>
              <a:gd name="connsiteY400" fmla="*/ 65494 h 439659"/>
              <a:gd name="connsiteX401" fmla="*/ 61507 w 508000"/>
              <a:gd name="connsiteY401" fmla="*/ 65494 h 439659"/>
              <a:gd name="connsiteX402" fmla="*/ 68341 w 508000"/>
              <a:gd name="connsiteY402" fmla="*/ 65494 h 439659"/>
              <a:gd name="connsiteX403" fmla="*/ 61507 w 508000"/>
              <a:gd name="connsiteY403" fmla="*/ 70619 h 439659"/>
              <a:gd name="connsiteX404" fmla="*/ 61507 w 508000"/>
              <a:gd name="connsiteY404" fmla="*/ 65494 h 439659"/>
              <a:gd name="connsiteX405" fmla="*/ 251234 w 508000"/>
              <a:gd name="connsiteY405" fmla="*/ 59229 h 439659"/>
              <a:gd name="connsiteX406" fmla="*/ 350816 w 508000"/>
              <a:gd name="connsiteY406" fmla="*/ 159462 h 439659"/>
              <a:gd name="connsiteX407" fmla="*/ 251234 w 508000"/>
              <a:gd name="connsiteY407" fmla="*/ 259695 h 439659"/>
              <a:gd name="connsiteX408" fmla="*/ 157184 w 508000"/>
              <a:gd name="connsiteY408" fmla="*/ 159462 h 439659"/>
              <a:gd name="connsiteX409" fmla="*/ 251234 w 508000"/>
              <a:gd name="connsiteY409" fmla="*/ 159462 h 439659"/>
              <a:gd name="connsiteX410" fmla="*/ 251234 w 508000"/>
              <a:gd name="connsiteY410" fmla="*/ 59229 h 439659"/>
              <a:gd name="connsiteX411" fmla="*/ 473830 w 508000"/>
              <a:gd name="connsiteY411" fmla="*/ 50117 h 439659"/>
              <a:gd name="connsiteX412" fmla="*/ 476108 w 508000"/>
              <a:gd name="connsiteY412" fmla="*/ 50117 h 439659"/>
              <a:gd name="connsiteX413" fmla="*/ 476108 w 508000"/>
              <a:gd name="connsiteY413" fmla="*/ 70619 h 439659"/>
              <a:gd name="connsiteX414" fmla="*/ 473830 w 508000"/>
              <a:gd name="connsiteY414" fmla="*/ 70619 h 439659"/>
              <a:gd name="connsiteX415" fmla="*/ 440798 w 508000"/>
              <a:gd name="connsiteY415" fmla="*/ 50117 h 439659"/>
              <a:gd name="connsiteX416" fmla="*/ 440798 w 508000"/>
              <a:gd name="connsiteY416" fmla="*/ 55243 h 439659"/>
              <a:gd name="connsiteX417" fmla="*/ 440798 w 508000"/>
              <a:gd name="connsiteY417" fmla="*/ 65494 h 439659"/>
              <a:gd name="connsiteX418" fmla="*/ 435103 w 508000"/>
              <a:gd name="connsiteY418" fmla="*/ 65494 h 439659"/>
              <a:gd name="connsiteX419" fmla="*/ 435103 w 508000"/>
              <a:gd name="connsiteY419" fmla="*/ 55243 h 439659"/>
              <a:gd name="connsiteX420" fmla="*/ 440798 w 508000"/>
              <a:gd name="connsiteY420" fmla="*/ 50117 h 439659"/>
              <a:gd name="connsiteX421" fmla="*/ 440798 w 508000"/>
              <a:gd name="connsiteY421" fmla="*/ 50117 h 439659"/>
              <a:gd name="connsiteX422" fmla="*/ 446493 w 508000"/>
              <a:gd name="connsiteY422" fmla="*/ 50117 h 439659"/>
              <a:gd name="connsiteX423" fmla="*/ 446493 w 508000"/>
              <a:gd name="connsiteY423" fmla="*/ 55243 h 439659"/>
              <a:gd name="connsiteX424" fmla="*/ 440798 w 508000"/>
              <a:gd name="connsiteY424" fmla="*/ 50117 h 439659"/>
              <a:gd name="connsiteX425" fmla="*/ 407767 w 508000"/>
              <a:gd name="connsiteY425" fmla="*/ 50117 h 439659"/>
              <a:gd name="connsiteX426" fmla="*/ 412323 w 508000"/>
              <a:gd name="connsiteY426" fmla="*/ 50117 h 439659"/>
              <a:gd name="connsiteX427" fmla="*/ 412323 w 508000"/>
              <a:gd name="connsiteY427" fmla="*/ 70619 h 439659"/>
              <a:gd name="connsiteX428" fmla="*/ 407767 w 508000"/>
              <a:gd name="connsiteY428" fmla="*/ 70619 h 439659"/>
              <a:gd name="connsiteX429" fmla="*/ 378152 w 508000"/>
              <a:gd name="connsiteY429" fmla="*/ 50117 h 439659"/>
              <a:gd name="connsiteX430" fmla="*/ 380430 w 508000"/>
              <a:gd name="connsiteY430" fmla="*/ 50117 h 439659"/>
              <a:gd name="connsiteX431" fmla="*/ 380430 w 508000"/>
              <a:gd name="connsiteY431" fmla="*/ 70619 h 439659"/>
              <a:gd name="connsiteX432" fmla="*/ 378152 w 508000"/>
              <a:gd name="connsiteY432" fmla="*/ 70619 h 439659"/>
              <a:gd name="connsiteX433" fmla="*/ 346260 w 508000"/>
              <a:gd name="connsiteY433" fmla="*/ 50117 h 439659"/>
              <a:gd name="connsiteX434" fmla="*/ 350816 w 508000"/>
              <a:gd name="connsiteY434" fmla="*/ 50117 h 439659"/>
              <a:gd name="connsiteX435" fmla="*/ 350816 w 508000"/>
              <a:gd name="connsiteY435" fmla="*/ 70619 h 439659"/>
              <a:gd name="connsiteX436" fmla="*/ 346260 w 508000"/>
              <a:gd name="connsiteY436" fmla="*/ 70619 h 439659"/>
              <a:gd name="connsiteX437" fmla="*/ 317785 w 508000"/>
              <a:gd name="connsiteY437" fmla="*/ 50117 h 439659"/>
              <a:gd name="connsiteX438" fmla="*/ 323480 w 508000"/>
              <a:gd name="connsiteY438" fmla="*/ 55243 h 439659"/>
              <a:gd name="connsiteX439" fmla="*/ 323480 w 508000"/>
              <a:gd name="connsiteY439" fmla="*/ 65494 h 439659"/>
              <a:gd name="connsiteX440" fmla="*/ 317785 w 508000"/>
              <a:gd name="connsiteY440" fmla="*/ 65494 h 439659"/>
              <a:gd name="connsiteX441" fmla="*/ 317785 w 508000"/>
              <a:gd name="connsiteY441" fmla="*/ 55243 h 439659"/>
              <a:gd name="connsiteX442" fmla="*/ 317785 w 508000"/>
              <a:gd name="connsiteY442" fmla="*/ 50117 h 439659"/>
              <a:gd name="connsiteX443" fmla="*/ 312090 w 508000"/>
              <a:gd name="connsiteY443" fmla="*/ 50117 h 439659"/>
              <a:gd name="connsiteX444" fmla="*/ 317785 w 508000"/>
              <a:gd name="connsiteY444" fmla="*/ 50117 h 439659"/>
              <a:gd name="connsiteX445" fmla="*/ 312090 w 508000"/>
              <a:gd name="connsiteY445" fmla="*/ 55243 h 439659"/>
              <a:gd name="connsiteX446" fmla="*/ 312090 w 508000"/>
              <a:gd name="connsiteY446" fmla="*/ 50117 h 439659"/>
              <a:gd name="connsiteX447" fmla="*/ 157184 w 508000"/>
              <a:gd name="connsiteY447" fmla="*/ 50117 h 439659"/>
              <a:gd name="connsiteX448" fmla="*/ 161740 w 508000"/>
              <a:gd name="connsiteY448" fmla="*/ 50117 h 439659"/>
              <a:gd name="connsiteX449" fmla="*/ 161740 w 508000"/>
              <a:gd name="connsiteY449" fmla="*/ 70619 h 439659"/>
              <a:gd name="connsiteX450" fmla="*/ 157184 w 508000"/>
              <a:gd name="connsiteY450" fmla="*/ 70619 h 439659"/>
              <a:gd name="connsiteX451" fmla="*/ 123013 w 508000"/>
              <a:gd name="connsiteY451" fmla="*/ 50117 h 439659"/>
              <a:gd name="connsiteX452" fmla="*/ 129847 w 508000"/>
              <a:gd name="connsiteY452" fmla="*/ 50117 h 439659"/>
              <a:gd name="connsiteX453" fmla="*/ 129847 w 508000"/>
              <a:gd name="connsiteY453" fmla="*/ 70619 h 439659"/>
              <a:gd name="connsiteX454" fmla="*/ 123013 w 508000"/>
              <a:gd name="connsiteY454" fmla="*/ 70619 h 439659"/>
              <a:gd name="connsiteX455" fmla="*/ 95677 w 508000"/>
              <a:gd name="connsiteY455" fmla="*/ 50117 h 439659"/>
              <a:gd name="connsiteX456" fmla="*/ 97955 w 508000"/>
              <a:gd name="connsiteY456" fmla="*/ 50117 h 439659"/>
              <a:gd name="connsiteX457" fmla="*/ 97955 w 508000"/>
              <a:gd name="connsiteY457" fmla="*/ 70619 h 439659"/>
              <a:gd name="connsiteX458" fmla="*/ 95677 w 508000"/>
              <a:gd name="connsiteY458" fmla="*/ 70619 h 439659"/>
              <a:gd name="connsiteX459" fmla="*/ 61507 w 508000"/>
              <a:gd name="connsiteY459" fmla="*/ 50117 h 439659"/>
              <a:gd name="connsiteX460" fmla="*/ 68341 w 508000"/>
              <a:gd name="connsiteY460" fmla="*/ 50117 h 439659"/>
              <a:gd name="connsiteX461" fmla="*/ 68341 w 508000"/>
              <a:gd name="connsiteY461" fmla="*/ 55243 h 439659"/>
              <a:gd name="connsiteX462" fmla="*/ 61507 w 508000"/>
              <a:gd name="connsiteY462" fmla="*/ 50117 h 439659"/>
              <a:gd name="connsiteX463" fmla="*/ 29614 w 508000"/>
              <a:gd name="connsiteY463" fmla="*/ 50117 h 439659"/>
              <a:gd name="connsiteX464" fmla="*/ 34170 w 508000"/>
              <a:gd name="connsiteY464" fmla="*/ 50117 h 439659"/>
              <a:gd name="connsiteX465" fmla="*/ 34170 w 508000"/>
              <a:gd name="connsiteY465" fmla="*/ 70619 h 439659"/>
              <a:gd name="connsiteX466" fmla="*/ 29614 w 508000"/>
              <a:gd name="connsiteY466" fmla="*/ 70619 h 439659"/>
              <a:gd name="connsiteX467" fmla="*/ 234637 w 508000"/>
              <a:gd name="connsiteY467" fmla="*/ 43282 h 439659"/>
              <a:gd name="connsiteX468" fmla="*/ 234637 w 508000"/>
              <a:gd name="connsiteY468" fmla="*/ 143515 h 439659"/>
              <a:gd name="connsiteX469" fmla="*/ 138960 w 508000"/>
              <a:gd name="connsiteY469" fmla="*/ 143515 h 439659"/>
              <a:gd name="connsiteX470" fmla="*/ 234637 w 508000"/>
              <a:gd name="connsiteY470" fmla="*/ 43282 h 439659"/>
              <a:gd name="connsiteX471" fmla="*/ 312615 w 508000"/>
              <a:gd name="connsiteY471" fmla="*/ 27826 h 439659"/>
              <a:gd name="connsiteX472" fmla="*/ 318198 w 508000"/>
              <a:gd name="connsiteY472" fmla="*/ 27826 h 439659"/>
              <a:gd name="connsiteX473" fmla="*/ 318198 w 508000"/>
              <a:gd name="connsiteY473" fmla="*/ 33392 h 439659"/>
              <a:gd name="connsiteX474" fmla="*/ 312615 w 508000"/>
              <a:gd name="connsiteY474" fmla="*/ 33392 h 439659"/>
              <a:gd name="connsiteX475" fmla="*/ 312615 w 508000"/>
              <a:gd name="connsiteY475" fmla="*/ 27826 h 439659"/>
              <a:gd name="connsiteX476" fmla="*/ 251209 w 508000"/>
              <a:gd name="connsiteY476" fmla="*/ 27826 h 439659"/>
              <a:gd name="connsiteX477" fmla="*/ 256791 w 508000"/>
              <a:gd name="connsiteY477" fmla="*/ 27826 h 439659"/>
              <a:gd name="connsiteX478" fmla="*/ 256791 w 508000"/>
              <a:gd name="connsiteY478" fmla="*/ 33392 h 439659"/>
              <a:gd name="connsiteX479" fmla="*/ 251209 w 508000"/>
              <a:gd name="connsiteY479" fmla="*/ 33392 h 439659"/>
              <a:gd name="connsiteX480" fmla="*/ 251209 w 508000"/>
              <a:gd name="connsiteY480" fmla="*/ 27826 h 439659"/>
              <a:gd name="connsiteX481" fmla="*/ 156308 w 508000"/>
              <a:gd name="connsiteY481" fmla="*/ 27826 h 439659"/>
              <a:gd name="connsiteX482" fmla="*/ 161890 w 508000"/>
              <a:gd name="connsiteY482" fmla="*/ 27826 h 439659"/>
              <a:gd name="connsiteX483" fmla="*/ 161890 w 508000"/>
              <a:gd name="connsiteY483" fmla="*/ 33392 h 439659"/>
              <a:gd name="connsiteX484" fmla="*/ 156308 w 508000"/>
              <a:gd name="connsiteY484" fmla="*/ 33392 h 439659"/>
              <a:gd name="connsiteX485" fmla="*/ 156308 w 508000"/>
              <a:gd name="connsiteY485" fmla="*/ 27826 h 439659"/>
              <a:gd name="connsiteX486" fmla="*/ 61407 w 508000"/>
              <a:gd name="connsiteY486" fmla="*/ 27826 h 439659"/>
              <a:gd name="connsiteX487" fmla="*/ 66989 w 508000"/>
              <a:gd name="connsiteY487" fmla="*/ 27826 h 439659"/>
              <a:gd name="connsiteX488" fmla="*/ 66989 w 508000"/>
              <a:gd name="connsiteY488" fmla="*/ 33392 h 439659"/>
              <a:gd name="connsiteX489" fmla="*/ 61407 w 508000"/>
              <a:gd name="connsiteY489" fmla="*/ 33392 h 439659"/>
              <a:gd name="connsiteX490" fmla="*/ 61407 w 508000"/>
              <a:gd name="connsiteY490" fmla="*/ 27826 h 439659"/>
              <a:gd name="connsiteX491" fmla="*/ 39077 w 508000"/>
              <a:gd name="connsiteY491" fmla="*/ 16696 h 439659"/>
              <a:gd name="connsiteX492" fmla="*/ 39077 w 508000"/>
              <a:gd name="connsiteY492" fmla="*/ 27826 h 439659"/>
              <a:gd name="connsiteX493" fmla="*/ 33494 w 508000"/>
              <a:gd name="connsiteY493" fmla="*/ 33392 h 439659"/>
              <a:gd name="connsiteX494" fmla="*/ 27912 w 508000"/>
              <a:gd name="connsiteY494" fmla="*/ 33392 h 439659"/>
              <a:gd name="connsiteX495" fmla="*/ 27912 w 508000"/>
              <a:gd name="connsiteY495" fmla="*/ 27826 h 439659"/>
              <a:gd name="connsiteX496" fmla="*/ 33494 w 508000"/>
              <a:gd name="connsiteY496" fmla="*/ 27826 h 439659"/>
              <a:gd name="connsiteX497" fmla="*/ 33494 w 508000"/>
              <a:gd name="connsiteY497" fmla="*/ 22261 h 439659"/>
              <a:gd name="connsiteX498" fmla="*/ 27912 w 508000"/>
              <a:gd name="connsiteY498" fmla="*/ 22261 h 439659"/>
              <a:gd name="connsiteX499" fmla="*/ 16747 w 508000"/>
              <a:gd name="connsiteY499" fmla="*/ 44523 h 439659"/>
              <a:gd name="connsiteX500" fmla="*/ 16747 w 508000"/>
              <a:gd name="connsiteY500" fmla="*/ 267135 h 439659"/>
              <a:gd name="connsiteX501" fmla="*/ 27912 w 508000"/>
              <a:gd name="connsiteY501" fmla="*/ 289396 h 439659"/>
              <a:gd name="connsiteX502" fmla="*/ 27912 w 508000"/>
              <a:gd name="connsiteY502" fmla="*/ 278265 h 439659"/>
              <a:gd name="connsiteX503" fmla="*/ 33494 w 508000"/>
              <a:gd name="connsiteY503" fmla="*/ 278265 h 439659"/>
              <a:gd name="connsiteX504" fmla="*/ 33494 w 508000"/>
              <a:gd name="connsiteY504" fmla="*/ 289396 h 439659"/>
              <a:gd name="connsiteX505" fmla="*/ 44659 w 508000"/>
              <a:gd name="connsiteY505" fmla="*/ 294961 h 439659"/>
              <a:gd name="connsiteX506" fmla="*/ 61407 w 508000"/>
              <a:gd name="connsiteY506" fmla="*/ 294961 h 439659"/>
              <a:gd name="connsiteX507" fmla="*/ 66989 w 508000"/>
              <a:gd name="connsiteY507" fmla="*/ 294961 h 439659"/>
              <a:gd name="connsiteX508" fmla="*/ 94901 w 508000"/>
              <a:gd name="connsiteY508" fmla="*/ 294961 h 439659"/>
              <a:gd name="connsiteX509" fmla="*/ 122813 w 508000"/>
              <a:gd name="connsiteY509" fmla="*/ 294961 h 439659"/>
              <a:gd name="connsiteX510" fmla="*/ 122813 w 508000"/>
              <a:gd name="connsiteY510" fmla="*/ 278265 h 439659"/>
              <a:gd name="connsiteX511" fmla="*/ 128396 w 508000"/>
              <a:gd name="connsiteY511" fmla="*/ 278265 h 439659"/>
              <a:gd name="connsiteX512" fmla="*/ 128396 w 508000"/>
              <a:gd name="connsiteY512" fmla="*/ 294961 h 439659"/>
              <a:gd name="connsiteX513" fmla="*/ 156308 w 508000"/>
              <a:gd name="connsiteY513" fmla="*/ 294961 h 439659"/>
              <a:gd name="connsiteX514" fmla="*/ 156308 w 508000"/>
              <a:gd name="connsiteY514" fmla="*/ 278265 h 439659"/>
              <a:gd name="connsiteX515" fmla="*/ 161890 w 508000"/>
              <a:gd name="connsiteY515" fmla="*/ 278265 h 439659"/>
              <a:gd name="connsiteX516" fmla="*/ 161890 w 508000"/>
              <a:gd name="connsiteY516" fmla="*/ 294961 h 439659"/>
              <a:gd name="connsiteX517" fmla="*/ 184220 w 508000"/>
              <a:gd name="connsiteY517" fmla="*/ 294961 h 439659"/>
              <a:gd name="connsiteX518" fmla="*/ 184220 w 508000"/>
              <a:gd name="connsiteY518" fmla="*/ 283831 h 439659"/>
              <a:gd name="connsiteX519" fmla="*/ 184220 w 508000"/>
              <a:gd name="connsiteY519" fmla="*/ 278265 h 439659"/>
              <a:gd name="connsiteX520" fmla="*/ 189802 w 508000"/>
              <a:gd name="connsiteY520" fmla="*/ 278265 h 439659"/>
              <a:gd name="connsiteX521" fmla="*/ 195385 w 508000"/>
              <a:gd name="connsiteY521" fmla="*/ 278265 h 439659"/>
              <a:gd name="connsiteX522" fmla="*/ 195385 w 508000"/>
              <a:gd name="connsiteY522" fmla="*/ 283831 h 439659"/>
              <a:gd name="connsiteX523" fmla="*/ 195385 w 508000"/>
              <a:gd name="connsiteY523" fmla="*/ 294961 h 439659"/>
              <a:gd name="connsiteX524" fmla="*/ 217714 w 508000"/>
              <a:gd name="connsiteY524" fmla="*/ 294961 h 439659"/>
              <a:gd name="connsiteX525" fmla="*/ 217714 w 508000"/>
              <a:gd name="connsiteY525" fmla="*/ 278265 h 439659"/>
              <a:gd name="connsiteX526" fmla="*/ 223297 w 508000"/>
              <a:gd name="connsiteY526" fmla="*/ 278265 h 439659"/>
              <a:gd name="connsiteX527" fmla="*/ 223297 w 508000"/>
              <a:gd name="connsiteY527" fmla="*/ 294961 h 439659"/>
              <a:gd name="connsiteX528" fmla="*/ 251209 w 508000"/>
              <a:gd name="connsiteY528" fmla="*/ 294961 h 439659"/>
              <a:gd name="connsiteX529" fmla="*/ 251209 w 508000"/>
              <a:gd name="connsiteY529" fmla="*/ 278265 h 439659"/>
              <a:gd name="connsiteX530" fmla="*/ 256791 w 508000"/>
              <a:gd name="connsiteY530" fmla="*/ 278265 h 439659"/>
              <a:gd name="connsiteX531" fmla="*/ 256791 w 508000"/>
              <a:gd name="connsiteY531" fmla="*/ 294961 h 439659"/>
              <a:gd name="connsiteX532" fmla="*/ 284703 w 508000"/>
              <a:gd name="connsiteY532" fmla="*/ 294961 h 439659"/>
              <a:gd name="connsiteX533" fmla="*/ 312615 w 508000"/>
              <a:gd name="connsiteY533" fmla="*/ 294961 h 439659"/>
              <a:gd name="connsiteX534" fmla="*/ 318198 w 508000"/>
              <a:gd name="connsiteY534" fmla="*/ 294961 h 439659"/>
              <a:gd name="connsiteX535" fmla="*/ 318198 w 508000"/>
              <a:gd name="connsiteY535" fmla="*/ 283831 h 439659"/>
              <a:gd name="connsiteX536" fmla="*/ 318198 w 508000"/>
              <a:gd name="connsiteY536" fmla="*/ 278265 h 439659"/>
              <a:gd name="connsiteX537" fmla="*/ 323780 w 508000"/>
              <a:gd name="connsiteY537" fmla="*/ 283831 h 439659"/>
              <a:gd name="connsiteX538" fmla="*/ 323780 w 508000"/>
              <a:gd name="connsiteY538" fmla="*/ 294961 h 439659"/>
              <a:gd name="connsiteX539" fmla="*/ 329973 w 508000"/>
              <a:gd name="connsiteY539" fmla="*/ 294961 h 439659"/>
              <a:gd name="connsiteX540" fmla="*/ 346110 w 508000"/>
              <a:gd name="connsiteY540" fmla="*/ 294961 h 439659"/>
              <a:gd name="connsiteX541" fmla="*/ 346110 w 508000"/>
              <a:gd name="connsiteY541" fmla="*/ 278265 h 439659"/>
              <a:gd name="connsiteX542" fmla="*/ 351692 w 508000"/>
              <a:gd name="connsiteY542" fmla="*/ 278265 h 439659"/>
              <a:gd name="connsiteX543" fmla="*/ 351692 w 508000"/>
              <a:gd name="connsiteY543" fmla="*/ 294961 h 439659"/>
              <a:gd name="connsiteX544" fmla="*/ 379604 w 508000"/>
              <a:gd name="connsiteY544" fmla="*/ 294961 h 439659"/>
              <a:gd name="connsiteX545" fmla="*/ 407517 w 508000"/>
              <a:gd name="connsiteY545" fmla="*/ 294961 h 439659"/>
              <a:gd name="connsiteX546" fmla="*/ 407517 w 508000"/>
              <a:gd name="connsiteY546" fmla="*/ 278265 h 439659"/>
              <a:gd name="connsiteX547" fmla="*/ 413099 w 508000"/>
              <a:gd name="connsiteY547" fmla="*/ 278265 h 439659"/>
              <a:gd name="connsiteX548" fmla="*/ 413099 w 508000"/>
              <a:gd name="connsiteY548" fmla="*/ 294961 h 439659"/>
              <a:gd name="connsiteX549" fmla="*/ 424874 w 508000"/>
              <a:gd name="connsiteY549" fmla="*/ 294961 h 439659"/>
              <a:gd name="connsiteX550" fmla="*/ 435429 w 508000"/>
              <a:gd name="connsiteY550" fmla="*/ 294961 h 439659"/>
              <a:gd name="connsiteX551" fmla="*/ 435429 w 508000"/>
              <a:gd name="connsiteY551" fmla="*/ 283831 h 439659"/>
              <a:gd name="connsiteX552" fmla="*/ 441011 w 508000"/>
              <a:gd name="connsiteY552" fmla="*/ 278265 h 439659"/>
              <a:gd name="connsiteX553" fmla="*/ 441011 w 508000"/>
              <a:gd name="connsiteY553" fmla="*/ 283831 h 439659"/>
              <a:gd name="connsiteX554" fmla="*/ 441011 w 508000"/>
              <a:gd name="connsiteY554" fmla="*/ 294961 h 439659"/>
              <a:gd name="connsiteX555" fmla="*/ 446593 w 508000"/>
              <a:gd name="connsiteY555" fmla="*/ 294961 h 439659"/>
              <a:gd name="connsiteX556" fmla="*/ 463341 w 508000"/>
              <a:gd name="connsiteY556" fmla="*/ 294961 h 439659"/>
              <a:gd name="connsiteX557" fmla="*/ 474506 w 508000"/>
              <a:gd name="connsiteY557" fmla="*/ 289396 h 439659"/>
              <a:gd name="connsiteX558" fmla="*/ 485670 w 508000"/>
              <a:gd name="connsiteY558" fmla="*/ 267135 h 439659"/>
              <a:gd name="connsiteX559" fmla="*/ 485670 w 508000"/>
              <a:gd name="connsiteY559" fmla="*/ 44523 h 439659"/>
              <a:gd name="connsiteX560" fmla="*/ 480088 w 508000"/>
              <a:gd name="connsiteY560" fmla="*/ 22261 h 439659"/>
              <a:gd name="connsiteX561" fmla="*/ 480088 w 508000"/>
              <a:gd name="connsiteY561" fmla="*/ 27826 h 439659"/>
              <a:gd name="connsiteX562" fmla="*/ 480088 w 508000"/>
              <a:gd name="connsiteY562" fmla="*/ 33392 h 439659"/>
              <a:gd name="connsiteX563" fmla="*/ 474506 w 508000"/>
              <a:gd name="connsiteY563" fmla="*/ 33392 h 439659"/>
              <a:gd name="connsiteX564" fmla="*/ 468923 w 508000"/>
              <a:gd name="connsiteY564" fmla="*/ 33392 h 439659"/>
              <a:gd name="connsiteX565" fmla="*/ 468923 w 508000"/>
              <a:gd name="connsiteY565" fmla="*/ 27826 h 439659"/>
              <a:gd name="connsiteX566" fmla="*/ 468923 w 508000"/>
              <a:gd name="connsiteY566" fmla="*/ 16696 h 439659"/>
              <a:gd name="connsiteX567" fmla="*/ 463341 w 508000"/>
              <a:gd name="connsiteY567" fmla="*/ 16696 h 439659"/>
              <a:gd name="connsiteX568" fmla="*/ 446593 w 508000"/>
              <a:gd name="connsiteY568" fmla="*/ 16696 h 439659"/>
              <a:gd name="connsiteX569" fmla="*/ 441011 w 508000"/>
              <a:gd name="connsiteY569" fmla="*/ 16696 h 439659"/>
              <a:gd name="connsiteX570" fmla="*/ 441011 w 508000"/>
              <a:gd name="connsiteY570" fmla="*/ 27826 h 439659"/>
              <a:gd name="connsiteX571" fmla="*/ 446593 w 508000"/>
              <a:gd name="connsiteY571" fmla="*/ 27826 h 439659"/>
              <a:gd name="connsiteX572" fmla="*/ 446593 w 508000"/>
              <a:gd name="connsiteY572" fmla="*/ 33392 h 439659"/>
              <a:gd name="connsiteX573" fmla="*/ 441011 w 508000"/>
              <a:gd name="connsiteY573" fmla="*/ 33392 h 439659"/>
              <a:gd name="connsiteX574" fmla="*/ 435429 w 508000"/>
              <a:gd name="connsiteY574" fmla="*/ 27826 h 439659"/>
              <a:gd name="connsiteX575" fmla="*/ 435429 w 508000"/>
              <a:gd name="connsiteY575" fmla="*/ 16696 h 439659"/>
              <a:gd name="connsiteX576" fmla="*/ 418681 w 508000"/>
              <a:gd name="connsiteY576" fmla="*/ 16696 h 439659"/>
              <a:gd name="connsiteX577" fmla="*/ 418681 w 508000"/>
              <a:gd name="connsiteY577" fmla="*/ 27826 h 439659"/>
              <a:gd name="connsiteX578" fmla="*/ 413099 w 508000"/>
              <a:gd name="connsiteY578" fmla="*/ 33392 h 439659"/>
              <a:gd name="connsiteX579" fmla="*/ 407517 w 508000"/>
              <a:gd name="connsiteY579" fmla="*/ 33392 h 439659"/>
              <a:gd name="connsiteX580" fmla="*/ 407517 w 508000"/>
              <a:gd name="connsiteY580" fmla="*/ 27826 h 439659"/>
              <a:gd name="connsiteX581" fmla="*/ 413099 w 508000"/>
              <a:gd name="connsiteY581" fmla="*/ 27826 h 439659"/>
              <a:gd name="connsiteX582" fmla="*/ 413099 w 508000"/>
              <a:gd name="connsiteY582" fmla="*/ 16696 h 439659"/>
              <a:gd name="connsiteX583" fmla="*/ 407517 w 508000"/>
              <a:gd name="connsiteY583" fmla="*/ 16696 h 439659"/>
              <a:gd name="connsiteX584" fmla="*/ 385187 w 508000"/>
              <a:gd name="connsiteY584" fmla="*/ 16696 h 439659"/>
              <a:gd name="connsiteX585" fmla="*/ 385187 w 508000"/>
              <a:gd name="connsiteY585" fmla="*/ 27826 h 439659"/>
              <a:gd name="connsiteX586" fmla="*/ 385187 w 508000"/>
              <a:gd name="connsiteY586" fmla="*/ 33392 h 439659"/>
              <a:gd name="connsiteX587" fmla="*/ 379604 w 508000"/>
              <a:gd name="connsiteY587" fmla="*/ 33392 h 439659"/>
              <a:gd name="connsiteX588" fmla="*/ 374022 w 508000"/>
              <a:gd name="connsiteY588" fmla="*/ 33392 h 439659"/>
              <a:gd name="connsiteX589" fmla="*/ 374022 w 508000"/>
              <a:gd name="connsiteY589" fmla="*/ 27826 h 439659"/>
              <a:gd name="connsiteX590" fmla="*/ 374022 w 508000"/>
              <a:gd name="connsiteY590" fmla="*/ 16696 h 439659"/>
              <a:gd name="connsiteX591" fmla="*/ 351692 w 508000"/>
              <a:gd name="connsiteY591" fmla="*/ 16696 h 439659"/>
              <a:gd name="connsiteX592" fmla="*/ 346110 w 508000"/>
              <a:gd name="connsiteY592" fmla="*/ 16696 h 439659"/>
              <a:gd name="connsiteX593" fmla="*/ 346110 w 508000"/>
              <a:gd name="connsiteY593" fmla="*/ 27826 h 439659"/>
              <a:gd name="connsiteX594" fmla="*/ 351692 w 508000"/>
              <a:gd name="connsiteY594" fmla="*/ 27826 h 439659"/>
              <a:gd name="connsiteX595" fmla="*/ 351692 w 508000"/>
              <a:gd name="connsiteY595" fmla="*/ 33392 h 439659"/>
              <a:gd name="connsiteX596" fmla="*/ 346110 w 508000"/>
              <a:gd name="connsiteY596" fmla="*/ 33392 h 439659"/>
              <a:gd name="connsiteX597" fmla="*/ 340528 w 508000"/>
              <a:gd name="connsiteY597" fmla="*/ 27826 h 439659"/>
              <a:gd name="connsiteX598" fmla="*/ 340528 w 508000"/>
              <a:gd name="connsiteY598" fmla="*/ 16696 h 439659"/>
              <a:gd name="connsiteX599" fmla="*/ 318198 w 508000"/>
              <a:gd name="connsiteY599" fmla="*/ 16696 h 439659"/>
              <a:gd name="connsiteX600" fmla="*/ 312615 w 508000"/>
              <a:gd name="connsiteY600" fmla="*/ 16696 h 439659"/>
              <a:gd name="connsiteX601" fmla="*/ 290286 w 508000"/>
              <a:gd name="connsiteY601" fmla="*/ 16696 h 439659"/>
              <a:gd name="connsiteX602" fmla="*/ 290286 w 508000"/>
              <a:gd name="connsiteY602" fmla="*/ 27826 h 439659"/>
              <a:gd name="connsiteX603" fmla="*/ 290286 w 508000"/>
              <a:gd name="connsiteY603" fmla="*/ 33392 h 439659"/>
              <a:gd name="connsiteX604" fmla="*/ 284703 w 508000"/>
              <a:gd name="connsiteY604" fmla="*/ 33392 h 439659"/>
              <a:gd name="connsiteX605" fmla="*/ 279121 w 508000"/>
              <a:gd name="connsiteY605" fmla="*/ 33392 h 439659"/>
              <a:gd name="connsiteX606" fmla="*/ 279121 w 508000"/>
              <a:gd name="connsiteY606" fmla="*/ 27826 h 439659"/>
              <a:gd name="connsiteX607" fmla="*/ 279121 w 508000"/>
              <a:gd name="connsiteY607" fmla="*/ 16696 h 439659"/>
              <a:gd name="connsiteX608" fmla="*/ 256791 w 508000"/>
              <a:gd name="connsiteY608" fmla="*/ 16696 h 439659"/>
              <a:gd name="connsiteX609" fmla="*/ 251209 w 508000"/>
              <a:gd name="connsiteY609" fmla="*/ 16696 h 439659"/>
              <a:gd name="connsiteX610" fmla="*/ 228879 w 508000"/>
              <a:gd name="connsiteY610" fmla="*/ 16696 h 439659"/>
              <a:gd name="connsiteX611" fmla="*/ 228879 w 508000"/>
              <a:gd name="connsiteY611" fmla="*/ 27826 h 439659"/>
              <a:gd name="connsiteX612" fmla="*/ 223297 w 508000"/>
              <a:gd name="connsiteY612" fmla="*/ 33392 h 439659"/>
              <a:gd name="connsiteX613" fmla="*/ 217714 w 508000"/>
              <a:gd name="connsiteY613" fmla="*/ 33392 h 439659"/>
              <a:gd name="connsiteX614" fmla="*/ 217714 w 508000"/>
              <a:gd name="connsiteY614" fmla="*/ 27826 h 439659"/>
              <a:gd name="connsiteX615" fmla="*/ 223297 w 508000"/>
              <a:gd name="connsiteY615" fmla="*/ 27826 h 439659"/>
              <a:gd name="connsiteX616" fmla="*/ 223297 w 508000"/>
              <a:gd name="connsiteY616" fmla="*/ 16696 h 439659"/>
              <a:gd name="connsiteX617" fmla="*/ 217714 w 508000"/>
              <a:gd name="connsiteY617" fmla="*/ 16696 h 439659"/>
              <a:gd name="connsiteX618" fmla="*/ 195385 w 508000"/>
              <a:gd name="connsiteY618" fmla="*/ 16696 h 439659"/>
              <a:gd name="connsiteX619" fmla="*/ 195385 w 508000"/>
              <a:gd name="connsiteY619" fmla="*/ 27826 h 439659"/>
              <a:gd name="connsiteX620" fmla="*/ 195385 w 508000"/>
              <a:gd name="connsiteY620" fmla="*/ 33392 h 439659"/>
              <a:gd name="connsiteX621" fmla="*/ 189802 w 508000"/>
              <a:gd name="connsiteY621" fmla="*/ 33392 h 439659"/>
              <a:gd name="connsiteX622" fmla="*/ 184220 w 508000"/>
              <a:gd name="connsiteY622" fmla="*/ 33392 h 439659"/>
              <a:gd name="connsiteX623" fmla="*/ 184220 w 508000"/>
              <a:gd name="connsiteY623" fmla="*/ 27826 h 439659"/>
              <a:gd name="connsiteX624" fmla="*/ 184220 w 508000"/>
              <a:gd name="connsiteY624" fmla="*/ 16696 h 439659"/>
              <a:gd name="connsiteX625" fmla="*/ 161890 w 508000"/>
              <a:gd name="connsiteY625" fmla="*/ 16696 h 439659"/>
              <a:gd name="connsiteX626" fmla="*/ 156308 w 508000"/>
              <a:gd name="connsiteY626" fmla="*/ 16696 h 439659"/>
              <a:gd name="connsiteX627" fmla="*/ 133978 w 508000"/>
              <a:gd name="connsiteY627" fmla="*/ 16696 h 439659"/>
              <a:gd name="connsiteX628" fmla="*/ 133978 w 508000"/>
              <a:gd name="connsiteY628" fmla="*/ 27826 h 439659"/>
              <a:gd name="connsiteX629" fmla="*/ 128396 w 508000"/>
              <a:gd name="connsiteY629" fmla="*/ 33392 h 439659"/>
              <a:gd name="connsiteX630" fmla="*/ 122813 w 508000"/>
              <a:gd name="connsiteY630" fmla="*/ 33392 h 439659"/>
              <a:gd name="connsiteX631" fmla="*/ 122813 w 508000"/>
              <a:gd name="connsiteY631" fmla="*/ 27826 h 439659"/>
              <a:gd name="connsiteX632" fmla="*/ 128396 w 508000"/>
              <a:gd name="connsiteY632" fmla="*/ 27826 h 439659"/>
              <a:gd name="connsiteX633" fmla="*/ 128396 w 508000"/>
              <a:gd name="connsiteY633" fmla="*/ 16696 h 439659"/>
              <a:gd name="connsiteX634" fmla="*/ 122813 w 508000"/>
              <a:gd name="connsiteY634" fmla="*/ 16696 h 439659"/>
              <a:gd name="connsiteX635" fmla="*/ 100483 w 508000"/>
              <a:gd name="connsiteY635" fmla="*/ 16696 h 439659"/>
              <a:gd name="connsiteX636" fmla="*/ 100483 w 508000"/>
              <a:gd name="connsiteY636" fmla="*/ 27826 h 439659"/>
              <a:gd name="connsiteX637" fmla="*/ 100483 w 508000"/>
              <a:gd name="connsiteY637" fmla="*/ 33392 h 439659"/>
              <a:gd name="connsiteX638" fmla="*/ 94901 w 508000"/>
              <a:gd name="connsiteY638" fmla="*/ 33392 h 439659"/>
              <a:gd name="connsiteX639" fmla="*/ 89319 w 508000"/>
              <a:gd name="connsiteY639" fmla="*/ 33392 h 439659"/>
              <a:gd name="connsiteX640" fmla="*/ 89319 w 508000"/>
              <a:gd name="connsiteY640" fmla="*/ 27826 h 439659"/>
              <a:gd name="connsiteX641" fmla="*/ 89319 w 508000"/>
              <a:gd name="connsiteY641" fmla="*/ 16696 h 439659"/>
              <a:gd name="connsiteX642" fmla="*/ 66989 w 508000"/>
              <a:gd name="connsiteY642" fmla="*/ 16696 h 439659"/>
              <a:gd name="connsiteX643" fmla="*/ 61407 w 508000"/>
              <a:gd name="connsiteY643" fmla="*/ 16696 h 439659"/>
              <a:gd name="connsiteX644" fmla="*/ 44659 w 508000"/>
              <a:gd name="connsiteY644" fmla="*/ 16696 h 439659"/>
              <a:gd name="connsiteX645" fmla="*/ 39077 w 508000"/>
              <a:gd name="connsiteY645" fmla="*/ 16696 h 439659"/>
              <a:gd name="connsiteX646" fmla="*/ 44659 w 508000"/>
              <a:gd name="connsiteY646" fmla="*/ 0 h 439659"/>
              <a:gd name="connsiteX647" fmla="*/ 463341 w 508000"/>
              <a:gd name="connsiteY647" fmla="*/ 0 h 439659"/>
              <a:gd name="connsiteX648" fmla="*/ 508000 w 508000"/>
              <a:gd name="connsiteY648" fmla="*/ 44523 h 439659"/>
              <a:gd name="connsiteX649" fmla="*/ 508000 w 508000"/>
              <a:gd name="connsiteY649" fmla="*/ 322788 h 439659"/>
              <a:gd name="connsiteX650" fmla="*/ 463341 w 508000"/>
              <a:gd name="connsiteY650" fmla="*/ 367310 h 439659"/>
              <a:gd name="connsiteX651" fmla="*/ 273539 w 508000"/>
              <a:gd name="connsiteY651" fmla="*/ 367310 h 439659"/>
              <a:gd name="connsiteX652" fmla="*/ 273539 w 508000"/>
              <a:gd name="connsiteY652" fmla="*/ 400702 h 439659"/>
              <a:gd name="connsiteX653" fmla="*/ 407517 w 508000"/>
              <a:gd name="connsiteY653" fmla="*/ 400702 h 439659"/>
              <a:gd name="connsiteX654" fmla="*/ 424264 w 508000"/>
              <a:gd name="connsiteY654" fmla="*/ 422963 h 439659"/>
              <a:gd name="connsiteX655" fmla="*/ 424264 w 508000"/>
              <a:gd name="connsiteY655" fmla="*/ 439659 h 439659"/>
              <a:gd name="connsiteX656" fmla="*/ 83736 w 508000"/>
              <a:gd name="connsiteY656" fmla="*/ 439659 h 439659"/>
              <a:gd name="connsiteX657" fmla="*/ 83736 w 508000"/>
              <a:gd name="connsiteY657" fmla="*/ 422963 h 439659"/>
              <a:gd name="connsiteX658" fmla="*/ 100483 w 508000"/>
              <a:gd name="connsiteY658" fmla="*/ 400702 h 439659"/>
              <a:gd name="connsiteX659" fmla="*/ 234462 w 508000"/>
              <a:gd name="connsiteY659" fmla="*/ 400702 h 439659"/>
              <a:gd name="connsiteX660" fmla="*/ 234462 w 508000"/>
              <a:gd name="connsiteY660" fmla="*/ 367310 h 439659"/>
              <a:gd name="connsiteX661" fmla="*/ 44659 w 508000"/>
              <a:gd name="connsiteY661" fmla="*/ 367310 h 439659"/>
              <a:gd name="connsiteX662" fmla="*/ 0 w 508000"/>
              <a:gd name="connsiteY662" fmla="*/ 322788 h 439659"/>
              <a:gd name="connsiteX663" fmla="*/ 0 w 508000"/>
              <a:gd name="connsiteY663" fmla="*/ 44523 h 439659"/>
              <a:gd name="connsiteX664" fmla="*/ 44659 w 508000"/>
              <a:gd name="connsiteY664" fmla="*/ 0 h 439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Lst>
            <a:rect l="l" t="t" r="r" b="b"/>
            <a:pathLst>
              <a:path w="508000" h="439659">
                <a:moveTo>
                  <a:pt x="441011" y="278265"/>
                </a:moveTo>
                <a:cubicBezTo>
                  <a:pt x="446593" y="278265"/>
                  <a:pt x="446593" y="278265"/>
                  <a:pt x="446593" y="278265"/>
                </a:cubicBezTo>
                <a:cubicBezTo>
                  <a:pt x="446593" y="278265"/>
                  <a:pt x="446593" y="278265"/>
                  <a:pt x="446593" y="283831"/>
                </a:cubicBezTo>
                <a:cubicBezTo>
                  <a:pt x="446593" y="278265"/>
                  <a:pt x="441011" y="278265"/>
                  <a:pt x="441011" y="278265"/>
                </a:cubicBezTo>
                <a:close/>
                <a:moveTo>
                  <a:pt x="312615" y="278265"/>
                </a:moveTo>
                <a:cubicBezTo>
                  <a:pt x="312615" y="278265"/>
                  <a:pt x="312615" y="278265"/>
                  <a:pt x="318198" y="278265"/>
                </a:cubicBezTo>
                <a:cubicBezTo>
                  <a:pt x="312615" y="278265"/>
                  <a:pt x="312615" y="278265"/>
                  <a:pt x="312615" y="283831"/>
                </a:cubicBezTo>
                <a:cubicBezTo>
                  <a:pt x="312615" y="278265"/>
                  <a:pt x="312615" y="278265"/>
                  <a:pt x="312615" y="278265"/>
                </a:cubicBezTo>
                <a:close/>
                <a:moveTo>
                  <a:pt x="61407" y="278265"/>
                </a:moveTo>
                <a:cubicBezTo>
                  <a:pt x="66989" y="278265"/>
                  <a:pt x="66989" y="278265"/>
                  <a:pt x="66989" y="278265"/>
                </a:cubicBezTo>
                <a:cubicBezTo>
                  <a:pt x="66989" y="278265"/>
                  <a:pt x="66989" y="278265"/>
                  <a:pt x="66989" y="283831"/>
                </a:cubicBezTo>
                <a:cubicBezTo>
                  <a:pt x="66989" y="278265"/>
                  <a:pt x="66989" y="278265"/>
                  <a:pt x="61407" y="278265"/>
                </a:cubicBezTo>
                <a:close/>
                <a:moveTo>
                  <a:pt x="157184" y="254570"/>
                </a:moveTo>
                <a:cubicBezTo>
                  <a:pt x="161740" y="254570"/>
                  <a:pt x="161740" y="254570"/>
                  <a:pt x="161740" y="254570"/>
                </a:cubicBezTo>
                <a:cubicBezTo>
                  <a:pt x="161740" y="254570"/>
                  <a:pt x="161740" y="254570"/>
                  <a:pt x="161740" y="259695"/>
                </a:cubicBezTo>
                <a:cubicBezTo>
                  <a:pt x="161740" y="259695"/>
                  <a:pt x="161740" y="259695"/>
                  <a:pt x="157184" y="259695"/>
                </a:cubicBezTo>
                <a:cubicBezTo>
                  <a:pt x="157184" y="254570"/>
                  <a:pt x="157184" y="254570"/>
                  <a:pt x="157184" y="254570"/>
                </a:cubicBezTo>
                <a:close/>
                <a:moveTo>
                  <a:pt x="61507" y="254570"/>
                </a:moveTo>
                <a:cubicBezTo>
                  <a:pt x="68341" y="254570"/>
                  <a:pt x="68341" y="254570"/>
                  <a:pt x="68341" y="254570"/>
                </a:cubicBezTo>
                <a:cubicBezTo>
                  <a:pt x="68341" y="254570"/>
                  <a:pt x="68341" y="254570"/>
                  <a:pt x="68341" y="259695"/>
                </a:cubicBezTo>
                <a:cubicBezTo>
                  <a:pt x="68341" y="259695"/>
                  <a:pt x="68341" y="259695"/>
                  <a:pt x="61507" y="259695"/>
                </a:cubicBezTo>
                <a:cubicBezTo>
                  <a:pt x="61507" y="254570"/>
                  <a:pt x="61507" y="254570"/>
                  <a:pt x="61507" y="254570"/>
                </a:cubicBezTo>
                <a:close/>
                <a:moveTo>
                  <a:pt x="323480" y="243749"/>
                </a:moveTo>
                <a:cubicBezTo>
                  <a:pt x="323480" y="243749"/>
                  <a:pt x="323480" y="243749"/>
                  <a:pt x="323480" y="254380"/>
                </a:cubicBezTo>
                <a:cubicBezTo>
                  <a:pt x="323480" y="254380"/>
                  <a:pt x="317785" y="254380"/>
                  <a:pt x="317785" y="259695"/>
                </a:cubicBezTo>
                <a:cubicBezTo>
                  <a:pt x="312090" y="259695"/>
                  <a:pt x="312090" y="259695"/>
                  <a:pt x="312090" y="259695"/>
                </a:cubicBezTo>
                <a:cubicBezTo>
                  <a:pt x="312090" y="254380"/>
                  <a:pt x="312090" y="254380"/>
                  <a:pt x="312090" y="254380"/>
                </a:cubicBezTo>
                <a:cubicBezTo>
                  <a:pt x="312090" y="254380"/>
                  <a:pt x="312090" y="254380"/>
                  <a:pt x="317785" y="254380"/>
                </a:cubicBezTo>
                <a:lnTo>
                  <a:pt x="317785" y="249065"/>
                </a:lnTo>
                <a:cubicBezTo>
                  <a:pt x="317785" y="249065"/>
                  <a:pt x="317785" y="243749"/>
                  <a:pt x="323480" y="243749"/>
                </a:cubicBezTo>
                <a:close/>
                <a:moveTo>
                  <a:pt x="184520" y="243749"/>
                </a:moveTo>
                <a:cubicBezTo>
                  <a:pt x="184520" y="243749"/>
                  <a:pt x="190215" y="249065"/>
                  <a:pt x="190215" y="249065"/>
                </a:cubicBezTo>
                <a:cubicBezTo>
                  <a:pt x="195910" y="249065"/>
                  <a:pt x="195910" y="249065"/>
                  <a:pt x="195910" y="249065"/>
                </a:cubicBezTo>
                <a:cubicBezTo>
                  <a:pt x="195910" y="249065"/>
                  <a:pt x="195910" y="249065"/>
                  <a:pt x="195910" y="254380"/>
                </a:cubicBezTo>
                <a:cubicBezTo>
                  <a:pt x="195910" y="254380"/>
                  <a:pt x="195910" y="254380"/>
                  <a:pt x="195910" y="259695"/>
                </a:cubicBezTo>
                <a:cubicBezTo>
                  <a:pt x="195910" y="259695"/>
                  <a:pt x="190215" y="259695"/>
                  <a:pt x="190215" y="259695"/>
                </a:cubicBezTo>
                <a:cubicBezTo>
                  <a:pt x="190215" y="259695"/>
                  <a:pt x="190215" y="259695"/>
                  <a:pt x="184520" y="259695"/>
                </a:cubicBezTo>
                <a:cubicBezTo>
                  <a:pt x="184520" y="254380"/>
                  <a:pt x="184520" y="254380"/>
                  <a:pt x="184520" y="254380"/>
                </a:cubicBezTo>
                <a:cubicBezTo>
                  <a:pt x="184520" y="254380"/>
                  <a:pt x="184520" y="254380"/>
                  <a:pt x="184520" y="243749"/>
                </a:cubicBezTo>
                <a:close/>
                <a:moveTo>
                  <a:pt x="466996" y="239193"/>
                </a:moveTo>
                <a:cubicBezTo>
                  <a:pt x="472691" y="239193"/>
                  <a:pt x="472691" y="239193"/>
                  <a:pt x="472691" y="239193"/>
                </a:cubicBezTo>
                <a:cubicBezTo>
                  <a:pt x="472691" y="239193"/>
                  <a:pt x="472691" y="239193"/>
                  <a:pt x="478386" y="239193"/>
                </a:cubicBezTo>
                <a:cubicBezTo>
                  <a:pt x="478386" y="239193"/>
                  <a:pt x="478386" y="244319"/>
                  <a:pt x="478386" y="244319"/>
                </a:cubicBezTo>
                <a:cubicBezTo>
                  <a:pt x="478386" y="244319"/>
                  <a:pt x="478386" y="244319"/>
                  <a:pt x="478386" y="254570"/>
                </a:cubicBezTo>
                <a:cubicBezTo>
                  <a:pt x="478386" y="254570"/>
                  <a:pt x="478386" y="254570"/>
                  <a:pt x="478386" y="259695"/>
                </a:cubicBezTo>
                <a:cubicBezTo>
                  <a:pt x="472691" y="259695"/>
                  <a:pt x="472691" y="259695"/>
                  <a:pt x="472691" y="259695"/>
                </a:cubicBezTo>
                <a:cubicBezTo>
                  <a:pt x="472691" y="259695"/>
                  <a:pt x="472691" y="259695"/>
                  <a:pt x="466996" y="259695"/>
                </a:cubicBezTo>
                <a:cubicBezTo>
                  <a:pt x="466996" y="254570"/>
                  <a:pt x="466996" y="254570"/>
                  <a:pt x="466996" y="254570"/>
                </a:cubicBezTo>
                <a:cubicBezTo>
                  <a:pt x="466996" y="254570"/>
                  <a:pt x="466996" y="254570"/>
                  <a:pt x="466996" y="244319"/>
                </a:cubicBezTo>
                <a:cubicBezTo>
                  <a:pt x="466996" y="244319"/>
                  <a:pt x="466996" y="239193"/>
                  <a:pt x="466996" y="239193"/>
                </a:cubicBezTo>
                <a:close/>
                <a:moveTo>
                  <a:pt x="440798" y="239193"/>
                </a:moveTo>
                <a:cubicBezTo>
                  <a:pt x="440798" y="239193"/>
                  <a:pt x="440798" y="244319"/>
                  <a:pt x="440798" y="244319"/>
                </a:cubicBezTo>
                <a:cubicBezTo>
                  <a:pt x="440798" y="244319"/>
                  <a:pt x="440798" y="244319"/>
                  <a:pt x="440798" y="254570"/>
                </a:cubicBezTo>
                <a:cubicBezTo>
                  <a:pt x="446493" y="254570"/>
                  <a:pt x="446493" y="254570"/>
                  <a:pt x="446493" y="254570"/>
                </a:cubicBezTo>
                <a:cubicBezTo>
                  <a:pt x="446493" y="254570"/>
                  <a:pt x="446493" y="254570"/>
                  <a:pt x="446493" y="259695"/>
                </a:cubicBezTo>
                <a:cubicBezTo>
                  <a:pt x="446493" y="259695"/>
                  <a:pt x="446493" y="259695"/>
                  <a:pt x="440798" y="259695"/>
                </a:cubicBezTo>
                <a:cubicBezTo>
                  <a:pt x="440798" y="254570"/>
                  <a:pt x="435103" y="254570"/>
                  <a:pt x="435103" y="254570"/>
                </a:cubicBezTo>
                <a:cubicBezTo>
                  <a:pt x="435103" y="254570"/>
                  <a:pt x="435103" y="254570"/>
                  <a:pt x="435103" y="244319"/>
                </a:cubicBezTo>
                <a:cubicBezTo>
                  <a:pt x="435103" y="244319"/>
                  <a:pt x="440798" y="239193"/>
                  <a:pt x="440798" y="239193"/>
                </a:cubicBezTo>
                <a:close/>
                <a:moveTo>
                  <a:pt x="440798" y="239193"/>
                </a:moveTo>
                <a:cubicBezTo>
                  <a:pt x="446493" y="239193"/>
                  <a:pt x="446493" y="239193"/>
                  <a:pt x="446493" y="239193"/>
                </a:cubicBezTo>
                <a:cubicBezTo>
                  <a:pt x="446493" y="239193"/>
                  <a:pt x="446493" y="244319"/>
                  <a:pt x="446493" y="244319"/>
                </a:cubicBezTo>
                <a:cubicBezTo>
                  <a:pt x="446493" y="244319"/>
                  <a:pt x="446493" y="239193"/>
                  <a:pt x="440798" y="239193"/>
                </a:cubicBezTo>
                <a:close/>
                <a:moveTo>
                  <a:pt x="412323" y="239193"/>
                </a:moveTo>
                <a:cubicBezTo>
                  <a:pt x="412323" y="239193"/>
                  <a:pt x="416879" y="244319"/>
                  <a:pt x="416879" y="244319"/>
                </a:cubicBezTo>
                <a:cubicBezTo>
                  <a:pt x="416879" y="244319"/>
                  <a:pt x="416879" y="244319"/>
                  <a:pt x="416879" y="254570"/>
                </a:cubicBezTo>
                <a:cubicBezTo>
                  <a:pt x="416879" y="254570"/>
                  <a:pt x="412323" y="254570"/>
                  <a:pt x="412323" y="259695"/>
                </a:cubicBezTo>
                <a:cubicBezTo>
                  <a:pt x="407767" y="259695"/>
                  <a:pt x="407767" y="259695"/>
                  <a:pt x="407767" y="259695"/>
                </a:cubicBezTo>
                <a:cubicBezTo>
                  <a:pt x="407767" y="254570"/>
                  <a:pt x="407767" y="254570"/>
                  <a:pt x="407767" y="254570"/>
                </a:cubicBezTo>
                <a:cubicBezTo>
                  <a:pt x="407767" y="254570"/>
                  <a:pt x="407767" y="254570"/>
                  <a:pt x="412323" y="254570"/>
                </a:cubicBezTo>
                <a:lnTo>
                  <a:pt x="412323" y="244319"/>
                </a:lnTo>
                <a:cubicBezTo>
                  <a:pt x="412323" y="244319"/>
                  <a:pt x="412323" y="239193"/>
                  <a:pt x="412323" y="239193"/>
                </a:cubicBezTo>
                <a:close/>
                <a:moveTo>
                  <a:pt x="407767" y="239193"/>
                </a:moveTo>
                <a:cubicBezTo>
                  <a:pt x="407767" y="239193"/>
                  <a:pt x="407767" y="239193"/>
                  <a:pt x="412323" y="239193"/>
                </a:cubicBezTo>
                <a:cubicBezTo>
                  <a:pt x="407767" y="239193"/>
                  <a:pt x="407767" y="244319"/>
                  <a:pt x="407767" y="244319"/>
                </a:cubicBezTo>
                <a:cubicBezTo>
                  <a:pt x="407767" y="244319"/>
                  <a:pt x="407767" y="239193"/>
                  <a:pt x="407767" y="239193"/>
                </a:cubicBezTo>
                <a:close/>
                <a:moveTo>
                  <a:pt x="373596" y="239193"/>
                </a:moveTo>
                <a:cubicBezTo>
                  <a:pt x="379291" y="239193"/>
                  <a:pt x="379291" y="239193"/>
                  <a:pt x="379291" y="239193"/>
                </a:cubicBezTo>
                <a:cubicBezTo>
                  <a:pt x="379291" y="239193"/>
                  <a:pt x="379291" y="239193"/>
                  <a:pt x="384986" y="239193"/>
                </a:cubicBezTo>
                <a:cubicBezTo>
                  <a:pt x="384986" y="239193"/>
                  <a:pt x="384986" y="244319"/>
                  <a:pt x="384986" y="244319"/>
                </a:cubicBezTo>
                <a:cubicBezTo>
                  <a:pt x="384986" y="244319"/>
                  <a:pt x="384986" y="244319"/>
                  <a:pt x="384986" y="254570"/>
                </a:cubicBezTo>
                <a:cubicBezTo>
                  <a:pt x="384986" y="254570"/>
                  <a:pt x="384986" y="254570"/>
                  <a:pt x="384986" y="259695"/>
                </a:cubicBezTo>
                <a:cubicBezTo>
                  <a:pt x="379291" y="259695"/>
                  <a:pt x="379291" y="259695"/>
                  <a:pt x="379291" y="259695"/>
                </a:cubicBezTo>
                <a:cubicBezTo>
                  <a:pt x="379291" y="259695"/>
                  <a:pt x="379291" y="259695"/>
                  <a:pt x="373596" y="259695"/>
                </a:cubicBezTo>
                <a:cubicBezTo>
                  <a:pt x="373596" y="254570"/>
                  <a:pt x="373596" y="254570"/>
                  <a:pt x="373596" y="254570"/>
                </a:cubicBezTo>
                <a:cubicBezTo>
                  <a:pt x="373596" y="254570"/>
                  <a:pt x="373596" y="254570"/>
                  <a:pt x="373596" y="244319"/>
                </a:cubicBezTo>
                <a:cubicBezTo>
                  <a:pt x="373596" y="244319"/>
                  <a:pt x="373596" y="239193"/>
                  <a:pt x="373596" y="239193"/>
                </a:cubicBezTo>
                <a:close/>
                <a:moveTo>
                  <a:pt x="345121" y="239193"/>
                </a:moveTo>
                <a:cubicBezTo>
                  <a:pt x="345121" y="239193"/>
                  <a:pt x="345121" y="244319"/>
                  <a:pt x="345121" y="244319"/>
                </a:cubicBezTo>
                <a:cubicBezTo>
                  <a:pt x="345121" y="244319"/>
                  <a:pt x="345121" y="244319"/>
                  <a:pt x="345121" y="254570"/>
                </a:cubicBezTo>
                <a:cubicBezTo>
                  <a:pt x="345121" y="254570"/>
                  <a:pt x="350816" y="254570"/>
                  <a:pt x="350816" y="254570"/>
                </a:cubicBezTo>
                <a:cubicBezTo>
                  <a:pt x="350816" y="254570"/>
                  <a:pt x="350816" y="254570"/>
                  <a:pt x="350816" y="259695"/>
                </a:cubicBezTo>
                <a:cubicBezTo>
                  <a:pt x="350816" y="259695"/>
                  <a:pt x="350816" y="259695"/>
                  <a:pt x="345121" y="259695"/>
                </a:cubicBezTo>
                <a:cubicBezTo>
                  <a:pt x="345121" y="254570"/>
                  <a:pt x="339426" y="254570"/>
                  <a:pt x="339426" y="254570"/>
                </a:cubicBezTo>
                <a:cubicBezTo>
                  <a:pt x="339426" y="254570"/>
                  <a:pt x="339426" y="254570"/>
                  <a:pt x="339426" y="244319"/>
                </a:cubicBezTo>
                <a:cubicBezTo>
                  <a:pt x="339426" y="244319"/>
                  <a:pt x="345121" y="239193"/>
                  <a:pt x="345121" y="239193"/>
                </a:cubicBezTo>
                <a:close/>
                <a:moveTo>
                  <a:pt x="345121" y="239193"/>
                </a:moveTo>
                <a:cubicBezTo>
                  <a:pt x="350816" y="239193"/>
                  <a:pt x="350816" y="239193"/>
                  <a:pt x="350816" y="239193"/>
                </a:cubicBezTo>
                <a:cubicBezTo>
                  <a:pt x="350816" y="239193"/>
                  <a:pt x="350816" y="244319"/>
                  <a:pt x="350816" y="244319"/>
                </a:cubicBezTo>
                <a:cubicBezTo>
                  <a:pt x="350816" y="244319"/>
                  <a:pt x="345121" y="239193"/>
                  <a:pt x="345121" y="239193"/>
                </a:cubicBezTo>
                <a:close/>
                <a:moveTo>
                  <a:pt x="157184" y="239193"/>
                </a:moveTo>
                <a:cubicBezTo>
                  <a:pt x="161740" y="239193"/>
                  <a:pt x="161740" y="239193"/>
                  <a:pt x="161740" y="239193"/>
                </a:cubicBezTo>
                <a:cubicBezTo>
                  <a:pt x="161740" y="239193"/>
                  <a:pt x="161740" y="244319"/>
                  <a:pt x="161740" y="244319"/>
                </a:cubicBezTo>
                <a:cubicBezTo>
                  <a:pt x="161740" y="244319"/>
                  <a:pt x="161740" y="239193"/>
                  <a:pt x="157184" y="239193"/>
                </a:cubicBezTo>
                <a:close/>
                <a:moveTo>
                  <a:pt x="128708" y="239193"/>
                </a:moveTo>
                <a:cubicBezTo>
                  <a:pt x="134403" y="239193"/>
                  <a:pt x="134403" y="244319"/>
                  <a:pt x="134403" y="244319"/>
                </a:cubicBezTo>
                <a:cubicBezTo>
                  <a:pt x="134403" y="244319"/>
                  <a:pt x="134403" y="244319"/>
                  <a:pt x="134403" y="254570"/>
                </a:cubicBezTo>
                <a:cubicBezTo>
                  <a:pt x="134403" y="254570"/>
                  <a:pt x="134403" y="254570"/>
                  <a:pt x="128708" y="259695"/>
                </a:cubicBezTo>
                <a:cubicBezTo>
                  <a:pt x="123013" y="259695"/>
                  <a:pt x="123013" y="259695"/>
                  <a:pt x="123013" y="259695"/>
                </a:cubicBezTo>
                <a:cubicBezTo>
                  <a:pt x="123013" y="254570"/>
                  <a:pt x="123013" y="254570"/>
                  <a:pt x="123013" y="254570"/>
                </a:cubicBezTo>
                <a:cubicBezTo>
                  <a:pt x="123013" y="254570"/>
                  <a:pt x="128708" y="254570"/>
                  <a:pt x="128708" y="254570"/>
                </a:cubicBezTo>
                <a:lnTo>
                  <a:pt x="128708" y="244319"/>
                </a:lnTo>
                <a:cubicBezTo>
                  <a:pt x="128708" y="244319"/>
                  <a:pt x="128708" y="239193"/>
                  <a:pt x="128708" y="239193"/>
                </a:cubicBezTo>
                <a:close/>
                <a:moveTo>
                  <a:pt x="123013" y="239193"/>
                </a:moveTo>
                <a:cubicBezTo>
                  <a:pt x="123013" y="239193"/>
                  <a:pt x="123013" y="239193"/>
                  <a:pt x="128708" y="239193"/>
                </a:cubicBezTo>
                <a:cubicBezTo>
                  <a:pt x="128708" y="239193"/>
                  <a:pt x="123013" y="244319"/>
                  <a:pt x="123013" y="244319"/>
                </a:cubicBezTo>
                <a:cubicBezTo>
                  <a:pt x="123013" y="244319"/>
                  <a:pt x="123013" y="239193"/>
                  <a:pt x="123013" y="239193"/>
                </a:cubicBezTo>
                <a:close/>
                <a:moveTo>
                  <a:pt x="91121" y="239193"/>
                </a:moveTo>
                <a:cubicBezTo>
                  <a:pt x="95677" y="239193"/>
                  <a:pt x="95677" y="239193"/>
                  <a:pt x="95677" y="239193"/>
                </a:cubicBezTo>
                <a:cubicBezTo>
                  <a:pt x="95677" y="239193"/>
                  <a:pt x="95677" y="239193"/>
                  <a:pt x="100233" y="239193"/>
                </a:cubicBezTo>
                <a:cubicBezTo>
                  <a:pt x="100233" y="239193"/>
                  <a:pt x="100233" y="244319"/>
                  <a:pt x="100233" y="244319"/>
                </a:cubicBezTo>
                <a:cubicBezTo>
                  <a:pt x="100233" y="244319"/>
                  <a:pt x="100233" y="244319"/>
                  <a:pt x="100233" y="254570"/>
                </a:cubicBezTo>
                <a:cubicBezTo>
                  <a:pt x="100233" y="254570"/>
                  <a:pt x="100233" y="254570"/>
                  <a:pt x="100233" y="259695"/>
                </a:cubicBezTo>
                <a:cubicBezTo>
                  <a:pt x="95677" y="259695"/>
                  <a:pt x="95677" y="259695"/>
                  <a:pt x="95677" y="259695"/>
                </a:cubicBezTo>
                <a:cubicBezTo>
                  <a:pt x="95677" y="259695"/>
                  <a:pt x="95677" y="259695"/>
                  <a:pt x="91121" y="259695"/>
                </a:cubicBezTo>
                <a:cubicBezTo>
                  <a:pt x="91121" y="254570"/>
                  <a:pt x="91121" y="254570"/>
                  <a:pt x="91121" y="254570"/>
                </a:cubicBezTo>
                <a:cubicBezTo>
                  <a:pt x="91121" y="254570"/>
                  <a:pt x="91121" y="254570"/>
                  <a:pt x="91121" y="244319"/>
                </a:cubicBezTo>
                <a:cubicBezTo>
                  <a:pt x="91121" y="244319"/>
                  <a:pt x="91121" y="239193"/>
                  <a:pt x="91121" y="239193"/>
                </a:cubicBezTo>
                <a:close/>
                <a:moveTo>
                  <a:pt x="61507" y="239193"/>
                </a:moveTo>
                <a:cubicBezTo>
                  <a:pt x="68341" y="239193"/>
                  <a:pt x="68341" y="239193"/>
                  <a:pt x="68341" y="239193"/>
                </a:cubicBezTo>
                <a:cubicBezTo>
                  <a:pt x="68341" y="239193"/>
                  <a:pt x="68341" y="244319"/>
                  <a:pt x="68341" y="244319"/>
                </a:cubicBezTo>
                <a:cubicBezTo>
                  <a:pt x="68341" y="244319"/>
                  <a:pt x="68341" y="239193"/>
                  <a:pt x="61507" y="239193"/>
                </a:cubicBezTo>
                <a:close/>
                <a:moveTo>
                  <a:pt x="35309" y="239193"/>
                </a:moveTo>
                <a:cubicBezTo>
                  <a:pt x="41004" y="239193"/>
                  <a:pt x="41004" y="244319"/>
                  <a:pt x="41004" y="244319"/>
                </a:cubicBezTo>
                <a:cubicBezTo>
                  <a:pt x="41004" y="244319"/>
                  <a:pt x="41004" y="244319"/>
                  <a:pt x="41004" y="254570"/>
                </a:cubicBezTo>
                <a:cubicBezTo>
                  <a:pt x="41004" y="254570"/>
                  <a:pt x="41004" y="254570"/>
                  <a:pt x="35309" y="259695"/>
                </a:cubicBezTo>
                <a:cubicBezTo>
                  <a:pt x="29614" y="259695"/>
                  <a:pt x="29614" y="259695"/>
                  <a:pt x="29614" y="259695"/>
                </a:cubicBezTo>
                <a:cubicBezTo>
                  <a:pt x="29614" y="254570"/>
                  <a:pt x="29614" y="254570"/>
                  <a:pt x="29614" y="254570"/>
                </a:cubicBezTo>
                <a:cubicBezTo>
                  <a:pt x="29614" y="254570"/>
                  <a:pt x="35309" y="254570"/>
                  <a:pt x="35309" y="254570"/>
                </a:cubicBezTo>
                <a:lnTo>
                  <a:pt x="35309" y="244319"/>
                </a:lnTo>
                <a:cubicBezTo>
                  <a:pt x="35309" y="244319"/>
                  <a:pt x="35309" y="239193"/>
                  <a:pt x="35309" y="239193"/>
                </a:cubicBezTo>
                <a:close/>
                <a:moveTo>
                  <a:pt x="29614" y="239193"/>
                </a:moveTo>
                <a:cubicBezTo>
                  <a:pt x="29614" y="239193"/>
                  <a:pt x="29614" y="239193"/>
                  <a:pt x="35309" y="239193"/>
                </a:cubicBezTo>
                <a:cubicBezTo>
                  <a:pt x="35309" y="239193"/>
                  <a:pt x="29614" y="244319"/>
                  <a:pt x="29614" y="244319"/>
                </a:cubicBezTo>
                <a:cubicBezTo>
                  <a:pt x="29614" y="244319"/>
                  <a:pt x="29614" y="239193"/>
                  <a:pt x="29614" y="239193"/>
                </a:cubicBezTo>
                <a:close/>
                <a:moveTo>
                  <a:pt x="157184" y="215653"/>
                </a:moveTo>
                <a:cubicBezTo>
                  <a:pt x="161740" y="215653"/>
                  <a:pt x="161740" y="215653"/>
                  <a:pt x="161740" y="215653"/>
                </a:cubicBezTo>
                <a:cubicBezTo>
                  <a:pt x="161740" y="215653"/>
                  <a:pt x="161740" y="215653"/>
                  <a:pt x="161740" y="220968"/>
                </a:cubicBezTo>
                <a:cubicBezTo>
                  <a:pt x="161740" y="220968"/>
                  <a:pt x="161740" y="220968"/>
                  <a:pt x="157184" y="220968"/>
                </a:cubicBezTo>
                <a:cubicBezTo>
                  <a:pt x="157184" y="220968"/>
                  <a:pt x="157184" y="215653"/>
                  <a:pt x="157184" y="215653"/>
                </a:cubicBezTo>
                <a:close/>
                <a:moveTo>
                  <a:pt x="466996" y="200466"/>
                </a:moveTo>
                <a:cubicBezTo>
                  <a:pt x="472691" y="200466"/>
                  <a:pt x="472691" y="200466"/>
                  <a:pt x="472691" y="200466"/>
                </a:cubicBezTo>
                <a:cubicBezTo>
                  <a:pt x="472691" y="200466"/>
                  <a:pt x="472691" y="200466"/>
                  <a:pt x="478386" y="200466"/>
                </a:cubicBezTo>
                <a:cubicBezTo>
                  <a:pt x="478386" y="200466"/>
                  <a:pt x="478386" y="205592"/>
                  <a:pt x="478386" y="205592"/>
                </a:cubicBezTo>
                <a:cubicBezTo>
                  <a:pt x="478386" y="205592"/>
                  <a:pt x="478386" y="205592"/>
                  <a:pt x="478386" y="215843"/>
                </a:cubicBezTo>
                <a:cubicBezTo>
                  <a:pt x="478386" y="215843"/>
                  <a:pt x="478386" y="220968"/>
                  <a:pt x="478386" y="220968"/>
                </a:cubicBezTo>
                <a:cubicBezTo>
                  <a:pt x="472691" y="220968"/>
                  <a:pt x="472691" y="220968"/>
                  <a:pt x="472691" y="220968"/>
                </a:cubicBezTo>
                <a:cubicBezTo>
                  <a:pt x="472691" y="220968"/>
                  <a:pt x="472691" y="220968"/>
                  <a:pt x="466996" y="220968"/>
                </a:cubicBezTo>
                <a:cubicBezTo>
                  <a:pt x="466996" y="220968"/>
                  <a:pt x="466996" y="215843"/>
                  <a:pt x="466996" y="215843"/>
                </a:cubicBezTo>
                <a:cubicBezTo>
                  <a:pt x="466996" y="215843"/>
                  <a:pt x="466996" y="215843"/>
                  <a:pt x="466996" y="205592"/>
                </a:cubicBezTo>
                <a:cubicBezTo>
                  <a:pt x="466996" y="205592"/>
                  <a:pt x="466996" y="200466"/>
                  <a:pt x="466996" y="200466"/>
                </a:cubicBezTo>
                <a:close/>
                <a:moveTo>
                  <a:pt x="439659" y="200466"/>
                </a:moveTo>
                <a:lnTo>
                  <a:pt x="446493" y="200466"/>
                </a:lnTo>
                <a:lnTo>
                  <a:pt x="446493" y="220968"/>
                </a:lnTo>
                <a:lnTo>
                  <a:pt x="439659" y="220968"/>
                </a:lnTo>
                <a:close/>
                <a:moveTo>
                  <a:pt x="407767" y="200466"/>
                </a:moveTo>
                <a:cubicBezTo>
                  <a:pt x="407767" y="200466"/>
                  <a:pt x="407767" y="200466"/>
                  <a:pt x="412323" y="200466"/>
                </a:cubicBezTo>
                <a:cubicBezTo>
                  <a:pt x="412323" y="200466"/>
                  <a:pt x="416879" y="205592"/>
                  <a:pt x="416879" y="205592"/>
                </a:cubicBezTo>
                <a:cubicBezTo>
                  <a:pt x="416879" y="205592"/>
                  <a:pt x="416879" y="205592"/>
                  <a:pt x="416879" y="215843"/>
                </a:cubicBezTo>
                <a:cubicBezTo>
                  <a:pt x="416879" y="215843"/>
                  <a:pt x="412323" y="220968"/>
                  <a:pt x="412323" y="220968"/>
                </a:cubicBezTo>
                <a:cubicBezTo>
                  <a:pt x="407767" y="220968"/>
                  <a:pt x="407767" y="220968"/>
                  <a:pt x="407767" y="220968"/>
                </a:cubicBezTo>
                <a:cubicBezTo>
                  <a:pt x="407767" y="220968"/>
                  <a:pt x="407767" y="215843"/>
                  <a:pt x="407767" y="215843"/>
                </a:cubicBezTo>
                <a:cubicBezTo>
                  <a:pt x="407767" y="215843"/>
                  <a:pt x="407767" y="215843"/>
                  <a:pt x="412323" y="215843"/>
                </a:cubicBezTo>
                <a:lnTo>
                  <a:pt x="412323" y="205592"/>
                </a:lnTo>
                <a:cubicBezTo>
                  <a:pt x="407767" y="205592"/>
                  <a:pt x="407767" y="205592"/>
                  <a:pt x="407767" y="205592"/>
                </a:cubicBezTo>
                <a:cubicBezTo>
                  <a:pt x="407767" y="205592"/>
                  <a:pt x="407767" y="200466"/>
                  <a:pt x="407767" y="200466"/>
                </a:cubicBezTo>
                <a:close/>
                <a:moveTo>
                  <a:pt x="373596" y="200466"/>
                </a:moveTo>
                <a:cubicBezTo>
                  <a:pt x="379291" y="200466"/>
                  <a:pt x="379291" y="200466"/>
                  <a:pt x="379291" y="200466"/>
                </a:cubicBezTo>
                <a:cubicBezTo>
                  <a:pt x="379291" y="200466"/>
                  <a:pt x="379291" y="200466"/>
                  <a:pt x="384986" y="200466"/>
                </a:cubicBezTo>
                <a:cubicBezTo>
                  <a:pt x="384986" y="200466"/>
                  <a:pt x="384986" y="205592"/>
                  <a:pt x="384986" y="205592"/>
                </a:cubicBezTo>
                <a:cubicBezTo>
                  <a:pt x="384986" y="205592"/>
                  <a:pt x="384986" y="205592"/>
                  <a:pt x="384986" y="215843"/>
                </a:cubicBezTo>
                <a:cubicBezTo>
                  <a:pt x="384986" y="215843"/>
                  <a:pt x="384986" y="220968"/>
                  <a:pt x="384986" y="220968"/>
                </a:cubicBezTo>
                <a:cubicBezTo>
                  <a:pt x="379291" y="220968"/>
                  <a:pt x="379291" y="220968"/>
                  <a:pt x="379291" y="220968"/>
                </a:cubicBezTo>
                <a:cubicBezTo>
                  <a:pt x="379291" y="220968"/>
                  <a:pt x="379291" y="220968"/>
                  <a:pt x="373596" y="220968"/>
                </a:cubicBezTo>
                <a:cubicBezTo>
                  <a:pt x="373596" y="220968"/>
                  <a:pt x="373596" y="215843"/>
                  <a:pt x="373596" y="215843"/>
                </a:cubicBezTo>
                <a:cubicBezTo>
                  <a:pt x="373596" y="215843"/>
                  <a:pt x="373596" y="215843"/>
                  <a:pt x="373596" y="205592"/>
                </a:cubicBezTo>
                <a:cubicBezTo>
                  <a:pt x="373596" y="205592"/>
                  <a:pt x="373596" y="200466"/>
                  <a:pt x="373596" y="200466"/>
                </a:cubicBezTo>
                <a:close/>
                <a:moveTo>
                  <a:pt x="123013" y="200466"/>
                </a:moveTo>
                <a:cubicBezTo>
                  <a:pt x="123013" y="200466"/>
                  <a:pt x="123013" y="200466"/>
                  <a:pt x="128708" y="200466"/>
                </a:cubicBezTo>
                <a:cubicBezTo>
                  <a:pt x="134403" y="200466"/>
                  <a:pt x="134403" y="205592"/>
                  <a:pt x="134403" y="205592"/>
                </a:cubicBezTo>
                <a:cubicBezTo>
                  <a:pt x="134403" y="205592"/>
                  <a:pt x="134403" y="205592"/>
                  <a:pt x="134403" y="215843"/>
                </a:cubicBezTo>
                <a:cubicBezTo>
                  <a:pt x="134403" y="215843"/>
                  <a:pt x="134403" y="220968"/>
                  <a:pt x="128708" y="220968"/>
                </a:cubicBezTo>
                <a:cubicBezTo>
                  <a:pt x="123013" y="220968"/>
                  <a:pt x="123013" y="220968"/>
                  <a:pt x="123013" y="220968"/>
                </a:cubicBezTo>
                <a:cubicBezTo>
                  <a:pt x="123013" y="220968"/>
                  <a:pt x="123013" y="215843"/>
                  <a:pt x="123013" y="215843"/>
                </a:cubicBezTo>
                <a:cubicBezTo>
                  <a:pt x="123013" y="215843"/>
                  <a:pt x="128708" y="215843"/>
                  <a:pt x="128708" y="215843"/>
                </a:cubicBezTo>
                <a:lnTo>
                  <a:pt x="128708" y="205592"/>
                </a:lnTo>
                <a:cubicBezTo>
                  <a:pt x="128708" y="205592"/>
                  <a:pt x="123013" y="205592"/>
                  <a:pt x="123013" y="205592"/>
                </a:cubicBezTo>
                <a:cubicBezTo>
                  <a:pt x="123013" y="205592"/>
                  <a:pt x="123013" y="200466"/>
                  <a:pt x="123013" y="200466"/>
                </a:cubicBezTo>
                <a:close/>
                <a:moveTo>
                  <a:pt x="91121" y="200466"/>
                </a:moveTo>
                <a:cubicBezTo>
                  <a:pt x="95677" y="200466"/>
                  <a:pt x="95677" y="200466"/>
                  <a:pt x="95677" y="200466"/>
                </a:cubicBezTo>
                <a:cubicBezTo>
                  <a:pt x="95677" y="200466"/>
                  <a:pt x="95677" y="200466"/>
                  <a:pt x="100233" y="200466"/>
                </a:cubicBezTo>
                <a:cubicBezTo>
                  <a:pt x="100233" y="200466"/>
                  <a:pt x="100233" y="205592"/>
                  <a:pt x="100233" y="205592"/>
                </a:cubicBezTo>
                <a:cubicBezTo>
                  <a:pt x="100233" y="205592"/>
                  <a:pt x="100233" y="205592"/>
                  <a:pt x="100233" y="215843"/>
                </a:cubicBezTo>
                <a:cubicBezTo>
                  <a:pt x="100233" y="215843"/>
                  <a:pt x="100233" y="220968"/>
                  <a:pt x="100233" y="220968"/>
                </a:cubicBezTo>
                <a:cubicBezTo>
                  <a:pt x="95677" y="220968"/>
                  <a:pt x="95677" y="220968"/>
                  <a:pt x="95677" y="220968"/>
                </a:cubicBezTo>
                <a:cubicBezTo>
                  <a:pt x="95677" y="220968"/>
                  <a:pt x="95677" y="220968"/>
                  <a:pt x="91121" y="220968"/>
                </a:cubicBezTo>
                <a:cubicBezTo>
                  <a:pt x="91121" y="220968"/>
                  <a:pt x="91121" y="215843"/>
                  <a:pt x="91121" y="215843"/>
                </a:cubicBezTo>
                <a:cubicBezTo>
                  <a:pt x="91121" y="215843"/>
                  <a:pt x="91121" y="215843"/>
                  <a:pt x="91121" y="205592"/>
                </a:cubicBezTo>
                <a:cubicBezTo>
                  <a:pt x="91121" y="205592"/>
                  <a:pt x="91121" y="200466"/>
                  <a:pt x="91121" y="200466"/>
                </a:cubicBezTo>
                <a:close/>
                <a:moveTo>
                  <a:pt x="61507" y="200466"/>
                </a:moveTo>
                <a:lnTo>
                  <a:pt x="68341" y="200466"/>
                </a:lnTo>
                <a:lnTo>
                  <a:pt x="68341" y="220968"/>
                </a:lnTo>
                <a:lnTo>
                  <a:pt x="61507" y="220968"/>
                </a:lnTo>
                <a:close/>
                <a:moveTo>
                  <a:pt x="29614" y="200466"/>
                </a:moveTo>
                <a:cubicBezTo>
                  <a:pt x="29614" y="200466"/>
                  <a:pt x="29614" y="200466"/>
                  <a:pt x="35309" y="200466"/>
                </a:cubicBezTo>
                <a:cubicBezTo>
                  <a:pt x="41004" y="200466"/>
                  <a:pt x="41004" y="205592"/>
                  <a:pt x="41004" y="205592"/>
                </a:cubicBezTo>
                <a:cubicBezTo>
                  <a:pt x="41004" y="205592"/>
                  <a:pt x="41004" y="205592"/>
                  <a:pt x="41004" y="215843"/>
                </a:cubicBezTo>
                <a:cubicBezTo>
                  <a:pt x="41004" y="215843"/>
                  <a:pt x="35309" y="220968"/>
                  <a:pt x="35309" y="220968"/>
                </a:cubicBezTo>
                <a:cubicBezTo>
                  <a:pt x="29614" y="220968"/>
                  <a:pt x="29614" y="220968"/>
                  <a:pt x="29614" y="220968"/>
                </a:cubicBezTo>
                <a:cubicBezTo>
                  <a:pt x="29614" y="220968"/>
                  <a:pt x="29614" y="215843"/>
                  <a:pt x="29614" y="215843"/>
                </a:cubicBezTo>
                <a:cubicBezTo>
                  <a:pt x="29614" y="215843"/>
                  <a:pt x="35309" y="215843"/>
                  <a:pt x="35309" y="215843"/>
                </a:cubicBezTo>
                <a:lnTo>
                  <a:pt x="35309" y="205592"/>
                </a:lnTo>
                <a:cubicBezTo>
                  <a:pt x="35309" y="205592"/>
                  <a:pt x="29614" y="205592"/>
                  <a:pt x="29614" y="205592"/>
                </a:cubicBezTo>
                <a:cubicBezTo>
                  <a:pt x="29614" y="205592"/>
                  <a:pt x="29614" y="200466"/>
                  <a:pt x="29614" y="200466"/>
                </a:cubicBezTo>
                <a:close/>
                <a:moveTo>
                  <a:pt x="446493" y="176547"/>
                </a:moveTo>
                <a:cubicBezTo>
                  <a:pt x="446493" y="182242"/>
                  <a:pt x="446493" y="182242"/>
                  <a:pt x="446493" y="182242"/>
                </a:cubicBezTo>
                <a:cubicBezTo>
                  <a:pt x="446493" y="182242"/>
                  <a:pt x="446493" y="182242"/>
                  <a:pt x="440798" y="182242"/>
                </a:cubicBezTo>
                <a:cubicBezTo>
                  <a:pt x="446493" y="182242"/>
                  <a:pt x="446493" y="182242"/>
                  <a:pt x="446493" y="176547"/>
                </a:cubicBezTo>
                <a:close/>
                <a:moveTo>
                  <a:pt x="68341" y="176547"/>
                </a:moveTo>
                <a:cubicBezTo>
                  <a:pt x="68341" y="182242"/>
                  <a:pt x="68341" y="182242"/>
                  <a:pt x="68341" y="182242"/>
                </a:cubicBezTo>
                <a:cubicBezTo>
                  <a:pt x="68341" y="182242"/>
                  <a:pt x="68341" y="182242"/>
                  <a:pt x="61507" y="182242"/>
                </a:cubicBezTo>
                <a:cubicBezTo>
                  <a:pt x="68341" y="182242"/>
                  <a:pt x="68341" y="182242"/>
                  <a:pt x="68341" y="176547"/>
                </a:cubicBezTo>
                <a:close/>
                <a:moveTo>
                  <a:pt x="435103" y="165157"/>
                </a:moveTo>
                <a:cubicBezTo>
                  <a:pt x="435103" y="165157"/>
                  <a:pt x="440798" y="165157"/>
                  <a:pt x="440798" y="165157"/>
                </a:cubicBezTo>
                <a:cubicBezTo>
                  <a:pt x="440798" y="165157"/>
                  <a:pt x="440798" y="165157"/>
                  <a:pt x="440798" y="176547"/>
                </a:cubicBezTo>
                <a:cubicBezTo>
                  <a:pt x="440798" y="182242"/>
                  <a:pt x="440798" y="182242"/>
                  <a:pt x="440798" y="182242"/>
                </a:cubicBezTo>
                <a:cubicBezTo>
                  <a:pt x="440798" y="182242"/>
                  <a:pt x="435103" y="182242"/>
                  <a:pt x="435103" y="176547"/>
                </a:cubicBezTo>
                <a:cubicBezTo>
                  <a:pt x="435103" y="176547"/>
                  <a:pt x="435103" y="176547"/>
                  <a:pt x="435103" y="165157"/>
                </a:cubicBezTo>
                <a:close/>
                <a:moveTo>
                  <a:pt x="473830" y="159462"/>
                </a:moveTo>
                <a:lnTo>
                  <a:pt x="476108" y="159462"/>
                </a:lnTo>
                <a:lnTo>
                  <a:pt x="476108" y="182242"/>
                </a:lnTo>
                <a:lnTo>
                  <a:pt x="473830" y="182242"/>
                </a:lnTo>
                <a:close/>
                <a:moveTo>
                  <a:pt x="440798" y="159462"/>
                </a:moveTo>
                <a:cubicBezTo>
                  <a:pt x="446493" y="159462"/>
                  <a:pt x="446493" y="159462"/>
                  <a:pt x="446493" y="165157"/>
                </a:cubicBezTo>
                <a:cubicBezTo>
                  <a:pt x="446493" y="165157"/>
                  <a:pt x="446493" y="165157"/>
                  <a:pt x="440798" y="165157"/>
                </a:cubicBezTo>
                <a:cubicBezTo>
                  <a:pt x="440798" y="159462"/>
                  <a:pt x="440798" y="159462"/>
                  <a:pt x="440798" y="159462"/>
                </a:cubicBezTo>
                <a:close/>
                <a:moveTo>
                  <a:pt x="407767" y="159462"/>
                </a:moveTo>
                <a:lnTo>
                  <a:pt x="412323" y="159462"/>
                </a:lnTo>
                <a:lnTo>
                  <a:pt x="412323" y="182242"/>
                </a:lnTo>
                <a:lnTo>
                  <a:pt x="407767" y="182242"/>
                </a:lnTo>
                <a:close/>
                <a:moveTo>
                  <a:pt x="378152" y="159462"/>
                </a:moveTo>
                <a:lnTo>
                  <a:pt x="380430" y="159462"/>
                </a:lnTo>
                <a:lnTo>
                  <a:pt x="380430" y="182242"/>
                </a:lnTo>
                <a:lnTo>
                  <a:pt x="378152" y="182242"/>
                </a:lnTo>
                <a:close/>
                <a:moveTo>
                  <a:pt x="123013" y="159462"/>
                </a:moveTo>
                <a:lnTo>
                  <a:pt x="129847" y="159462"/>
                </a:lnTo>
                <a:lnTo>
                  <a:pt x="129847" y="182242"/>
                </a:lnTo>
                <a:lnTo>
                  <a:pt x="123013" y="182242"/>
                </a:lnTo>
                <a:close/>
                <a:moveTo>
                  <a:pt x="95677" y="159462"/>
                </a:moveTo>
                <a:lnTo>
                  <a:pt x="97955" y="159462"/>
                </a:lnTo>
                <a:lnTo>
                  <a:pt x="97955" y="182242"/>
                </a:lnTo>
                <a:lnTo>
                  <a:pt x="95677" y="182242"/>
                </a:lnTo>
                <a:close/>
                <a:moveTo>
                  <a:pt x="61507" y="159462"/>
                </a:moveTo>
                <a:cubicBezTo>
                  <a:pt x="68341" y="159462"/>
                  <a:pt x="68341" y="159462"/>
                  <a:pt x="68341" y="165157"/>
                </a:cubicBezTo>
                <a:cubicBezTo>
                  <a:pt x="68341" y="165157"/>
                  <a:pt x="68341" y="165157"/>
                  <a:pt x="61507" y="165157"/>
                </a:cubicBezTo>
                <a:cubicBezTo>
                  <a:pt x="61507" y="159462"/>
                  <a:pt x="61507" y="159462"/>
                  <a:pt x="61507" y="159462"/>
                </a:cubicBezTo>
                <a:close/>
                <a:moveTo>
                  <a:pt x="29614" y="159462"/>
                </a:moveTo>
                <a:lnTo>
                  <a:pt x="34170" y="159462"/>
                </a:lnTo>
                <a:lnTo>
                  <a:pt x="34170" y="182242"/>
                </a:lnTo>
                <a:lnTo>
                  <a:pt x="29614" y="182242"/>
                </a:lnTo>
                <a:close/>
                <a:moveTo>
                  <a:pt x="466996" y="127569"/>
                </a:moveTo>
                <a:cubicBezTo>
                  <a:pt x="472691" y="127569"/>
                  <a:pt x="472691" y="127569"/>
                  <a:pt x="472691" y="127569"/>
                </a:cubicBezTo>
                <a:cubicBezTo>
                  <a:pt x="472691" y="127569"/>
                  <a:pt x="472691" y="127569"/>
                  <a:pt x="478386" y="127569"/>
                </a:cubicBezTo>
                <a:cubicBezTo>
                  <a:pt x="478386" y="127569"/>
                  <a:pt x="478386" y="127569"/>
                  <a:pt x="478386" y="143515"/>
                </a:cubicBezTo>
                <a:cubicBezTo>
                  <a:pt x="472691" y="143515"/>
                  <a:pt x="472691" y="143515"/>
                  <a:pt x="472691" y="143515"/>
                </a:cubicBezTo>
                <a:cubicBezTo>
                  <a:pt x="472691" y="143515"/>
                  <a:pt x="472691" y="143515"/>
                  <a:pt x="466996" y="143515"/>
                </a:cubicBezTo>
                <a:cubicBezTo>
                  <a:pt x="466996" y="143515"/>
                  <a:pt x="466996" y="143515"/>
                  <a:pt x="466996" y="127569"/>
                </a:cubicBezTo>
                <a:close/>
                <a:moveTo>
                  <a:pt x="435103" y="127569"/>
                </a:moveTo>
                <a:cubicBezTo>
                  <a:pt x="435103" y="127569"/>
                  <a:pt x="440798" y="127569"/>
                  <a:pt x="440798" y="127569"/>
                </a:cubicBezTo>
                <a:cubicBezTo>
                  <a:pt x="440798" y="127569"/>
                  <a:pt x="440798" y="127569"/>
                  <a:pt x="440798" y="143515"/>
                </a:cubicBezTo>
                <a:cubicBezTo>
                  <a:pt x="440798" y="143515"/>
                  <a:pt x="435103" y="143515"/>
                  <a:pt x="435103" y="143515"/>
                </a:cubicBezTo>
                <a:cubicBezTo>
                  <a:pt x="435103" y="143515"/>
                  <a:pt x="435103" y="143515"/>
                  <a:pt x="435103" y="127569"/>
                </a:cubicBezTo>
                <a:close/>
                <a:moveTo>
                  <a:pt x="412323" y="127569"/>
                </a:moveTo>
                <a:cubicBezTo>
                  <a:pt x="412323" y="127569"/>
                  <a:pt x="416879" y="127569"/>
                  <a:pt x="416879" y="127569"/>
                </a:cubicBezTo>
                <a:cubicBezTo>
                  <a:pt x="416879" y="127569"/>
                  <a:pt x="416879" y="127569"/>
                  <a:pt x="416879" y="143515"/>
                </a:cubicBezTo>
                <a:cubicBezTo>
                  <a:pt x="416879" y="143515"/>
                  <a:pt x="412323" y="143515"/>
                  <a:pt x="412323" y="143515"/>
                </a:cubicBezTo>
                <a:close/>
                <a:moveTo>
                  <a:pt x="373596" y="127569"/>
                </a:moveTo>
                <a:cubicBezTo>
                  <a:pt x="379291" y="127569"/>
                  <a:pt x="379291" y="127569"/>
                  <a:pt x="379291" y="127569"/>
                </a:cubicBezTo>
                <a:cubicBezTo>
                  <a:pt x="379291" y="127569"/>
                  <a:pt x="379291" y="127569"/>
                  <a:pt x="384986" y="127569"/>
                </a:cubicBezTo>
                <a:cubicBezTo>
                  <a:pt x="384986" y="127569"/>
                  <a:pt x="384986" y="127569"/>
                  <a:pt x="384986" y="143515"/>
                </a:cubicBezTo>
                <a:cubicBezTo>
                  <a:pt x="379291" y="143515"/>
                  <a:pt x="379291" y="143515"/>
                  <a:pt x="379291" y="143515"/>
                </a:cubicBezTo>
                <a:cubicBezTo>
                  <a:pt x="379291" y="143515"/>
                  <a:pt x="379291" y="143515"/>
                  <a:pt x="373596" y="143515"/>
                </a:cubicBezTo>
                <a:cubicBezTo>
                  <a:pt x="373596" y="143515"/>
                  <a:pt x="373596" y="143515"/>
                  <a:pt x="373596" y="127569"/>
                </a:cubicBezTo>
                <a:close/>
                <a:moveTo>
                  <a:pt x="91121" y="127569"/>
                </a:moveTo>
                <a:cubicBezTo>
                  <a:pt x="95677" y="127569"/>
                  <a:pt x="95677" y="127569"/>
                  <a:pt x="95677" y="127569"/>
                </a:cubicBezTo>
                <a:cubicBezTo>
                  <a:pt x="95677" y="127569"/>
                  <a:pt x="95677" y="127569"/>
                  <a:pt x="100233" y="127569"/>
                </a:cubicBezTo>
                <a:cubicBezTo>
                  <a:pt x="100233" y="127569"/>
                  <a:pt x="100233" y="127569"/>
                  <a:pt x="100233" y="143515"/>
                </a:cubicBezTo>
                <a:cubicBezTo>
                  <a:pt x="95677" y="143515"/>
                  <a:pt x="95677" y="143515"/>
                  <a:pt x="95677" y="143515"/>
                </a:cubicBezTo>
                <a:cubicBezTo>
                  <a:pt x="95677" y="143515"/>
                  <a:pt x="95677" y="143515"/>
                  <a:pt x="91121" y="143515"/>
                </a:cubicBezTo>
                <a:cubicBezTo>
                  <a:pt x="91121" y="143515"/>
                  <a:pt x="91121" y="143515"/>
                  <a:pt x="91121" y="127569"/>
                </a:cubicBezTo>
                <a:close/>
                <a:moveTo>
                  <a:pt x="35309" y="127569"/>
                </a:moveTo>
                <a:cubicBezTo>
                  <a:pt x="41004" y="127569"/>
                  <a:pt x="41004" y="127569"/>
                  <a:pt x="41004" y="127569"/>
                </a:cubicBezTo>
                <a:cubicBezTo>
                  <a:pt x="41004" y="127569"/>
                  <a:pt x="41004" y="127569"/>
                  <a:pt x="41004" y="143515"/>
                </a:cubicBezTo>
                <a:cubicBezTo>
                  <a:pt x="41004" y="143515"/>
                  <a:pt x="41004" y="143515"/>
                  <a:pt x="35309" y="143515"/>
                </a:cubicBezTo>
                <a:close/>
                <a:moveTo>
                  <a:pt x="407767" y="104220"/>
                </a:moveTo>
                <a:cubicBezTo>
                  <a:pt x="407767" y="104220"/>
                  <a:pt x="407767" y="104220"/>
                  <a:pt x="412323" y="104220"/>
                </a:cubicBezTo>
                <a:cubicBezTo>
                  <a:pt x="412323" y="109345"/>
                  <a:pt x="412323" y="109345"/>
                  <a:pt x="412323" y="109345"/>
                </a:cubicBezTo>
                <a:cubicBezTo>
                  <a:pt x="407767" y="109345"/>
                  <a:pt x="407767" y="109345"/>
                  <a:pt x="407767" y="104220"/>
                </a:cubicBezTo>
                <a:close/>
                <a:moveTo>
                  <a:pt x="123013" y="104220"/>
                </a:moveTo>
                <a:cubicBezTo>
                  <a:pt x="123013" y="104220"/>
                  <a:pt x="128708" y="104220"/>
                  <a:pt x="128708" y="104220"/>
                </a:cubicBezTo>
                <a:cubicBezTo>
                  <a:pt x="128708" y="109345"/>
                  <a:pt x="128708" y="109345"/>
                  <a:pt x="128708" y="109345"/>
                </a:cubicBezTo>
                <a:cubicBezTo>
                  <a:pt x="123013" y="109345"/>
                  <a:pt x="123013" y="109345"/>
                  <a:pt x="123013" y="104220"/>
                </a:cubicBezTo>
                <a:close/>
                <a:moveTo>
                  <a:pt x="29614" y="104220"/>
                </a:moveTo>
                <a:cubicBezTo>
                  <a:pt x="29614" y="104220"/>
                  <a:pt x="35309" y="104220"/>
                  <a:pt x="35309" y="104220"/>
                </a:cubicBezTo>
                <a:cubicBezTo>
                  <a:pt x="35309" y="109345"/>
                  <a:pt x="35309" y="109345"/>
                  <a:pt x="35309" y="109345"/>
                </a:cubicBezTo>
                <a:cubicBezTo>
                  <a:pt x="29614" y="109345"/>
                  <a:pt x="29614" y="109345"/>
                  <a:pt x="29614" y="104220"/>
                </a:cubicBezTo>
                <a:close/>
                <a:moveTo>
                  <a:pt x="466996" y="88843"/>
                </a:moveTo>
                <a:cubicBezTo>
                  <a:pt x="472691" y="88843"/>
                  <a:pt x="472691" y="88843"/>
                  <a:pt x="472691" y="88843"/>
                </a:cubicBezTo>
                <a:cubicBezTo>
                  <a:pt x="472691" y="88843"/>
                  <a:pt x="472691" y="88843"/>
                  <a:pt x="478386" y="88843"/>
                </a:cubicBezTo>
                <a:cubicBezTo>
                  <a:pt x="478386" y="88843"/>
                  <a:pt x="478386" y="88843"/>
                  <a:pt x="478386" y="93969"/>
                </a:cubicBezTo>
                <a:cubicBezTo>
                  <a:pt x="478386" y="93969"/>
                  <a:pt x="478386" y="93969"/>
                  <a:pt x="478386" y="104220"/>
                </a:cubicBezTo>
                <a:cubicBezTo>
                  <a:pt x="472691" y="109345"/>
                  <a:pt x="472691" y="109345"/>
                  <a:pt x="472691" y="109345"/>
                </a:cubicBezTo>
                <a:cubicBezTo>
                  <a:pt x="472691" y="109345"/>
                  <a:pt x="472691" y="109345"/>
                  <a:pt x="466996" y="104220"/>
                </a:cubicBezTo>
                <a:cubicBezTo>
                  <a:pt x="466996" y="104220"/>
                  <a:pt x="466996" y="104220"/>
                  <a:pt x="466996" y="93969"/>
                </a:cubicBezTo>
                <a:cubicBezTo>
                  <a:pt x="466996" y="88843"/>
                  <a:pt x="466996" y="88843"/>
                  <a:pt x="466996" y="88843"/>
                </a:cubicBezTo>
                <a:close/>
                <a:moveTo>
                  <a:pt x="439659" y="88843"/>
                </a:moveTo>
                <a:lnTo>
                  <a:pt x="446493" y="88843"/>
                </a:lnTo>
                <a:lnTo>
                  <a:pt x="446493" y="109345"/>
                </a:lnTo>
                <a:lnTo>
                  <a:pt x="439659" y="109345"/>
                </a:lnTo>
                <a:close/>
                <a:moveTo>
                  <a:pt x="412323" y="88843"/>
                </a:moveTo>
                <a:cubicBezTo>
                  <a:pt x="412323" y="88843"/>
                  <a:pt x="416879" y="88843"/>
                  <a:pt x="416879" y="93969"/>
                </a:cubicBezTo>
                <a:cubicBezTo>
                  <a:pt x="416879" y="93969"/>
                  <a:pt x="416879" y="93969"/>
                  <a:pt x="416879" y="104220"/>
                </a:cubicBezTo>
                <a:cubicBezTo>
                  <a:pt x="416879" y="104220"/>
                  <a:pt x="412323" y="104220"/>
                  <a:pt x="412323" y="104220"/>
                </a:cubicBezTo>
                <a:lnTo>
                  <a:pt x="412323" y="93969"/>
                </a:lnTo>
                <a:cubicBezTo>
                  <a:pt x="412323" y="88843"/>
                  <a:pt x="412323" y="88843"/>
                  <a:pt x="412323" y="88843"/>
                </a:cubicBezTo>
                <a:close/>
                <a:moveTo>
                  <a:pt x="407767" y="88843"/>
                </a:moveTo>
                <a:cubicBezTo>
                  <a:pt x="407767" y="88843"/>
                  <a:pt x="407767" y="88843"/>
                  <a:pt x="412323" y="88843"/>
                </a:cubicBezTo>
                <a:cubicBezTo>
                  <a:pt x="407767" y="88843"/>
                  <a:pt x="407767" y="88843"/>
                  <a:pt x="407767" y="93969"/>
                </a:cubicBezTo>
                <a:cubicBezTo>
                  <a:pt x="407767" y="88843"/>
                  <a:pt x="407767" y="88843"/>
                  <a:pt x="407767" y="88843"/>
                </a:cubicBezTo>
                <a:close/>
                <a:moveTo>
                  <a:pt x="373596" y="88843"/>
                </a:moveTo>
                <a:cubicBezTo>
                  <a:pt x="379291" y="88843"/>
                  <a:pt x="379291" y="88843"/>
                  <a:pt x="379291" y="88843"/>
                </a:cubicBezTo>
                <a:cubicBezTo>
                  <a:pt x="379291" y="88843"/>
                  <a:pt x="379291" y="88843"/>
                  <a:pt x="384986" y="88843"/>
                </a:cubicBezTo>
                <a:cubicBezTo>
                  <a:pt x="384986" y="88843"/>
                  <a:pt x="384986" y="88843"/>
                  <a:pt x="384986" y="93969"/>
                </a:cubicBezTo>
                <a:cubicBezTo>
                  <a:pt x="384986" y="93969"/>
                  <a:pt x="384986" y="93969"/>
                  <a:pt x="384986" y="104220"/>
                </a:cubicBezTo>
                <a:cubicBezTo>
                  <a:pt x="379291" y="109345"/>
                  <a:pt x="379291" y="109345"/>
                  <a:pt x="379291" y="109345"/>
                </a:cubicBezTo>
                <a:cubicBezTo>
                  <a:pt x="379291" y="109345"/>
                  <a:pt x="379291" y="109345"/>
                  <a:pt x="373596" y="104220"/>
                </a:cubicBezTo>
                <a:cubicBezTo>
                  <a:pt x="373596" y="104220"/>
                  <a:pt x="373596" y="104220"/>
                  <a:pt x="373596" y="93969"/>
                </a:cubicBezTo>
                <a:cubicBezTo>
                  <a:pt x="373596" y="88843"/>
                  <a:pt x="373596" y="88843"/>
                  <a:pt x="373596" y="88843"/>
                </a:cubicBezTo>
                <a:close/>
                <a:moveTo>
                  <a:pt x="345121" y="88843"/>
                </a:moveTo>
                <a:cubicBezTo>
                  <a:pt x="345121" y="88843"/>
                  <a:pt x="345121" y="88843"/>
                  <a:pt x="345121" y="93969"/>
                </a:cubicBezTo>
                <a:cubicBezTo>
                  <a:pt x="345121" y="93969"/>
                  <a:pt x="345121" y="93969"/>
                  <a:pt x="345121" y="104220"/>
                </a:cubicBezTo>
                <a:cubicBezTo>
                  <a:pt x="345121" y="104220"/>
                  <a:pt x="350816" y="104220"/>
                  <a:pt x="350816" y="104220"/>
                </a:cubicBezTo>
                <a:cubicBezTo>
                  <a:pt x="350816" y="109345"/>
                  <a:pt x="350816" y="109345"/>
                  <a:pt x="345121" y="109345"/>
                </a:cubicBezTo>
                <a:cubicBezTo>
                  <a:pt x="345121" y="104220"/>
                  <a:pt x="345121" y="99094"/>
                  <a:pt x="339426" y="99094"/>
                </a:cubicBezTo>
                <a:cubicBezTo>
                  <a:pt x="339426" y="99094"/>
                  <a:pt x="339426" y="99094"/>
                  <a:pt x="339426" y="93969"/>
                </a:cubicBezTo>
                <a:cubicBezTo>
                  <a:pt x="339426" y="88843"/>
                  <a:pt x="345121" y="88843"/>
                  <a:pt x="345121" y="88843"/>
                </a:cubicBezTo>
                <a:close/>
                <a:moveTo>
                  <a:pt x="345121" y="88843"/>
                </a:moveTo>
                <a:cubicBezTo>
                  <a:pt x="350816" y="88843"/>
                  <a:pt x="350816" y="88843"/>
                  <a:pt x="350816" y="88843"/>
                </a:cubicBezTo>
                <a:cubicBezTo>
                  <a:pt x="350816" y="88843"/>
                  <a:pt x="350816" y="88843"/>
                  <a:pt x="350816" y="93969"/>
                </a:cubicBezTo>
                <a:cubicBezTo>
                  <a:pt x="350816" y="88843"/>
                  <a:pt x="345121" y="88843"/>
                  <a:pt x="345121" y="88843"/>
                </a:cubicBezTo>
                <a:close/>
                <a:moveTo>
                  <a:pt x="128708" y="88843"/>
                </a:moveTo>
                <a:cubicBezTo>
                  <a:pt x="134403" y="88843"/>
                  <a:pt x="134403" y="88843"/>
                  <a:pt x="134403" y="93969"/>
                </a:cubicBezTo>
                <a:cubicBezTo>
                  <a:pt x="134403" y="93969"/>
                  <a:pt x="134403" y="93969"/>
                  <a:pt x="134403" y="104220"/>
                </a:cubicBezTo>
                <a:cubicBezTo>
                  <a:pt x="134403" y="104220"/>
                  <a:pt x="134403" y="104220"/>
                  <a:pt x="128708" y="104220"/>
                </a:cubicBezTo>
                <a:lnTo>
                  <a:pt x="128708" y="93969"/>
                </a:lnTo>
                <a:cubicBezTo>
                  <a:pt x="128708" y="88843"/>
                  <a:pt x="128708" y="88843"/>
                  <a:pt x="128708" y="88843"/>
                </a:cubicBezTo>
                <a:close/>
                <a:moveTo>
                  <a:pt x="123013" y="88843"/>
                </a:moveTo>
                <a:cubicBezTo>
                  <a:pt x="123013" y="88843"/>
                  <a:pt x="123013" y="88843"/>
                  <a:pt x="128708" y="88843"/>
                </a:cubicBezTo>
                <a:cubicBezTo>
                  <a:pt x="128708" y="88843"/>
                  <a:pt x="123013" y="88843"/>
                  <a:pt x="123013" y="93969"/>
                </a:cubicBezTo>
                <a:cubicBezTo>
                  <a:pt x="123013" y="88843"/>
                  <a:pt x="123013" y="88843"/>
                  <a:pt x="123013" y="88843"/>
                </a:cubicBezTo>
                <a:close/>
                <a:moveTo>
                  <a:pt x="91121" y="88843"/>
                </a:moveTo>
                <a:cubicBezTo>
                  <a:pt x="95677" y="88843"/>
                  <a:pt x="95677" y="88843"/>
                  <a:pt x="95677" y="88843"/>
                </a:cubicBezTo>
                <a:cubicBezTo>
                  <a:pt x="95677" y="88843"/>
                  <a:pt x="95677" y="88843"/>
                  <a:pt x="100233" y="88843"/>
                </a:cubicBezTo>
                <a:cubicBezTo>
                  <a:pt x="100233" y="88843"/>
                  <a:pt x="100233" y="88843"/>
                  <a:pt x="100233" y="93969"/>
                </a:cubicBezTo>
                <a:cubicBezTo>
                  <a:pt x="100233" y="93969"/>
                  <a:pt x="100233" y="93969"/>
                  <a:pt x="100233" y="104220"/>
                </a:cubicBezTo>
                <a:cubicBezTo>
                  <a:pt x="95677" y="109345"/>
                  <a:pt x="95677" y="109345"/>
                  <a:pt x="95677" y="109345"/>
                </a:cubicBezTo>
                <a:cubicBezTo>
                  <a:pt x="95677" y="109345"/>
                  <a:pt x="95677" y="109345"/>
                  <a:pt x="91121" y="104220"/>
                </a:cubicBezTo>
                <a:cubicBezTo>
                  <a:pt x="91121" y="104220"/>
                  <a:pt x="91121" y="104220"/>
                  <a:pt x="91121" y="93969"/>
                </a:cubicBezTo>
                <a:cubicBezTo>
                  <a:pt x="91121" y="88843"/>
                  <a:pt x="91121" y="88843"/>
                  <a:pt x="91121" y="88843"/>
                </a:cubicBezTo>
                <a:close/>
                <a:moveTo>
                  <a:pt x="61507" y="88843"/>
                </a:moveTo>
                <a:lnTo>
                  <a:pt x="68341" y="88843"/>
                </a:lnTo>
                <a:lnTo>
                  <a:pt x="68341" y="109345"/>
                </a:lnTo>
                <a:lnTo>
                  <a:pt x="61507" y="109345"/>
                </a:lnTo>
                <a:close/>
                <a:moveTo>
                  <a:pt x="35309" y="88843"/>
                </a:moveTo>
                <a:cubicBezTo>
                  <a:pt x="41004" y="88843"/>
                  <a:pt x="41004" y="88843"/>
                  <a:pt x="41004" y="93969"/>
                </a:cubicBezTo>
                <a:cubicBezTo>
                  <a:pt x="41004" y="93969"/>
                  <a:pt x="41004" y="93969"/>
                  <a:pt x="41004" y="104220"/>
                </a:cubicBezTo>
                <a:cubicBezTo>
                  <a:pt x="41004" y="104220"/>
                  <a:pt x="41004" y="104220"/>
                  <a:pt x="35309" y="104220"/>
                </a:cubicBezTo>
                <a:lnTo>
                  <a:pt x="35309" y="93969"/>
                </a:lnTo>
                <a:cubicBezTo>
                  <a:pt x="35309" y="88843"/>
                  <a:pt x="35309" y="88843"/>
                  <a:pt x="35309" y="88843"/>
                </a:cubicBezTo>
                <a:close/>
                <a:moveTo>
                  <a:pt x="29614" y="88843"/>
                </a:moveTo>
                <a:cubicBezTo>
                  <a:pt x="29614" y="88843"/>
                  <a:pt x="29614" y="88843"/>
                  <a:pt x="35309" y="88843"/>
                </a:cubicBezTo>
                <a:cubicBezTo>
                  <a:pt x="35309" y="88843"/>
                  <a:pt x="29614" y="88843"/>
                  <a:pt x="29614" y="93969"/>
                </a:cubicBezTo>
                <a:cubicBezTo>
                  <a:pt x="29614" y="88843"/>
                  <a:pt x="29614" y="88843"/>
                  <a:pt x="29614" y="88843"/>
                </a:cubicBezTo>
                <a:close/>
                <a:moveTo>
                  <a:pt x="440798" y="65494"/>
                </a:moveTo>
                <a:cubicBezTo>
                  <a:pt x="446493" y="65494"/>
                  <a:pt x="446493" y="65494"/>
                  <a:pt x="446493" y="65494"/>
                </a:cubicBezTo>
                <a:cubicBezTo>
                  <a:pt x="446493" y="70619"/>
                  <a:pt x="446493" y="70619"/>
                  <a:pt x="440798" y="70619"/>
                </a:cubicBezTo>
                <a:cubicBezTo>
                  <a:pt x="440798" y="70619"/>
                  <a:pt x="440798" y="70619"/>
                  <a:pt x="440798" y="65494"/>
                </a:cubicBezTo>
                <a:close/>
                <a:moveTo>
                  <a:pt x="312090" y="65494"/>
                </a:moveTo>
                <a:cubicBezTo>
                  <a:pt x="312090" y="65494"/>
                  <a:pt x="312090" y="65494"/>
                  <a:pt x="317785" y="65494"/>
                </a:cubicBezTo>
                <a:cubicBezTo>
                  <a:pt x="317785" y="70619"/>
                  <a:pt x="317785" y="70619"/>
                  <a:pt x="317785" y="70619"/>
                </a:cubicBezTo>
                <a:cubicBezTo>
                  <a:pt x="312090" y="70619"/>
                  <a:pt x="312090" y="70619"/>
                  <a:pt x="312090" y="65494"/>
                </a:cubicBezTo>
                <a:close/>
                <a:moveTo>
                  <a:pt x="61507" y="65494"/>
                </a:moveTo>
                <a:cubicBezTo>
                  <a:pt x="68341" y="65494"/>
                  <a:pt x="68341" y="65494"/>
                  <a:pt x="68341" y="65494"/>
                </a:cubicBezTo>
                <a:cubicBezTo>
                  <a:pt x="68341" y="70619"/>
                  <a:pt x="68341" y="70619"/>
                  <a:pt x="61507" y="70619"/>
                </a:cubicBezTo>
                <a:cubicBezTo>
                  <a:pt x="61507" y="70619"/>
                  <a:pt x="61507" y="70619"/>
                  <a:pt x="61507" y="65494"/>
                </a:cubicBezTo>
                <a:close/>
                <a:moveTo>
                  <a:pt x="251234" y="59229"/>
                </a:moveTo>
                <a:cubicBezTo>
                  <a:pt x="306557" y="59229"/>
                  <a:pt x="350816" y="103777"/>
                  <a:pt x="350816" y="159462"/>
                </a:cubicBezTo>
                <a:cubicBezTo>
                  <a:pt x="350816" y="215147"/>
                  <a:pt x="306557" y="259695"/>
                  <a:pt x="251234" y="259695"/>
                </a:cubicBezTo>
                <a:cubicBezTo>
                  <a:pt x="201443" y="259695"/>
                  <a:pt x="157184" y="215147"/>
                  <a:pt x="157184" y="159462"/>
                </a:cubicBezTo>
                <a:cubicBezTo>
                  <a:pt x="157184" y="159462"/>
                  <a:pt x="157184" y="159462"/>
                  <a:pt x="251234" y="159462"/>
                </a:cubicBezTo>
                <a:cubicBezTo>
                  <a:pt x="251234" y="159462"/>
                  <a:pt x="251234" y="159462"/>
                  <a:pt x="251234" y="59229"/>
                </a:cubicBezTo>
                <a:close/>
                <a:moveTo>
                  <a:pt x="473830" y="50117"/>
                </a:moveTo>
                <a:lnTo>
                  <a:pt x="476108" y="50117"/>
                </a:lnTo>
                <a:lnTo>
                  <a:pt x="476108" y="70619"/>
                </a:lnTo>
                <a:lnTo>
                  <a:pt x="473830" y="70619"/>
                </a:lnTo>
                <a:close/>
                <a:moveTo>
                  <a:pt x="440798" y="50117"/>
                </a:moveTo>
                <a:cubicBezTo>
                  <a:pt x="440798" y="50117"/>
                  <a:pt x="440798" y="50117"/>
                  <a:pt x="440798" y="55243"/>
                </a:cubicBezTo>
                <a:cubicBezTo>
                  <a:pt x="440798" y="55243"/>
                  <a:pt x="440798" y="55243"/>
                  <a:pt x="440798" y="65494"/>
                </a:cubicBezTo>
                <a:cubicBezTo>
                  <a:pt x="440798" y="65494"/>
                  <a:pt x="435103" y="65494"/>
                  <a:pt x="435103" y="65494"/>
                </a:cubicBezTo>
                <a:cubicBezTo>
                  <a:pt x="435103" y="65494"/>
                  <a:pt x="435103" y="65494"/>
                  <a:pt x="435103" y="55243"/>
                </a:cubicBezTo>
                <a:cubicBezTo>
                  <a:pt x="435103" y="50117"/>
                  <a:pt x="440798" y="50117"/>
                  <a:pt x="440798" y="50117"/>
                </a:cubicBezTo>
                <a:close/>
                <a:moveTo>
                  <a:pt x="440798" y="50117"/>
                </a:moveTo>
                <a:cubicBezTo>
                  <a:pt x="446493" y="50117"/>
                  <a:pt x="446493" y="50117"/>
                  <a:pt x="446493" y="50117"/>
                </a:cubicBezTo>
                <a:cubicBezTo>
                  <a:pt x="446493" y="50117"/>
                  <a:pt x="446493" y="50117"/>
                  <a:pt x="446493" y="55243"/>
                </a:cubicBezTo>
                <a:cubicBezTo>
                  <a:pt x="446493" y="50117"/>
                  <a:pt x="446493" y="50117"/>
                  <a:pt x="440798" y="50117"/>
                </a:cubicBezTo>
                <a:close/>
                <a:moveTo>
                  <a:pt x="407767" y="50117"/>
                </a:moveTo>
                <a:lnTo>
                  <a:pt x="412323" y="50117"/>
                </a:lnTo>
                <a:lnTo>
                  <a:pt x="412323" y="70619"/>
                </a:lnTo>
                <a:lnTo>
                  <a:pt x="407767" y="70619"/>
                </a:lnTo>
                <a:close/>
                <a:moveTo>
                  <a:pt x="378152" y="50117"/>
                </a:moveTo>
                <a:lnTo>
                  <a:pt x="380430" y="50117"/>
                </a:lnTo>
                <a:lnTo>
                  <a:pt x="380430" y="70619"/>
                </a:lnTo>
                <a:lnTo>
                  <a:pt x="378152" y="70619"/>
                </a:lnTo>
                <a:close/>
                <a:moveTo>
                  <a:pt x="346260" y="50117"/>
                </a:moveTo>
                <a:lnTo>
                  <a:pt x="350816" y="50117"/>
                </a:lnTo>
                <a:lnTo>
                  <a:pt x="350816" y="70619"/>
                </a:lnTo>
                <a:lnTo>
                  <a:pt x="346260" y="70619"/>
                </a:lnTo>
                <a:close/>
                <a:moveTo>
                  <a:pt x="317785" y="50117"/>
                </a:moveTo>
                <a:cubicBezTo>
                  <a:pt x="317785" y="50117"/>
                  <a:pt x="323480" y="50117"/>
                  <a:pt x="323480" y="55243"/>
                </a:cubicBezTo>
                <a:cubicBezTo>
                  <a:pt x="323480" y="55243"/>
                  <a:pt x="323480" y="55243"/>
                  <a:pt x="323480" y="65494"/>
                </a:cubicBezTo>
                <a:cubicBezTo>
                  <a:pt x="323480" y="65494"/>
                  <a:pt x="317785" y="65494"/>
                  <a:pt x="317785" y="65494"/>
                </a:cubicBezTo>
                <a:cubicBezTo>
                  <a:pt x="317785" y="65494"/>
                  <a:pt x="317785" y="65494"/>
                  <a:pt x="317785" y="55243"/>
                </a:cubicBezTo>
                <a:cubicBezTo>
                  <a:pt x="317785" y="50117"/>
                  <a:pt x="317785" y="50117"/>
                  <a:pt x="317785" y="50117"/>
                </a:cubicBezTo>
                <a:close/>
                <a:moveTo>
                  <a:pt x="312090" y="50117"/>
                </a:moveTo>
                <a:cubicBezTo>
                  <a:pt x="312090" y="50117"/>
                  <a:pt x="312090" y="50117"/>
                  <a:pt x="317785" y="50117"/>
                </a:cubicBezTo>
                <a:cubicBezTo>
                  <a:pt x="312090" y="50117"/>
                  <a:pt x="312090" y="50117"/>
                  <a:pt x="312090" y="55243"/>
                </a:cubicBezTo>
                <a:cubicBezTo>
                  <a:pt x="312090" y="50117"/>
                  <a:pt x="312090" y="50117"/>
                  <a:pt x="312090" y="50117"/>
                </a:cubicBezTo>
                <a:close/>
                <a:moveTo>
                  <a:pt x="157184" y="50117"/>
                </a:moveTo>
                <a:lnTo>
                  <a:pt x="161740" y="50117"/>
                </a:lnTo>
                <a:lnTo>
                  <a:pt x="161740" y="70619"/>
                </a:lnTo>
                <a:lnTo>
                  <a:pt x="157184" y="70619"/>
                </a:lnTo>
                <a:close/>
                <a:moveTo>
                  <a:pt x="123013" y="50117"/>
                </a:moveTo>
                <a:lnTo>
                  <a:pt x="129847" y="50117"/>
                </a:lnTo>
                <a:lnTo>
                  <a:pt x="129847" y="70619"/>
                </a:lnTo>
                <a:lnTo>
                  <a:pt x="123013" y="70619"/>
                </a:lnTo>
                <a:close/>
                <a:moveTo>
                  <a:pt x="95677" y="50117"/>
                </a:moveTo>
                <a:lnTo>
                  <a:pt x="97955" y="50117"/>
                </a:lnTo>
                <a:lnTo>
                  <a:pt x="97955" y="70619"/>
                </a:lnTo>
                <a:lnTo>
                  <a:pt x="95677" y="70619"/>
                </a:lnTo>
                <a:close/>
                <a:moveTo>
                  <a:pt x="61507" y="50117"/>
                </a:moveTo>
                <a:cubicBezTo>
                  <a:pt x="68341" y="50117"/>
                  <a:pt x="68341" y="50117"/>
                  <a:pt x="68341" y="50117"/>
                </a:cubicBezTo>
                <a:cubicBezTo>
                  <a:pt x="68341" y="50117"/>
                  <a:pt x="68341" y="50117"/>
                  <a:pt x="68341" y="55243"/>
                </a:cubicBezTo>
                <a:cubicBezTo>
                  <a:pt x="68341" y="50117"/>
                  <a:pt x="68341" y="50117"/>
                  <a:pt x="61507" y="50117"/>
                </a:cubicBezTo>
                <a:close/>
                <a:moveTo>
                  <a:pt x="29614" y="50117"/>
                </a:moveTo>
                <a:lnTo>
                  <a:pt x="34170" y="50117"/>
                </a:lnTo>
                <a:lnTo>
                  <a:pt x="34170" y="70619"/>
                </a:lnTo>
                <a:lnTo>
                  <a:pt x="29614" y="70619"/>
                </a:lnTo>
                <a:close/>
                <a:moveTo>
                  <a:pt x="234637" y="43282"/>
                </a:moveTo>
                <a:lnTo>
                  <a:pt x="234637" y="143515"/>
                </a:lnTo>
                <a:cubicBezTo>
                  <a:pt x="234637" y="143515"/>
                  <a:pt x="234637" y="143515"/>
                  <a:pt x="138960" y="143515"/>
                </a:cubicBezTo>
                <a:cubicBezTo>
                  <a:pt x="138960" y="87830"/>
                  <a:pt x="178356" y="43282"/>
                  <a:pt x="234637" y="43282"/>
                </a:cubicBezTo>
                <a:close/>
                <a:moveTo>
                  <a:pt x="312615" y="27826"/>
                </a:moveTo>
                <a:cubicBezTo>
                  <a:pt x="312615" y="27826"/>
                  <a:pt x="312615" y="27826"/>
                  <a:pt x="318198" y="27826"/>
                </a:cubicBezTo>
                <a:cubicBezTo>
                  <a:pt x="318198" y="27826"/>
                  <a:pt x="318198" y="27826"/>
                  <a:pt x="318198" y="33392"/>
                </a:cubicBezTo>
                <a:cubicBezTo>
                  <a:pt x="312615" y="33392"/>
                  <a:pt x="312615" y="33392"/>
                  <a:pt x="312615" y="33392"/>
                </a:cubicBezTo>
                <a:cubicBezTo>
                  <a:pt x="312615" y="27826"/>
                  <a:pt x="312615" y="27826"/>
                  <a:pt x="312615" y="27826"/>
                </a:cubicBezTo>
                <a:close/>
                <a:moveTo>
                  <a:pt x="251209" y="27826"/>
                </a:moveTo>
                <a:cubicBezTo>
                  <a:pt x="256791" y="27826"/>
                  <a:pt x="256791" y="27826"/>
                  <a:pt x="256791" y="27826"/>
                </a:cubicBezTo>
                <a:cubicBezTo>
                  <a:pt x="256791" y="27826"/>
                  <a:pt x="256791" y="27826"/>
                  <a:pt x="256791" y="33392"/>
                </a:cubicBezTo>
                <a:cubicBezTo>
                  <a:pt x="256791" y="33392"/>
                  <a:pt x="256791" y="33392"/>
                  <a:pt x="251209" y="33392"/>
                </a:cubicBezTo>
                <a:cubicBezTo>
                  <a:pt x="251209" y="27826"/>
                  <a:pt x="251209" y="27826"/>
                  <a:pt x="251209" y="27826"/>
                </a:cubicBezTo>
                <a:close/>
                <a:moveTo>
                  <a:pt x="156308" y="27826"/>
                </a:moveTo>
                <a:cubicBezTo>
                  <a:pt x="161890" y="27826"/>
                  <a:pt x="161890" y="27826"/>
                  <a:pt x="161890" y="27826"/>
                </a:cubicBezTo>
                <a:cubicBezTo>
                  <a:pt x="161890" y="27826"/>
                  <a:pt x="161890" y="27826"/>
                  <a:pt x="161890" y="33392"/>
                </a:cubicBezTo>
                <a:cubicBezTo>
                  <a:pt x="161890" y="33392"/>
                  <a:pt x="161890" y="33392"/>
                  <a:pt x="156308" y="33392"/>
                </a:cubicBezTo>
                <a:cubicBezTo>
                  <a:pt x="156308" y="27826"/>
                  <a:pt x="156308" y="27826"/>
                  <a:pt x="156308" y="27826"/>
                </a:cubicBezTo>
                <a:close/>
                <a:moveTo>
                  <a:pt x="61407" y="27826"/>
                </a:moveTo>
                <a:cubicBezTo>
                  <a:pt x="66989" y="27826"/>
                  <a:pt x="66989" y="27826"/>
                  <a:pt x="66989" y="27826"/>
                </a:cubicBezTo>
                <a:cubicBezTo>
                  <a:pt x="66989" y="27826"/>
                  <a:pt x="66989" y="27826"/>
                  <a:pt x="66989" y="33392"/>
                </a:cubicBezTo>
                <a:cubicBezTo>
                  <a:pt x="66989" y="33392"/>
                  <a:pt x="66989" y="33392"/>
                  <a:pt x="61407" y="33392"/>
                </a:cubicBezTo>
                <a:cubicBezTo>
                  <a:pt x="61407" y="27826"/>
                  <a:pt x="61407" y="27826"/>
                  <a:pt x="61407" y="27826"/>
                </a:cubicBezTo>
                <a:close/>
                <a:moveTo>
                  <a:pt x="39077" y="16696"/>
                </a:moveTo>
                <a:cubicBezTo>
                  <a:pt x="39077" y="16696"/>
                  <a:pt x="39077" y="16696"/>
                  <a:pt x="39077" y="27826"/>
                </a:cubicBezTo>
                <a:cubicBezTo>
                  <a:pt x="39077" y="27826"/>
                  <a:pt x="39077" y="27826"/>
                  <a:pt x="33494" y="33392"/>
                </a:cubicBezTo>
                <a:cubicBezTo>
                  <a:pt x="27912" y="33392"/>
                  <a:pt x="27912" y="33392"/>
                  <a:pt x="27912" y="33392"/>
                </a:cubicBezTo>
                <a:cubicBezTo>
                  <a:pt x="27912" y="27826"/>
                  <a:pt x="27912" y="27826"/>
                  <a:pt x="27912" y="27826"/>
                </a:cubicBezTo>
                <a:cubicBezTo>
                  <a:pt x="27912" y="27826"/>
                  <a:pt x="33494" y="27826"/>
                  <a:pt x="33494" y="27826"/>
                </a:cubicBezTo>
                <a:cubicBezTo>
                  <a:pt x="33494" y="27826"/>
                  <a:pt x="33494" y="27826"/>
                  <a:pt x="33494" y="22261"/>
                </a:cubicBezTo>
                <a:cubicBezTo>
                  <a:pt x="33494" y="22261"/>
                  <a:pt x="33494" y="22261"/>
                  <a:pt x="27912" y="22261"/>
                </a:cubicBezTo>
                <a:cubicBezTo>
                  <a:pt x="22330" y="27826"/>
                  <a:pt x="16747" y="33392"/>
                  <a:pt x="16747" y="44523"/>
                </a:cubicBezTo>
                <a:cubicBezTo>
                  <a:pt x="16747" y="44523"/>
                  <a:pt x="16747" y="44523"/>
                  <a:pt x="16747" y="267135"/>
                </a:cubicBezTo>
                <a:cubicBezTo>
                  <a:pt x="16747" y="278265"/>
                  <a:pt x="22330" y="283831"/>
                  <a:pt x="27912" y="289396"/>
                </a:cubicBezTo>
                <a:cubicBezTo>
                  <a:pt x="27912" y="289396"/>
                  <a:pt x="27912" y="289396"/>
                  <a:pt x="27912" y="278265"/>
                </a:cubicBezTo>
                <a:cubicBezTo>
                  <a:pt x="27912" y="278265"/>
                  <a:pt x="27912" y="278265"/>
                  <a:pt x="33494" y="278265"/>
                </a:cubicBezTo>
                <a:cubicBezTo>
                  <a:pt x="33494" y="278265"/>
                  <a:pt x="33494" y="278265"/>
                  <a:pt x="33494" y="289396"/>
                </a:cubicBezTo>
                <a:cubicBezTo>
                  <a:pt x="39077" y="294961"/>
                  <a:pt x="39077" y="294961"/>
                  <a:pt x="44659" y="294961"/>
                </a:cubicBezTo>
                <a:cubicBezTo>
                  <a:pt x="44659" y="294961"/>
                  <a:pt x="44659" y="294961"/>
                  <a:pt x="61407" y="294961"/>
                </a:cubicBezTo>
                <a:cubicBezTo>
                  <a:pt x="61407" y="294961"/>
                  <a:pt x="61407" y="294961"/>
                  <a:pt x="66989" y="294961"/>
                </a:cubicBezTo>
                <a:cubicBezTo>
                  <a:pt x="66989" y="294961"/>
                  <a:pt x="66989" y="294961"/>
                  <a:pt x="94901" y="294961"/>
                </a:cubicBezTo>
                <a:cubicBezTo>
                  <a:pt x="94901" y="294961"/>
                  <a:pt x="94901" y="294961"/>
                  <a:pt x="122813" y="294961"/>
                </a:cubicBezTo>
                <a:cubicBezTo>
                  <a:pt x="122813" y="294961"/>
                  <a:pt x="122813" y="294961"/>
                  <a:pt x="122813" y="278265"/>
                </a:cubicBezTo>
                <a:cubicBezTo>
                  <a:pt x="122813" y="278265"/>
                  <a:pt x="122813" y="278265"/>
                  <a:pt x="128396" y="278265"/>
                </a:cubicBezTo>
                <a:cubicBezTo>
                  <a:pt x="128396" y="278265"/>
                  <a:pt x="128396" y="278265"/>
                  <a:pt x="128396" y="294961"/>
                </a:cubicBezTo>
                <a:cubicBezTo>
                  <a:pt x="128396" y="294961"/>
                  <a:pt x="128396" y="294961"/>
                  <a:pt x="156308" y="294961"/>
                </a:cubicBezTo>
                <a:cubicBezTo>
                  <a:pt x="156308" y="294961"/>
                  <a:pt x="156308" y="294961"/>
                  <a:pt x="156308" y="278265"/>
                </a:cubicBezTo>
                <a:cubicBezTo>
                  <a:pt x="156308" y="278265"/>
                  <a:pt x="156308" y="278265"/>
                  <a:pt x="161890" y="278265"/>
                </a:cubicBezTo>
                <a:cubicBezTo>
                  <a:pt x="161890" y="278265"/>
                  <a:pt x="161890" y="278265"/>
                  <a:pt x="161890" y="294961"/>
                </a:cubicBezTo>
                <a:cubicBezTo>
                  <a:pt x="161890" y="294961"/>
                  <a:pt x="161890" y="294961"/>
                  <a:pt x="184220" y="294961"/>
                </a:cubicBezTo>
                <a:cubicBezTo>
                  <a:pt x="184220" y="294961"/>
                  <a:pt x="184220" y="294961"/>
                  <a:pt x="184220" y="283831"/>
                </a:cubicBezTo>
                <a:cubicBezTo>
                  <a:pt x="184220" y="278265"/>
                  <a:pt x="184220" y="278265"/>
                  <a:pt x="184220" y="278265"/>
                </a:cubicBezTo>
                <a:cubicBezTo>
                  <a:pt x="189802" y="278265"/>
                  <a:pt x="189802" y="278265"/>
                  <a:pt x="189802" y="278265"/>
                </a:cubicBezTo>
                <a:cubicBezTo>
                  <a:pt x="189802" y="278265"/>
                  <a:pt x="195385" y="278265"/>
                  <a:pt x="195385" y="278265"/>
                </a:cubicBezTo>
                <a:cubicBezTo>
                  <a:pt x="195385" y="278265"/>
                  <a:pt x="195385" y="278265"/>
                  <a:pt x="195385" y="283831"/>
                </a:cubicBezTo>
                <a:cubicBezTo>
                  <a:pt x="195385" y="283831"/>
                  <a:pt x="195385" y="283831"/>
                  <a:pt x="195385" y="294961"/>
                </a:cubicBezTo>
                <a:cubicBezTo>
                  <a:pt x="195385" y="294961"/>
                  <a:pt x="195385" y="294961"/>
                  <a:pt x="217714" y="294961"/>
                </a:cubicBezTo>
                <a:cubicBezTo>
                  <a:pt x="217714" y="294961"/>
                  <a:pt x="217714" y="294961"/>
                  <a:pt x="217714" y="278265"/>
                </a:cubicBezTo>
                <a:cubicBezTo>
                  <a:pt x="217714" y="278265"/>
                  <a:pt x="217714" y="278265"/>
                  <a:pt x="223297" y="278265"/>
                </a:cubicBezTo>
                <a:cubicBezTo>
                  <a:pt x="223297" y="278265"/>
                  <a:pt x="223297" y="278265"/>
                  <a:pt x="223297" y="294961"/>
                </a:cubicBezTo>
                <a:cubicBezTo>
                  <a:pt x="223297" y="294961"/>
                  <a:pt x="223297" y="294961"/>
                  <a:pt x="251209" y="294961"/>
                </a:cubicBezTo>
                <a:cubicBezTo>
                  <a:pt x="251209" y="294961"/>
                  <a:pt x="251209" y="294961"/>
                  <a:pt x="251209" y="278265"/>
                </a:cubicBezTo>
                <a:cubicBezTo>
                  <a:pt x="251209" y="278265"/>
                  <a:pt x="251209" y="278265"/>
                  <a:pt x="256791" y="278265"/>
                </a:cubicBezTo>
                <a:cubicBezTo>
                  <a:pt x="256791" y="278265"/>
                  <a:pt x="256791" y="278265"/>
                  <a:pt x="256791" y="294961"/>
                </a:cubicBezTo>
                <a:cubicBezTo>
                  <a:pt x="256791" y="294961"/>
                  <a:pt x="256791" y="294961"/>
                  <a:pt x="284703" y="294961"/>
                </a:cubicBezTo>
                <a:cubicBezTo>
                  <a:pt x="284703" y="294961"/>
                  <a:pt x="284703" y="294961"/>
                  <a:pt x="312615" y="294961"/>
                </a:cubicBezTo>
                <a:cubicBezTo>
                  <a:pt x="312615" y="294961"/>
                  <a:pt x="312615" y="294961"/>
                  <a:pt x="318198" y="294961"/>
                </a:cubicBezTo>
                <a:cubicBezTo>
                  <a:pt x="318198" y="294961"/>
                  <a:pt x="318198" y="294961"/>
                  <a:pt x="318198" y="283831"/>
                </a:cubicBezTo>
                <a:cubicBezTo>
                  <a:pt x="318198" y="278265"/>
                  <a:pt x="318198" y="278265"/>
                  <a:pt x="318198" y="278265"/>
                </a:cubicBezTo>
                <a:cubicBezTo>
                  <a:pt x="318198" y="278265"/>
                  <a:pt x="323780" y="278265"/>
                  <a:pt x="323780" y="283831"/>
                </a:cubicBezTo>
                <a:cubicBezTo>
                  <a:pt x="323780" y="283831"/>
                  <a:pt x="323780" y="283831"/>
                  <a:pt x="323780" y="294961"/>
                </a:cubicBezTo>
                <a:lnTo>
                  <a:pt x="329973" y="294961"/>
                </a:lnTo>
                <a:cubicBezTo>
                  <a:pt x="333898" y="294961"/>
                  <a:pt x="339132" y="294961"/>
                  <a:pt x="346110" y="294961"/>
                </a:cubicBezTo>
                <a:cubicBezTo>
                  <a:pt x="346110" y="294961"/>
                  <a:pt x="346110" y="294961"/>
                  <a:pt x="346110" y="278265"/>
                </a:cubicBezTo>
                <a:cubicBezTo>
                  <a:pt x="346110" y="278265"/>
                  <a:pt x="346110" y="278265"/>
                  <a:pt x="351692" y="278265"/>
                </a:cubicBezTo>
                <a:cubicBezTo>
                  <a:pt x="351692" y="278265"/>
                  <a:pt x="351692" y="278265"/>
                  <a:pt x="351692" y="294961"/>
                </a:cubicBezTo>
                <a:cubicBezTo>
                  <a:pt x="351692" y="294961"/>
                  <a:pt x="351692" y="294961"/>
                  <a:pt x="379604" y="294961"/>
                </a:cubicBezTo>
                <a:cubicBezTo>
                  <a:pt x="379604" y="294961"/>
                  <a:pt x="379604" y="294961"/>
                  <a:pt x="407517" y="294961"/>
                </a:cubicBezTo>
                <a:cubicBezTo>
                  <a:pt x="407517" y="294961"/>
                  <a:pt x="407517" y="294961"/>
                  <a:pt x="407517" y="278265"/>
                </a:cubicBezTo>
                <a:cubicBezTo>
                  <a:pt x="407517" y="278265"/>
                  <a:pt x="407517" y="278265"/>
                  <a:pt x="413099" y="278265"/>
                </a:cubicBezTo>
                <a:cubicBezTo>
                  <a:pt x="413099" y="278265"/>
                  <a:pt x="413099" y="278265"/>
                  <a:pt x="413099" y="294961"/>
                </a:cubicBezTo>
                <a:cubicBezTo>
                  <a:pt x="413099" y="294961"/>
                  <a:pt x="413099" y="294961"/>
                  <a:pt x="424874" y="294961"/>
                </a:cubicBezTo>
                <a:lnTo>
                  <a:pt x="435429" y="294961"/>
                </a:lnTo>
                <a:cubicBezTo>
                  <a:pt x="435429" y="294961"/>
                  <a:pt x="435429" y="294961"/>
                  <a:pt x="435429" y="283831"/>
                </a:cubicBezTo>
                <a:cubicBezTo>
                  <a:pt x="435429" y="278265"/>
                  <a:pt x="441011" y="278265"/>
                  <a:pt x="441011" y="278265"/>
                </a:cubicBezTo>
                <a:cubicBezTo>
                  <a:pt x="441011" y="278265"/>
                  <a:pt x="441011" y="278265"/>
                  <a:pt x="441011" y="283831"/>
                </a:cubicBezTo>
                <a:cubicBezTo>
                  <a:pt x="441011" y="283831"/>
                  <a:pt x="441011" y="283831"/>
                  <a:pt x="441011" y="294961"/>
                </a:cubicBezTo>
                <a:cubicBezTo>
                  <a:pt x="441011" y="294961"/>
                  <a:pt x="441011" y="294961"/>
                  <a:pt x="446593" y="294961"/>
                </a:cubicBezTo>
                <a:cubicBezTo>
                  <a:pt x="446593" y="294961"/>
                  <a:pt x="446593" y="294961"/>
                  <a:pt x="463341" y="294961"/>
                </a:cubicBezTo>
                <a:cubicBezTo>
                  <a:pt x="463341" y="294961"/>
                  <a:pt x="468923" y="294961"/>
                  <a:pt x="474506" y="289396"/>
                </a:cubicBezTo>
                <a:cubicBezTo>
                  <a:pt x="485670" y="283831"/>
                  <a:pt x="485670" y="278265"/>
                  <a:pt x="485670" y="267135"/>
                </a:cubicBezTo>
                <a:cubicBezTo>
                  <a:pt x="485670" y="267135"/>
                  <a:pt x="485670" y="267135"/>
                  <a:pt x="485670" y="44523"/>
                </a:cubicBezTo>
                <a:cubicBezTo>
                  <a:pt x="485670" y="33392"/>
                  <a:pt x="485670" y="27826"/>
                  <a:pt x="480088" y="22261"/>
                </a:cubicBezTo>
                <a:cubicBezTo>
                  <a:pt x="480088" y="22261"/>
                  <a:pt x="480088" y="22261"/>
                  <a:pt x="480088" y="27826"/>
                </a:cubicBezTo>
                <a:cubicBezTo>
                  <a:pt x="480088" y="27826"/>
                  <a:pt x="480088" y="27826"/>
                  <a:pt x="480088" y="33392"/>
                </a:cubicBezTo>
                <a:cubicBezTo>
                  <a:pt x="474506" y="33392"/>
                  <a:pt x="474506" y="33392"/>
                  <a:pt x="474506" y="33392"/>
                </a:cubicBezTo>
                <a:cubicBezTo>
                  <a:pt x="474506" y="33392"/>
                  <a:pt x="474506" y="33392"/>
                  <a:pt x="468923" y="33392"/>
                </a:cubicBezTo>
                <a:cubicBezTo>
                  <a:pt x="468923" y="27826"/>
                  <a:pt x="468923" y="27826"/>
                  <a:pt x="468923" y="27826"/>
                </a:cubicBezTo>
                <a:cubicBezTo>
                  <a:pt x="468923" y="27826"/>
                  <a:pt x="468923" y="27826"/>
                  <a:pt x="468923" y="16696"/>
                </a:cubicBezTo>
                <a:cubicBezTo>
                  <a:pt x="468923" y="16696"/>
                  <a:pt x="463341" y="16696"/>
                  <a:pt x="463341" y="16696"/>
                </a:cubicBezTo>
                <a:cubicBezTo>
                  <a:pt x="463341" y="16696"/>
                  <a:pt x="463341" y="16696"/>
                  <a:pt x="446593" y="16696"/>
                </a:cubicBezTo>
                <a:cubicBezTo>
                  <a:pt x="446593" y="16696"/>
                  <a:pt x="446593" y="16696"/>
                  <a:pt x="441011" y="16696"/>
                </a:cubicBezTo>
                <a:lnTo>
                  <a:pt x="441011" y="27826"/>
                </a:lnTo>
                <a:cubicBezTo>
                  <a:pt x="446593" y="27826"/>
                  <a:pt x="446593" y="27826"/>
                  <a:pt x="446593" y="27826"/>
                </a:cubicBezTo>
                <a:cubicBezTo>
                  <a:pt x="446593" y="27826"/>
                  <a:pt x="446593" y="27826"/>
                  <a:pt x="446593" y="33392"/>
                </a:cubicBezTo>
                <a:cubicBezTo>
                  <a:pt x="446593" y="33392"/>
                  <a:pt x="446593" y="33392"/>
                  <a:pt x="441011" y="33392"/>
                </a:cubicBezTo>
                <a:cubicBezTo>
                  <a:pt x="441011" y="27826"/>
                  <a:pt x="435429" y="27826"/>
                  <a:pt x="435429" y="27826"/>
                </a:cubicBezTo>
                <a:cubicBezTo>
                  <a:pt x="435429" y="27826"/>
                  <a:pt x="435429" y="27826"/>
                  <a:pt x="435429" y="16696"/>
                </a:cubicBezTo>
                <a:cubicBezTo>
                  <a:pt x="435429" y="16696"/>
                  <a:pt x="435429" y="16696"/>
                  <a:pt x="418681" y="16696"/>
                </a:cubicBezTo>
                <a:cubicBezTo>
                  <a:pt x="418681" y="16696"/>
                  <a:pt x="418681" y="16696"/>
                  <a:pt x="418681" y="27826"/>
                </a:cubicBezTo>
                <a:cubicBezTo>
                  <a:pt x="418681" y="27826"/>
                  <a:pt x="413099" y="27826"/>
                  <a:pt x="413099" y="33392"/>
                </a:cubicBezTo>
                <a:cubicBezTo>
                  <a:pt x="407517" y="33392"/>
                  <a:pt x="407517" y="33392"/>
                  <a:pt x="407517" y="33392"/>
                </a:cubicBezTo>
                <a:cubicBezTo>
                  <a:pt x="407517" y="27826"/>
                  <a:pt x="407517" y="27826"/>
                  <a:pt x="407517" y="27826"/>
                </a:cubicBezTo>
                <a:cubicBezTo>
                  <a:pt x="407517" y="27826"/>
                  <a:pt x="407517" y="27826"/>
                  <a:pt x="413099" y="27826"/>
                </a:cubicBezTo>
                <a:cubicBezTo>
                  <a:pt x="413099" y="27826"/>
                  <a:pt x="413099" y="27826"/>
                  <a:pt x="413099" y="16696"/>
                </a:cubicBezTo>
                <a:cubicBezTo>
                  <a:pt x="413099" y="16696"/>
                  <a:pt x="413099" y="16696"/>
                  <a:pt x="407517" y="16696"/>
                </a:cubicBezTo>
                <a:cubicBezTo>
                  <a:pt x="407517" y="16696"/>
                  <a:pt x="407517" y="16696"/>
                  <a:pt x="385187" y="16696"/>
                </a:cubicBezTo>
                <a:cubicBezTo>
                  <a:pt x="385187" y="16696"/>
                  <a:pt x="385187" y="16696"/>
                  <a:pt x="385187" y="27826"/>
                </a:cubicBezTo>
                <a:cubicBezTo>
                  <a:pt x="385187" y="27826"/>
                  <a:pt x="385187" y="27826"/>
                  <a:pt x="385187" y="33392"/>
                </a:cubicBezTo>
                <a:cubicBezTo>
                  <a:pt x="379604" y="33392"/>
                  <a:pt x="379604" y="33392"/>
                  <a:pt x="379604" y="33392"/>
                </a:cubicBezTo>
                <a:cubicBezTo>
                  <a:pt x="379604" y="33392"/>
                  <a:pt x="379604" y="33392"/>
                  <a:pt x="374022" y="33392"/>
                </a:cubicBezTo>
                <a:cubicBezTo>
                  <a:pt x="374022" y="27826"/>
                  <a:pt x="374022" y="27826"/>
                  <a:pt x="374022" y="27826"/>
                </a:cubicBezTo>
                <a:cubicBezTo>
                  <a:pt x="374022" y="27826"/>
                  <a:pt x="374022" y="27826"/>
                  <a:pt x="374022" y="16696"/>
                </a:cubicBezTo>
                <a:cubicBezTo>
                  <a:pt x="374022" y="16696"/>
                  <a:pt x="374022" y="16696"/>
                  <a:pt x="351692" y="16696"/>
                </a:cubicBezTo>
                <a:cubicBezTo>
                  <a:pt x="351692" y="16696"/>
                  <a:pt x="351692" y="16696"/>
                  <a:pt x="346110" y="16696"/>
                </a:cubicBezTo>
                <a:lnTo>
                  <a:pt x="346110" y="27826"/>
                </a:lnTo>
                <a:cubicBezTo>
                  <a:pt x="346110" y="27826"/>
                  <a:pt x="351692" y="27826"/>
                  <a:pt x="351692" y="27826"/>
                </a:cubicBezTo>
                <a:cubicBezTo>
                  <a:pt x="351692" y="27826"/>
                  <a:pt x="351692" y="27826"/>
                  <a:pt x="351692" y="33392"/>
                </a:cubicBezTo>
                <a:cubicBezTo>
                  <a:pt x="351692" y="33392"/>
                  <a:pt x="351692" y="33392"/>
                  <a:pt x="346110" y="33392"/>
                </a:cubicBezTo>
                <a:cubicBezTo>
                  <a:pt x="340528" y="27826"/>
                  <a:pt x="340528" y="27826"/>
                  <a:pt x="340528" y="27826"/>
                </a:cubicBezTo>
                <a:cubicBezTo>
                  <a:pt x="340528" y="27826"/>
                  <a:pt x="340528" y="27826"/>
                  <a:pt x="340528" y="16696"/>
                </a:cubicBezTo>
                <a:cubicBezTo>
                  <a:pt x="340528" y="16696"/>
                  <a:pt x="340528" y="16696"/>
                  <a:pt x="318198" y="16696"/>
                </a:cubicBezTo>
                <a:cubicBezTo>
                  <a:pt x="318198" y="16696"/>
                  <a:pt x="318198" y="16696"/>
                  <a:pt x="312615" y="16696"/>
                </a:cubicBezTo>
                <a:cubicBezTo>
                  <a:pt x="312615" y="16696"/>
                  <a:pt x="312615" y="16696"/>
                  <a:pt x="290286" y="16696"/>
                </a:cubicBezTo>
                <a:cubicBezTo>
                  <a:pt x="290286" y="16696"/>
                  <a:pt x="290286" y="16696"/>
                  <a:pt x="290286" y="27826"/>
                </a:cubicBezTo>
                <a:cubicBezTo>
                  <a:pt x="290286" y="27826"/>
                  <a:pt x="290286" y="27826"/>
                  <a:pt x="290286" y="33392"/>
                </a:cubicBezTo>
                <a:cubicBezTo>
                  <a:pt x="284703" y="33392"/>
                  <a:pt x="284703" y="33392"/>
                  <a:pt x="284703" y="33392"/>
                </a:cubicBezTo>
                <a:cubicBezTo>
                  <a:pt x="284703" y="33392"/>
                  <a:pt x="279121" y="33392"/>
                  <a:pt x="279121" y="33392"/>
                </a:cubicBezTo>
                <a:cubicBezTo>
                  <a:pt x="279121" y="27826"/>
                  <a:pt x="279121" y="27826"/>
                  <a:pt x="279121" y="27826"/>
                </a:cubicBezTo>
                <a:cubicBezTo>
                  <a:pt x="279121" y="27826"/>
                  <a:pt x="279121" y="27826"/>
                  <a:pt x="279121" y="16696"/>
                </a:cubicBezTo>
                <a:cubicBezTo>
                  <a:pt x="279121" y="16696"/>
                  <a:pt x="279121" y="16696"/>
                  <a:pt x="256791" y="16696"/>
                </a:cubicBezTo>
                <a:cubicBezTo>
                  <a:pt x="256791" y="16696"/>
                  <a:pt x="256791" y="16696"/>
                  <a:pt x="251209" y="16696"/>
                </a:cubicBezTo>
                <a:cubicBezTo>
                  <a:pt x="251209" y="16696"/>
                  <a:pt x="251209" y="16696"/>
                  <a:pt x="228879" y="16696"/>
                </a:cubicBezTo>
                <a:cubicBezTo>
                  <a:pt x="228879" y="16696"/>
                  <a:pt x="228879" y="16696"/>
                  <a:pt x="228879" y="27826"/>
                </a:cubicBezTo>
                <a:cubicBezTo>
                  <a:pt x="228879" y="27826"/>
                  <a:pt x="228879" y="27826"/>
                  <a:pt x="223297" y="33392"/>
                </a:cubicBezTo>
                <a:cubicBezTo>
                  <a:pt x="223297" y="33392"/>
                  <a:pt x="217714" y="33392"/>
                  <a:pt x="217714" y="33392"/>
                </a:cubicBezTo>
                <a:cubicBezTo>
                  <a:pt x="217714" y="27826"/>
                  <a:pt x="217714" y="27826"/>
                  <a:pt x="217714" y="27826"/>
                </a:cubicBezTo>
                <a:cubicBezTo>
                  <a:pt x="217714" y="27826"/>
                  <a:pt x="223297" y="27826"/>
                  <a:pt x="223297" y="27826"/>
                </a:cubicBezTo>
                <a:cubicBezTo>
                  <a:pt x="223297" y="27826"/>
                  <a:pt x="223297" y="27826"/>
                  <a:pt x="223297" y="16696"/>
                </a:cubicBezTo>
                <a:cubicBezTo>
                  <a:pt x="223297" y="16696"/>
                  <a:pt x="223297" y="16696"/>
                  <a:pt x="217714" y="16696"/>
                </a:cubicBezTo>
                <a:cubicBezTo>
                  <a:pt x="217714" y="16696"/>
                  <a:pt x="217714" y="16696"/>
                  <a:pt x="195385" y="16696"/>
                </a:cubicBezTo>
                <a:cubicBezTo>
                  <a:pt x="195385" y="16696"/>
                  <a:pt x="195385" y="16696"/>
                  <a:pt x="195385" y="27826"/>
                </a:cubicBezTo>
                <a:cubicBezTo>
                  <a:pt x="195385" y="27826"/>
                  <a:pt x="195385" y="27826"/>
                  <a:pt x="195385" y="33392"/>
                </a:cubicBezTo>
                <a:cubicBezTo>
                  <a:pt x="195385" y="33392"/>
                  <a:pt x="189802" y="33392"/>
                  <a:pt x="189802" y="33392"/>
                </a:cubicBezTo>
                <a:cubicBezTo>
                  <a:pt x="189802" y="33392"/>
                  <a:pt x="189802" y="33392"/>
                  <a:pt x="184220" y="33392"/>
                </a:cubicBezTo>
                <a:cubicBezTo>
                  <a:pt x="184220" y="27826"/>
                  <a:pt x="184220" y="27826"/>
                  <a:pt x="184220" y="27826"/>
                </a:cubicBezTo>
                <a:cubicBezTo>
                  <a:pt x="184220" y="27826"/>
                  <a:pt x="184220" y="27826"/>
                  <a:pt x="184220" y="16696"/>
                </a:cubicBezTo>
                <a:cubicBezTo>
                  <a:pt x="184220" y="16696"/>
                  <a:pt x="184220" y="16696"/>
                  <a:pt x="161890" y="16696"/>
                </a:cubicBezTo>
                <a:cubicBezTo>
                  <a:pt x="161890" y="16696"/>
                  <a:pt x="161890" y="16696"/>
                  <a:pt x="156308" y="16696"/>
                </a:cubicBezTo>
                <a:cubicBezTo>
                  <a:pt x="156308" y="16696"/>
                  <a:pt x="156308" y="16696"/>
                  <a:pt x="133978" y="16696"/>
                </a:cubicBezTo>
                <a:cubicBezTo>
                  <a:pt x="133978" y="16696"/>
                  <a:pt x="133978" y="16696"/>
                  <a:pt x="133978" y="27826"/>
                </a:cubicBezTo>
                <a:cubicBezTo>
                  <a:pt x="133978" y="27826"/>
                  <a:pt x="133978" y="27826"/>
                  <a:pt x="128396" y="33392"/>
                </a:cubicBezTo>
                <a:cubicBezTo>
                  <a:pt x="122813" y="33392"/>
                  <a:pt x="122813" y="33392"/>
                  <a:pt x="122813" y="33392"/>
                </a:cubicBezTo>
                <a:cubicBezTo>
                  <a:pt x="122813" y="27826"/>
                  <a:pt x="122813" y="27826"/>
                  <a:pt x="122813" y="27826"/>
                </a:cubicBezTo>
                <a:cubicBezTo>
                  <a:pt x="122813" y="27826"/>
                  <a:pt x="128396" y="27826"/>
                  <a:pt x="128396" y="27826"/>
                </a:cubicBezTo>
                <a:cubicBezTo>
                  <a:pt x="128396" y="27826"/>
                  <a:pt x="128396" y="27826"/>
                  <a:pt x="128396" y="16696"/>
                </a:cubicBezTo>
                <a:cubicBezTo>
                  <a:pt x="128396" y="16696"/>
                  <a:pt x="128396" y="16696"/>
                  <a:pt x="122813" y="16696"/>
                </a:cubicBezTo>
                <a:cubicBezTo>
                  <a:pt x="122813" y="16696"/>
                  <a:pt x="122813" y="16696"/>
                  <a:pt x="100483" y="16696"/>
                </a:cubicBezTo>
                <a:cubicBezTo>
                  <a:pt x="100483" y="16696"/>
                  <a:pt x="100483" y="16696"/>
                  <a:pt x="100483" y="27826"/>
                </a:cubicBezTo>
                <a:cubicBezTo>
                  <a:pt x="100483" y="27826"/>
                  <a:pt x="100483" y="27826"/>
                  <a:pt x="100483" y="33392"/>
                </a:cubicBezTo>
                <a:cubicBezTo>
                  <a:pt x="94901" y="33392"/>
                  <a:pt x="94901" y="33392"/>
                  <a:pt x="94901" y="33392"/>
                </a:cubicBezTo>
                <a:cubicBezTo>
                  <a:pt x="94901" y="33392"/>
                  <a:pt x="94901" y="33392"/>
                  <a:pt x="89319" y="33392"/>
                </a:cubicBezTo>
                <a:cubicBezTo>
                  <a:pt x="89319" y="27826"/>
                  <a:pt x="89319" y="27826"/>
                  <a:pt x="89319" y="27826"/>
                </a:cubicBezTo>
                <a:cubicBezTo>
                  <a:pt x="89319" y="27826"/>
                  <a:pt x="89319" y="27826"/>
                  <a:pt x="89319" y="16696"/>
                </a:cubicBezTo>
                <a:cubicBezTo>
                  <a:pt x="89319" y="16696"/>
                  <a:pt x="89319" y="16696"/>
                  <a:pt x="66989" y="16696"/>
                </a:cubicBezTo>
                <a:cubicBezTo>
                  <a:pt x="66989" y="16696"/>
                  <a:pt x="66989" y="16696"/>
                  <a:pt x="61407" y="16696"/>
                </a:cubicBezTo>
                <a:cubicBezTo>
                  <a:pt x="61407" y="16696"/>
                  <a:pt x="61407" y="16696"/>
                  <a:pt x="44659" y="16696"/>
                </a:cubicBezTo>
                <a:cubicBezTo>
                  <a:pt x="39077" y="16696"/>
                  <a:pt x="39077" y="16696"/>
                  <a:pt x="39077" y="16696"/>
                </a:cubicBezTo>
                <a:close/>
                <a:moveTo>
                  <a:pt x="44659" y="0"/>
                </a:moveTo>
                <a:cubicBezTo>
                  <a:pt x="44659" y="0"/>
                  <a:pt x="44659" y="0"/>
                  <a:pt x="463341" y="0"/>
                </a:cubicBezTo>
                <a:cubicBezTo>
                  <a:pt x="485670" y="0"/>
                  <a:pt x="508000" y="22261"/>
                  <a:pt x="508000" y="44523"/>
                </a:cubicBezTo>
                <a:cubicBezTo>
                  <a:pt x="508000" y="44523"/>
                  <a:pt x="508000" y="44523"/>
                  <a:pt x="508000" y="322788"/>
                </a:cubicBezTo>
                <a:cubicBezTo>
                  <a:pt x="508000" y="345049"/>
                  <a:pt x="485670" y="367310"/>
                  <a:pt x="463341" y="367310"/>
                </a:cubicBezTo>
                <a:cubicBezTo>
                  <a:pt x="463341" y="367310"/>
                  <a:pt x="463341" y="367310"/>
                  <a:pt x="273539" y="367310"/>
                </a:cubicBezTo>
                <a:cubicBezTo>
                  <a:pt x="273539" y="367310"/>
                  <a:pt x="273539" y="367310"/>
                  <a:pt x="273539" y="400702"/>
                </a:cubicBezTo>
                <a:cubicBezTo>
                  <a:pt x="273539" y="400702"/>
                  <a:pt x="273539" y="400702"/>
                  <a:pt x="407517" y="400702"/>
                </a:cubicBezTo>
                <a:cubicBezTo>
                  <a:pt x="407517" y="400702"/>
                  <a:pt x="407517" y="400702"/>
                  <a:pt x="424264" y="422963"/>
                </a:cubicBezTo>
                <a:cubicBezTo>
                  <a:pt x="424264" y="422963"/>
                  <a:pt x="424264" y="422963"/>
                  <a:pt x="424264" y="439659"/>
                </a:cubicBezTo>
                <a:cubicBezTo>
                  <a:pt x="424264" y="439659"/>
                  <a:pt x="424264" y="439659"/>
                  <a:pt x="83736" y="439659"/>
                </a:cubicBezTo>
                <a:cubicBezTo>
                  <a:pt x="83736" y="439659"/>
                  <a:pt x="83736" y="439659"/>
                  <a:pt x="83736" y="422963"/>
                </a:cubicBezTo>
                <a:cubicBezTo>
                  <a:pt x="83736" y="422963"/>
                  <a:pt x="83736" y="422963"/>
                  <a:pt x="100483" y="400702"/>
                </a:cubicBezTo>
                <a:cubicBezTo>
                  <a:pt x="100483" y="400702"/>
                  <a:pt x="100483" y="400702"/>
                  <a:pt x="234462" y="400702"/>
                </a:cubicBezTo>
                <a:cubicBezTo>
                  <a:pt x="234462" y="400702"/>
                  <a:pt x="234462" y="400702"/>
                  <a:pt x="234462" y="367310"/>
                </a:cubicBezTo>
                <a:cubicBezTo>
                  <a:pt x="234462" y="367310"/>
                  <a:pt x="234462" y="367310"/>
                  <a:pt x="44659" y="367310"/>
                </a:cubicBezTo>
                <a:cubicBezTo>
                  <a:pt x="22330" y="367310"/>
                  <a:pt x="0" y="345049"/>
                  <a:pt x="0" y="322788"/>
                </a:cubicBezTo>
                <a:cubicBezTo>
                  <a:pt x="0" y="322788"/>
                  <a:pt x="0" y="322788"/>
                  <a:pt x="0" y="44523"/>
                </a:cubicBezTo>
                <a:cubicBezTo>
                  <a:pt x="0" y="22261"/>
                  <a:pt x="22330" y="0"/>
                  <a:pt x="44659" y="0"/>
                </a:cubicBezTo>
                <a:close/>
              </a:path>
            </a:pathLst>
          </a:custGeom>
          <a:solidFill>
            <a:schemeClr val="bg1"/>
          </a:solidFill>
          <a:ln>
            <a:noFill/>
          </a:ln>
          <a:extLst/>
        </p:spPr>
        <p:txBody>
          <a:bodyPr anchor="ctr"/>
          <a:lstStyle/>
          <a:p>
            <a:pPr algn="ctr"/>
            <a:endParaRPr dirty="0">
              <a:solidFill>
                <a:srgbClr val="44D9E6"/>
              </a:solidFill>
            </a:endParaRPr>
          </a:p>
        </p:txBody>
      </p:sp>
      <p:sp>
        <p:nvSpPr>
          <p:cNvPr id="9" name="iṧľïde">
            <a:extLst>
              <a:ext uri="{FF2B5EF4-FFF2-40B4-BE49-F238E27FC236}">
                <a16:creationId xmlns:a16="http://schemas.microsoft.com/office/drawing/2014/main" xmlns="" id="{AE0197FF-64F5-45C6-B6FD-CDDEA72B22E9}"/>
              </a:ext>
            </a:extLst>
          </p:cNvPr>
          <p:cNvSpPr>
            <a:spLocks noChangeAspect="1"/>
          </p:cNvSpPr>
          <p:nvPr/>
        </p:nvSpPr>
        <p:spPr bwMode="auto">
          <a:xfrm>
            <a:off x="6831304" y="1725625"/>
            <a:ext cx="401600" cy="382414"/>
          </a:xfrm>
          <a:custGeom>
            <a:avLst/>
            <a:gdLst>
              <a:gd name="connsiteX0" fmla="*/ 384794 w 508000"/>
              <a:gd name="connsiteY0" fmla="*/ 273731 h 483729"/>
              <a:gd name="connsiteX1" fmla="*/ 353563 w 508000"/>
              <a:gd name="connsiteY1" fmla="*/ 304966 h 483729"/>
              <a:gd name="connsiteX2" fmla="*/ 384794 w 508000"/>
              <a:gd name="connsiteY2" fmla="*/ 336028 h 483729"/>
              <a:gd name="connsiteX3" fmla="*/ 415853 w 508000"/>
              <a:gd name="connsiteY3" fmla="*/ 304966 h 483729"/>
              <a:gd name="connsiteX4" fmla="*/ 384794 w 508000"/>
              <a:gd name="connsiteY4" fmla="*/ 273731 h 483729"/>
              <a:gd name="connsiteX5" fmla="*/ 336747 w 508000"/>
              <a:gd name="connsiteY5" fmla="*/ 237348 h 483729"/>
              <a:gd name="connsiteX6" fmla="*/ 488781 w 508000"/>
              <a:gd name="connsiteY6" fmla="*/ 237348 h 483729"/>
              <a:gd name="connsiteX7" fmla="*/ 490497 w 508000"/>
              <a:gd name="connsiteY7" fmla="*/ 237520 h 483729"/>
              <a:gd name="connsiteX8" fmla="*/ 498734 w 508000"/>
              <a:gd name="connsiteY8" fmla="*/ 240094 h 483729"/>
              <a:gd name="connsiteX9" fmla="*/ 508000 w 508000"/>
              <a:gd name="connsiteY9" fmla="*/ 256569 h 483729"/>
              <a:gd name="connsiteX10" fmla="*/ 508000 w 508000"/>
              <a:gd name="connsiteY10" fmla="*/ 353362 h 483729"/>
              <a:gd name="connsiteX11" fmla="*/ 498734 w 508000"/>
              <a:gd name="connsiteY11" fmla="*/ 369837 h 483729"/>
              <a:gd name="connsiteX12" fmla="*/ 490497 w 508000"/>
              <a:gd name="connsiteY12" fmla="*/ 372412 h 483729"/>
              <a:gd name="connsiteX13" fmla="*/ 488781 w 508000"/>
              <a:gd name="connsiteY13" fmla="*/ 372583 h 483729"/>
              <a:gd name="connsiteX14" fmla="*/ 336747 w 508000"/>
              <a:gd name="connsiteY14" fmla="*/ 372583 h 483729"/>
              <a:gd name="connsiteX15" fmla="*/ 317528 w 508000"/>
              <a:gd name="connsiteY15" fmla="*/ 353362 h 483729"/>
              <a:gd name="connsiteX16" fmla="*/ 317528 w 508000"/>
              <a:gd name="connsiteY16" fmla="*/ 256569 h 483729"/>
              <a:gd name="connsiteX17" fmla="*/ 336747 w 508000"/>
              <a:gd name="connsiteY17" fmla="*/ 237348 h 483729"/>
              <a:gd name="connsiteX18" fmla="*/ 19225 w 508000"/>
              <a:gd name="connsiteY18" fmla="*/ 126314 h 483729"/>
              <a:gd name="connsiteX19" fmla="*/ 463117 w 508000"/>
              <a:gd name="connsiteY19" fmla="*/ 126314 h 483729"/>
              <a:gd name="connsiteX20" fmla="*/ 482342 w 508000"/>
              <a:gd name="connsiteY20" fmla="*/ 145541 h 483729"/>
              <a:gd name="connsiteX21" fmla="*/ 482342 w 508000"/>
              <a:gd name="connsiteY21" fmla="*/ 220045 h 483729"/>
              <a:gd name="connsiteX22" fmla="*/ 336781 w 508000"/>
              <a:gd name="connsiteY22" fmla="*/ 220045 h 483729"/>
              <a:gd name="connsiteX23" fmla="*/ 300219 w 508000"/>
              <a:gd name="connsiteY23" fmla="*/ 256611 h 483729"/>
              <a:gd name="connsiteX24" fmla="*/ 300219 w 508000"/>
              <a:gd name="connsiteY24" fmla="*/ 353261 h 483729"/>
              <a:gd name="connsiteX25" fmla="*/ 336781 w 508000"/>
              <a:gd name="connsiteY25" fmla="*/ 389826 h 483729"/>
              <a:gd name="connsiteX26" fmla="*/ 482170 w 508000"/>
              <a:gd name="connsiteY26" fmla="*/ 389826 h 483729"/>
              <a:gd name="connsiteX27" fmla="*/ 482170 w 508000"/>
              <a:gd name="connsiteY27" fmla="*/ 464502 h 483729"/>
              <a:gd name="connsiteX28" fmla="*/ 462945 w 508000"/>
              <a:gd name="connsiteY28" fmla="*/ 483729 h 483729"/>
              <a:gd name="connsiteX29" fmla="*/ 19225 w 508000"/>
              <a:gd name="connsiteY29" fmla="*/ 483729 h 483729"/>
              <a:gd name="connsiteX30" fmla="*/ 0 w 508000"/>
              <a:gd name="connsiteY30" fmla="*/ 464502 h 483729"/>
              <a:gd name="connsiteX31" fmla="*/ 0 w 508000"/>
              <a:gd name="connsiteY31" fmla="*/ 145541 h 483729"/>
              <a:gd name="connsiteX32" fmla="*/ 2575 w 508000"/>
              <a:gd name="connsiteY32" fmla="*/ 135756 h 483729"/>
              <a:gd name="connsiteX33" fmla="*/ 19225 w 508000"/>
              <a:gd name="connsiteY33" fmla="*/ 126314 h 483729"/>
              <a:gd name="connsiteX34" fmla="*/ 395948 w 508000"/>
              <a:gd name="connsiteY34" fmla="*/ 38585 h 483729"/>
              <a:gd name="connsiteX35" fmla="*/ 414482 w 508000"/>
              <a:gd name="connsiteY35" fmla="*/ 53008 h 483729"/>
              <a:gd name="connsiteX36" fmla="*/ 428898 w 508000"/>
              <a:gd name="connsiteY36" fmla="*/ 109844 h 483729"/>
              <a:gd name="connsiteX37" fmla="*/ 112266 w 508000"/>
              <a:gd name="connsiteY37" fmla="*/ 109844 h 483729"/>
              <a:gd name="connsiteX38" fmla="*/ 302932 w 508000"/>
              <a:gd name="connsiteY38" fmla="*/ 61422 h 483729"/>
              <a:gd name="connsiteX39" fmla="*/ 391142 w 508000"/>
              <a:gd name="connsiteY39" fmla="*/ 39100 h 483729"/>
              <a:gd name="connsiteX40" fmla="*/ 395948 w 508000"/>
              <a:gd name="connsiteY40" fmla="*/ 38585 h 483729"/>
              <a:gd name="connsiteX41" fmla="*/ 263751 w 508000"/>
              <a:gd name="connsiteY41" fmla="*/ 783 h 483729"/>
              <a:gd name="connsiteX42" fmla="*/ 275118 w 508000"/>
              <a:gd name="connsiteY42" fmla="*/ 10120 h 483729"/>
              <a:gd name="connsiteX43" fmla="*/ 294335 w 508000"/>
              <a:gd name="connsiteY43" fmla="*/ 45665 h 483729"/>
              <a:gd name="connsiteX44" fmla="*/ 67677 w 508000"/>
              <a:gd name="connsiteY44" fmla="*/ 103189 h 483729"/>
              <a:gd name="connsiteX45" fmla="*/ 59270 w 508000"/>
              <a:gd name="connsiteY45" fmla="*/ 105250 h 483729"/>
              <a:gd name="connsiteX46" fmla="*/ 249038 w 508000"/>
              <a:gd name="connsiteY46" fmla="*/ 2392 h 483729"/>
              <a:gd name="connsiteX47" fmla="*/ 263751 w 508000"/>
              <a:gd name="connsiteY47" fmla="*/ 783 h 48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508000" h="483729">
                <a:moveTo>
                  <a:pt x="384794" y="273731"/>
                </a:moveTo>
                <a:cubicBezTo>
                  <a:pt x="367463" y="273731"/>
                  <a:pt x="353563" y="287804"/>
                  <a:pt x="353563" y="304966"/>
                </a:cubicBezTo>
                <a:cubicBezTo>
                  <a:pt x="353563" y="322127"/>
                  <a:pt x="367463" y="336028"/>
                  <a:pt x="384794" y="336028"/>
                </a:cubicBezTo>
                <a:cubicBezTo>
                  <a:pt x="401953" y="336028"/>
                  <a:pt x="415853" y="322127"/>
                  <a:pt x="415853" y="304966"/>
                </a:cubicBezTo>
                <a:cubicBezTo>
                  <a:pt x="415853" y="287632"/>
                  <a:pt x="401953" y="273731"/>
                  <a:pt x="384794" y="273731"/>
                </a:cubicBezTo>
                <a:close/>
                <a:moveTo>
                  <a:pt x="336747" y="237348"/>
                </a:moveTo>
                <a:cubicBezTo>
                  <a:pt x="336747" y="237348"/>
                  <a:pt x="336747" y="237348"/>
                  <a:pt x="488781" y="237348"/>
                </a:cubicBezTo>
                <a:cubicBezTo>
                  <a:pt x="489468" y="237348"/>
                  <a:pt x="489811" y="237348"/>
                  <a:pt x="490497" y="237520"/>
                </a:cubicBezTo>
                <a:cubicBezTo>
                  <a:pt x="493414" y="237691"/>
                  <a:pt x="496160" y="238549"/>
                  <a:pt x="498734" y="240094"/>
                </a:cubicBezTo>
                <a:cubicBezTo>
                  <a:pt x="504225" y="243526"/>
                  <a:pt x="508000" y="249533"/>
                  <a:pt x="508000" y="256569"/>
                </a:cubicBezTo>
                <a:cubicBezTo>
                  <a:pt x="508000" y="256569"/>
                  <a:pt x="508000" y="256569"/>
                  <a:pt x="508000" y="353362"/>
                </a:cubicBezTo>
                <a:cubicBezTo>
                  <a:pt x="508000" y="360398"/>
                  <a:pt x="504225" y="366405"/>
                  <a:pt x="498734" y="369837"/>
                </a:cubicBezTo>
                <a:cubicBezTo>
                  <a:pt x="496160" y="371382"/>
                  <a:pt x="493414" y="372240"/>
                  <a:pt x="490497" y="372412"/>
                </a:cubicBezTo>
                <a:cubicBezTo>
                  <a:pt x="489811" y="372412"/>
                  <a:pt x="489468" y="372583"/>
                  <a:pt x="488781" y="372583"/>
                </a:cubicBezTo>
                <a:cubicBezTo>
                  <a:pt x="488781" y="372583"/>
                  <a:pt x="488781" y="372583"/>
                  <a:pt x="336747" y="372583"/>
                </a:cubicBezTo>
                <a:cubicBezTo>
                  <a:pt x="326108" y="372583"/>
                  <a:pt x="317528" y="363831"/>
                  <a:pt x="317528" y="353362"/>
                </a:cubicBezTo>
                <a:cubicBezTo>
                  <a:pt x="317528" y="353362"/>
                  <a:pt x="317528" y="353362"/>
                  <a:pt x="317528" y="256569"/>
                </a:cubicBezTo>
                <a:cubicBezTo>
                  <a:pt x="317528" y="246101"/>
                  <a:pt x="326108" y="237348"/>
                  <a:pt x="336747" y="237348"/>
                </a:cubicBezTo>
                <a:close/>
                <a:moveTo>
                  <a:pt x="19225" y="126314"/>
                </a:moveTo>
                <a:cubicBezTo>
                  <a:pt x="19225" y="126314"/>
                  <a:pt x="19225" y="126314"/>
                  <a:pt x="463117" y="126314"/>
                </a:cubicBezTo>
                <a:cubicBezTo>
                  <a:pt x="473588" y="126314"/>
                  <a:pt x="482342" y="134897"/>
                  <a:pt x="482342" y="145541"/>
                </a:cubicBezTo>
                <a:cubicBezTo>
                  <a:pt x="482342" y="145541"/>
                  <a:pt x="482342" y="145541"/>
                  <a:pt x="482342" y="220045"/>
                </a:cubicBezTo>
                <a:cubicBezTo>
                  <a:pt x="482342" y="220045"/>
                  <a:pt x="482342" y="220045"/>
                  <a:pt x="336781" y="220045"/>
                </a:cubicBezTo>
                <a:cubicBezTo>
                  <a:pt x="316698" y="220045"/>
                  <a:pt x="300219" y="236525"/>
                  <a:pt x="300219" y="256611"/>
                </a:cubicBezTo>
                <a:cubicBezTo>
                  <a:pt x="300219" y="256611"/>
                  <a:pt x="300219" y="256611"/>
                  <a:pt x="300219" y="353261"/>
                </a:cubicBezTo>
                <a:cubicBezTo>
                  <a:pt x="300219" y="373518"/>
                  <a:pt x="316698" y="389826"/>
                  <a:pt x="336781" y="389826"/>
                </a:cubicBezTo>
                <a:cubicBezTo>
                  <a:pt x="336781" y="389826"/>
                  <a:pt x="336781" y="389826"/>
                  <a:pt x="482170" y="389826"/>
                </a:cubicBezTo>
                <a:cubicBezTo>
                  <a:pt x="482170" y="389826"/>
                  <a:pt x="482170" y="389826"/>
                  <a:pt x="482170" y="464502"/>
                </a:cubicBezTo>
                <a:cubicBezTo>
                  <a:pt x="482170" y="474974"/>
                  <a:pt x="473588" y="483729"/>
                  <a:pt x="462945" y="483729"/>
                </a:cubicBezTo>
                <a:cubicBezTo>
                  <a:pt x="462945" y="483729"/>
                  <a:pt x="462945" y="483729"/>
                  <a:pt x="19225" y="483729"/>
                </a:cubicBezTo>
                <a:cubicBezTo>
                  <a:pt x="8583" y="483729"/>
                  <a:pt x="0" y="474974"/>
                  <a:pt x="0" y="464502"/>
                </a:cubicBezTo>
                <a:cubicBezTo>
                  <a:pt x="0" y="464502"/>
                  <a:pt x="0" y="464502"/>
                  <a:pt x="0" y="145541"/>
                </a:cubicBezTo>
                <a:cubicBezTo>
                  <a:pt x="0" y="141936"/>
                  <a:pt x="1030" y="138674"/>
                  <a:pt x="2575" y="135756"/>
                </a:cubicBezTo>
                <a:cubicBezTo>
                  <a:pt x="6008" y="130091"/>
                  <a:pt x="12187" y="126314"/>
                  <a:pt x="19225" y="126314"/>
                </a:cubicBezTo>
                <a:close/>
                <a:moveTo>
                  <a:pt x="395948" y="38585"/>
                </a:moveTo>
                <a:cubicBezTo>
                  <a:pt x="404357" y="38585"/>
                  <a:pt x="412251" y="44251"/>
                  <a:pt x="414482" y="53008"/>
                </a:cubicBezTo>
                <a:cubicBezTo>
                  <a:pt x="414482" y="53008"/>
                  <a:pt x="414482" y="53008"/>
                  <a:pt x="428898" y="109844"/>
                </a:cubicBezTo>
                <a:cubicBezTo>
                  <a:pt x="428898" y="109844"/>
                  <a:pt x="428898" y="109844"/>
                  <a:pt x="112266" y="109844"/>
                </a:cubicBezTo>
                <a:cubicBezTo>
                  <a:pt x="112266" y="109844"/>
                  <a:pt x="112266" y="109844"/>
                  <a:pt x="302932" y="61422"/>
                </a:cubicBezTo>
                <a:cubicBezTo>
                  <a:pt x="302932" y="61422"/>
                  <a:pt x="302932" y="61422"/>
                  <a:pt x="391142" y="39100"/>
                </a:cubicBezTo>
                <a:cubicBezTo>
                  <a:pt x="392687" y="38757"/>
                  <a:pt x="394403" y="38585"/>
                  <a:pt x="395948" y="38585"/>
                </a:cubicBezTo>
                <a:close/>
                <a:moveTo>
                  <a:pt x="263751" y="783"/>
                </a:moveTo>
                <a:cubicBezTo>
                  <a:pt x="268469" y="2178"/>
                  <a:pt x="272630" y="5397"/>
                  <a:pt x="275118" y="10120"/>
                </a:cubicBezTo>
                <a:cubicBezTo>
                  <a:pt x="275118" y="10120"/>
                  <a:pt x="275118" y="10120"/>
                  <a:pt x="294335" y="45665"/>
                </a:cubicBezTo>
                <a:cubicBezTo>
                  <a:pt x="294335" y="45665"/>
                  <a:pt x="294335" y="45665"/>
                  <a:pt x="67677" y="103189"/>
                </a:cubicBezTo>
                <a:cubicBezTo>
                  <a:pt x="67677" y="103189"/>
                  <a:pt x="67677" y="103189"/>
                  <a:pt x="59270" y="105250"/>
                </a:cubicBezTo>
                <a:cubicBezTo>
                  <a:pt x="59270" y="105250"/>
                  <a:pt x="59270" y="105250"/>
                  <a:pt x="249038" y="2392"/>
                </a:cubicBezTo>
                <a:cubicBezTo>
                  <a:pt x="253757" y="-183"/>
                  <a:pt x="259033" y="-613"/>
                  <a:pt x="263751" y="783"/>
                </a:cubicBezTo>
                <a:close/>
              </a:path>
            </a:pathLst>
          </a:custGeom>
          <a:solidFill>
            <a:schemeClr val="bg1"/>
          </a:solidFill>
          <a:ln>
            <a:noFill/>
          </a:ln>
          <a:extLst/>
        </p:spPr>
        <p:txBody>
          <a:bodyPr anchor="ctr"/>
          <a:lstStyle/>
          <a:p>
            <a:pPr algn="ctr"/>
            <a:endParaRPr dirty="0">
              <a:solidFill>
                <a:srgbClr val="44D9E6"/>
              </a:solidFill>
            </a:endParaRPr>
          </a:p>
        </p:txBody>
      </p:sp>
      <p:sp>
        <p:nvSpPr>
          <p:cNvPr id="10" name="îṣlíḋe">
            <a:extLst>
              <a:ext uri="{FF2B5EF4-FFF2-40B4-BE49-F238E27FC236}">
                <a16:creationId xmlns:a16="http://schemas.microsoft.com/office/drawing/2014/main" xmlns="" id="{56FA1544-84BD-4B9C-A63C-AB5155DA5772}"/>
              </a:ext>
            </a:extLst>
          </p:cNvPr>
          <p:cNvSpPr>
            <a:spLocks noChangeAspect="1"/>
          </p:cNvSpPr>
          <p:nvPr/>
        </p:nvSpPr>
        <p:spPr bwMode="auto">
          <a:xfrm>
            <a:off x="6831304" y="2843030"/>
            <a:ext cx="401600" cy="401600"/>
          </a:xfrm>
          <a:custGeom>
            <a:avLst/>
            <a:gdLst>
              <a:gd name="connsiteX0" fmla="*/ 304145 w 508000"/>
              <a:gd name="connsiteY0" fmla="*/ 402460 h 508000"/>
              <a:gd name="connsiteX1" fmla="*/ 321059 w 508000"/>
              <a:gd name="connsiteY1" fmla="*/ 426292 h 508000"/>
              <a:gd name="connsiteX2" fmla="*/ 361651 w 508000"/>
              <a:gd name="connsiteY2" fmla="*/ 480764 h 508000"/>
              <a:gd name="connsiteX3" fmla="*/ 253405 w 508000"/>
              <a:gd name="connsiteY3" fmla="*/ 508000 h 508000"/>
              <a:gd name="connsiteX4" fmla="*/ 185751 w 508000"/>
              <a:gd name="connsiteY4" fmla="*/ 497787 h 508000"/>
              <a:gd name="connsiteX5" fmla="*/ 304145 w 508000"/>
              <a:gd name="connsiteY5" fmla="*/ 402460 h 508000"/>
              <a:gd name="connsiteX6" fmla="*/ 291291 w 508000"/>
              <a:gd name="connsiteY6" fmla="*/ 348986 h 508000"/>
              <a:gd name="connsiteX7" fmla="*/ 308378 w 508000"/>
              <a:gd name="connsiteY7" fmla="*/ 348986 h 508000"/>
              <a:gd name="connsiteX8" fmla="*/ 315213 w 508000"/>
              <a:gd name="connsiteY8" fmla="*/ 358837 h 508000"/>
              <a:gd name="connsiteX9" fmla="*/ 304961 w 508000"/>
              <a:gd name="connsiteY9" fmla="*/ 368687 h 508000"/>
              <a:gd name="connsiteX10" fmla="*/ 291291 w 508000"/>
              <a:gd name="connsiteY10" fmla="*/ 348986 h 508000"/>
              <a:gd name="connsiteX11" fmla="*/ 223414 w 508000"/>
              <a:gd name="connsiteY11" fmla="*/ 348986 h 508000"/>
              <a:gd name="connsiteX12" fmla="*/ 250565 w 508000"/>
              <a:gd name="connsiteY12" fmla="*/ 348986 h 508000"/>
              <a:gd name="connsiteX13" fmla="*/ 253959 w 508000"/>
              <a:gd name="connsiteY13" fmla="*/ 348986 h 508000"/>
              <a:gd name="connsiteX14" fmla="*/ 264140 w 508000"/>
              <a:gd name="connsiteY14" fmla="*/ 348986 h 508000"/>
              <a:gd name="connsiteX15" fmla="*/ 291291 w 508000"/>
              <a:gd name="connsiteY15" fmla="*/ 385985 h 508000"/>
              <a:gd name="connsiteX16" fmla="*/ 158931 w 508000"/>
              <a:gd name="connsiteY16" fmla="*/ 486892 h 508000"/>
              <a:gd name="connsiteX17" fmla="*/ 118205 w 508000"/>
              <a:gd name="connsiteY17" fmla="*/ 466711 h 508000"/>
              <a:gd name="connsiteX18" fmla="*/ 172506 w 508000"/>
              <a:gd name="connsiteY18" fmla="*/ 372531 h 508000"/>
              <a:gd name="connsiteX19" fmla="*/ 186082 w 508000"/>
              <a:gd name="connsiteY19" fmla="*/ 375895 h 508000"/>
              <a:gd name="connsiteX20" fmla="*/ 223414 w 508000"/>
              <a:gd name="connsiteY20" fmla="*/ 348986 h 508000"/>
              <a:gd name="connsiteX21" fmla="*/ 493928 w 508000"/>
              <a:gd name="connsiteY21" fmla="*/ 332100 h 508000"/>
              <a:gd name="connsiteX22" fmla="*/ 382299 w 508000"/>
              <a:gd name="connsiteY22" fmla="*/ 470006 h 508000"/>
              <a:gd name="connsiteX23" fmla="*/ 318028 w 508000"/>
              <a:gd name="connsiteY23" fmla="*/ 385917 h 508000"/>
              <a:gd name="connsiteX24" fmla="*/ 334941 w 508000"/>
              <a:gd name="connsiteY24" fmla="*/ 372463 h 508000"/>
              <a:gd name="connsiteX25" fmla="*/ 348472 w 508000"/>
              <a:gd name="connsiteY25" fmla="*/ 375826 h 508000"/>
              <a:gd name="connsiteX26" fmla="*/ 389065 w 508000"/>
              <a:gd name="connsiteY26" fmla="*/ 342191 h 508000"/>
              <a:gd name="connsiteX27" fmla="*/ 493928 w 508000"/>
              <a:gd name="connsiteY27" fmla="*/ 332100 h 508000"/>
              <a:gd name="connsiteX28" fmla="*/ 2814 w 508000"/>
              <a:gd name="connsiteY28" fmla="*/ 301141 h 508000"/>
              <a:gd name="connsiteX29" fmla="*/ 145973 w 508000"/>
              <a:gd name="connsiteY29" fmla="*/ 338291 h 508000"/>
              <a:gd name="connsiteX30" fmla="*/ 156199 w 508000"/>
              <a:gd name="connsiteY30" fmla="*/ 358555 h 508000"/>
              <a:gd name="connsiteX31" fmla="*/ 98254 w 508000"/>
              <a:gd name="connsiteY31" fmla="*/ 453119 h 508000"/>
              <a:gd name="connsiteX32" fmla="*/ 2814 w 508000"/>
              <a:gd name="connsiteY32" fmla="*/ 301141 h 508000"/>
              <a:gd name="connsiteX33" fmla="*/ 223589 w 508000"/>
              <a:gd name="connsiteY33" fmla="*/ 291291 h 508000"/>
              <a:gd name="connsiteX34" fmla="*/ 247667 w 508000"/>
              <a:gd name="connsiteY34" fmla="*/ 327878 h 508000"/>
              <a:gd name="connsiteX35" fmla="*/ 227028 w 508000"/>
              <a:gd name="connsiteY35" fmla="*/ 327878 h 508000"/>
              <a:gd name="connsiteX36" fmla="*/ 216709 w 508000"/>
              <a:gd name="connsiteY36" fmla="*/ 304595 h 508000"/>
              <a:gd name="connsiteX37" fmla="*/ 223589 w 508000"/>
              <a:gd name="connsiteY37" fmla="*/ 291291 h 508000"/>
              <a:gd name="connsiteX38" fmla="*/ 426916 w 508000"/>
              <a:gd name="connsiteY38" fmla="*/ 246260 h 508000"/>
              <a:gd name="connsiteX39" fmla="*/ 481263 w 508000"/>
              <a:gd name="connsiteY39" fmla="*/ 310672 h 508000"/>
              <a:gd name="connsiteX40" fmla="*/ 389552 w 508000"/>
              <a:gd name="connsiteY40" fmla="*/ 320842 h 508000"/>
              <a:gd name="connsiteX41" fmla="*/ 382759 w 508000"/>
              <a:gd name="connsiteY41" fmla="*/ 307282 h 508000"/>
              <a:gd name="connsiteX42" fmla="*/ 426916 w 508000"/>
              <a:gd name="connsiteY42" fmla="*/ 246260 h 508000"/>
              <a:gd name="connsiteX43" fmla="*/ 447490 w 508000"/>
              <a:gd name="connsiteY43" fmla="*/ 236410 h 508000"/>
              <a:gd name="connsiteX44" fmla="*/ 508000 w 508000"/>
              <a:gd name="connsiteY44" fmla="*/ 256851 h 508000"/>
              <a:gd name="connsiteX45" fmla="*/ 501277 w 508000"/>
              <a:gd name="connsiteY45" fmla="*/ 301141 h 508000"/>
              <a:gd name="connsiteX46" fmla="*/ 447490 w 508000"/>
              <a:gd name="connsiteY46" fmla="*/ 236410 h 508000"/>
              <a:gd name="connsiteX47" fmla="*/ 172473 w 508000"/>
              <a:gd name="connsiteY47" fmla="*/ 212488 h 508000"/>
              <a:gd name="connsiteX48" fmla="*/ 199528 w 508000"/>
              <a:gd name="connsiteY48" fmla="*/ 260151 h 508000"/>
              <a:gd name="connsiteX49" fmla="*/ 209673 w 508000"/>
              <a:gd name="connsiteY49" fmla="*/ 273769 h 508000"/>
              <a:gd name="connsiteX50" fmla="*/ 196146 w 508000"/>
              <a:gd name="connsiteY50" fmla="*/ 290792 h 508000"/>
              <a:gd name="connsiteX51" fmla="*/ 186000 w 508000"/>
              <a:gd name="connsiteY51" fmla="*/ 290792 h 508000"/>
              <a:gd name="connsiteX52" fmla="*/ 145418 w 508000"/>
              <a:gd name="connsiteY52" fmla="*/ 318028 h 508000"/>
              <a:gd name="connsiteX53" fmla="*/ 0 w 508000"/>
              <a:gd name="connsiteY53" fmla="*/ 273769 h 508000"/>
              <a:gd name="connsiteX54" fmla="*/ 0 w 508000"/>
              <a:gd name="connsiteY54" fmla="*/ 253342 h 508000"/>
              <a:gd name="connsiteX55" fmla="*/ 0 w 508000"/>
              <a:gd name="connsiteY55" fmla="*/ 229510 h 508000"/>
              <a:gd name="connsiteX56" fmla="*/ 172473 w 508000"/>
              <a:gd name="connsiteY56" fmla="*/ 212488 h 508000"/>
              <a:gd name="connsiteX57" fmla="*/ 284146 w 508000"/>
              <a:gd name="connsiteY57" fmla="*/ 209673 h 508000"/>
              <a:gd name="connsiteX58" fmla="*/ 413717 w 508000"/>
              <a:gd name="connsiteY58" fmla="*/ 226559 h 508000"/>
              <a:gd name="connsiteX59" fmla="*/ 365980 w 508000"/>
              <a:gd name="connsiteY59" fmla="*/ 294105 h 508000"/>
              <a:gd name="connsiteX60" fmla="*/ 348932 w 508000"/>
              <a:gd name="connsiteY60" fmla="*/ 290728 h 508000"/>
              <a:gd name="connsiteX61" fmla="*/ 304605 w 508000"/>
              <a:gd name="connsiteY61" fmla="*/ 324501 h 508000"/>
              <a:gd name="connsiteX62" fmla="*/ 273917 w 508000"/>
              <a:gd name="connsiteY62" fmla="*/ 327878 h 508000"/>
              <a:gd name="connsiteX63" fmla="*/ 236410 w 508000"/>
              <a:gd name="connsiteY63" fmla="*/ 273842 h 508000"/>
              <a:gd name="connsiteX64" fmla="*/ 263688 w 508000"/>
              <a:gd name="connsiteY64" fmla="*/ 233314 h 508000"/>
              <a:gd name="connsiteX65" fmla="*/ 284146 w 508000"/>
              <a:gd name="connsiteY65" fmla="*/ 209673 h 508000"/>
              <a:gd name="connsiteX66" fmla="*/ 257518 w 508000"/>
              <a:gd name="connsiteY66" fmla="*/ 209673 h 508000"/>
              <a:gd name="connsiteX67" fmla="*/ 247433 w 508000"/>
              <a:gd name="connsiteY67" fmla="*/ 223095 h 508000"/>
              <a:gd name="connsiteX68" fmla="*/ 223901 w 508000"/>
              <a:gd name="connsiteY68" fmla="*/ 253296 h 508000"/>
              <a:gd name="connsiteX69" fmla="*/ 220540 w 508000"/>
              <a:gd name="connsiteY69" fmla="*/ 246585 h 508000"/>
              <a:gd name="connsiteX70" fmla="*/ 197008 w 508000"/>
              <a:gd name="connsiteY70" fmla="*/ 213028 h 508000"/>
              <a:gd name="connsiteX71" fmla="*/ 257518 w 508000"/>
              <a:gd name="connsiteY71" fmla="*/ 209673 h 508000"/>
              <a:gd name="connsiteX72" fmla="*/ 335564 w 508000"/>
              <a:gd name="connsiteY72" fmla="*/ 154792 h 508000"/>
              <a:gd name="connsiteX73" fmla="*/ 355698 w 508000"/>
              <a:gd name="connsiteY73" fmla="*/ 158256 h 508000"/>
              <a:gd name="connsiteX74" fmla="*/ 365765 w 508000"/>
              <a:gd name="connsiteY74" fmla="*/ 158256 h 508000"/>
              <a:gd name="connsiteX75" fmla="*/ 379187 w 508000"/>
              <a:gd name="connsiteY75" fmla="*/ 179039 h 508000"/>
              <a:gd name="connsiteX76" fmla="*/ 392610 w 508000"/>
              <a:gd name="connsiteY76" fmla="*/ 199822 h 508000"/>
              <a:gd name="connsiteX77" fmla="*/ 305363 w 508000"/>
              <a:gd name="connsiteY77" fmla="*/ 189430 h 508000"/>
              <a:gd name="connsiteX78" fmla="*/ 335564 w 508000"/>
              <a:gd name="connsiteY78" fmla="*/ 154792 h 508000"/>
              <a:gd name="connsiteX79" fmla="*/ 483912 w 508000"/>
              <a:gd name="connsiteY79" fmla="*/ 151978 h 508000"/>
              <a:gd name="connsiteX80" fmla="*/ 503778 w 508000"/>
              <a:gd name="connsiteY80" fmla="*/ 233596 h 508000"/>
              <a:gd name="connsiteX81" fmla="*/ 447490 w 508000"/>
              <a:gd name="connsiteY81" fmla="*/ 213191 h 508000"/>
              <a:gd name="connsiteX82" fmla="*/ 483912 w 508000"/>
              <a:gd name="connsiteY82" fmla="*/ 151978 h 508000"/>
              <a:gd name="connsiteX83" fmla="*/ 436962 w 508000"/>
              <a:gd name="connsiteY83" fmla="*/ 77396 h 508000"/>
              <a:gd name="connsiteX84" fmla="*/ 474227 w 508000"/>
              <a:gd name="connsiteY84" fmla="*/ 127944 h 508000"/>
              <a:gd name="connsiteX85" fmla="*/ 426799 w 508000"/>
              <a:gd name="connsiteY85" fmla="*/ 205451 h 508000"/>
              <a:gd name="connsiteX86" fmla="*/ 423411 w 508000"/>
              <a:gd name="connsiteY86" fmla="*/ 205451 h 508000"/>
              <a:gd name="connsiteX87" fmla="*/ 396310 w 508000"/>
              <a:gd name="connsiteY87" fmla="*/ 168382 h 508000"/>
              <a:gd name="connsiteX88" fmla="*/ 382759 w 508000"/>
              <a:gd name="connsiteY88" fmla="*/ 148163 h 508000"/>
              <a:gd name="connsiteX89" fmla="*/ 399698 w 508000"/>
              <a:gd name="connsiteY89" fmla="*/ 117834 h 508000"/>
              <a:gd name="connsiteX90" fmla="*/ 396310 w 508000"/>
              <a:gd name="connsiteY90" fmla="*/ 104355 h 508000"/>
              <a:gd name="connsiteX91" fmla="*/ 436962 w 508000"/>
              <a:gd name="connsiteY91" fmla="*/ 77396 h 508000"/>
              <a:gd name="connsiteX92" fmla="*/ 111079 w 508000"/>
              <a:gd name="connsiteY92" fmla="*/ 43623 h 508000"/>
              <a:gd name="connsiteX93" fmla="*/ 161828 w 508000"/>
              <a:gd name="connsiteY93" fmla="*/ 192729 h 508000"/>
              <a:gd name="connsiteX94" fmla="*/ 2814 w 508000"/>
              <a:gd name="connsiteY94" fmla="*/ 209673 h 508000"/>
              <a:gd name="connsiteX95" fmla="*/ 111079 w 508000"/>
              <a:gd name="connsiteY95" fmla="*/ 43623 h 508000"/>
              <a:gd name="connsiteX96" fmla="*/ 310992 w 508000"/>
              <a:gd name="connsiteY96" fmla="*/ 5629 h 508000"/>
              <a:gd name="connsiteX97" fmla="*/ 419347 w 508000"/>
              <a:gd name="connsiteY97" fmla="*/ 63442 h 508000"/>
              <a:gd name="connsiteX98" fmla="*/ 382100 w 508000"/>
              <a:gd name="connsiteY98" fmla="*/ 87247 h 508000"/>
              <a:gd name="connsiteX99" fmla="*/ 355011 w 508000"/>
              <a:gd name="connsiteY99" fmla="*/ 77045 h 508000"/>
              <a:gd name="connsiteX100" fmla="*/ 344853 w 508000"/>
              <a:gd name="connsiteY100" fmla="*/ 77045 h 508000"/>
              <a:gd name="connsiteX101" fmla="*/ 310992 w 508000"/>
              <a:gd name="connsiteY101" fmla="*/ 5629 h 508000"/>
              <a:gd name="connsiteX102" fmla="*/ 253733 w 508000"/>
              <a:gd name="connsiteY102" fmla="*/ 0 h 508000"/>
              <a:gd name="connsiteX103" fmla="*/ 284303 w 508000"/>
              <a:gd name="connsiteY103" fmla="*/ 3367 h 508000"/>
              <a:gd name="connsiteX104" fmla="*/ 325063 w 508000"/>
              <a:gd name="connsiteY104" fmla="*/ 90915 h 508000"/>
              <a:gd name="connsiteX105" fmla="*/ 314873 w 508000"/>
              <a:gd name="connsiteY105" fmla="*/ 117853 h 508000"/>
              <a:gd name="connsiteX106" fmla="*/ 321666 w 508000"/>
              <a:gd name="connsiteY106" fmla="*/ 141424 h 508000"/>
              <a:gd name="connsiteX107" fmla="*/ 274113 w 508000"/>
              <a:gd name="connsiteY107" fmla="*/ 188565 h 508000"/>
              <a:gd name="connsiteX108" fmla="*/ 270716 w 508000"/>
              <a:gd name="connsiteY108" fmla="*/ 188565 h 508000"/>
              <a:gd name="connsiteX109" fmla="*/ 185799 w 508000"/>
              <a:gd name="connsiteY109" fmla="*/ 188565 h 508000"/>
              <a:gd name="connsiteX110" fmla="*/ 128055 w 508000"/>
              <a:gd name="connsiteY110" fmla="*/ 33672 h 508000"/>
              <a:gd name="connsiteX111" fmla="*/ 253733 w 508000"/>
              <a:gd name="connsiteY111" fmla="*/ 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08000" h="508000">
                <a:moveTo>
                  <a:pt x="304145" y="402460"/>
                </a:moveTo>
                <a:cubicBezTo>
                  <a:pt x="307528" y="409269"/>
                  <a:pt x="314293" y="419483"/>
                  <a:pt x="321059" y="426292"/>
                </a:cubicBezTo>
                <a:cubicBezTo>
                  <a:pt x="337972" y="450123"/>
                  <a:pt x="351503" y="467146"/>
                  <a:pt x="361651" y="480764"/>
                </a:cubicBezTo>
                <a:cubicBezTo>
                  <a:pt x="327824" y="497787"/>
                  <a:pt x="290614" y="508000"/>
                  <a:pt x="253405" y="508000"/>
                </a:cubicBezTo>
                <a:cubicBezTo>
                  <a:pt x="229726" y="508000"/>
                  <a:pt x="206047" y="504596"/>
                  <a:pt x="185751" y="497787"/>
                </a:cubicBezTo>
                <a:cubicBezTo>
                  <a:pt x="216195" y="477359"/>
                  <a:pt x="260170" y="446719"/>
                  <a:pt x="304145" y="402460"/>
                </a:cubicBezTo>
                <a:close/>
                <a:moveTo>
                  <a:pt x="291291" y="348986"/>
                </a:moveTo>
                <a:cubicBezTo>
                  <a:pt x="298126" y="348986"/>
                  <a:pt x="301543" y="348986"/>
                  <a:pt x="308378" y="348986"/>
                </a:cubicBezTo>
                <a:cubicBezTo>
                  <a:pt x="311796" y="352270"/>
                  <a:pt x="311796" y="355553"/>
                  <a:pt x="315213" y="358837"/>
                </a:cubicBezTo>
                <a:cubicBezTo>
                  <a:pt x="311796" y="362120"/>
                  <a:pt x="308378" y="365404"/>
                  <a:pt x="304961" y="368687"/>
                </a:cubicBezTo>
                <a:cubicBezTo>
                  <a:pt x="301543" y="362120"/>
                  <a:pt x="294708" y="355553"/>
                  <a:pt x="291291" y="348986"/>
                </a:cubicBezTo>
                <a:close/>
                <a:moveTo>
                  <a:pt x="223414" y="348986"/>
                </a:moveTo>
                <a:cubicBezTo>
                  <a:pt x="233596" y="348986"/>
                  <a:pt x="243777" y="348986"/>
                  <a:pt x="250565" y="348986"/>
                </a:cubicBezTo>
                <a:cubicBezTo>
                  <a:pt x="250565" y="348986"/>
                  <a:pt x="250565" y="348986"/>
                  <a:pt x="253959" y="348986"/>
                </a:cubicBezTo>
                <a:cubicBezTo>
                  <a:pt x="257353" y="348986"/>
                  <a:pt x="260746" y="348986"/>
                  <a:pt x="264140" y="348986"/>
                </a:cubicBezTo>
                <a:cubicBezTo>
                  <a:pt x="274322" y="362440"/>
                  <a:pt x="281109" y="372531"/>
                  <a:pt x="291291" y="385985"/>
                </a:cubicBezTo>
                <a:cubicBezTo>
                  <a:pt x="240383" y="436439"/>
                  <a:pt x="186082" y="470074"/>
                  <a:pt x="158931" y="486892"/>
                </a:cubicBezTo>
                <a:cubicBezTo>
                  <a:pt x="145356" y="480165"/>
                  <a:pt x="131780" y="473438"/>
                  <a:pt x="118205" y="466711"/>
                </a:cubicBezTo>
                <a:cubicBezTo>
                  <a:pt x="128387" y="446529"/>
                  <a:pt x="148750" y="412894"/>
                  <a:pt x="172506" y="372531"/>
                </a:cubicBezTo>
                <a:cubicBezTo>
                  <a:pt x="175900" y="372531"/>
                  <a:pt x="179294" y="375895"/>
                  <a:pt x="186082" y="375895"/>
                </a:cubicBezTo>
                <a:cubicBezTo>
                  <a:pt x="203051" y="375895"/>
                  <a:pt x="216626" y="362440"/>
                  <a:pt x="223414" y="348986"/>
                </a:cubicBezTo>
                <a:close/>
                <a:moveTo>
                  <a:pt x="493928" y="332100"/>
                </a:moveTo>
                <a:cubicBezTo>
                  <a:pt x="473632" y="389281"/>
                  <a:pt x="433040" y="439734"/>
                  <a:pt x="382299" y="470006"/>
                </a:cubicBezTo>
                <a:cubicBezTo>
                  <a:pt x="365386" y="449825"/>
                  <a:pt x="345090" y="419553"/>
                  <a:pt x="318028" y="385917"/>
                </a:cubicBezTo>
                <a:cubicBezTo>
                  <a:pt x="324793" y="382554"/>
                  <a:pt x="328176" y="375826"/>
                  <a:pt x="334941" y="372463"/>
                </a:cubicBezTo>
                <a:cubicBezTo>
                  <a:pt x="338324" y="372463"/>
                  <a:pt x="341707" y="375826"/>
                  <a:pt x="348472" y="375826"/>
                </a:cubicBezTo>
                <a:cubicBezTo>
                  <a:pt x="365386" y="375826"/>
                  <a:pt x="382299" y="362372"/>
                  <a:pt x="389065" y="342191"/>
                </a:cubicBezTo>
                <a:cubicBezTo>
                  <a:pt x="429657" y="342191"/>
                  <a:pt x="466866" y="335464"/>
                  <a:pt x="493928" y="332100"/>
                </a:cubicBezTo>
                <a:close/>
                <a:moveTo>
                  <a:pt x="2814" y="301141"/>
                </a:moveTo>
                <a:cubicBezTo>
                  <a:pt x="33491" y="311273"/>
                  <a:pt x="84619" y="328159"/>
                  <a:pt x="145973" y="338291"/>
                </a:cubicBezTo>
                <a:cubicBezTo>
                  <a:pt x="145973" y="348423"/>
                  <a:pt x="149382" y="355178"/>
                  <a:pt x="156199" y="358555"/>
                </a:cubicBezTo>
                <a:cubicBezTo>
                  <a:pt x="128931" y="399083"/>
                  <a:pt x="111888" y="432855"/>
                  <a:pt x="98254" y="453119"/>
                </a:cubicBezTo>
                <a:cubicBezTo>
                  <a:pt x="50534" y="415969"/>
                  <a:pt x="16448" y="361932"/>
                  <a:pt x="2814" y="301141"/>
                </a:cubicBezTo>
                <a:close/>
                <a:moveTo>
                  <a:pt x="223589" y="291291"/>
                </a:moveTo>
                <a:cubicBezTo>
                  <a:pt x="230468" y="304595"/>
                  <a:pt x="240787" y="314574"/>
                  <a:pt x="247667" y="327878"/>
                </a:cubicBezTo>
                <a:cubicBezTo>
                  <a:pt x="240787" y="327878"/>
                  <a:pt x="233908" y="327878"/>
                  <a:pt x="227028" y="327878"/>
                </a:cubicBezTo>
                <a:cubicBezTo>
                  <a:pt x="227028" y="317900"/>
                  <a:pt x="220149" y="311248"/>
                  <a:pt x="216709" y="304595"/>
                </a:cubicBezTo>
                <a:cubicBezTo>
                  <a:pt x="220149" y="301269"/>
                  <a:pt x="220149" y="297943"/>
                  <a:pt x="223589" y="291291"/>
                </a:cubicBezTo>
                <a:close/>
                <a:moveTo>
                  <a:pt x="426916" y="246260"/>
                </a:moveTo>
                <a:cubicBezTo>
                  <a:pt x="443899" y="266601"/>
                  <a:pt x="464280" y="290331"/>
                  <a:pt x="481263" y="310672"/>
                </a:cubicBezTo>
                <a:cubicBezTo>
                  <a:pt x="454089" y="314062"/>
                  <a:pt x="423519" y="317452"/>
                  <a:pt x="389552" y="320842"/>
                </a:cubicBezTo>
                <a:cubicBezTo>
                  <a:pt x="386156" y="317452"/>
                  <a:pt x="386156" y="314062"/>
                  <a:pt x="382759" y="307282"/>
                </a:cubicBezTo>
                <a:cubicBezTo>
                  <a:pt x="399742" y="286941"/>
                  <a:pt x="413329" y="266601"/>
                  <a:pt x="426916" y="246260"/>
                </a:cubicBezTo>
                <a:close/>
                <a:moveTo>
                  <a:pt x="447490" y="236410"/>
                </a:moveTo>
                <a:cubicBezTo>
                  <a:pt x="471022" y="243224"/>
                  <a:pt x="491192" y="250038"/>
                  <a:pt x="508000" y="256851"/>
                </a:cubicBezTo>
                <a:cubicBezTo>
                  <a:pt x="508000" y="270479"/>
                  <a:pt x="504638" y="287514"/>
                  <a:pt x="501277" y="301141"/>
                </a:cubicBezTo>
                <a:cubicBezTo>
                  <a:pt x="484468" y="284107"/>
                  <a:pt x="464298" y="260258"/>
                  <a:pt x="447490" y="236410"/>
                </a:cubicBezTo>
                <a:close/>
                <a:moveTo>
                  <a:pt x="172473" y="212488"/>
                </a:moveTo>
                <a:cubicBezTo>
                  <a:pt x="182618" y="229510"/>
                  <a:pt x="189382" y="243129"/>
                  <a:pt x="199528" y="260151"/>
                </a:cubicBezTo>
                <a:cubicBezTo>
                  <a:pt x="202909" y="263556"/>
                  <a:pt x="206291" y="266960"/>
                  <a:pt x="209673" y="273769"/>
                </a:cubicBezTo>
                <a:cubicBezTo>
                  <a:pt x="206291" y="280578"/>
                  <a:pt x="202909" y="287387"/>
                  <a:pt x="196146" y="290792"/>
                </a:cubicBezTo>
                <a:cubicBezTo>
                  <a:pt x="192764" y="290792"/>
                  <a:pt x="189382" y="290792"/>
                  <a:pt x="186000" y="290792"/>
                </a:cubicBezTo>
                <a:cubicBezTo>
                  <a:pt x="165709" y="290792"/>
                  <a:pt x="152182" y="301006"/>
                  <a:pt x="145418" y="318028"/>
                </a:cubicBezTo>
                <a:cubicBezTo>
                  <a:pt x="81164" y="304410"/>
                  <a:pt x="30436" y="287387"/>
                  <a:pt x="0" y="273769"/>
                </a:cubicBezTo>
                <a:cubicBezTo>
                  <a:pt x="0" y="266960"/>
                  <a:pt x="0" y="260151"/>
                  <a:pt x="0" y="253342"/>
                </a:cubicBezTo>
                <a:cubicBezTo>
                  <a:pt x="0" y="246533"/>
                  <a:pt x="0" y="236319"/>
                  <a:pt x="0" y="229510"/>
                </a:cubicBezTo>
                <a:cubicBezTo>
                  <a:pt x="33818" y="226106"/>
                  <a:pt x="98073" y="215892"/>
                  <a:pt x="172473" y="212488"/>
                </a:cubicBezTo>
                <a:close/>
                <a:moveTo>
                  <a:pt x="284146" y="209673"/>
                </a:moveTo>
                <a:cubicBezTo>
                  <a:pt x="331883" y="209673"/>
                  <a:pt x="372800" y="216427"/>
                  <a:pt x="413717" y="226559"/>
                </a:cubicBezTo>
                <a:cubicBezTo>
                  <a:pt x="400078" y="250201"/>
                  <a:pt x="383029" y="270464"/>
                  <a:pt x="365980" y="294105"/>
                </a:cubicBezTo>
                <a:cubicBezTo>
                  <a:pt x="362571" y="290728"/>
                  <a:pt x="355751" y="290728"/>
                  <a:pt x="348932" y="290728"/>
                </a:cubicBezTo>
                <a:cubicBezTo>
                  <a:pt x="325064" y="290728"/>
                  <a:pt x="308015" y="304237"/>
                  <a:pt x="304605" y="324501"/>
                </a:cubicBezTo>
                <a:cubicBezTo>
                  <a:pt x="294376" y="327878"/>
                  <a:pt x="284146" y="327878"/>
                  <a:pt x="273917" y="327878"/>
                </a:cubicBezTo>
                <a:cubicBezTo>
                  <a:pt x="260278" y="307614"/>
                  <a:pt x="250049" y="290728"/>
                  <a:pt x="236410" y="273842"/>
                </a:cubicBezTo>
                <a:cubicBezTo>
                  <a:pt x="246639" y="260332"/>
                  <a:pt x="253459" y="246823"/>
                  <a:pt x="263688" y="233314"/>
                </a:cubicBezTo>
                <a:cubicBezTo>
                  <a:pt x="270508" y="226559"/>
                  <a:pt x="277327" y="216427"/>
                  <a:pt x="284146" y="209673"/>
                </a:cubicBezTo>
                <a:close/>
                <a:moveTo>
                  <a:pt x="257518" y="209673"/>
                </a:moveTo>
                <a:cubicBezTo>
                  <a:pt x="254156" y="213028"/>
                  <a:pt x="250795" y="216384"/>
                  <a:pt x="247433" y="223095"/>
                </a:cubicBezTo>
                <a:cubicBezTo>
                  <a:pt x="240710" y="233162"/>
                  <a:pt x="230625" y="243229"/>
                  <a:pt x="223901" y="253296"/>
                </a:cubicBezTo>
                <a:cubicBezTo>
                  <a:pt x="223901" y="253296"/>
                  <a:pt x="220540" y="249941"/>
                  <a:pt x="220540" y="246585"/>
                </a:cubicBezTo>
                <a:cubicBezTo>
                  <a:pt x="210455" y="236518"/>
                  <a:pt x="203731" y="223095"/>
                  <a:pt x="197008" y="213028"/>
                </a:cubicBezTo>
                <a:cubicBezTo>
                  <a:pt x="217178" y="209673"/>
                  <a:pt x="237348" y="209673"/>
                  <a:pt x="257518" y="209673"/>
                </a:cubicBezTo>
                <a:close/>
                <a:moveTo>
                  <a:pt x="335564" y="154792"/>
                </a:moveTo>
                <a:cubicBezTo>
                  <a:pt x="342275" y="158256"/>
                  <a:pt x="348986" y="158256"/>
                  <a:pt x="355698" y="158256"/>
                </a:cubicBezTo>
                <a:cubicBezTo>
                  <a:pt x="359053" y="158256"/>
                  <a:pt x="362409" y="158256"/>
                  <a:pt x="365765" y="158256"/>
                </a:cubicBezTo>
                <a:cubicBezTo>
                  <a:pt x="369120" y="165183"/>
                  <a:pt x="372476" y="172111"/>
                  <a:pt x="379187" y="179039"/>
                </a:cubicBezTo>
                <a:cubicBezTo>
                  <a:pt x="382543" y="185966"/>
                  <a:pt x="385899" y="192894"/>
                  <a:pt x="392610" y="199822"/>
                </a:cubicBezTo>
                <a:cubicBezTo>
                  <a:pt x="365765" y="196358"/>
                  <a:pt x="335564" y="189430"/>
                  <a:pt x="305363" y="189430"/>
                </a:cubicBezTo>
                <a:cubicBezTo>
                  <a:pt x="315430" y="175575"/>
                  <a:pt x="325497" y="165183"/>
                  <a:pt x="335564" y="154792"/>
                </a:cubicBezTo>
                <a:close/>
                <a:moveTo>
                  <a:pt x="483912" y="151978"/>
                </a:moveTo>
                <a:cubicBezTo>
                  <a:pt x="493845" y="175783"/>
                  <a:pt x="503778" y="202989"/>
                  <a:pt x="503778" y="233596"/>
                </a:cubicBezTo>
                <a:cubicBezTo>
                  <a:pt x="490534" y="226794"/>
                  <a:pt x="470667" y="219993"/>
                  <a:pt x="447490" y="213191"/>
                </a:cubicBezTo>
                <a:cubicBezTo>
                  <a:pt x="460734" y="189386"/>
                  <a:pt x="473978" y="168982"/>
                  <a:pt x="483912" y="151978"/>
                </a:cubicBezTo>
                <a:close/>
                <a:moveTo>
                  <a:pt x="436962" y="77396"/>
                </a:moveTo>
                <a:cubicBezTo>
                  <a:pt x="450513" y="94245"/>
                  <a:pt x="464064" y="107725"/>
                  <a:pt x="474227" y="127944"/>
                </a:cubicBezTo>
                <a:cubicBezTo>
                  <a:pt x="460676" y="148163"/>
                  <a:pt x="443738" y="175122"/>
                  <a:pt x="426799" y="205451"/>
                </a:cubicBezTo>
                <a:cubicBezTo>
                  <a:pt x="423411" y="205451"/>
                  <a:pt x="423411" y="205451"/>
                  <a:pt x="423411" y="205451"/>
                </a:cubicBezTo>
                <a:cubicBezTo>
                  <a:pt x="413248" y="191971"/>
                  <a:pt x="406473" y="181862"/>
                  <a:pt x="396310" y="168382"/>
                </a:cubicBezTo>
                <a:cubicBezTo>
                  <a:pt x="392922" y="161643"/>
                  <a:pt x="389534" y="154903"/>
                  <a:pt x="382759" y="148163"/>
                </a:cubicBezTo>
                <a:cubicBezTo>
                  <a:pt x="392922" y="141423"/>
                  <a:pt x="399698" y="131314"/>
                  <a:pt x="399698" y="117834"/>
                </a:cubicBezTo>
                <a:cubicBezTo>
                  <a:pt x="399698" y="114464"/>
                  <a:pt x="396310" y="111095"/>
                  <a:pt x="396310" y="104355"/>
                </a:cubicBezTo>
                <a:cubicBezTo>
                  <a:pt x="409861" y="94245"/>
                  <a:pt x="423411" y="84136"/>
                  <a:pt x="436962" y="77396"/>
                </a:cubicBezTo>
                <a:close/>
                <a:moveTo>
                  <a:pt x="111079" y="43623"/>
                </a:moveTo>
                <a:cubicBezTo>
                  <a:pt x="121229" y="80899"/>
                  <a:pt x="138145" y="138509"/>
                  <a:pt x="161828" y="192729"/>
                </a:cubicBezTo>
                <a:cubicBezTo>
                  <a:pt x="94162" y="196118"/>
                  <a:pt x="36647" y="202895"/>
                  <a:pt x="2814" y="209673"/>
                </a:cubicBezTo>
                <a:cubicBezTo>
                  <a:pt x="16347" y="141897"/>
                  <a:pt x="53563" y="80899"/>
                  <a:pt x="111079" y="43623"/>
                </a:cubicBezTo>
                <a:close/>
                <a:moveTo>
                  <a:pt x="310992" y="5629"/>
                </a:moveTo>
                <a:cubicBezTo>
                  <a:pt x="351625" y="15831"/>
                  <a:pt x="388872" y="36236"/>
                  <a:pt x="419347" y="63442"/>
                </a:cubicBezTo>
                <a:cubicBezTo>
                  <a:pt x="409189" y="70243"/>
                  <a:pt x="395644" y="77045"/>
                  <a:pt x="382100" y="87247"/>
                </a:cubicBezTo>
                <a:cubicBezTo>
                  <a:pt x="375328" y="80445"/>
                  <a:pt x="365170" y="77045"/>
                  <a:pt x="355011" y="77045"/>
                </a:cubicBezTo>
                <a:cubicBezTo>
                  <a:pt x="351625" y="77045"/>
                  <a:pt x="348239" y="77045"/>
                  <a:pt x="344853" y="77045"/>
                </a:cubicBezTo>
                <a:cubicBezTo>
                  <a:pt x="327922" y="49839"/>
                  <a:pt x="317764" y="26033"/>
                  <a:pt x="310992" y="5629"/>
                </a:cubicBezTo>
                <a:close/>
                <a:moveTo>
                  <a:pt x="253733" y="0"/>
                </a:moveTo>
                <a:cubicBezTo>
                  <a:pt x="263923" y="0"/>
                  <a:pt x="274113" y="0"/>
                  <a:pt x="284303" y="3367"/>
                </a:cubicBezTo>
                <a:cubicBezTo>
                  <a:pt x="294493" y="23570"/>
                  <a:pt x="308080" y="53876"/>
                  <a:pt x="325063" y="90915"/>
                </a:cubicBezTo>
                <a:cubicBezTo>
                  <a:pt x="318270" y="97650"/>
                  <a:pt x="314873" y="107751"/>
                  <a:pt x="314873" y="117853"/>
                </a:cubicBezTo>
                <a:cubicBezTo>
                  <a:pt x="314873" y="124587"/>
                  <a:pt x="318270" y="134689"/>
                  <a:pt x="321666" y="141424"/>
                </a:cubicBezTo>
                <a:cubicBezTo>
                  <a:pt x="304683" y="154893"/>
                  <a:pt x="291096" y="171729"/>
                  <a:pt x="274113" y="188565"/>
                </a:cubicBezTo>
                <a:cubicBezTo>
                  <a:pt x="274113" y="188565"/>
                  <a:pt x="270716" y="188565"/>
                  <a:pt x="270716" y="188565"/>
                </a:cubicBezTo>
                <a:cubicBezTo>
                  <a:pt x="243542" y="188565"/>
                  <a:pt x="212972" y="188565"/>
                  <a:pt x="185799" y="188565"/>
                </a:cubicBezTo>
                <a:cubicBezTo>
                  <a:pt x="158625" y="134689"/>
                  <a:pt x="138245" y="70712"/>
                  <a:pt x="128055" y="33672"/>
                </a:cubicBezTo>
                <a:cubicBezTo>
                  <a:pt x="165419" y="10102"/>
                  <a:pt x="209576" y="0"/>
                  <a:pt x="253733" y="0"/>
                </a:cubicBezTo>
                <a:close/>
              </a:path>
            </a:pathLst>
          </a:custGeom>
          <a:solidFill>
            <a:schemeClr val="bg1"/>
          </a:solidFill>
          <a:ln>
            <a:noFill/>
          </a:ln>
          <a:extLst/>
        </p:spPr>
        <p:txBody>
          <a:bodyPr anchor="ctr"/>
          <a:lstStyle/>
          <a:p>
            <a:pPr algn="ctr"/>
            <a:endParaRPr dirty="0">
              <a:solidFill>
                <a:srgbClr val="44D9E6"/>
              </a:solidFill>
            </a:endParaRPr>
          </a:p>
        </p:txBody>
      </p:sp>
      <p:sp>
        <p:nvSpPr>
          <p:cNvPr id="11" name="iṥḷíḓe">
            <a:extLst>
              <a:ext uri="{FF2B5EF4-FFF2-40B4-BE49-F238E27FC236}">
                <a16:creationId xmlns:a16="http://schemas.microsoft.com/office/drawing/2014/main" xmlns="" id="{48923FE7-D01F-4086-9B99-72964FB57C21}"/>
              </a:ext>
            </a:extLst>
          </p:cNvPr>
          <p:cNvSpPr>
            <a:spLocks noChangeAspect="1"/>
          </p:cNvSpPr>
          <p:nvPr/>
        </p:nvSpPr>
        <p:spPr bwMode="auto">
          <a:xfrm>
            <a:off x="6831304" y="5133940"/>
            <a:ext cx="401600" cy="327772"/>
          </a:xfrm>
          <a:custGeom>
            <a:avLst/>
            <a:gdLst>
              <a:gd name="connsiteX0" fmla="*/ 130130 w 508000"/>
              <a:gd name="connsiteY0" fmla="*/ 314926 h 414610"/>
              <a:gd name="connsiteX1" fmla="*/ 207920 w 508000"/>
              <a:gd name="connsiteY1" fmla="*/ 327583 h 414610"/>
              <a:gd name="connsiteX2" fmla="*/ 52339 w 508000"/>
              <a:gd name="connsiteY2" fmla="*/ 327583 h 414610"/>
              <a:gd name="connsiteX3" fmla="*/ 130130 w 508000"/>
              <a:gd name="connsiteY3" fmla="*/ 314926 h 414610"/>
              <a:gd name="connsiteX4" fmla="*/ 130130 w 508000"/>
              <a:gd name="connsiteY4" fmla="*/ 243364 h 414610"/>
              <a:gd name="connsiteX5" fmla="*/ 207920 w 508000"/>
              <a:gd name="connsiteY5" fmla="*/ 255534 h 414610"/>
              <a:gd name="connsiteX6" fmla="*/ 52339 w 508000"/>
              <a:gd name="connsiteY6" fmla="*/ 255534 h 414610"/>
              <a:gd name="connsiteX7" fmla="*/ 130130 w 508000"/>
              <a:gd name="connsiteY7" fmla="*/ 243364 h 414610"/>
              <a:gd name="connsiteX8" fmla="*/ 372875 w 508000"/>
              <a:gd name="connsiteY8" fmla="*/ 242403 h 414610"/>
              <a:gd name="connsiteX9" fmla="*/ 400550 w 508000"/>
              <a:gd name="connsiteY9" fmla="*/ 259928 h 414610"/>
              <a:gd name="connsiteX10" fmla="*/ 428226 w 508000"/>
              <a:gd name="connsiteY10" fmla="*/ 242403 h 414610"/>
              <a:gd name="connsiteX11" fmla="*/ 457843 w 508000"/>
              <a:gd name="connsiteY11" fmla="*/ 271124 h 414610"/>
              <a:gd name="connsiteX12" fmla="*/ 451532 w 508000"/>
              <a:gd name="connsiteY12" fmla="*/ 293030 h 414610"/>
              <a:gd name="connsiteX13" fmla="*/ 400550 w 508000"/>
              <a:gd name="connsiteY13" fmla="*/ 335382 h 414610"/>
              <a:gd name="connsiteX14" fmla="*/ 349569 w 508000"/>
              <a:gd name="connsiteY14" fmla="*/ 293030 h 414610"/>
              <a:gd name="connsiteX15" fmla="*/ 343258 w 508000"/>
              <a:gd name="connsiteY15" fmla="*/ 271124 h 414610"/>
              <a:gd name="connsiteX16" fmla="*/ 372875 w 508000"/>
              <a:gd name="connsiteY16" fmla="*/ 242403 h 414610"/>
              <a:gd name="connsiteX17" fmla="*/ 130130 w 508000"/>
              <a:gd name="connsiteY17" fmla="*/ 171315 h 414610"/>
              <a:gd name="connsiteX18" fmla="*/ 207920 w 508000"/>
              <a:gd name="connsiteY18" fmla="*/ 183972 h 414610"/>
              <a:gd name="connsiteX19" fmla="*/ 52339 w 508000"/>
              <a:gd name="connsiteY19" fmla="*/ 183972 h 414610"/>
              <a:gd name="connsiteX20" fmla="*/ 130130 w 508000"/>
              <a:gd name="connsiteY20" fmla="*/ 171315 h 414610"/>
              <a:gd name="connsiteX21" fmla="*/ 130130 w 508000"/>
              <a:gd name="connsiteY21" fmla="*/ 99753 h 414610"/>
              <a:gd name="connsiteX22" fmla="*/ 207920 w 508000"/>
              <a:gd name="connsiteY22" fmla="*/ 112410 h 414610"/>
              <a:gd name="connsiteX23" fmla="*/ 52339 w 508000"/>
              <a:gd name="connsiteY23" fmla="*/ 112410 h 414610"/>
              <a:gd name="connsiteX24" fmla="*/ 130130 w 508000"/>
              <a:gd name="connsiteY24" fmla="*/ 99753 h 414610"/>
              <a:gd name="connsiteX25" fmla="*/ 322230 w 508000"/>
              <a:gd name="connsiteY25" fmla="*/ 85796 h 414610"/>
              <a:gd name="connsiteX26" fmla="*/ 349955 w 508000"/>
              <a:gd name="connsiteY26" fmla="*/ 102810 h 414610"/>
              <a:gd name="connsiteX27" fmla="*/ 378166 w 508000"/>
              <a:gd name="connsiteY27" fmla="*/ 85796 h 414610"/>
              <a:gd name="connsiteX28" fmla="*/ 407350 w 508000"/>
              <a:gd name="connsiteY28" fmla="*/ 114478 h 414610"/>
              <a:gd name="connsiteX29" fmla="*/ 401026 w 508000"/>
              <a:gd name="connsiteY29" fmla="*/ 136353 h 414610"/>
              <a:gd name="connsiteX30" fmla="*/ 349955 w 508000"/>
              <a:gd name="connsiteY30" fmla="*/ 178160 h 414610"/>
              <a:gd name="connsiteX31" fmla="*/ 298884 w 508000"/>
              <a:gd name="connsiteY31" fmla="*/ 136353 h 414610"/>
              <a:gd name="connsiteX32" fmla="*/ 292560 w 508000"/>
              <a:gd name="connsiteY32" fmla="*/ 114478 h 414610"/>
              <a:gd name="connsiteX33" fmla="*/ 322230 w 508000"/>
              <a:gd name="connsiteY33" fmla="*/ 85796 h 414610"/>
              <a:gd name="connsiteX34" fmla="*/ 378205 w 508000"/>
              <a:gd name="connsiteY34" fmla="*/ 28711 h 414610"/>
              <a:gd name="connsiteX35" fmla="*/ 284869 w 508000"/>
              <a:gd name="connsiteY35" fmla="*/ 39904 h 414610"/>
              <a:gd name="connsiteX36" fmla="*/ 268827 w 508000"/>
              <a:gd name="connsiteY36" fmla="*/ 58882 h 414610"/>
              <a:gd name="connsiteX37" fmla="*/ 268827 w 508000"/>
              <a:gd name="connsiteY37" fmla="*/ 369840 h 414610"/>
              <a:gd name="connsiteX38" fmla="*/ 284869 w 508000"/>
              <a:gd name="connsiteY38" fmla="*/ 386385 h 414610"/>
              <a:gd name="connsiteX39" fmla="*/ 377233 w 508000"/>
              <a:gd name="connsiteY39" fmla="*/ 382979 h 414610"/>
              <a:gd name="connsiteX40" fmla="*/ 471541 w 508000"/>
              <a:gd name="connsiteY40" fmla="*/ 386385 h 414610"/>
              <a:gd name="connsiteX41" fmla="*/ 487583 w 508000"/>
              <a:gd name="connsiteY41" fmla="*/ 369840 h 414610"/>
              <a:gd name="connsiteX42" fmla="*/ 487583 w 508000"/>
              <a:gd name="connsiteY42" fmla="*/ 58882 h 414610"/>
              <a:gd name="connsiteX43" fmla="*/ 471541 w 508000"/>
              <a:gd name="connsiteY43" fmla="*/ 39904 h 414610"/>
              <a:gd name="connsiteX44" fmla="*/ 378205 w 508000"/>
              <a:gd name="connsiteY44" fmla="*/ 28711 h 414610"/>
              <a:gd name="connsiteX45" fmla="*/ 129795 w 508000"/>
              <a:gd name="connsiteY45" fmla="*/ 28711 h 414610"/>
              <a:gd name="connsiteX46" fmla="*/ 36459 w 508000"/>
              <a:gd name="connsiteY46" fmla="*/ 39904 h 414610"/>
              <a:gd name="connsiteX47" fmla="*/ 20417 w 508000"/>
              <a:gd name="connsiteY47" fmla="*/ 58882 h 414610"/>
              <a:gd name="connsiteX48" fmla="*/ 20417 w 508000"/>
              <a:gd name="connsiteY48" fmla="*/ 369840 h 414610"/>
              <a:gd name="connsiteX49" fmla="*/ 36459 w 508000"/>
              <a:gd name="connsiteY49" fmla="*/ 386385 h 414610"/>
              <a:gd name="connsiteX50" fmla="*/ 128823 w 508000"/>
              <a:gd name="connsiteY50" fmla="*/ 382979 h 414610"/>
              <a:gd name="connsiteX51" fmla="*/ 222645 w 508000"/>
              <a:gd name="connsiteY51" fmla="*/ 386385 h 414610"/>
              <a:gd name="connsiteX52" fmla="*/ 239173 w 508000"/>
              <a:gd name="connsiteY52" fmla="*/ 369840 h 414610"/>
              <a:gd name="connsiteX53" fmla="*/ 239173 w 508000"/>
              <a:gd name="connsiteY53" fmla="*/ 58882 h 414610"/>
              <a:gd name="connsiteX54" fmla="*/ 223131 w 508000"/>
              <a:gd name="connsiteY54" fmla="*/ 39904 h 414610"/>
              <a:gd name="connsiteX55" fmla="*/ 129795 w 508000"/>
              <a:gd name="connsiteY55" fmla="*/ 28711 h 414610"/>
              <a:gd name="connsiteX56" fmla="*/ 126878 w 508000"/>
              <a:gd name="connsiteY56" fmla="*/ 0 h 414610"/>
              <a:gd name="connsiteX57" fmla="*/ 254243 w 508000"/>
              <a:gd name="connsiteY57" fmla="*/ 11679 h 414610"/>
              <a:gd name="connsiteX58" fmla="*/ 381122 w 508000"/>
              <a:gd name="connsiteY58" fmla="*/ 0 h 414610"/>
              <a:gd name="connsiteX59" fmla="*/ 489041 w 508000"/>
              <a:gd name="connsiteY59" fmla="*/ 13139 h 414610"/>
              <a:gd name="connsiteX60" fmla="*/ 508000 w 508000"/>
              <a:gd name="connsiteY60" fmla="*/ 35038 h 414610"/>
              <a:gd name="connsiteX61" fmla="*/ 508000 w 508000"/>
              <a:gd name="connsiteY61" fmla="*/ 395631 h 414610"/>
              <a:gd name="connsiteX62" fmla="*/ 489041 w 508000"/>
              <a:gd name="connsiteY62" fmla="*/ 414610 h 414610"/>
              <a:gd name="connsiteX63" fmla="*/ 379663 w 508000"/>
              <a:gd name="connsiteY63" fmla="*/ 410717 h 414610"/>
              <a:gd name="connsiteX64" fmla="*/ 125906 w 508000"/>
              <a:gd name="connsiteY64" fmla="*/ 410717 h 414610"/>
              <a:gd name="connsiteX65" fmla="*/ 18959 w 508000"/>
              <a:gd name="connsiteY65" fmla="*/ 414610 h 414610"/>
              <a:gd name="connsiteX66" fmla="*/ 0 w 508000"/>
              <a:gd name="connsiteY66" fmla="*/ 395631 h 414610"/>
              <a:gd name="connsiteX67" fmla="*/ 0 w 508000"/>
              <a:gd name="connsiteY67" fmla="*/ 35038 h 414610"/>
              <a:gd name="connsiteX68" fmla="*/ 18959 w 508000"/>
              <a:gd name="connsiteY68" fmla="*/ 13139 h 414610"/>
              <a:gd name="connsiteX69" fmla="*/ 126878 w 508000"/>
              <a:gd name="connsiteY69" fmla="*/ 0 h 414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08000" h="414610">
                <a:moveTo>
                  <a:pt x="130130" y="314926"/>
                </a:moveTo>
                <a:cubicBezTo>
                  <a:pt x="183610" y="314926"/>
                  <a:pt x="207920" y="327583"/>
                  <a:pt x="207920" y="327583"/>
                </a:cubicBezTo>
                <a:lnTo>
                  <a:pt x="52339" y="327583"/>
                </a:lnTo>
                <a:cubicBezTo>
                  <a:pt x="52339" y="327583"/>
                  <a:pt x="76649" y="314926"/>
                  <a:pt x="130130" y="314926"/>
                </a:cubicBezTo>
                <a:close/>
                <a:moveTo>
                  <a:pt x="130130" y="243364"/>
                </a:moveTo>
                <a:cubicBezTo>
                  <a:pt x="183610" y="243364"/>
                  <a:pt x="207920" y="255534"/>
                  <a:pt x="207920" y="255534"/>
                </a:cubicBezTo>
                <a:lnTo>
                  <a:pt x="52339" y="255534"/>
                </a:lnTo>
                <a:cubicBezTo>
                  <a:pt x="52339" y="255534"/>
                  <a:pt x="76649" y="243364"/>
                  <a:pt x="130130" y="243364"/>
                </a:cubicBezTo>
                <a:close/>
                <a:moveTo>
                  <a:pt x="372875" y="242403"/>
                </a:moveTo>
                <a:cubicBezTo>
                  <a:pt x="388898" y="242403"/>
                  <a:pt x="398608" y="259928"/>
                  <a:pt x="400550" y="259928"/>
                </a:cubicBezTo>
                <a:cubicBezTo>
                  <a:pt x="402978" y="259928"/>
                  <a:pt x="412689" y="242403"/>
                  <a:pt x="428226" y="242403"/>
                </a:cubicBezTo>
                <a:cubicBezTo>
                  <a:pt x="444249" y="242403"/>
                  <a:pt x="456872" y="255547"/>
                  <a:pt x="457843" y="271124"/>
                </a:cubicBezTo>
                <a:cubicBezTo>
                  <a:pt x="458329" y="280374"/>
                  <a:pt x="455416" y="287189"/>
                  <a:pt x="451532" y="293030"/>
                </a:cubicBezTo>
                <a:cubicBezTo>
                  <a:pt x="443277" y="305687"/>
                  <a:pt x="408319" y="335382"/>
                  <a:pt x="400550" y="335382"/>
                </a:cubicBezTo>
                <a:cubicBezTo>
                  <a:pt x="393267" y="335382"/>
                  <a:pt x="357824" y="305687"/>
                  <a:pt x="349569" y="293030"/>
                </a:cubicBezTo>
                <a:cubicBezTo>
                  <a:pt x="345685" y="287189"/>
                  <a:pt x="342772" y="280374"/>
                  <a:pt x="343258" y="271124"/>
                </a:cubicBezTo>
                <a:cubicBezTo>
                  <a:pt x="344229" y="255547"/>
                  <a:pt x="356852" y="242403"/>
                  <a:pt x="372875" y="242403"/>
                </a:cubicBezTo>
                <a:close/>
                <a:moveTo>
                  <a:pt x="130130" y="171315"/>
                </a:moveTo>
                <a:cubicBezTo>
                  <a:pt x="183610" y="171315"/>
                  <a:pt x="207920" y="183972"/>
                  <a:pt x="207920" y="183972"/>
                </a:cubicBezTo>
                <a:lnTo>
                  <a:pt x="52339" y="183972"/>
                </a:lnTo>
                <a:cubicBezTo>
                  <a:pt x="52339" y="183972"/>
                  <a:pt x="76649" y="171315"/>
                  <a:pt x="130130" y="171315"/>
                </a:cubicBezTo>
                <a:close/>
                <a:moveTo>
                  <a:pt x="130130" y="99753"/>
                </a:moveTo>
                <a:cubicBezTo>
                  <a:pt x="183610" y="99753"/>
                  <a:pt x="207920" y="112410"/>
                  <a:pt x="207920" y="112410"/>
                </a:cubicBezTo>
                <a:lnTo>
                  <a:pt x="52339" y="112410"/>
                </a:lnTo>
                <a:cubicBezTo>
                  <a:pt x="52339" y="112410"/>
                  <a:pt x="76649" y="99753"/>
                  <a:pt x="130130" y="99753"/>
                </a:cubicBezTo>
                <a:close/>
                <a:moveTo>
                  <a:pt x="322230" y="85796"/>
                </a:moveTo>
                <a:cubicBezTo>
                  <a:pt x="338768" y="85796"/>
                  <a:pt x="348009" y="102810"/>
                  <a:pt x="349955" y="102810"/>
                </a:cubicBezTo>
                <a:cubicBezTo>
                  <a:pt x="352387" y="102810"/>
                  <a:pt x="362115" y="85796"/>
                  <a:pt x="378166" y="85796"/>
                </a:cubicBezTo>
                <a:cubicBezTo>
                  <a:pt x="393731" y="85796"/>
                  <a:pt x="406863" y="98435"/>
                  <a:pt x="407350" y="114478"/>
                </a:cubicBezTo>
                <a:cubicBezTo>
                  <a:pt x="407836" y="123228"/>
                  <a:pt x="405404" y="130034"/>
                  <a:pt x="401026" y="136353"/>
                </a:cubicBezTo>
                <a:cubicBezTo>
                  <a:pt x="392758" y="148992"/>
                  <a:pt x="357737" y="178160"/>
                  <a:pt x="349955" y="178160"/>
                </a:cubicBezTo>
                <a:cubicBezTo>
                  <a:pt x="342659" y="178160"/>
                  <a:pt x="307152" y="148506"/>
                  <a:pt x="298884" y="136353"/>
                </a:cubicBezTo>
                <a:cubicBezTo>
                  <a:pt x="294992" y="130034"/>
                  <a:pt x="292074" y="123228"/>
                  <a:pt x="292560" y="114478"/>
                </a:cubicBezTo>
                <a:cubicBezTo>
                  <a:pt x="293533" y="98435"/>
                  <a:pt x="306666" y="85796"/>
                  <a:pt x="322230" y="85796"/>
                </a:cubicBezTo>
                <a:close/>
                <a:moveTo>
                  <a:pt x="378205" y="28711"/>
                </a:moveTo>
                <a:cubicBezTo>
                  <a:pt x="319870" y="28711"/>
                  <a:pt x="284869" y="39904"/>
                  <a:pt x="284869" y="39904"/>
                </a:cubicBezTo>
                <a:cubicBezTo>
                  <a:pt x="276119" y="41364"/>
                  <a:pt x="268827" y="50123"/>
                  <a:pt x="268827" y="58882"/>
                </a:cubicBezTo>
                <a:cubicBezTo>
                  <a:pt x="268827" y="58882"/>
                  <a:pt x="268827" y="58882"/>
                  <a:pt x="268827" y="369840"/>
                </a:cubicBezTo>
                <a:cubicBezTo>
                  <a:pt x="268827" y="378599"/>
                  <a:pt x="276119" y="386385"/>
                  <a:pt x="284869" y="386385"/>
                </a:cubicBezTo>
                <a:cubicBezTo>
                  <a:pt x="284869" y="386385"/>
                  <a:pt x="320842" y="382979"/>
                  <a:pt x="377233" y="382979"/>
                </a:cubicBezTo>
                <a:cubicBezTo>
                  <a:pt x="437026" y="382979"/>
                  <a:pt x="435567" y="386385"/>
                  <a:pt x="471541" y="386385"/>
                </a:cubicBezTo>
                <a:cubicBezTo>
                  <a:pt x="480291" y="386385"/>
                  <a:pt x="487583" y="378599"/>
                  <a:pt x="487583" y="369840"/>
                </a:cubicBezTo>
                <a:lnTo>
                  <a:pt x="487583" y="58882"/>
                </a:lnTo>
                <a:cubicBezTo>
                  <a:pt x="487583" y="50123"/>
                  <a:pt x="480291" y="41364"/>
                  <a:pt x="471541" y="39904"/>
                </a:cubicBezTo>
                <a:cubicBezTo>
                  <a:pt x="471541" y="39904"/>
                  <a:pt x="436540" y="28711"/>
                  <a:pt x="378205" y="28711"/>
                </a:cubicBezTo>
                <a:close/>
                <a:moveTo>
                  <a:pt x="129795" y="28711"/>
                </a:moveTo>
                <a:cubicBezTo>
                  <a:pt x="71460" y="28711"/>
                  <a:pt x="36459" y="39904"/>
                  <a:pt x="36459" y="39904"/>
                </a:cubicBezTo>
                <a:cubicBezTo>
                  <a:pt x="27709" y="41364"/>
                  <a:pt x="20417" y="50123"/>
                  <a:pt x="20417" y="58882"/>
                </a:cubicBezTo>
                <a:cubicBezTo>
                  <a:pt x="20417" y="58882"/>
                  <a:pt x="20417" y="58882"/>
                  <a:pt x="20417" y="369840"/>
                </a:cubicBezTo>
                <a:cubicBezTo>
                  <a:pt x="20417" y="378599"/>
                  <a:pt x="27709" y="386385"/>
                  <a:pt x="36459" y="386385"/>
                </a:cubicBezTo>
                <a:cubicBezTo>
                  <a:pt x="36459" y="386385"/>
                  <a:pt x="72433" y="382979"/>
                  <a:pt x="128823" y="382979"/>
                </a:cubicBezTo>
                <a:cubicBezTo>
                  <a:pt x="188616" y="382979"/>
                  <a:pt x="187158" y="386385"/>
                  <a:pt x="222645" y="386385"/>
                </a:cubicBezTo>
                <a:cubicBezTo>
                  <a:pt x="231881" y="386385"/>
                  <a:pt x="239173" y="378599"/>
                  <a:pt x="239173" y="369840"/>
                </a:cubicBezTo>
                <a:lnTo>
                  <a:pt x="239173" y="58882"/>
                </a:lnTo>
                <a:cubicBezTo>
                  <a:pt x="239173" y="50123"/>
                  <a:pt x="231881" y="41364"/>
                  <a:pt x="223131" y="39904"/>
                </a:cubicBezTo>
                <a:cubicBezTo>
                  <a:pt x="223131" y="39904"/>
                  <a:pt x="188130" y="28711"/>
                  <a:pt x="129795" y="28711"/>
                </a:cubicBezTo>
                <a:close/>
                <a:moveTo>
                  <a:pt x="126878" y="0"/>
                </a:moveTo>
                <a:cubicBezTo>
                  <a:pt x="160907" y="0"/>
                  <a:pt x="240632" y="11679"/>
                  <a:pt x="254243" y="11679"/>
                </a:cubicBezTo>
                <a:cubicBezTo>
                  <a:pt x="277091" y="11679"/>
                  <a:pt x="347093" y="0"/>
                  <a:pt x="381122" y="0"/>
                </a:cubicBezTo>
                <a:cubicBezTo>
                  <a:pt x="448693" y="0"/>
                  <a:pt x="489041" y="13139"/>
                  <a:pt x="489041" y="13139"/>
                </a:cubicBezTo>
                <a:cubicBezTo>
                  <a:pt x="499250" y="15086"/>
                  <a:pt x="508000" y="24818"/>
                  <a:pt x="508000" y="35038"/>
                </a:cubicBezTo>
                <a:cubicBezTo>
                  <a:pt x="508000" y="35038"/>
                  <a:pt x="508000" y="35038"/>
                  <a:pt x="508000" y="395631"/>
                </a:cubicBezTo>
                <a:cubicBezTo>
                  <a:pt x="508000" y="406337"/>
                  <a:pt x="499250" y="414610"/>
                  <a:pt x="489041" y="414610"/>
                </a:cubicBezTo>
                <a:cubicBezTo>
                  <a:pt x="447234" y="414610"/>
                  <a:pt x="449179" y="410717"/>
                  <a:pt x="379663" y="410717"/>
                </a:cubicBezTo>
                <a:cubicBezTo>
                  <a:pt x="379663" y="410717"/>
                  <a:pt x="379663" y="410717"/>
                  <a:pt x="125906" y="410717"/>
                </a:cubicBezTo>
                <a:cubicBezTo>
                  <a:pt x="60279" y="410717"/>
                  <a:pt x="18959" y="414610"/>
                  <a:pt x="18959" y="414610"/>
                </a:cubicBezTo>
                <a:cubicBezTo>
                  <a:pt x="8750" y="414610"/>
                  <a:pt x="0" y="406337"/>
                  <a:pt x="0" y="395631"/>
                </a:cubicBezTo>
                <a:cubicBezTo>
                  <a:pt x="0" y="395631"/>
                  <a:pt x="0" y="395631"/>
                  <a:pt x="0" y="35038"/>
                </a:cubicBezTo>
                <a:cubicBezTo>
                  <a:pt x="0" y="24818"/>
                  <a:pt x="8264" y="15086"/>
                  <a:pt x="18959" y="13139"/>
                </a:cubicBezTo>
                <a:cubicBezTo>
                  <a:pt x="18959" y="13139"/>
                  <a:pt x="59307" y="0"/>
                  <a:pt x="126878" y="0"/>
                </a:cubicBezTo>
                <a:close/>
              </a:path>
            </a:pathLst>
          </a:custGeom>
          <a:solidFill>
            <a:schemeClr val="bg1"/>
          </a:solidFill>
          <a:ln>
            <a:noFill/>
          </a:ln>
          <a:extLst/>
        </p:spPr>
        <p:txBody>
          <a:bodyPr anchor="ctr"/>
          <a:lstStyle/>
          <a:p>
            <a:pPr algn="ctr"/>
            <a:endParaRPr dirty="0">
              <a:solidFill>
                <a:srgbClr val="44D9E6"/>
              </a:solidFill>
            </a:endParaRPr>
          </a:p>
        </p:txBody>
      </p:sp>
      <p:grpSp>
        <p:nvGrpSpPr>
          <p:cNvPr id="12" name="ïSḻiďè">
            <a:extLst>
              <a:ext uri="{FF2B5EF4-FFF2-40B4-BE49-F238E27FC236}">
                <a16:creationId xmlns:a16="http://schemas.microsoft.com/office/drawing/2014/main" xmlns="" id="{D2F8E263-4625-436B-B4A4-3D70A45FA2C1}"/>
              </a:ext>
            </a:extLst>
          </p:cNvPr>
          <p:cNvGrpSpPr/>
          <p:nvPr/>
        </p:nvGrpSpPr>
        <p:grpSpPr>
          <a:xfrm>
            <a:off x="7536160" y="1396476"/>
            <a:ext cx="2520280" cy="1040712"/>
            <a:chOff x="2495600" y="3260341"/>
            <a:chExt cx="2952328" cy="1040712"/>
          </a:xfrm>
        </p:grpSpPr>
        <p:sp>
          <p:nvSpPr>
            <p:cNvPr id="25" name="iṧļiḍe">
              <a:extLst>
                <a:ext uri="{FF2B5EF4-FFF2-40B4-BE49-F238E27FC236}">
                  <a16:creationId xmlns:a16="http://schemas.microsoft.com/office/drawing/2014/main" xmlns="" id="{A98A54EF-C270-4D8A-834F-6D33DB988828}"/>
                </a:ext>
              </a:extLst>
            </p:cNvPr>
            <p:cNvSpPr txBox="1"/>
            <p:nvPr/>
          </p:nvSpPr>
          <p:spPr bwMode="auto">
            <a:xfrm>
              <a:off x="2495600" y="3260341"/>
              <a:ext cx="2952328" cy="328565"/>
            </a:xfrm>
            <a:prstGeom prst="rect">
              <a:avLst/>
            </a:prstGeom>
            <a:noFill/>
          </p:spPr>
          <p:txBody>
            <a:bodyPr wrap="none" lIns="144000" tIns="0" rIns="144000" bIns="0" anchor="b" anchorCtr="0">
              <a:normAutofit/>
            </a:bodyPr>
            <a:lstStyle/>
            <a:p>
              <a:pPr>
                <a:defRPr/>
              </a:pPr>
              <a:r>
                <a:rPr lang="zh-CN" altLang="en-US" sz="1600" b="1" dirty="0">
                  <a:solidFill>
                    <a:srgbClr val="44D9E6"/>
                  </a:solidFill>
                </a:rPr>
                <a:t>标题预设</a:t>
              </a:r>
            </a:p>
          </p:txBody>
        </p:sp>
        <p:sp>
          <p:nvSpPr>
            <p:cNvPr id="26" name="íśḻîdê">
              <a:extLst>
                <a:ext uri="{FF2B5EF4-FFF2-40B4-BE49-F238E27FC236}">
                  <a16:creationId xmlns:a16="http://schemas.microsoft.com/office/drawing/2014/main" xmlns="" id="{1A527696-4CA2-430A-8BA7-605BC41EB129}"/>
                </a:ext>
              </a:extLst>
            </p:cNvPr>
            <p:cNvSpPr>
              <a:spLocks/>
            </p:cNvSpPr>
            <p:nvPr/>
          </p:nvSpPr>
          <p:spPr bwMode="auto">
            <a:xfrm>
              <a:off x="2495600" y="3588904"/>
              <a:ext cx="2952328" cy="712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000" tIns="0" rIns="144000" bIns="0" anchor="t" anchorCtr="0">
              <a:normAutofit/>
            </a:bodyPr>
            <a:lstStyle/>
            <a:p>
              <a:pPr>
                <a:lnSpc>
                  <a:spcPct val="120000"/>
                </a:lnSpc>
              </a:pPr>
              <a:r>
                <a:rPr lang="zh-CN" altLang="en-US" sz="1100" dirty="0">
                  <a:solidFill>
                    <a:srgbClr val="44D9E6"/>
                  </a:solidFill>
                </a:rPr>
                <a:t>点击此处更换文本点击此处更换文本点击此处更换文本</a:t>
              </a:r>
            </a:p>
          </p:txBody>
        </p:sp>
      </p:grpSp>
      <p:grpSp>
        <p:nvGrpSpPr>
          <p:cNvPr id="13" name="iślîḓe">
            <a:extLst>
              <a:ext uri="{FF2B5EF4-FFF2-40B4-BE49-F238E27FC236}">
                <a16:creationId xmlns:a16="http://schemas.microsoft.com/office/drawing/2014/main" xmlns="" id="{F2675A50-8298-4CAE-9202-B7563BCDDF2F}"/>
              </a:ext>
            </a:extLst>
          </p:cNvPr>
          <p:cNvGrpSpPr/>
          <p:nvPr/>
        </p:nvGrpSpPr>
        <p:grpSpPr>
          <a:xfrm>
            <a:off x="7536160" y="2523474"/>
            <a:ext cx="2520280" cy="1040712"/>
            <a:chOff x="2495600" y="3260341"/>
            <a:chExt cx="2952328" cy="1040712"/>
          </a:xfrm>
        </p:grpSpPr>
        <p:sp>
          <p:nvSpPr>
            <p:cNvPr id="23" name="ïṥḻidé">
              <a:extLst>
                <a:ext uri="{FF2B5EF4-FFF2-40B4-BE49-F238E27FC236}">
                  <a16:creationId xmlns:a16="http://schemas.microsoft.com/office/drawing/2014/main" xmlns="" id="{A786B51B-3274-4CBB-9D04-F307BEB39DC9}"/>
                </a:ext>
              </a:extLst>
            </p:cNvPr>
            <p:cNvSpPr txBox="1"/>
            <p:nvPr/>
          </p:nvSpPr>
          <p:spPr bwMode="auto">
            <a:xfrm>
              <a:off x="2495600" y="3260341"/>
              <a:ext cx="2952328" cy="328565"/>
            </a:xfrm>
            <a:prstGeom prst="rect">
              <a:avLst/>
            </a:prstGeom>
            <a:noFill/>
          </p:spPr>
          <p:txBody>
            <a:bodyPr wrap="none" lIns="144000" tIns="0" rIns="144000" bIns="0" anchor="b" anchorCtr="0">
              <a:normAutofit/>
            </a:bodyPr>
            <a:lstStyle/>
            <a:p>
              <a:pPr>
                <a:defRPr/>
              </a:pPr>
              <a:r>
                <a:rPr lang="zh-CN" altLang="en-US" sz="1600" b="1" dirty="0">
                  <a:solidFill>
                    <a:srgbClr val="44D9E6"/>
                  </a:solidFill>
                </a:rPr>
                <a:t>标题预设</a:t>
              </a:r>
            </a:p>
          </p:txBody>
        </p:sp>
        <p:sp>
          <p:nvSpPr>
            <p:cNvPr id="24" name="íslíḑé">
              <a:extLst>
                <a:ext uri="{FF2B5EF4-FFF2-40B4-BE49-F238E27FC236}">
                  <a16:creationId xmlns:a16="http://schemas.microsoft.com/office/drawing/2014/main" xmlns="" id="{CAFD7B78-B867-4BBB-8E28-D90EBB476848}"/>
                </a:ext>
              </a:extLst>
            </p:cNvPr>
            <p:cNvSpPr>
              <a:spLocks/>
            </p:cNvSpPr>
            <p:nvPr/>
          </p:nvSpPr>
          <p:spPr bwMode="auto">
            <a:xfrm>
              <a:off x="2495600" y="3588904"/>
              <a:ext cx="2952328" cy="712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000" tIns="0" rIns="144000" bIns="0" anchor="t" anchorCtr="0">
              <a:normAutofit/>
            </a:bodyPr>
            <a:lstStyle/>
            <a:p>
              <a:pPr>
                <a:lnSpc>
                  <a:spcPct val="120000"/>
                </a:lnSpc>
              </a:pPr>
              <a:r>
                <a:rPr lang="zh-CN" altLang="en-US" sz="1100" dirty="0">
                  <a:solidFill>
                    <a:srgbClr val="44D9E6"/>
                  </a:solidFill>
                </a:rPr>
                <a:t>点击此处更换文本点击此处更换文本点击此处更换文本</a:t>
              </a:r>
            </a:p>
          </p:txBody>
        </p:sp>
      </p:grpSp>
      <p:grpSp>
        <p:nvGrpSpPr>
          <p:cNvPr id="14" name="iSľíḋè">
            <a:extLst>
              <a:ext uri="{FF2B5EF4-FFF2-40B4-BE49-F238E27FC236}">
                <a16:creationId xmlns:a16="http://schemas.microsoft.com/office/drawing/2014/main" xmlns="" id="{8E38A8FF-E87C-4599-AF9C-D7F408D0563A}"/>
              </a:ext>
            </a:extLst>
          </p:cNvPr>
          <p:cNvGrpSpPr/>
          <p:nvPr/>
        </p:nvGrpSpPr>
        <p:grpSpPr>
          <a:xfrm>
            <a:off x="7536160" y="3650472"/>
            <a:ext cx="2520280" cy="1040712"/>
            <a:chOff x="2495600" y="3260341"/>
            <a:chExt cx="2952328" cy="1040712"/>
          </a:xfrm>
        </p:grpSpPr>
        <p:sp>
          <p:nvSpPr>
            <p:cNvPr id="21" name="îṣliḋê">
              <a:extLst>
                <a:ext uri="{FF2B5EF4-FFF2-40B4-BE49-F238E27FC236}">
                  <a16:creationId xmlns:a16="http://schemas.microsoft.com/office/drawing/2014/main" xmlns="" id="{95069829-3FA8-4B1E-A9C0-0396CA517F9A}"/>
                </a:ext>
              </a:extLst>
            </p:cNvPr>
            <p:cNvSpPr txBox="1"/>
            <p:nvPr/>
          </p:nvSpPr>
          <p:spPr bwMode="auto">
            <a:xfrm>
              <a:off x="2495600" y="3260341"/>
              <a:ext cx="2952328" cy="328565"/>
            </a:xfrm>
            <a:prstGeom prst="rect">
              <a:avLst/>
            </a:prstGeom>
            <a:noFill/>
          </p:spPr>
          <p:txBody>
            <a:bodyPr wrap="none" lIns="144000" tIns="0" rIns="144000" bIns="0" anchor="b" anchorCtr="0">
              <a:normAutofit/>
            </a:bodyPr>
            <a:lstStyle/>
            <a:p>
              <a:pPr>
                <a:defRPr/>
              </a:pPr>
              <a:r>
                <a:rPr lang="zh-CN" altLang="en-US" sz="1600" b="1" dirty="0">
                  <a:solidFill>
                    <a:srgbClr val="44D9E6"/>
                  </a:solidFill>
                </a:rPr>
                <a:t>标题预设</a:t>
              </a:r>
            </a:p>
          </p:txBody>
        </p:sp>
        <p:sp>
          <p:nvSpPr>
            <p:cNvPr id="22" name="îṣḷîḍe">
              <a:extLst>
                <a:ext uri="{FF2B5EF4-FFF2-40B4-BE49-F238E27FC236}">
                  <a16:creationId xmlns:a16="http://schemas.microsoft.com/office/drawing/2014/main" xmlns="" id="{19F198A9-45B9-4D2D-B4B8-7B850562C37E}"/>
                </a:ext>
              </a:extLst>
            </p:cNvPr>
            <p:cNvSpPr>
              <a:spLocks/>
            </p:cNvSpPr>
            <p:nvPr/>
          </p:nvSpPr>
          <p:spPr bwMode="auto">
            <a:xfrm>
              <a:off x="2495600" y="3588904"/>
              <a:ext cx="2952328" cy="712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000" tIns="0" rIns="144000" bIns="0" anchor="t" anchorCtr="0">
              <a:normAutofit/>
            </a:bodyPr>
            <a:lstStyle/>
            <a:p>
              <a:pPr>
                <a:lnSpc>
                  <a:spcPct val="120000"/>
                </a:lnSpc>
              </a:pPr>
              <a:r>
                <a:rPr lang="zh-CN" altLang="en-US" sz="1100" dirty="0">
                  <a:solidFill>
                    <a:srgbClr val="44D9E6"/>
                  </a:solidFill>
                </a:rPr>
                <a:t>点击此处更换文本点击此处更换文本点击此处更换文本</a:t>
              </a:r>
            </a:p>
          </p:txBody>
        </p:sp>
      </p:grpSp>
      <p:grpSp>
        <p:nvGrpSpPr>
          <p:cNvPr id="15" name="iś1îde">
            <a:extLst>
              <a:ext uri="{FF2B5EF4-FFF2-40B4-BE49-F238E27FC236}">
                <a16:creationId xmlns:a16="http://schemas.microsoft.com/office/drawing/2014/main" xmlns="" id="{7C58253E-E36A-4209-9201-10A00B28EC95}"/>
              </a:ext>
            </a:extLst>
          </p:cNvPr>
          <p:cNvGrpSpPr/>
          <p:nvPr/>
        </p:nvGrpSpPr>
        <p:grpSpPr>
          <a:xfrm>
            <a:off x="7536160" y="4777470"/>
            <a:ext cx="2520280" cy="1040712"/>
            <a:chOff x="2495600" y="3260341"/>
            <a:chExt cx="2952328" cy="1040712"/>
          </a:xfrm>
        </p:grpSpPr>
        <p:sp>
          <p:nvSpPr>
            <p:cNvPr id="19" name="işľíḓê">
              <a:extLst>
                <a:ext uri="{FF2B5EF4-FFF2-40B4-BE49-F238E27FC236}">
                  <a16:creationId xmlns:a16="http://schemas.microsoft.com/office/drawing/2014/main" xmlns="" id="{65024455-0E62-464F-AF30-D942213E3955}"/>
                </a:ext>
              </a:extLst>
            </p:cNvPr>
            <p:cNvSpPr txBox="1"/>
            <p:nvPr/>
          </p:nvSpPr>
          <p:spPr bwMode="auto">
            <a:xfrm>
              <a:off x="2495600" y="3260341"/>
              <a:ext cx="2952328" cy="328565"/>
            </a:xfrm>
            <a:prstGeom prst="rect">
              <a:avLst/>
            </a:prstGeom>
            <a:noFill/>
          </p:spPr>
          <p:txBody>
            <a:bodyPr wrap="none" lIns="144000" tIns="0" rIns="144000" bIns="0" anchor="b" anchorCtr="0">
              <a:normAutofit/>
            </a:bodyPr>
            <a:lstStyle/>
            <a:p>
              <a:pPr>
                <a:defRPr/>
              </a:pPr>
              <a:r>
                <a:rPr lang="zh-CN" altLang="en-US" sz="1600" b="1" dirty="0">
                  <a:solidFill>
                    <a:srgbClr val="44D9E6"/>
                  </a:solidFill>
                </a:rPr>
                <a:t>标题预设</a:t>
              </a:r>
            </a:p>
          </p:txBody>
        </p:sp>
        <p:sp>
          <p:nvSpPr>
            <p:cNvPr id="20" name="ísļíḑé">
              <a:extLst>
                <a:ext uri="{FF2B5EF4-FFF2-40B4-BE49-F238E27FC236}">
                  <a16:creationId xmlns:a16="http://schemas.microsoft.com/office/drawing/2014/main" xmlns="" id="{67C0FF38-DC51-465C-B317-BD77D9524B0D}"/>
                </a:ext>
              </a:extLst>
            </p:cNvPr>
            <p:cNvSpPr>
              <a:spLocks/>
            </p:cNvSpPr>
            <p:nvPr/>
          </p:nvSpPr>
          <p:spPr bwMode="auto">
            <a:xfrm>
              <a:off x="2495600" y="3588904"/>
              <a:ext cx="2952328" cy="712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000" tIns="0" rIns="144000" bIns="0" anchor="t" anchorCtr="0">
              <a:normAutofit/>
            </a:bodyPr>
            <a:lstStyle/>
            <a:p>
              <a:pPr>
                <a:lnSpc>
                  <a:spcPct val="120000"/>
                </a:lnSpc>
              </a:pPr>
              <a:r>
                <a:rPr lang="zh-CN" altLang="en-US" sz="1100" dirty="0">
                  <a:solidFill>
                    <a:srgbClr val="44D9E6"/>
                  </a:solidFill>
                </a:rPr>
                <a:t>点击此处更换文本点击此处更换文本点击此处更换文本</a:t>
              </a:r>
            </a:p>
          </p:txBody>
        </p:sp>
      </p:grpSp>
      <p:sp>
        <p:nvSpPr>
          <p:cNvPr id="17" name="isľiḋé">
            <a:extLst>
              <a:ext uri="{FF2B5EF4-FFF2-40B4-BE49-F238E27FC236}">
                <a16:creationId xmlns:a16="http://schemas.microsoft.com/office/drawing/2014/main" xmlns="" id="{6A3BFC77-BE47-474A-8095-C772C2C18EB0}"/>
              </a:ext>
            </a:extLst>
          </p:cNvPr>
          <p:cNvSpPr txBox="1"/>
          <p:nvPr/>
        </p:nvSpPr>
        <p:spPr bwMode="auto">
          <a:xfrm>
            <a:off x="719139" y="1252048"/>
            <a:ext cx="5160838" cy="1553847"/>
          </a:xfrm>
          <a:prstGeom prst="rect">
            <a:avLst/>
          </a:prstGeom>
          <a:noFill/>
        </p:spPr>
        <p:txBody>
          <a:bodyPr wrap="none" lIns="144000" tIns="0" rIns="144000" bIns="0" anchor="b" anchorCtr="0">
            <a:normAutofit/>
          </a:bodyPr>
          <a:lstStyle/>
          <a:p>
            <a:pPr>
              <a:defRPr/>
            </a:pPr>
            <a:r>
              <a:rPr lang="zh-CN" altLang="en-US" sz="3200" b="1" dirty="0">
                <a:solidFill>
                  <a:srgbClr val="44D9E6"/>
                </a:solidFill>
              </a:rPr>
              <a:t>标题预设</a:t>
            </a:r>
          </a:p>
        </p:txBody>
      </p:sp>
      <p:sp>
        <p:nvSpPr>
          <p:cNvPr id="18" name="ïŝlïḑê">
            <a:extLst>
              <a:ext uri="{FF2B5EF4-FFF2-40B4-BE49-F238E27FC236}">
                <a16:creationId xmlns:a16="http://schemas.microsoft.com/office/drawing/2014/main" xmlns="" id="{69516843-D6EB-463F-89DC-7ADAE68D0CA0}"/>
              </a:ext>
            </a:extLst>
          </p:cNvPr>
          <p:cNvSpPr>
            <a:spLocks/>
          </p:cNvSpPr>
          <p:nvPr/>
        </p:nvSpPr>
        <p:spPr bwMode="auto">
          <a:xfrm>
            <a:off x="719139" y="2958275"/>
            <a:ext cx="5160838" cy="336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44000" tIns="0" rIns="144000" bIns="0" anchor="t" anchorCtr="0">
            <a:normAutofit/>
          </a:bodyPr>
          <a:lstStyle/>
          <a:p>
            <a:pPr>
              <a:lnSpc>
                <a:spcPct val="120000"/>
              </a:lnSpc>
              <a:defRPr sz="1800"/>
            </a:pPr>
            <a:r>
              <a:rPr lang="zh-CN" altLang="en-US" sz="1200" dirty="0">
                <a:solidFill>
                  <a:srgbClr val="44D9E6"/>
                </a:solidFill>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br>
              <a:rPr lang="zh-CN" altLang="en-US" sz="1200" dirty="0">
                <a:solidFill>
                  <a:srgbClr val="44D9E6"/>
                </a:solidFill>
              </a:rPr>
            </a:br>
            <a:endParaRPr lang="zh-CN" altLang="en-US" sz="1200" dirty="0">
              <a:solidFill>
                <a:srgbClr val="44D9E6"/>
              </a:solidFill>
            </a:endParaRPr>
          </a:p>
        </p:txBody>
      </p:sp>
      <p:grpSp>
        <p:nvGrpSpPr>
          <p:cNvPr id="27" name="组合 26">
            <a:extLst>
              <a:ext uri="{FF2B5EF4-FFF2-40B4-BE49-F238E27FC236}">
                <a16:creationId xmlns:a16="http://schemas.microsoft.com/office/drawing/2014/main" xmlns="" id="{8C900D2D-F7FD-4FF0-8FAD-3EC2F6ABC03D}"/>
              </a:ext>
            </a:extLst>
          </p:cNvPr>
          <p:cNvGrpSpPr/>
          <p:nvPr/>
        </p:nvGrpSpPr>
        <p:grpSpPr>
          <a:xfrm>
            <a:off x="0" y="304800"/>
            <a:ext cx="8048984" cy="566585"/>
            <a:chOff x="0" y="513506"/>
            <a:chExt cx="6978466" cy="491229"/>
          </a:xfrm>
        </p:grpSpPr>
        <p:sp>
          <p:nvSpPr>
            <p:cNvPr id="28" name="矩形 2">
              <a:extLst>
                <a:ext uri="{FF2B5EF4-FFF2-40B4-BE49-F238E27FC236}">
                  <a16:creationId xmlns:a16="http://schemas.microsoft.com/office/drawing/2014/main" xmlns="" id="{BE0498E9-40BF-403D-903D-2E8789C6748C}"/>
                </a:ext>
              </a:extLst>
            </p:cNvPr>
            <p:cNvSpPr/>
            <p:nvPr/>
          </p:nvSpPr>
          <p:spPr>
            <a:xfrm>
              <a:off x="0" y="513506"/>
              <a:ext cx="623488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881" h="491229">
                  <a:moveTo>
                    <a:pt x="0" y="0"/>
                  </a:moveTo>
                  <a:lnTo>
                    <a:pt x="5206181" y="0"/>
                  </a:lnTo>
                  <a:lnTo>
                    <a:pt x="6234881" y="491229"/>
                  </a:lnTo>
                  <a:lnTo>
                    <a:pt x="0" y="491229"/>
                  </a:lnTo>
                  <a:lnTo>
                    <a:pt x="0" y="0"/>
                  </a:lnTo>
                  <a:close/>
                </a:path>
              </a:pathLst>
            </a:custGeom>
            <a:gradFill>
              <a:gsLst>
                <a:gs pos="0">
                  <a:schemeClr val="accent1">
                    <a:lumMod val="5000"/>
                    <a:lumOff val="95000"/>
                    <a:alpha val="0"/>
                  </a:schemeClr>
                </a:gs>
                <a:gs pos="74000">
                  <a:srgbClr val="44D9E6"/>
                </a:gs>
                <a:gs pos="83000">
                  <a:srgbClr val="44D9E6"/>
                </a:gs>
                <a:gs pos="100000">
                  <a:srgbClr val="44D9E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
              <a:extLst>
                <a:ext uri="{FF2B5EF4-FFF2-40B4-BE49-F238E27FC236}">
                  <a16:creationId xmlns:a16="http://schemas.microsoft.com/office/drawing/2014/main" xmlns="" id="{EEC96986-121D-44CC-9920-BE2C96FC1A6A}"/>
                </a:ext>
              </a:extLst>
            </p:cNvPr>
            <p:cNvSpPr/>
            <p:nvPr/>
          </p:nvSpPr>
          <p:spPr>
            <a:xfrm>
              <a:off x="535368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
              <a:extLst>
                <a:ext uri="{FF2B5EF4-FFF2-40B4-BE49-F238E27FC236}">
                  <a16:creationId xmlns:a16="http://schemas.microsoft.com/office/drawing/2014/main" xmlns="" id="{4A953DEB-9AE6-46C1-ACAF-4C4DCD8A7460}"/>
                </a:ext>
              </a:extLst>
            </p:cNvPr>
            <p:cNvSpPr/>
            <p:nvPr/>
          </p:nvSpPr>
          <p:spPr>
            <a:xfrm>
              <a:off x="571563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30">
            <a:extLst>
              <a:ext uri="{FF2B5EF4-FFF2-40B4-BE49-F238E27FC236}">
                <a16:creationId xmlns:a16="http://schemas.microsoft.com/office/drawing/2014/main" xmlns="" id="{C6C977C1-8C1F-4218-92CA-3F53D9571BDA}"/>
              </a:ext>
            </a:extLst>
          </p:cNvPr>
          <p:cNvSpPr txBox="1"/>
          <p:nvPr/>
        </p:nvSpPr>
        <p:spPr>
          <a:xfrm>
            <a:off x="286065" y="342900"/>
            <a:ext cx="6858000" cy="523220"/>
          </a:xfrm>
          <a:prstGeom prst="rect">
            <a:avLst/>
          </a:prstGeom>
          <a:noFill/>
        </p:spPr>
        <p:txBody>
          <a:bodyPr wrap="square" rtlCol="0">
            <a:spAutoFit/>
          </a:bodyPr>
          <a:lstStyle/>
          <a:p>
            <a:r>
              <a:rPr lang="en-US" altLang="zh-CN" sz="2800" spc="120" dirty="0">
                <a:solidFill>
                  <a:schemeClr val="bg1"/>
                </a:solidFill>
                <a:cs typeface="+mn-ea"/>
                <a:sym typeface="+mn-lt"/>
              </a:rPr>
              <a:t>RESEARCH PRODUCTION</a:t>
            </a:r>
            <a:endParaRPr lang="zh-CN" altLang="en-US" sz="2800" spc="120" dirty="0">
              <a:solidFill>
                <a:schemeClr val="bg1"/>
              </a:solidFill>
              <a:cs typeface="+mn-ea"/>
              <a:sym typeface="+mn-lt"/>
            </a:endParaRPr>
          </a:p>
        </p:txBody>
      </p:sp>
    </p:spTree>
    <p:extLst>
      <p:ext uri="{BB962C8B-B14F-4D97-AF65-F5344CB8AC3E}">
        <p14:creationId xmlns:p14="http://schemas.microsoft.com/office/powerpoint/2010/main" val="2738726992"/>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500" fill="hold"/>
                                        <p:tgtEl>
                                          <p:spTgt spid="9"/>
                                        </p:tgtEl>
                                        <p:attrNameLst>
                                          <p:attrName>ppt_w</p:attrName>
                                        </p:attrNameLst>
                                      </p:cBhvr>
                                      <p:tavLst>
                                        <p:tav tm="0">
                                          <p:val>
                                            <p:fltVal val="0"/>
                                          </p:val>
                                        </p:tav>
                                        <p:tav tm="100000">
                                          <p:val>
                                            <p:strVal val="#ppt_w"/>
                                          </p:val>
                                        </p:tav>
                                      </p:tavLst>
                                    </p:anim>
                                    <p:anim calcmode="lin" valueType="num">
                                      <p:cBhvr>
                                        <p:cTn id="47" dur="500" fill="hold"/>
                                        <p:tgtEl>
                                          <p:spTgt spid="9"/>
                                        </p:tgtEl>
                                        <p:attrNameLst>
                                          <p:attrName>ppt_h</p:attrName>
                                        </p:attrNameLst>
                                      </p:cBhvr>
                                      <p:tavLst>
                                        <p:tav tm="0">
                                          <p:val>
                                            <p:fltVal val="0"/>
                                          </p:val>
                                        </p:tav>
                                        <p:tav tm="100000">
                                          <p:val>
                                            <p:strVal val="#ppt_h"/>
                                          </p:val>
                                        </p:tav>
                                      </p:tavLst>
                                    </p:anim>
                                    <p:animEffect transition="in" filter="fade">
                                      <p:cBhvr>
                                        <p:cTn id="48" dur="500"/>
                                        <p:tgtEl>
                                          <p:spTgt spid="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1000"/>
                                        <p:tgtEl>
                                          <p:spTgt spid="12"/>
                                        </p:tgtEl>
                                      </p:cBhvr>
                                    </p:animEffect>
                                    <p:anim calcmode="lin" valueType="num">
                                      <p:cBhvr>
                                        <p:cTn id="64" dur="1000" fill="hold"/>
                                        <p:tgtEl>
                                          <p:spTgt spid="12"/>
                                        </p:tgtEl>
                                        <p:attrNameLst>
                                          <p:attrName>ppt_x</p:attrName>
                                        </p:attrNameLst>
                                      </p:cBhvr>
                                      <p:tavLst>
                                        <p:tav tm="0">
                                          <p:val>
                                            <p:strVal val="#ppt_x"/>
                                          </p:val>
                                        </p:tav>
                                        <p:tav tm="100000">
                                          <p:val>
                                            <p:strVal val="#ppt_x"/>
                                          </p:val>
                                        </p:tav>
                                      </p:tavLst>
                                    </p:anim>
                                    <p:anim calcmode="lin" valueType="num">
                                      <p:cBhvr>
                                        <p:cTn id="6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fade">
                                      <p:cBhvr>
                                        <p:cTn id="70" dur="1000"/>
                                        <p:tgtEl>
                                          <p:spTgt spid="13"/>
                                        </p:tgtEl>
                                      </p:cBhvr>
                                    </p:animEffect>
                                    <p:anim calcmode="lin" valueType="num">
                                      <p:cBhvr>
                                        <p:cTn id="71" dur="1000" fill="hold"/>
                                        <p:tgtEl>
                                          <p:spTgt spid="13"/>
                                        </p:tgtEl>
                                        <p:attrNameLst>
                                          <p:attrName>ppt_x</p:attrName>
                                        </p:attrNameLst>
                                      </p:cBhvr>
                                      <p:tavLst>
                                        <p:tav tm="0">
                                          <p:val>
                                            <p:strVal val="#ppt_x"/>
                                          </p:val>
                                        </p:tav>
                                        <p:tav tm="100000">
                                          <p:val>
                                            <p:strVal val="#ppt_x"/>
                                          </p:val>
                                        </p:tav>
                                      </p:tavLst>
                                    </p:anim>
                                    <p:anim calcmode="lin" valueType="num">
                                      <p:cBhvr>
                                        <p:cTn id="7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fade">
                                      <p:cBhvr>
                                        <p:cTn id="77" dur="1000"/>
                                        <p:tgtEl>
                                          <p:spTgt spid="14"/>
                                        </p:tgtEl>
                                      </p:cBhvr>
                                    </p:animEffect>
                                    <p:anim calcmode="lin" valueType="num">
                                      <p:cBhvr>
                                        <p:cTn id="78" dur="1000" fill="hold"/>
                                        <p:tgtEl>
                                          <p:spTgt spid="14"/>
                                        </p:tgtEl>
                                        <p:attrNameLst>
                                          <p:attrName>ppt_x</p:attrName>
                                        </p:attrNameLst>
                                      </p:cBhvr>
                                      <p:tavLst>
                                        <p:tav tm="0">
                                          <p:val>
                                            <p:strVal val="#ppt_x"/>
                                          </p:val>
                                        </p:tav>
                                        <p:tav tm="100000">
                                          <p:val>
                                            <p:strVal val="#ppt_x"/>
                                          </p:val>
                                        </p:tav>
                                      </p:tavLst>
                                    </p:anim>
                                    <p:anim calcmode="lin" valueType="num">
                                      <p:cBhvr>
                                        <p:cTn id="7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nodeType="clickEffect">
                                  <p:stCondLst>
                                    <p:cond delay="0"/>
                                  </p:stCondLst>
                                  <p:childTnLst>
                                    <p:set>
                                      <p:cBhvr>
                                        <p:cTn id="83" dur="1" fill="hold">
                                          <p:stCondLst>
                                            <p:cond delay="0"/>
                                          </p:stCondLst>
                                        </p:cTn>
                                        <p:tgtEl>
                                          <p:spTgt spid="15"/>
                                        </p:tgtEl>
                                        <p:attrNameLst>
                                          <p:attrName>style.visibility</p:attrName>
                                        </p:attrNameLst>
                                      </p:cBhvr>
                                      <p:to>
                                        <p:strVal val="visible"/>
                                      </p:to>
                                    </p:set>
                                    <p:animEffect transition="in" filter="fade">
                                      <p:cBhvr>
                                        <p:cTn id="84" dur="1000"/>
                                        <p:tgtEl>
                                          <p:spTgt spid="15"/>
                                        </p:tgtEl>
                                      </p:cBhvr>
                                    </p:animEffect>
                                    <p:anim calcmode="lin" valueType="num">
                                      <p:cBhvr>
                                        <p:cTn id="85" dur="1000" fill="hold"/>
                                        <p:tgtEl>
                                          <p:spTgt spid="15"/>
                                        </p:tgtEl>
                                        <p:attrNameLst>
                                          <p:attrName>ppt_x</p:attrName>
                                        </p:attrNameLst>
                                      </p:cBhvr>
                                      <p:tavLst>
                                        <p:tav tm="0">
                                          <p:val>
                                            <p:strVal val="#ppt_x"/>
                                          </p:val>
                                        </p:tav>
                                        <p:tav tm="100000">
                                          <p:val>
                                            <p:strVal val="#ppt_x"/>
                                          </p:val>
                                        </p:tav>
                                      </p:tavLst>
                                    </p:anim>
                                    <p:anim calcmode="lin" valueType="num">
                                      <p:cBhvr>
                                        <p:cTn id="8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ṥḷidé">
            <a:extLst>
              <a:ext uri="{FF2B5EF4-FFF2-40B4-BE49-F238E27FC236}">
                <a16:creationId xmlns:a16="http://schemas.microsoft.com/office/drawing/2014/main" xmlns="" id="{445C8E93-5C0C-4578-AF8D-08A726942868}"/>
              </a:ext>
            </a:extLst>
          </p:cNvPr>
          <p:cNvSpPr/>
          <p:nvPr/>
        </p:nvSpPr>
        <p:spPr>
          <a:xfrm>
            <a:off x="1186937" y="1901216"/>
            <a:ext cx="1860468" cy="1810713"/>
          </a:xfrm>
          <a:prstGeom prst="roundRect">
            <a:avLst/>
          </a:prstGeom>
          <a:solidFill>
            <a:srgbClr val="44D9E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cxnSp>
        <p:nvCxnSpPr>
          <p:cNvPr id="4" name="直接连接符 3">
            <a:extLst>
              <a:ext uri="{FF2B5EF4-FFF2-40B4-BE49-F238E27FC236}">
                <a16:creationId xmlns:a16="http://schemas.microsoft.com/office/drawing/2014/main" xmlns="" id="{01660235-5678-45C5-B670-CA4B650181C5}"/>
              </a:ext>
            </a:extLst>
          </p:cNvPr>
          <p:cNvCxnSpPr/>
          <p:nvPr/>
        </p:nvCxnSpPr>
        <p:spPr>
          <a:xfrm flipH="1">
            <a:off x="1222166" y="4493716"/>
            <a:ext cx="781342" cy="0"/>
          </a:xfrm>
          <a:prstGeom prst="line">
            <a:avLst/>
          </a:prstGeom>
          <a:ln w="3175">
            <a:solidFill>
              <a:srgbClr val="44D9E6"/>
            </a:solidFill>
          </a:ln>
        </p:spPr>
        <p:style>
          <a:lnRef idx="1">
            <a:schemeClr val="accent1"/>
          </a:lnRef>
          <a:fillRef idx="0">
            <a:schemeClr val="accent1"/>
          </a:fillRef>
          <a:effectRef idx="0">
            <a:schemeClr val="accent1"/>
          </a:effectRef>
          <a:fontRef idx="minor">
            <a:schemeClr val="tx1"/>
          </a:fontRef>
        </p:style>
      </p:cxnSp>
      <p:sp>
        <p:nvSpPr>
          <p:cNvPr id="5" name="íṣľide">
            <a:extLst>
              <a:ext uri="{FF2B5EF4-FFF2-40B4-BE49-F238E27FC236}">
                <a16:creationId xmlns:a16="http://schemas.microsoft.com/office/drawing/2014/main" xmlns="" id="{38406344-ABB9-4AB6-BCA2-0924D2E9E9A3}"/>
              </a:ext>
            </a:extLst>
          </p:cNvPr>
          <p:cNvSpPr/>
          <p:nvPr/>
        </p:nvSpPr>
        <p:spPr>
          <a:xfrm rot="18914935">
            <a:off x="2072804" y="4438281"/>
            <a:ext cx="63914" cy="227167"/>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rgbClr val="44D9E6"/>
          </a:solidFill>
          <a:ln>
            <a:solidFill>
              <a:srgbClr val="44D9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6" name="iśḻîďe">
            <a:extLst>
              <a:ext uri="{FF2B5EF4-FFF2-40B4-BE49-F238E27FC236}">
                <a16:creationId xmlns:a16="http://schemas.microsoft.com/office/drawing/2014/main" xmlns="" id="{04962466-8C5F-494F-BC74-4B698FB44F4F}"/>
              </a:ext>
            </a:extLst>
          </p:cNvPr>
          <p:cNvSpPr/>
          <p:nvPr/>
        </p:nvSpPr>
        <p:spPr>
          <a:xfrm rot="2703745">
            <a:off x="2188923" y="4437417"/>
            <a:ext cx="63914" cy="22923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rgbClr val="44D9E6"/>
          </a:solidFill>
          <a:ln>
            <a:solidFill>
              <a:srgbClr val="44D9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cxnSp>
        <p:nvCxnSpPr>
          <p:cNvPr id="7" name="直接连接符 6">
            <a:extLst>
              <a:ext uri="{FF2B5EF4-FFF2-40B4-BE49-F238E27FC236}">
                <a16:creationId xmlns:a16="http://schemas.microsoft.com/office/drawing/2014/main" xmlns="" id="{3EC76017-6C19-499D-8D5C-89F1A68FD23A}"/>
              </a:ext>
            </a:extLst>
          </p:cNvPr>
          <p:cNvCxnSpPr/>
          <p:nvPr/>
        </p:nvCxnSpPr>
        <p:spPr>
          <a:xfrm flipH="1">
            <a:off x="2315322" y="4493717"/>
            <a:ext cx="767395" cy="0"/>
          </a:xfrm>
          <a:prstGeom prst="line">
            <a:avLst/>
          </a:prstGeom>
          <a:ln w="3175">
            <a:solidFill>
              <a:srgbClr val="44D9E6"/>
            </a:solidFill>
          </a:ln>
        </p:spPr>
        <p:style>
          <a:lnRef idx="1">
            <a:schemeClr val="accent1"/>
          </a:lnRef>
          <a:fillRef idx="0">
            <a:schemeClr val="accent1"/>
          </a:fillRef>
          <a:effectRef idx="0">
            <a:schemeClr val="accent1"/>
          </a:effectRef>
          <a:fontRef idx="minor">
            <a:schemeClr val="tx1"/>
          </a:fontRef>
        </p:style>
      </p:cxnSp>
      <p:sp>
        <p:nvSpPr>
          <p:cNvPr id="8" name="íṥľîḋè">
            <a:extLst>
              <a:ext uri="{FF2B5EF4-FFF2-40B4-BE49-F238E27FC236}">
                <a16:creationId xmlns:a16="http://schemas.microsoft.com/office/drawing/2014/main" xmlns="" id="{3F7E7D05-A8DD-408A-9FAE-EDFDC892D81B}"/>
              </a:ext>
            </a:extLst>
          </p:cNvPr>
          <p:cNvSpPr>
            <a:spLocks/>
          </p:cNvSpPr>
          <p:nvPr/>
        </p:nvSpPr>
        <p:spPr bwMode="auto">
          <a:xfrm>
            <a:off x="1468672" y="2451643"/>
            <a:ext cx="1425575" cy="1250951"/>
          </a:xfrm>
          <a:custGeom>
            <a:avLst/>
            <a:gdLst>
              <a:gd name="T0" fmla="*/ 680 w 898"/>
              <a:gd name="T1" fmla="*/ 580 h 788"/>
              <a:gd name="T2" fmla="*/ 534 w 898"/>
              <a:gd name="T3" fmla="*/ 500 h 788"/>
              <a:gd name="T4" fmla="*/ 576 w 898"/>
              <a:gd name="T5" fmla="*/ 352 h 788"/>
              <a:gd name="T6" fmla="*/ 610 w 898"/>
              <a:gd name="T7" fmla="*/ 246 h 788"/>
              <a:gd name="T8" fmla="*/ 562 w 898"/>
              <a:gd name="T9" fmla="*/ 216 h 788"/>
              <a:gd name="T10" fmla="*/ 558 w 898"/>
              <a:gd name="T11" fmla="*/ 170 h 788"/>
              <a:gd name="T12" fmla="*/ 556 w 898"/>
              <a:gd name="T13" fmla="*/ 134 h 788"/>
              <a:gd name="T14" fmla="*/ 556 w 898"/>
              <a:gd name="T15" fmla="*/ 100 h 788"/>
              <a:gd name="T16" fmla="*/ 542 w 898"/>
              <a:gd name="T17" fmla="*/ 70 h 788"/>
              <a:gd name="T18" fmla="*/ 528 w 898"/>
              <a:gd name="T19" fmla="*/ 38 h 788"/>
              <a:gd name="T20" fmla="*/ 456 w 898"/>
              <a:gd name="T21" fmla="*/ 2 h 788"/>
              <a:gd name="T22" fmla="*/ 376 w 898"/>
              <a:gd name="T23" fmla="*/ 4 h 788"/>
              <a:gd name="T24" fmla="*/ 324 w 898"/>
              <a:gd name="T25" fmla="*/ 24 h 788"/>
              <a:gd name="T26" fmla="*/ 246 w 898"/>
              <a:gd name="T27" fmla="*/ 92 h 788"/>
              <a:gd name="T28" fmla="*/ 206 w 898"/>
              <a:gd name="T29" fmla="*/ 232 h 788"/>
              <a:gd name="T30" fmla="*/ 224 w 898"/>
              <a:gd name="T31" fmla="*/ 324 h 788"/>
              <a:gd name="T32" fmla="*/ 264 w 898"/>
              <a:gd name="T33" fmla="*/ 418 h 788"/>
              <a:gd name="T34" fmla="*/ 294 w 898"/>
              <a:gd name="T35" fmla="*/ 480 h 788"/>
              <a:gd name="T36" fmla="*/ 214 w 898"/>
              <a:gd name="T37" fmla="*/ 572 h 788"/>
              <a:gd name="T38" fmla="*/ 0 w 898"/>
              <a:gd name="T39" fmla="*/ 788 h 788"/>
              <a:gd name="T40" fmla="*/ 596 w 898"/>
              <a:gd name="T41" fmla="*/ 258 h 788"/>
              <a:gd name="T42" fmla="*/ 578 w 898"/>
              <a:gd name="T43" fmla="*/ 336 h 788"/>
              <a:gd name="T44" fmla="*/ 592 w 898"/>
              <a:gd name="T45" fmla="*/ 258 h 788"/>
              <a:gd name="T46" fmla="*/ 566 w 898"/>
              <a:gd name="T47" fmla="*/ 280 h 788"/>
              <a:gd name="T48" fmla="*/ 544 w 898"/>
              <a:gd name="T49" fmla="*/ 346 h 788"/>
              <a:gd name="T50" fmla="*/ 518 w 898"/>
              <a:gd name="T51" fmla="*/ 288 h 788"/>
              <a:gd name="T52" fmla="*/ 336 w 898"/>
              <a:gd name="T53" fmla="*/ 214 h 788"/>
              <a:gd name="T54" fmla="*/ 342 w 898"/>
              <a:gd name="T55" fmla="*/ 166 h 788"/>
              <a:gd name="T56" fmla="*/ 468 w 898"/>
              <a:gd name="T57" fmla="*/ 158 h 788"/>
              <a:gd name="T58" fmla="*/ 526 w 898"/>
              <a:gd name="T59" fmla="*/ 142 h 788"/>
              <a:gd name="T60" fmla="*/ 530 w 898"/>
              <a:gd name="T61" fmla="*/ 256 h 788"/>
              <a:gd name="T62" fmla="*/ 448 w 898"/>
              <a:gd name="T63" fmla="*/ 268 h 788"/>
              <a:gd name="T64" fmla="*/ 304 w 898"/>
              <a:gd name="T65" fmla="*/ 274 h 788"/>
              <a:gd name="T66" fmla="*/ 352 w 898"/>
              <a:gd name="T67" fmla="*/ 296 h 788"/>
              <a:gd name="T68" fmla="*/ 474 w 898"/>
              <a:gd name="T69" fmla="*/ 284 h 788"/>
              <a:gd name="T70" fmla="*/ 444 w 898"/>
              <a:gd name="T71" fmla="*/ 348 h 788"/>
              <a:gd name="T72" fmla="*/ 366 w 898"/>
              <a:gd name="T73" fmla="*/ 364 h 788"/>
              <a:gd name="T74" fmla="*/ 242 w 898"/>
              <a:gd name="T75" fmla="*/ 348 h 788"/>
              <a:gd name="T76" fmla="*/ 232 w 898"/>
              <a:gd name="T77" fmla="*/ 282 h 788"/>
              <a:gd name="T78" fmla="*/ 284 w 898"/>
              <a:gd name="T79" fmla="*/ 290 h 788"/>
              <a:gd name="T80" fmla="*/ 340 w 898"/>
              <a:gd name="T81" fmla="*/ 304 h 788"/>
              <a:gd name="T82" fmla="*/ 362 w 898"/>
              <a:gd name="T83" fmla="*/ 376 h 788"/>
              <a:gd name="T84" fmla="*/ 446 w 898"/>
              <a:gd name="T85" fmla="*/ 362 h 788"/>
              <a:gd name="T86" fmla="*/ 488 w 898"/>
              <a:gd name="T87" fmla="*/ 294 h 788"/>
              <a:gd name="T88" fmla="*/ 522 w 898"/>
              <a:gd name="T89" fmla="*/ 348 h 788"/>
              <a:gd name="T90" fmla="*/ 560 w 898"/>
              <a:gd name="T91" fmla="*/ 356 h 788"/>
              <a:gd name="T92" fmla="*/ 522 w 898"/>
              <a:gd name="T93" fmla="*/ 518 h 788"/>
              <a:gd name="T94" fmla="*/ 414 w 898"/>
              <a:gd name="T95" fmla="*/ 506 h 788"/>
              <a:gd name="T96" fmla="*/ 316 w 898"/>
              <a:gd name="T97" fmla="*/ 416 h 788"/>
              <a:gd name="T98" fmla="*/ 278 w 898"/>
              <a:gd name="T99" fmla="*/ 372 h 788"/>
              <a:gd name="T100" fmla="*/ 408 w 898"/>
              <a:gd name="T101" fmla="*/ 758 h 788"/>
              <a:gd name="T102" fmla="*/ 274 w 898"/>
              <a:gd name="T103" fmla="*/ 622 h 788"/>
              <a:gd name="T104" fmla="*/ 300 w 898"/>
              <a:gd name="T105" fmla="*/ 494 h 788"/>
              <a:gd name="T106" fmla="*/ 298 w 898"/>
              <a:gd name="T107" fmla="*/ 372 h 788"/>
              <a:gd name="T108" fmla="*/ 390 w 898"/>
              <a:gd name="T109" fmla="*/ 500 h 788"/>
              <a:gd name="T110" fmla="*/ 508 w 898"/>
              <a:gd name="T111" fmla="*/ 530 h 788"/>
              <a:gd name="T112" fmla="*/ 534 w 898"/>
              <a:gd name="T113" fmla="*/ 606 h 788"/>
              <a:gd name="T114" fmla="*/ 432 w 898"/>
              <a:gd name="T115" fmla="*/ 748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8" h="788">
                <a:moveTo>
                  <a:pt x="856" y="660"/>
                </a:moveTo>
                <a:lnTo>
                  <a:pt x="856" y="660"/>
                </a:lnTo>
                <a:lnTo>
                  <a:pt x="846" y="650"/>
                </a:lnTo>
                <a:lnTo>
                  <a:pt x="834" y="640"/>
                </a:lnTo>
                <a:lnTo>
                  <a:pt x="808" y="624"/>
                </a:lnTo>
                <a:lnTo>
                  <a:pt x="780" y="612"/>
                </a:lnTo>
                <a:lnTo>
                  <a:pt x="752" y="600"/>
                </a:lnTo>
                <a:lnTo>
                  <a:pt x="706" y="586"/>
                </a:lnTo>
                <a:lnTo>
                  <a:pt x="680" y="580"/>
                </a:lnTo>
                <a:lnTo>
                  <a:pt x="680" y="580"/>
                </a:lnTo>
                <a:lnTo>
                  <a:pt x="660" y="572"/>
                </a:lnTo>
                <a:lnTo>
                  <a:pt x="630" y="562"/>
                </a:lnTo>
                <a:lnTo>
                  <a:pt x="598" y="550"/>
                </a:lnTo>
                <a:lnTo>
                  <a:pt x="586" y="546"/>
                </a:lnTo>
                <a:lnTo>
                  <a:pt x="578" y="540"/>
                </a:lnTo>
                <a:lnTo>
                  <a:pt x="578" y="540"/>
                </a:lnTo>
                <a:lnTo>
                  <a:pt x="556" y="520"/>
                </a:lnTo>
                <a:lnTo>
                  <a:pt x="534" y="500"/>
                </a:lnTo>
                <a:lnTo>
                  <a:pt x="534" y="500"/>
                </a:lnTo>
                <a:lnTo>
                  <a:pt x="542" y="468"/>
                </a:lnTo>
                <a:lnTo>
                  <a:pt x="542" y="468"/>
                </a:lnTo>
                <a:lnTo>
                  <a:pt x="554" y="414"/>
                </a:lnTo>
                <a:lnTo>
                  <a:pt x="554" y="414"/>
                </a:lnTo>
                <a:lnTo>
                  <a:pt x="560" y="392"/>
                </a:lnTo>
                <a:lnTo>
                  <a:pt x="566" y="354"/>
                </a:lnTo>
                <a:lnTo>
                  <a:pt x="566" y="354"/>
                </a:lnTo>
                <a:lnTo>
                  <a:pt x="576" y="352"/>
                </a:lnTo>
                <a:lnTo>
                  <a:pt x="584" y="346"/>
                </a:lnTo>
                <a:lnTo>
                  <a:pt x="590" y="340"/>
                </a:lnTo>
                <a:lnTo>
                  <a:pt x="594" y="332"/>
                </a:lnTo>
                <a:lnTo>
                  <a:pt x="594" y="332"/>
                </a:lnTo>
                <a:lnTo>
                  <a:pt x="598" y="318"/>
                </a:lnTo>
                <a:lnTo>
                  <a:pt x="600" y="300"/>
                </a:lnTo>
                <a:lnTo>
                  <a:pt x="604" y="276"/>
                </a:lnTo>
                <a:lnTo>
                  <a:pt x="608" y="268"/>
                </a:lnTo>
                <a:lnTo>
                  <a:pt x="610" y="246"/>
                </a:lnTo>
                <a:lnTo>
                  <a:pt x="604" y="246"/>
                </a:lnTo>
                <a:lnTo>
                  <a:pt x="604" y="246"/>
                </a:lnTo>
                <a:lnTo>
                  <a:pt x="592" y="244"/>
                </a:lnTo>
                <a:lnTo>
                  <a:pt x="592" y="244"/>
                </a:lnTo>
                <a:lnTo>
                  <a:pt x="566" y="246"/>
                </a:lnTo>
                <a:lnTo>
                  <a:pt x="566" y="246"/>
                </a:lnTo>
                <a:lnTo>
                  <a:pt x="562" y="226"/>
                </a:lnTo>
                <a:lnTo>
                  <a:pt x="562" y="226"/>
                </a:lnTo>
                <a:lnTo>
                  <a:pt x="562" y="216"/>
                </a:lnTo>
                <a:lnTo>
                  <a:pt x="566" y="208"/>
                </a:lnTo>
                <a:lnTo>
                  <a:pt x="566" y="208"/>
                </a:lnTo>
                <a:lnTo>
                  <a:pt x="568" y="202"/>
                </a:lnTo>
                <a:lnTo>
                  <a:pt x="570" y="196"/>
                </a:lnTo>
                <a:lnTo>
                  <a:pt x="568" y="188"/>
                </a:lnTo>
                <a:lnTo>
                  <a:pt x="566" y="182"/>
                </a:lnTo>
                <a:lnTo>
                  <a:pt x="566" y="182"/>
                </a:lnTo>
                <a:lnTo>
                  <a:pt x="560" y="174"/>
                </a:lnTo>
                <a:lnTo>
                  <a:pt x="558" y="170"/>
                </a:lnTo>
                <a:lnTo>
                  <a:pt x="558" y="166"/>
                </a:lnTo>
                <a:lnTo>
                  <a:pt x="558" y="166"/>
                </a:lnTo>
                <a:lnTo>
                  <a:pt x="562" y="152"/>
                </a:lnTo>
                <a:lnTo>
                  <a:pt x="562" y="152"/>
                </a:lnTo>
                <a:lnTo>
                  <a:pt x="564" y="146"/>
                </a:lnTo>
                <a:lnTo>
                  <a:pt x="562" y="142"/>
                </a:lnTo>
                <a:lnTo>
                  <a:pt x="560" y="138"/>
                </a:lnTo>
                <a:lnTo>
                  <a:pt x="560" y="138"/>
                </a:lnTo>
                <a:lnTo>
                  <a:pt x="556" y="134"/>
                </a:lnTo>
                <a:lnTo>
                  <a:pt x="550" y="130"/>
                </a:lnTo>
                <a:lnTo>
                  <a:pt x="548" y="128"/>
                </a:lnTo>
                <a:lnTo>
                  <a:pt x="548" y="126"/>
                </a:lnTo>
                <a:lnTo>
                  <a:pt x="550" y="124"/>
                </a:lnTo>
                <a:lnTo>
                  <a:pt x="550" y="124"/>
                </a:lnTo>
                <a:lnTo>
                  <a:pt x="552" y="122"/>
                </a:lnTo>
                <a:lnTo>
                  <a:pt x="554" y="118"/>
                </a:lnTo>
                <a:lnTo>
                  <a:pt x="558" y="108"/>
                </a:lnTo>
                <a:lnTo>
                  <a:pt x="556" y="100"/>
                </a:lnTo>
                <a:lnTo>
                  <a:pt x="556" y="96"/>
                </a:lnTo>
                <a:lnTo>
                  <a:pt x="552" y="94"/>
                </a:lnTo>
                <a:lnTo>
                  <a:pt x="552" y="94"/>
                </a:lnTo>
                <a:lnTo>
                  <a:pt x="544" y="88"/>
                </a:lnTo>
                <a:lnTo>
                  <a:pt x="544" y="88"/>
                </a:lnTo>
                <a:lnTo>
                  <a:pt x="544" y="88"/>
                </a:lnTo>
                <a:lnTo>
                  <a:pt x="546" y="78"/>
                </a:lnTo>
                <a:lnTo>
                  <a:pt x="544" y="72"/>
                </a:lnTo>
                <a:lnTo>
                  <a:pt x="542" y="70"/>
                </a:lnTo>
                <a:lnTo>
                  <a:pt x="540" y="70"/>
                </a:lnTo>
                <a:lnTo>
                  <a:pt x="540" y="70"/>
                </a:lnTo>
                <a:lnTo>
                  <a:pt x="542" y="66"/>
                </a:lnTo>
                <a:lnTo>
                  <a:pt x="542" y="64"/>
                </a:lnTo>
                <a:lnTo>
                  <a:pt x="540" y="56"/>
                </a:lnTo>
                <a:lnTo>
                  <a:pt x="536" y="48"/>
                </a:lnTo>
                <a:lnTo>
                  <a:pt x="530" y="44"/>
                </a:lnTo>
                <a:lnTo>
                  <a:pt x="530" y="44"/>
                </a:lnTo>
                <a:lnTo>
                  <a:pt x="528" y="38"/>
                </a:lnTo>
                <a:lnTo>
                  <a:pt x="526" y="34"/>
                </a:lnTo>
                <a:lnTo>
                  <a:pt x="516" y="26"/>
                </a:lnTo>
                <a:lnTo>
                  <a:pt x="506" y="22"/>
                </a:lnTo>
                <a:lnTo>
                  <a:pt x="494" y="20"/>
                </a:lnTo>
                <a:lnTo>
                  <a:pt x="494" y="20"/>
                </a:lnTo>
                <a:lnTo>
                  <a:pt x="480" y="10"/>
                </a:lnTo>
                <a:lnTo>
                  <a:pt x="472" y="6"/>
                </a:lnTo>
                <a:lnTo>
                  <a:pt x="464" y="4"/>
                </a:lnTo>
                <a:lnTo>
                  <a:pt x="456" y="2"/>
                </a:lnTo>
                <a:lnTo>
                  <a:pt x="448" y="4"/>
                </a:lnTo>
                <a:lnTo>
                  <a:pt x="440" y="6"/>
                </a:lnTo>
                <a:lnTo>
                  <a:pt x="432" y="10"/>
                </a:lnTo>
                <a:lnTo>
                  <a:pt x="432" y="10"/>
                </a:lnTo>
                <a:lnTo>
                  <a:pt x="416" y="4"/>
                </a:lnTo>
                <a:lnTo>
                  <a:pt x="402" y="0"/>
                </a:lnTo>
                <a:lnTo>
                  <a:pt x="394" y="0"/>
                </a:lnTo>
                <a:lnTo>
                  <a:pt x="386" y="0"/>
                </a:lnTo>
                <a:lnTo>
                  <a:pt x="376" y="4"/>
                </a:lnTo>
                <a:lnTo>
                  <a:pt x="366" y="12"/>
                </a:lnTo>
                <a:lnTo>
                  <a:pt x="366" y="12"/>
                </a:lnTo>
                <a:lnTo>
                  <a:pt x="356" y="14"/>
                </a:lnTo>
                <a:lnTo>
                  <a:pt x="350" y="14"/>
                </a:lnTo>
                <a:lnTo>
                  <a:pt x="344" y="16"/>
                </a:lnTo>
                <a:lnTo>
                  <a:pt x="338" y="18"/>
                </a:lnTo>
                <a:lnTo>
                  <a:pt x="338" y="18"/>
                </a:lnTo>
                <a:lnTo>
                  <a:pt x="328" y="22"/>
                </a:lnTo>
                <a:lnTo>
                  <a:pt x="324" y="24"/>
                </a:lnTo>
                <a:lnTo>
                  <a:pt x="324" y="24"/>
                </a:lnTo>
                <a:lnTo>
                  <a:pt x="316" y="26"/>
                </a:lnTo>
                <a:lnTo>
                  <a:pt x="310" y="28"/>
                </a:lnTo>
                <a:lnTo>
                  <a:pt x="304" y="34"/>
                </a:lnTo>
                <a:lnTo>
                  <a:pt x="304" y="34"/>
                </a:lnTo>
                <a:lnTo>
                  <a:pt x="290" y="48"/>
                </a:lnTo>
                <a:lnTo>
                  <a:pt x="262" y="74"/>
                </a:lnTo>
                <a:lnTo>
                  <a:pt x="262" y="74"/>
                </a:lnTo>
                <a:lnTo>
                  <a:pt x="246" y="92"/>
                </a:lnTo>
                <a:lnTo>
                  <a:pt x="234" y="110"/>
                </a:lnTo>
                <a:lnTo>
                  <a:pt x="224" y="132"/>
                </a:lnTo>
                <a:lnTo>
                  <a:pt x="216" y="160"/>
                </a:lnTo>
                <a:lnTo>
                  <a:pt x="216" y="160"/>
                </a:lnTo>
                <a:lnTo>
                  <a:pt x="210" y="186"/>
                </a:lnTo>
                <a:lnTo>
                  <a:pt x="206" y="206"/>
                </a:lnTo>
                <a:lnTo>
                  <a:pt x="204" y="214"/>
                </a:lnTo>
                <a:lnTo>
                  <a:pt x="204" y="224"/>
                </a:lnTo>
                <a:lnTo>
                  <a:pt x="206" y="232"/>
                </a:lnTo>
                <a:lnTo>
                  <a:pt x="210" y="242"/>
                </a:lnTo>
                <a:lnTo>
                  <a:pt x="210" y="242"/>
                </a:lnTo>
                <a:lnTo>
                  <a:pt x="210" y="262"/>
                </a:lnTo>
                <a:lnTo>
                  <a:pt x="212" y="278"/>
                </a:lnTo>
                <a:lnTo>
                  <a:pt x="216" y="290"/>
                </a:lnTo>
                <a:lnTo>
                  <a:pt x="220" y="300"/>
                </a:lnTo>
                <a:lnTo>
                  <a:pt x="220" y="300"/>
                </a:lnTo>
                <a:lnTo>
                  <a:pt x="222" y="312"/>
                </a:lnTo>
                <a:lnTo>
                  <a:pt x="224" y="324"/>
                </a:lnTo>
                <a:lnTo>
                  <a:pt x="234" y="346"/>
                </a:lnTo>
                <a:lnTo>
                  <a:pt x="236" y="350"/>
                </a:lnTo>
                <a:lnTo>
                  <a:pt x="236" y="350"/>
                </a:lnTo>
                <a:lnTo>
                  <a:pt x="242" y="360"/>
                </a:lnTo>
                <a:lnTo>
                  <a:pt x="250" y="368"/>
                </a:lnTo>
                <a:lnTo>
                  <a:pt x="250" y="368"/>
                </a:lnTo>
                <a:lnTo>
                  <a:pt x="254" y="392"/>
                </a:lnTo>
                <a:lnTo>
                  <a:pt x="258" y="406"/>
                </a:lnTo>
                <a:lnTo>
                  <a:pt x="264" y="418"/>
                </a:lnTo>
                <a:lnTo>
                  <a:pt x="264" y="418"/>
                </a:lnTo>
                <a:lnTo>
                  <a:pt x="270" y="426"/>
                </a:lnTo>
                <a:lnTo>
                  <a:pt x="278" y="430"/>
                </a:lnTo>
                <a:lnTo>
                  <a:pt x="288" y="436"/>
                </a:lnTo>
                <a:lnTo>
                  <a:pt x="288" y="436"/>
                </a:lnTo>
                <a:lnTo>
                  <a:pt x="290" y="452"/>
                </a:lnTo>
                <a:lnTo>
                  <a:pt x="292" y="454"/>
                </a:lnTo>
                <a:lnTo>
                  <a:pt x="292" y="454"/>
                </a:lnTo>
                <a:lnTo>
                  <a:pt x="294" y="480"/>
                </a:lnTo>
                <a:lnTo>
                  <a:pt x="294" y="494"/>
                </a:lnTo>
                <a:lnTo>
                  <a:pt x="294" y="510"/>
                </a:lnTo>
                <a:lnTo>
                  <a:pt x="294" y="510"/>
                </a:lnTo>
                <a:lnTo>
                  <a:pt x="280" y="518"/>
                </a:lnTo>
                <a:lnTo>
                  <a:pt x="266" y="530"/>
                </a:lnTo>
                <a:lnTo>
                  <a:pt x="254" y="544"/>
                </a:lnTo>
                <a:lnTo>
                  <a:pt x="244" y="556"/>
                </a:lnTo>
                <a:lnTo>
                  <a:pt x="244" y="556"/>
                </a:lnTo>
                <a:lnTo>
                  <a:pt x="214" y="572"/>
                </a:lnTo>
                <a:lnTo>
                  <a:pt x="186" y="588"/>
                </a:lnTo>
                <a:lnTo>
                  <a:pt x="138" y="616"/>
                </a:lnTo>
                <a:lnTo>
                  <a:pt x="138" y="616"/>
                </a:lnTo>
                <a:lnTo>
                  <a:pt x="22" y="684"/>
                </a:lnTo>
                <a:lnTo>
                  <a:pt x="22" y="684"/>
                </a:lnTo>
                <a:lnTo>
                  <a:pt x="10" y="724"/>
                </a:lnTo>
                <a:lnTo>
                  <a:pt x="2" y="758"/>
                </a:lnTo>
                <a:lnTo>
                  <a:pt x="0" y="774"/>
                </a:lnTo>
                <a:lnTo>
                  <a:pt x="0" y="788"/>
                </a:lnTo>
                <a:lnTo>
                  <a:pt x="898" y="788"/>
                </a:lnTo>
                <a:lnTo>
                  <a:pt x="898" y="788"/>
                </a:lnTo>
                <a:lnTo>
                  <a:pt x="882" y="738"/>
                </a:lnTo>
                <a:lnTo>
                  <a:pt x="870" y="696"/>
                </a:lnTo>
                <a:lnTo>
                  <a:pt x="856" y="660"/>
                </a:lnTo>
                <a:lnTo>
                  <a:pt x="856" y="660"/>
                </a:lnTo>
                <a:close/>
                <a:moveTo>
                  <a:pt x="592" y="258"/>
                </a:moveTo>
                <a:lnTo>
                  <a:pt x="592" y="258"/>
                </a:lnTo>
                <a:lnTo>
                  <a:pt x="596" y="258"/>
                </a:lnTo>
                <a:lnTo>
                  <a:pt x="596" y="264"/>
                </a:lnTo>
                <a:lnTo>
                  <a:pt x="592" y="270"/>
                </a:lnTo>
                <a:lnTo>
                  <a:pt x="592" y="272"/>
                </a:lnTo>
                <a:lnTo>
                  <a:pt x="592" y="272"/>
                </a:lnTo>
                <a:lnTo>
                  <a:pt x="588" y="300"/>
                </a:lnTo>
                <a:lnTo>
                  <a:pt x="586" y="316"/>
                </a:lnTo>
                <a:lnTo>
                  <a:pt x="582" y="326"/>
                </a:lnTo>
                <a:lnTo>
                  <a:pt x="582" y="326"/>
                </a:lnTo>
                <a:lnTo>
                  <a:pt x="578" y="336"/>
                </a:lnTo>
                <a:lnTo>
                  <a:pt x="568" y="340"/>
                </a:lnTo>
                <a:lnTo>
                  <a:pt x="568" y="340"/>
                </a:lnTo>
                <a:lnTo>
                  <a:pt x="572" y="296"/>
                </a:lnTo>
                <a:lnTo>
                  <a:pt x="572" y="296"/>
                </a:lnTo>
                <a:lnTo>
                  <a:pt x="572" y="280"/>
                </a:lnTo>
                <a:lnTo>
                  <a:pt x="568" y="260"/>
                </a:lnTo>
                <a:lnTo>
                  <a:pt x="568" y="260"/>
                </a:lnTo>
                <a:lnTo>
                  <a:pt x="592" y="258"/>
                </a:lnTo>
                <a:lnTo>
                  <a:pt x="592" y="258"/>
                </a:lnTo>
                <a:close/>
                <a:moveTo>
                  <a:pt x="520" y="280"/>
                </a:moveTo>
                <a:lnTo>
                  <a:pt x="520" y="280"/>
                </a:lnTo>
                <a:lnTo>
                  <a:pt x="520" y="278"/>
                </a:lnTo>
                <a:lnTo>
                  <a:pt x="524" y="274"/>
                </a:lnTo>
                <a:lnTo>
                  <a:pt x="534" y="268"/>
                </a:lnTo>
                <a:lnTo>
                  <a:pt x="548" y="264"/>
                </a:lnTo>
                <a:lnTo>
                  <a:pt x="562" y="260"/>
                </a:lnTo>
                <a:lnTo>
                  <a:pt x="562" y="260"/>
                </a:lnTo>
                <a:lnTo>
                  <a:pt x="566" y="280"/>
                </a:lnTo>
                <a:lnTo>
                  <a:pt x="566" y="296"/>
                </a:lnTo>
                <a:lnTo>
                  <a:pt x="566" y="296"/>
                </a:lnTo>
                <a:lnTo>
                  <a:pt x="564" y="318"/>
                </a:lnTo>
                <a:lnTo>
                  <a:pt x="562" y="342"/>
                </a:lnTo>
                <a:lnTo>
                  <a:pt x="562" y="342"/>
                </a:lnTo>
                <a:lnTo>
                  <a:pt x="550" y="346"/>
                </a:lnTo>
                <a:lnTo>
                  <a:pt x="550" y="346"/>
                </a:lnTo>
                <a:lnTo>
                  <a:pt x="544" y="346"/>
                </a:lnTo>
                <a:lnTo>
                  <a:pt x="544" y="346"/>
                </a:lnTo>
                <a:lnTo>
                  <a:pt x="536" y="344"/>
                </a:lnTo>
                <a:lnTo>
                  <a:pt x="532" y="340"/>
                </a:lnTo>
                <a:lnTo>
                  <a:pt x="532" y="340"/>
                </a:lnTo>
                <a:lnTo>
                  <a:pt x="530" y="338"/>
                </a:lnTo>
                <a:lnTo>
                  <a:pt x="530" y="338"/>
                </a:lnTo>
                <a:lnTo>
                  <a:pt x="524" y="328"/>
                </a:lnTo>
                <a:lnTo>
                  <a:pt x="520" y="312"/>
                </a:lnTo>
                <a:lnTo>
                  <a:pt x="518" y="296"/>
                </a:lnTo>
                <a:lnTo>
                  <a:pt x="518" y="288"/>
                </a:lnTo>
                <a:lnTo>
                  <a:pt x="520" y="280"/>
                </a:lnTo>
                <a:lnTo>
                  <a:pt x="520" y="280"/>
                </a:lnTo>
                <a:close/>
                <a:moveTo>
                  <a:pt x="338" y="244"/>
                </a:moveTo>
                <a:lnTo>
                  <a:pt x="338" y="244"/>
                </a:lnTo>
                <a:lnTo>
                  <a:pt x="342" y="240"/>
                </a:lnTo>
                <a:lnTo>
                  <a:pt x="344" y="236"/>
                </a:lnTo>
                <a:lnTo>
                  <a:pt x="344" y="230"/>
                </a:lnTo>
                <a:lnTo>
                  <a:pt x="342" y="226"/>
                </a:lnTo>
                <a:lnTo>
                  <a:pt x="336" y="214"/>
                </a:lnTo>
                <a:lnTo>
                  <a:pt x="332" y="206"/>
                </a:lnTo>
                <a:lnTo>
                  <a:pt x="332" y="206"/>
                </a:lnTo>
                <a:lnTo>
                  <a:pt x="328" y="198"/>
                </a:lnTo>
                <a:lnTo>
                  <a:pt x="326" y="188"/>
                </a:lnTo>
                <a:lnTo>
                  <a:pt x="328" y="184"/>
                </a:lnTo>
                <a:lnTo>
                  <a:pt x="330" y="178"/>
                </a:lnTo>
                <a:lnTo>
                  <a:pt x="336" y="172"/>
                </a:lnTo>
                <a:lnTo>
                  <a:pt x="342" y="166"/>
                </a:lnTo>
                <a:lnTo>
                  <a:pt x="342" y="166"/>
                </a:lnTo>
                <a:lnTo>
                  <a:pt x="362" y="164"/>
                </a:lnTo>
                <a:lnTo>
                  <a:pt x="374" y="160"/>
                </a:lnTo>
                <a:lnTo>
                  <a:pt x="386" y="156"/>
                </a:lnTo>
                <a:lnTo>
                  <a:pt x="386" y="156"/>
                </a:lnTo>
                <a:lnTo>
                  <a:pt x="430" y="158"/>
                </a:lnTo>
                <a:lnTo>
                  <a:pt x="454" y="160"/>
                </a:lnTo>
                <a:lnTo>
                  <a:pt x="464" y="160"/>
                </a:lnTo>
                <a:lnTo>
                  <a:pt x="468" y="158"/>
                </a:lnTo>
                <a:lnTo>
                  <a:pt x="468" y="158"/>
                </a:lnTo>
                <a:lnTo>
                  <a:pt x="476" y="158"/>
                </a:lnTo>
                <a:lnTo>
                  <a:pt x="482" y="158"/>
                </a:lnTo>
                <a:lnTo>
                  <a:pt x="492" y="154"/>
                </a:lnTo>
                <a:lnTo>
                  <a:pt x="502" y="148"/>
                </a:lnTo>
                <a:lnTo>
                  <a:pt x="508" y="144"/>
                </a:lnTo>
                <a:lnTo>
                  <a:pt x="508" y="144"/>
                </a:lnTo>
                <a:lnTo>
                  <a:pt x="518" y="144"/>
                </a:lnTo>
                <a:lnTo>
                  <a:pt x="526" y="142"/>
                </a:lnTo>
                <a:lnTo>
                  <a:pt x="526" y="142"/>
                </a:lnTo>
                <a:lnTo>
                  <a:pt x="536" y="152"/>
                </a:lnTo>
                <a:lnTo>
                  <a:pt x="534" y="154"/>
                </a:lnTo>
                <a:lnTo>
                  <a:pt x="534" y="154"/>
                </a:lnTo>
                <a:lnTo>
                  <a:pt x="546" y="190"/>
                </a:lnTo>
                <a:lnTo>
                  <a:pt x="554" y="218"/>
                </a:lnTo>
                <a:lnTo>
                  <a:pt x="560" y="248"/>
                </a:lnTo>
                <a:lnTo>
                  <a:pt x="560" y="248"/>
                </a:lnTo>
                <a:lnTo>
                  <a:pt x="544" y="252"/>
                </a:lnTo>
                <a:lnTo>
                  <a:pt x="530" y="256"/>
                </a:lnTo>
                <a:lnTo>
                  <a:pt x="518" y="264"/>
                </a:lnTo>
                <a:lnTo>
                  <a:pt x="510" y="272"/>
                </a:lnTo>
                <a:lnTo>
                  <a:pt x="510" y="272"/>
                </a:lnTo>
                <a:lnTo>
                  <a:pt x="482" y="276"/>
                </a:lnTo>
                <a:lnTo>
                  <a:pt x="482" y="276"/>
                </a:lnTo>
                <a:lnTo>
                  <a:pt x="478" y="272"/>
                </a:lnTo>
                <a:lnTo>
                  <a:pt x="470" y="270"/>
                </a:lnTo>
                <a:lnTo>
                  <a:pt x="462" y="268"/>
                </a:lnTo>
                <a:lnTo>
                  <a:pt x="448" y="268"/>
                </a:lnTo>
                <a:lnTo>
                  <a:pt x="448" y="268"/>
                </a:lnTo>
                <a:lnTo>
                  <a:pt x="420" y="270"/>
                </a:lnTo>
                <a:lnTo>
                  <a:pt x="390" y="274"/>
                </a:lnTo>
                <a:lnTo>
                  <a:pt x="364" y="280"/>
                </a:lnTo>
                <a:lnTo>
                  <a:pt x="344" y="286"/>
                </a:lnTo>
                <a:lnTo>
                  <a:pt x="340" y="286"/>
                </a:lnTo>
                <a:lnTo>
                  <a:pt x="340" y="288"/>
                </a:lnTo>
                <a:lnTo>
                  <a:pt x="340" y="288"/>
                </a:lnTo>
                <a:lnTo>
                  <a:pt x="304" y="274"/>
                </a:lnTo>
                <a:lnTo>
                  <a:pt x="304" y="274"/>
                </a:lnTo>
                <a:lnTo>
                  <a:pt x="306" y="270"/>
                </a:lnTo>
                <a:lnTo>
                  <a:pt x="310" y="264"/>
                </a:lnTo>
                <a:lnTo>
                  <a:pt x="318" y="256"/>
                </a:lnTo>
                <a:lnTo>
                  <a:pt x="338" y="244"/>
                </a:lnTo>
                <a:lnTo>
                  <a:pt x="338" y="244"/>
                </a:lnTo>
                <a:close/>
                <a:moveTo>
                  <a:pt x="352" y="304"/>
                </a:moveTo>
                <a:lnTo>
                  <a:pt x="352" y="296"/>
                </a:lnTo>
                <a:lnTo>
                  <a:pt x="352" y="296"/>
                </a:lnTo>
                <a:lnTo>
                  <a:pt x="372" y="290"/>
                </a:lnTo>
                <a:lnTo>
                  <a:pt x="396" y="286"/>
                </a:lnTo>
                <a:lnTo>
                  <a:pt x="424" y="282"/>
                </a:lnTo>
                <a:lnTo>
                  <a:pt x="448" y="280"/>
                </a:lnTo>
                <a:lnTo>
                  <a:pt x="448" y="280"/>
                </a:lnTo>
                <a:lnTo>
                  <a:pt x="460" y="280"/>
                </a:lnTo>
                <a:lnTo>
                  <a:pt x="468" y="282"/>
                </a:lnTo>
                <a:lnTo>
                  <a:pt x="472" y="284"/>
                </a:lnTo>
                <a:lnTo>
                  <a:pt x="474" y="284"/>
                </a:lnTo>
                <a:lnTo>
                  <a:pt x="474" y="284"/>
                </a:lnTo>
                <a:lnTo>
                  <a:pt x="474" y="292"/>
                </a:lnTo>
                <a:lnTo>
                  <a:pt x="474" y="300"/>
                </a:lnTo>
                <a:lnTo>
                  <a:pt x="468" y="316"/>
                </a:lnTo>
                <a:lnTo>
                  <a:pt x="458" y="332"/>
                </a:lnTo>
                <a:lnTo>
                  <a:pt x="446" y="346"/>
                </a:lnTo>
                <a:lnTo>
                  <a:pt x="446" y="346"/>
                </a:lnTo>
                <a:lnTo>
                  <a:pt x="444" y="348"/>
                </a:lnTo>
                <a:lnTo>
                  <a:pt x="444" y="348"/>
                </a:lnTo>
                <a:lnTo>
                  <a:pt x="440" y="352"/>
                </a:lnTo>
                <a:lnTo>
                  <a:pt x="432" y="356"/>
                </a:lnTo>
                <a:lnTo>
                  <a:pt x="424" y="360"/>
                </a:lnTo>
                <a:lnTo>
                  <a:pt x="410" y="364"/>
                </a:lnTo>
                <a:lnTo>
                  <a:pt x="410" y="364"/>
                </a:lnTo>
                <a:lnTo>
                  <a:pt x="380" y="368"/>
                </a:lnTo>
                <a:lnTo>
                  <a:pt x="380" y="368"/>
                </a:lnTo>
                <a:lnTo>
                  <a:pt x="372" y="366"/>
                </a:lnTo>
                <a:lnTo>
                  <a:pt x="366" y="364"/>
                </a:lnTo>
                <a:lnTo>
                  <a:pt x="364" y="362"/>
                </a:lnTo>
                <a:lnTo>
                  <a:pt x="362" y="360"/>
                </a:lnTo>
                <a:lnTo>
                  <a:pt x="362" y="360"/>
                </a:lnTo>
                <a:lnTo>
                  <a:pt x="360" y="350"/>
                </a:lnTo>
                <a:lnTo>
                  <a:pt x="358" y="338"/>
                </a:lnTo>
                <a:lnTo>
                  <a:pt x="356" y="310"/>
                </a:lnTo>
                <a:lnTo>
                  <a:pt x="356" y="308"/>
                </a:lnTo>
                <a:lnTo>
                  <a:pt x="352" y="304"/>
                </a:lnTo>
                <a:close/>
                <a:moveTo>
                  <a:pt x="242" y="348"/>
                </a:moveTo>
                <a:lnTo>
                  <a:pt x="240" y="344"/>
                </a:lnTo>
                <a:lnTo>
                  <a:pt x="240" y="344"/>
                </a:lnTo>
                <a:lnTo>
                  <a:pt x="232" y="330"/>
                </a:lnTo>
                <a:lnTo>
                  <a:pt x="228" y="312"/>
                </a:lnTo>
                <a:lnTo>
                  <a:pt x="226" y="304"/>
                </a:lnTo>
                <a:lnTo>
                  <a:pt x="226" y="296"/>
                </a:lnTo>
                <a:lnTo>
                  <a:pt x="228" y="288"/>
                </a:lnTo>
                <a:lnTo>
                  <a:pt x="232" y="282"/>
                </a:lnTo>
                <a:lnTo>
                  <a:pt x="232" y="282"/>
                </a:lnTo>
                <a:lnTo>
                  <a:pt x="238" y="276"/>
                </a:lnTo>
                <a:lnTo>
                  <a:pt x="242" y="272"/>
                </a:lnTo>
                <a:lnTo>
                  <a:pt x="248" y="270"/>
                </a:lnTo>
                <a:lnTo>
                  <a:pt x="254" y="270"/>
                </a:lnTo>
                <a:lnTo>
                  <a:pt x="254" y="270"/>
                </a:lnTo>
                <a:lnTo>
                  <a:pt x="262" y="272"/>
                </a:lnTo>
                <a:lnTo>
                  <a:pt x="270" y="276"/>
                </a:lnTo>
                <a:lnTo>
                  <a:pt x="278" y="282"/>
                </a:lnTo>
                <a:lnTo>
                  <a:pt x="284" y="290"/>
                </a:lnTo>
                <a:lnTo>
                  <a:pt x="286" y="288"/>
                </a:lnTo>
                <a:lnTo>
                  <a:pt x="286" y="288"/>
                </a:lnTo>
                <a:lnTo>
                  <a:pt x="290" y="300"/>
                </a:lnTo>
                <a:lnTo>
                  <a:pt x="294" y="314"/>
                </a:lnTo>
                <a:lnTo>
                  <a:pt x="294" y="328"/>
                </a:lnTo>
                <a:lnTo>
                  <a:pt x="308" y="336"/>
                </a:lnTo>
                <a:lnTo>
                  <a:pt x="308" y="336"/>
                </a:lnTo>
                <a:lnTo>
                  <a:pt x="304" y="288"/>
                </a:lnTo>
                <a:lnTo>
                  <a:pt x="340" y="304"/>
                </a:lnTo>
                <a:lnTo>
                  <a:pt x="338" y="308"/>
                </a:lnTo>
                <a:lnTo>
                  <a:pt x="344" y="314"/>
                </a:lnTo>
                <a:lnTo>
                  <a:pt x="344" y="314"/>
                </a:lnTo>
                <a:lnTo>
                  <a:pt x="346" y="338"/>
                </a:lnTo>
                <a:lnTo>
                  <a:pt x="348" y="354"/>
                </a:lnTo>
                <a:lnTo>
                  <a:pt x="352" y="366"/>
                </a:lnTo>
                <a:lnTo>
                  <a:pt x="352" y="366"/>
                </a:lnTo>
                <a:lnTo>
                  <a:pt x="356" y="372"/>
                </a:lnTo>
                <a:lnTo>
                  <a:pt x="362" y="376"/>
                </a:lnTo>
                <a:lnTo>
                  <a:pt x="370" y="378"/>
                </a:lnTo>
                <a:lnTo>
                  <a:pt x="380" y="380"/>
                </a:lnTo>
                <a:lnTo>
                  <a:pt x="380" y="380"/>
                </a:lnTo>
                <a:lnTo>
                  <a:pt x="394" y="378"/>
                </a:lnTo>
                <a:lnTo>
                  <a:pt x="412" y="376"/>
                </a:lnTo>
                <a:lnTo>
                  <a:pt x="412" y="376"/>
                </a:lnTo>
                <a:lnTo>
                  <a:pt x="428" y="372"/>
                </a:lnTo>
                <a:lnTo>
                  <a:pt x="440" y="368"/>
                </a:lnTo>
                <a:lnTo>
                  <a:pt x="446" y="362"/>
                </a:lnTo>
                <a:lnTo>
                  <a:pt x="452" y="358"/>
                </a:lnTo>
                <a:lnTo>
                  <a:pt x="452" y="358"/>
                </a:lnTo>
                <a:lnTo>
                  <a:pt x="454" y="354"/>
                </a:lnTo>
                <a:lnTo>
                  <a:pt x="454" y="354"/>
                </a:lnTo>
                <a:lnTo>
                  <a:pt x="466" y="344"/>
                </a:lnTo>
                <a:lnTo>
                  <a:pt x="476" y="328"/>
                </a:lnTo>
                <a:lnTo>
                  <a:pt x="484" y="312"/>
                </a:lnTo>
                <a:lnTo>
                  <a:pt x="488" y="294"/>
                </a:lnTo>
                <a:lnTo>
                  <a:pt x="488" y="294"/>
                </a:lnTo>
                <a:lnTo>
                  <a:pt x="496" y="292"/>
                </a:lnTo>
                <a:lnTo>
                  <a:pt x="506" y="292"/>
                </a:lnTo>
                <a:lnTo>
                  <a:pt x="506" y="292"/>
                </a:lnTo>
                <a:lnTo>
                  <a:pt x="506" y="308"/>
                </a:lnTo>
                <a:lnTo>
                  <a:pt x="510" y="322"/>
                </a:lnTo>
                <a:lnTo>
                  <a:pt x="516" y="336"/>
                </a:lnTo>
                <a:lnTo>
                  <a:pt x="522" y="346"/>
                </a:lnTo>
                <a:lnTo>
                  <a:pt x="522" y="346"/>
                </a:lnTo>
                <a:lnTo>
                  <a:pt x="522" y="348"/>
                </a:lnTo>
                <a:lnTo>
                  <a:pt x="522" y="348"/>
                </a:lnTo>
                <a:lnTo>
                  <a:pt x="526" y="350"/>
                </a:lnTo>
                <a:lnTo>
                  <a:pt x="530" y="354"/>
                </a:lnTo>
                <a:lnTo>
                  <a:pt x="536" y="356"/>
                </a:lnTo>
                <a:lnTo>
                  <a:pt x="544" y="358"/>
                </a:lnTo>
                <a:lnTo>
                  <a:pt x="544" y="358"/>
                </a:lnTo>
                <a:lnTo>
                  <a:pt x="552" y="358"/>
                </a:lnTo>
                <a:lnTo>
                  <a:pt x="552" y="358"/>
                </a:lnTo>
                <a:lnTo>
                  <a:pt x="560" y="356"/>
                </a:lnTo>
                <a:lnTo>
                  <a:pt x="560" y="356"/>
                </a:lnTo>
                <a:lnTo>
                  <a:pt x="554" y="390"/>
                </a:lnTo>
                <a:lnTo>
                  <a:pt x="548" y="414"/>
                </a:lnTo>
                <a:lnTo>
                  <a:pt x="548" y="414"/>
                </a:lnTo>
                <a:lnTo>
                  <a:pt x="536" y="466"/>
                </a:lnTo>
                <a:lnTo>
                  <a:pt x="536" y="466"/>
                </a:lnTo>
                <a:lnTo>
                  <a:pt x="524" y="516"/>
                </a:lnTo>
                <a:lnTo>
                  <a:pt x="524" y="516"/>
                </a:lnTo>
                <a:lnTo>
                  <a:pt x="522" y="518"/>
                </a:lnTo>
                <a:lnTo>
                  <a:pt x="516" y="522"/>
                </a:lnTo>
                <a:lnTo>
                  <a:pt x="500" y="526"/>
                </a:lnTo>
                <a:lnTo>
                  <a:pt x="480" y="530"/>
                </a:lnTo>
                <a:lnTo>
                  <a:pt x="470" y="530"/>
                </a:lnTo>
                <a:lnTo>
                  <a:pt x="464" y="528"/>
                </a:lnTo>
                <a:lnTo>
                  <a:pt x="464" y="528"/>
                </a:lnTo>
                <a:lnTo>
                  <a:pt x="436" y="518"/>
                </a:lnTo>
                <a:lnTo>
                  <a:pt x="414" y="506"/>
                </a:lnTo>
                <a:lnTo>
                  <a:pt x="414" y="506"/>
                </a:lnTo>
                <a:lnTo>
                  <a:pt x="394" y="494"/>
                </a:lnTo>
                <a:lnTo>
                  <a:pt x="376" y="486"/>
                </a:lnTo>
                <a:lnTo>
                  <a:pt x="376" y="486"/>
                </a:lnTo>
                <a:lnTo>
                  <a:pt x="364" y="478"/>
                </a:lnTo>
                <a:lnTo>
                  <a:pt x="352" y="470"/>
                </a:lnTo>
                <a:lnTo>
                  <a:pt x="342" y="462"/>
                </a:lnTo>
                <a:lnTo>
                  <a:pt x="332" y="450"/>
                </a:lnTo>
                <a:lnTo>
                  <a:pt x="324" y="436"/>
                </a:lnTo>
                <a:lnTo>
                  <a:pt x="316" y="416"/>
                </a:lnTo>
                <a:lnTo>
                  <a:pt x="310" y="390"/>
                </a:lnTo>
                <a:lnTo>
                  <a:pt x="302" y="358"/>
                </a:lnTo>
                <a:lnTo>
                  <a:pt x="296" y="360"/>
                </a:lnTo>
                <a:lnTo>
                  <a:pt x="296" y="360"/>
                </a:lnTo>
                <a:lnTo>
                  <a:pt x="298" y="364"/>
                </a:lnTo>
                <a:lnTo>
                  <a:pt x="298" y="364"/>
                </a:lnTo>
                <a:lnTo>
                  <a:pt x="290" y="370"/>
                </a:lnTo>
                <a:lnTo>
                  <a:pt x="284" y="374"/>
                </a:lnTo>
                <a:lnTo>
                  <a:pt x="278" y="372"/>
                </a:lnTo>
                <a:lnTo>
                  <a:pt x="276" y="372"/>
                </a:lnTo>
                <a:lnTo>
                  <a:pt x="276" y="372"/>
                </a:lnTo>
                <a:lnTo>
                  <a:pt x="266" y="370"/>
                </a:lnTo>
                <a:lnTo>
                  <a:pt x="256" y="364"/>
                </a:lnTo>
                <a:lnTo>
                  <a:pt x="248" y="358"/>
                </a:lnTo>
                <a:lnTo>
                  <a:pt x="242" y="348"/>
                </a:lnTo>
                <a:lnTo>
                  <a:pt x="242" y="348"/>
                </a:lnTo>
                <a:close/>
                <a:moveTo>
                  <a:pt x="408" y="758"/>
                </a:moveTo>
                <a:lnTo>
                  <a:pt x="408" y="758"/>
                </a:lnTo>
                <a:lnTo>
                  <a:pt x="372" y="730"/>
                </a:lnTo>
                <a:lnTo>
                  <a:pt x="342" y="706"/>
                </a:lnTo>
                <a:lnTo>
                  <a:pt x="318" y="686"/>
                </a:lnTo>
                <a:lnTo>
                  <a:pt x="302" y="668"/>
                </a:lnTo>
                <a:lnTo>
                  <a:pt x="290" y="654"/>
                </a:lnTo>
                <a:lnTo>
                  <a:pt x="282" y="642"/>
                </a:lnTo>
                <a:lnTo>
                  <a:pt x="276" y="632"/>
                </a:lnTo>
                <a:lnTo>
                  <a:pt x="274" y="622"/>
                </a:lnTo>
                <a:lnTo>
                  <a:pt x="274" y="622"/>
                </a:lnTo>
                <a:lnTo>
                  <a:pt x="274" y="604"/>
                </a:lnTo>
                <a:lnTo>
                  <a:pt x="278" y="582"/>
                </a:lnTo>
                <a:lnTo>
                  <a:pt x="284" y="562"/>
                </a:lnTo>
                <a:lnTo>
                  <a:pt x="288" y="544"/>
                </a:lnTo>
                <a:lnTo>
                  <a:pt x="292" y="544"/>
                </a:lnTo>
                <a:lnTo>
                  <a:pt x="292" y="544"/>
                </a:lnTo>
                <a:lnTo>
                  <a:pt x="296" y="532"/>
                </a:lnTo>
                <a:lnTo>
                  <a:pt x="298" y="518"/>
                </a:lnTo>
                <a:lnTo>
                  <a:pt x="300" y="494"/>
                </a:lnTo>
                <a:lnTo>
                  <a:pt x="300" y="472"/>
                </a:lnTo>
                <a:lnTo>
                  <a:pt x="298" y="454"/>
                </a:lnTo>
                <a:lnTo>
                  <a:pt x="296" y="452"/>
                </a:lnTo>
                <a:lnTo>
                  <a:pt x="296" y="452"/>
                </a:lnTo>
                <a:lnTo>
                  <a:pt x="288" y="378"/>
                </a:lnTo>
                <a:lnTo>
                  <a:pt x="288" y="378"/>
                </a:lnTo>
                <a:lnTo>
                  <a:pt x="294" y="376"/>
                </a:lnTo>
                <a:lnTo>
                  <a:pt x="298" y="372"/>
                </a:lnTo>
                <a:lnTo>
                  <a:pt x="298" y="372"/>
                </a:lnTo>
                <a:lnTo>
                  <a:pt x="306" y="402"/>
                </a:lnTo>
                <a:lnTo>
                  <a:pt x="312" y="426"/>
                </a:lnTo>
                <a:lnTo>
                  <a:pt x="320" y="444"/>
                </a:lnTo>
                <a:lnTo>
                  <a:pt x="328" y="458"/>
                </a:lnTo>
                <a:lnTo>
                  <a:pt x="338" y="468"/>
                </a:lnTo>
                <a:lnTo>
                  <a:pt x="348" y="476"/>
                </a:lnTo>
                <a:lnTo>
                  <a:pt x="374" y="492"/>
                </a:lnTo>
                <a:lnTo>
                  <a:pt x="374" y="492"/>
                </a:lnTo>
                <a:lnTo>
                  <a:pt x="390" y="500"/>
                </a:lnTo>
                <a:lnTo>
                  <a:pt x="410" y="512"/>
                </a:lnTo>
                <a:lnTo>
                  <a:pt x="410" y="512"/>
                </a:lnTo>
                <a:lnTo>
                  <a:pt x="434" y="524"/>
                </a:lnTo>
                <a:lnTo>
                  <a:pt x="462" y="534"/>
                </a:lnTo>
                <a:lnTo>
                  <a:pt x="462" y="534"/>
                </a:lnTo>
                <a:lnTo>
                  <a:pt x="474" y="536"/>
                </a:lnTo>
                <a:lnTo>
                  <a:pt x="474" y="536"/>
                </a:lnTo>
                <a:lnTo>
                  <a:pt x="492" y="534"/>
                </a:lnTo>
                <a:lnTo>
                  <a:pt x="508" y="530"/>
                </a:lnTo>
                <a:lnTo>
                  <a:pt x="522" y="524"/>
                </a:lnTo>
                <a:lnTo>
                  <a:pt x="526" y="522"/>
                </a:lnTo>
                <a:lnTo>
                  <a:pt x="530" y="518"/>
                </a:lnTo>
                <a:lnTo>
                  <a:pt x="530" y="518"/>
                </a:lnTo>
                <a:lnTo>
                  <a:pt x="530" y="512"/>
                </a:lnTo>
                <a:lnTo>
                  <a:pt x="530" y="512"/>
                </a:lnTo>
                <a:lnTo>
                  <a:pt x="530" y="558"/>
                </a:lnTo>
                <a:lnTo>
                  <a:pt x="532" y="582"/>
                </a:lnTo>
                <a:lnTo>
                  <a:pt x="534" y="606"/>
                </a:lnTo>
                <a:lnTo>
                  <a:pt x="534" y="606"/>
                </a:lnTo>
                <a:lnTo>
                  <a:pt x="534" y="614"/>
                </a:lnTo>
                <a:lnTo>
                  <a:pt x="534" y="622"/>
                </a:lnTo>
                <a:lnTo>
                  <a:pt x="526" y="642"/>
                </a:lnTo>
                <a:lnTo>
                  <a:pt x="514" y="664"/>
                </a:lnTo>
                <a:lnTo>
                  <a:pt x="498" y="688"/>
                </a:lnTo>
                <a:lnTo>
                  <a:pt x="478" y="710"/>
                </a:lnTo>
                <a:lnTo>
                  <a:pt x="456" y="730"/>
                </a:lnTo>
                <a:lnTo>
                  <a:pt x="432" y="748"/>
                </a:lnTo>
                <a:lnTo>
                  <a:pt x="420" y="754"/>
                </a:lnTo>
                <a:lnTo>
                  <a:pt x="408" y="758"/>
                </a:lnTo>
                <a:lnTo>
                  <a:pt x="408" y="758"/>
                </a:lnTo>
                <a:close/>
              </a:path>
            </a:pathLst>
          </a:custGeom>
          <a:solidFill>
            <a:schemeClr val="bg1"/>
          </a:solidFill>
          <a:ln>
            <a:noFill/>
          </a:ln>
        </p:spPr>
        <p:txBody>
          <a:bodyPr anchor="ctr"/>
          <a:lstStyle/>
          <a:p>
            <a:pPr algn="ctr"/>
            <a:endParaRPr dirty="0">
              <a:solidFill>
                <a:srgbClr val="44D9E6"/>
              </a:solidFill>
            </a:endParaRPr>
          </a:p>
        </p:txBody>
      </p:sp>
      <p:sp>
        <p:nvSpPr>
          <p:cNvPr id="9" name="işḻîḑê">
            <a:extLst>
              <a:ext uri="{FF2B5EF4-FFF2-40B4-BE49-F238E27FC236}">
                <a16:creationId xmlns:a16="http://schemas.microsoft.com/office/drawing/2014/main" xmlns="" id="{2A2031B1-01B2-4C68-87B1-D9405513C043}"/>
              </a:ext>
            </a:extLst>
          </p:cNvPr>
          <p:cNvSpPr/>
          <p:nvPr/>
        </p:nvSpPr>
        <p:spPr>
          <a:xfrm>
            <a:off x="947428" y="4790132"/>
            <a:ext cx="2410002" cy="968462"/>
          </a:xfrm>
          <a:prstGeom prst="rect">
            <a:avLst/>
          </a:prstGeom>
        </p:spPr>
        <p:txBody>
          <a:bodyPr wrap="square">
            <a:normAutofit/>
          </a:bodyPr>
          <a:lstStyle/>
          <a:p>
            <a:pPr algn="ctr">
              <a:lnSpc>
                <a:spcPct val="120000"/>
              </a:lnSpc>
            </a:pPr>
            <a:r>
              <a:rPr lang="zh-CN" altLang="en-US" sz="1200" dirty="0">
                <a:solidFill>
                  <a:srgbClr val="4BA2AC"/>
                </a:solidFill>
              </a:rPr>
              <a:t>点击此处更换文本点击此处更换文本点击此处更换文本</a:t>
            </a:r>
            <a:endParaRPr lang="zh-CN" altLang="en-US" sz="1200" dirty="0">
              <a:solidFill>
                <a:srgbClr val="44D9E6"/>
              </a:solidFill>
            </a:endParaRPr>
          </a:p>
        </p:txBody>
      </p:sp>
      <p:sp>
        <p:nvSpPr>
          <p:cNvPr id="10" name="íṥḷíde">
            <a:extLst>
              <a:ext uri="{FF2B5EF4-FFF2-40B4-BE49-F238E27FC236}">
                <a16:creationId xmlns:a16="http://schemas.microsoft.com/office/drawing/2014/main" xmlns="" id="{3247BD56-C6C7-42DB-8AF0-59957304648B}"/>
              </a:ext>
            </a:extLst>
          </p:cNvPr>
          <p:cNvSpPr/>
          <p:nvPr/>
        </p:nvSpPr>
        <p:spPr>
          <a:xfrm>
            <a:off x="1222192" y="3853347"/>
            <a:ext cx="1869597" cy="338554"/>
          </a:xfrm>
          <a:prstGeom prst="rect">
            <a:avLst/>
          </a:prstGeom>
        </p:spPr>
        <p:txBody>
          <a:bodyPr wrap="none">
            <a:normAutofit/>
          </a:bodyPr>
          <a:lstStyle/>
          <a:p>
            <a:pPr algn="ctr">
              <a:buClr>
                <a:srgbClr val="E24848"/>
              </a:buClr>
            </a:pPr>
            <a:r>
              <a:rPr lang="zh-CN" altLang="en-US" sz="1600" b="1" noProof="1">
                <a:solidFill>
                  <a:srgbClr val="44D9E6"/>
                </a:solidFill>
              </a:rPr>
              <a:t>标题预设</a:t>
            </a:r>
          </a:p>
        </p:txBody>
      </p:sp>
      <p:sp>
        <p:nvSpPr>
          <p:cNvPr id="11" name="íšlïďe">
            <a:extLst>
              <a:ext uri="{FF2B5EF4-FFF2-40B4-BE49-F238E27FC236}">
                <a16:creationId xmlns:a16="http://schemas.microsoft.com/office/drawing/2014/main" xmlns="" id="{8EE518CA-077D-46A8-B9FE-4593AFE1D4C8}"/>
              </a:ext>
            </a:extLst>
          </p:cNvPr>
          <p:cNvSpPr/>
          <p:nvPr/>
        </p:nvSpPr>
        <p:spPr>
          <a:xfrm>
            <a:off x="1231323" y="4178964"/>
            <a:ext cx="1860468" cy="307777"/>
          </a:xfrm>
          <a:prstGeom prst="rect">
            <a:avLst/>
          </a:prstGeom>
          <a:noFill/>
        </p:spPr>
        <p:txBody>
          <a:bodyPr wrap="none">
            <a:normAutofit/>
          </a:bodyPr>
          <a:lstStyle/>
          <a:p>
            <a:pPr algn="ctr">
              <a:buClr>
                <a:srgbClr val="E24848"/>
              </a:buClr>
            </a:pPr>
            <a:r>
              <a:rPr lang="zh-CN" altLang="en-US" sz="1400" noProof="1">
                <a:solidFill>
                  <a:srgbClr val="44D9E6"/>
                </a:solidFill>
              </a:rPr>
              <a:t>关键词</a:t>
            </a:r>
          </a:p>
        </p:txBody>
      </p:sp>
      <p:sp>
        <p:nvSpPr>
          <p:cNvPr id="12" name="îṡlíďé">
            <a:extLst>
              <a:ext uri="{FF2B5EF4-FFF2-40B4-BE49-F238E27FC236}">
                <a16:creationId xmlns:a16="http://schemas.microsoft.com/office/drawing/2014/main" xmlns="" id="{3476967E-2B69-46F8-9697-A4898D071B30}"/>
              </a:ext>
            </a:extLst>
          </p:cNvPr>
          <p:cNvSpPr/>
          <p:nvPr/>
        </p:nvSpPr>
        <p:spPr>
          <a:xfrm>
            <a:off x="3860367" y="1901216"/>
            <a:ext cx="1860468" cy="1810713"/>
          </a:xfrm>
          <a:prstGeom prst="roundRect">
            <a:avLst/>
          </a:prstGeom>
          <a:solidFill>
            <a:srgbClr val="44D9E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cxnSp>
        <p:nvCxnSpPr>
          <p:cNvPr id="13" name="直接连接符 12">
            <a:extLst>
              <a:ext uri="{FF2B5EF4-FFF2-40B4-BE49-F238E27FC236}">
                <a16:creationId xmlns:a16="http://schemas.microsoft.com/office/drawing/2014/main" xmlns="" id="{1FB2B28C-07FA-4D72-870A-A7551634E08A}"/>
              </a:ext>
            </a:extLst>
          </p:cNvPr>
          <p:cNvCxnSpPr/>
          <p:nvPr/>
        </p:nvCxnSpPr>
        <p:spPr>
          <a:xfrm flipH="1">
            <a:off x="3851210" y="4493716"/>
            <a:ext cx="781342" cy="0"/>
          </a:xfrm>
          <a:prstGeom prst="line">
            <a:avLst/>
          </a:prstGeom>
          <a:ln w="3175">
            <a:solidFill>
              <a:srgbClr val="44D9E6"/>
            </a:solidFill>
          </a:ln>
        </p:spPr>
        <p:style>
          <a:lnRef idx="1">
            <a:schemeClr val="accent1"/>
          </a:lnRef>
          <a:fillRef idx="0">
            <a:schemeClr val="accent1"/>
          </a:fillRef>
          <a:effectRef idx="0">
            <a:schemeClr val="accent1"/>
          </a:effectRef>
          <a:fontRef idx="minor">
            <a:schemeClr val="tx1"/>
          </a:fontRef>
        </p:style>
      </p:cxnSp>
      <p:sp>
        <p:nvSpPr>
          <p:cNvPr id="14" name="íṩļïdé">
            <a:extLst>
              <a:ext uri="{FF2B5EF4-FFF2-40B4-BE49-F238E27FC236}">
                <a16:creationId xmlns:a16="http://schemas.microsoft.com/office/drawing/2014/main" xmlns="" id="{6A9F86A8-6BF1-4150-BB09-B8EA46D27DF1}"/>
              </a:ext>
            </a:extLst>
          </p:cNvPr>
          <p:cNvSpPr/>
          <p:nvPr/>
        </p:nvSpPr>
        <p:spPr>
          <a:xfrm rot="18914935">
            <a:off x="4701848" y="4438281"/>
            <a:ext cx="63914" cy="227167"/>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rgbClr val="44D9E6"/>
          </a:solidFill>
          <a:ln>
            <a:solidFill>
              <a:srgbClr val="44D9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15" name="ïṩlíde">
            <a:extLst>
              <a:ext uri="{FF2B5EF4-FFF2-40B4-BE49-F238E27FC236}">
                <a16:creationId xmlns:a16="http://schemas.microsoft.com/office/drawing/2014/main" xmlns="" id="{BB443CE0-886F-4123-A18E-80F65CE1C569}"/>
              </a:ext>
            </a:extLst>
          </p:cNvPr>
          <p:cNvSpPr/>
          <p:nvPr/>
        </p:nvSpPr>
        <p:spPr>
          <a:xfrm rot="2703745">
            <a:off x="4817967" y="4437417"/>
            <a:ext cx="63914" cy="22923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rgbClr val="44D9E6"/>
          </a:solidFill>
          <a:ln>
            <a:solidFill>
              <a:srgbClr val="44D9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cxnSp>
        <p:nvCxnSpPr>
          <p:cNvPr id="16" name="直接连接符 15">
            <a:extLst>
              <a:ext uri="{FF2B5EF4-FFF2-40B4-BE49-F238E27FC236}">
                <a16:creationId xmlns:a16="http://schemas.microsoft.com/office/drawing/2014/main" xmlns="" id="{422E98A7-347C-4C22-85CD-34B2FEE8DC1A}"/>
              </a:ext>
            </a:extLst>
          </p:cNvPr>
          <p:cNvCxnSpPr/>
          <p:nvPr/>
        </p:nvCxnSpPr>
        <p:spPr>
          <a:xfrm flipH="1">
            <a:off x="4944366" y="4493717"/>
            <a:ext cx="767395" cy="0"/>
          </a:xfrm>
          <a:prstGeom prst="line">
            <a:avLst/>
          </a:prstGeom>
          <a:ln w="3175">
            <a:solidFill>
              <a:srgbClr val="44D9E6"/>
            </a:solidFill>
          </a:ln>
        </p:spPr>
        <p:style>
          <a:lnRef idx="1">
            <a:schemeClr val="accent1"/>
          </a:lnRef>
          <a:fillRef idx="0">
            <a:schemeClr val="accent1"/>
          </a:fillRef>
          <a:effectRef idx="0">
            <a:schemeClr val="accent1"/>
          </a:effectRef>
          <a:fontRef idx="minor">
            <a:schemeClr val="tx1"/>
          </a:fontRef>
        </p:style>
      </p:cxnSp>
      <p:sp>
        <p:nvSpPr>
          <p:cNvPr id="17" name="ïṣḻíḑé">
            <a:extLst>
              <a:ext uri="{FF2B5EF4-FFF2-40B4-BE49-F238E27FC236}">
                <a16:creationId xmlns:a16="http://schemas.microsoft.com/office/drawing/2014/main" xmlns="" id="{CB6AB7C2-91DD-4A05-8C7C-C7CA2DF6E984}"/>
              </a:ext>
            </a:extLst>
          </p:cNvPr>
          <p:cNvSpPr/>
          <p:nvPr/>
        </p:nvSpPr>
        <p:spPr>
          <a:xfrm>
            <a:off x="3576484" y="4790144"/>
            <a:ext cx="2410002" cy="968462"/>
          </a:xfrm>
          <a:prstGeom prst="rect">
            <a:avLst/>
          </a:prstGeom>
        </p:spPr>
        <p:txBody>
          <a:bodyPr wrap="square">
            <a:normAutofit/>
          </a:bodyPr>
          <a:lstStyle/>
          <a:p>
            <a:pPr algn="ctr">
              <a:lnSpc>
                <a:spcPct val="120000"/>
              </a:lnSpc>
            </a:pPr>
            <a:r>
              <a:rPr lang="zh-CN" altLang="en-US" sz="1200" dirty="0">
                <a:solidFill>
                  <a:srgbClr val="4BA2AC"/>
                </a:solidFill>
              </a:rPr>
              <a:t>点击此处更换文本点击此处更换文本点击此处更换文本</a:t>
            </a:r>
            <a:endParaRPr lang="zh-CN" altLang="en-US" sz="1200" dirty="0">
              <a:solidFill>
                <a:srgbClr val="44D9E6"/>
              </a:solidFill>
            </a:endParaRPr>
          </a:p>
        </p:txBody>
      </p:sp>
      <p:sp>
        <p:nvSpPr>
          <p:cNvPr id="18" name="iŝlîḋê">
            <a:extLst>
              <a:ext uri="{FF2B5EF4-FFF2-40B4-BE49-F238E27FC236}">
                <a16:creationId xmlns:a16="http://schemas.microsoft.com/office/drawing/2014/main" xmlns="" id="{FC692D69-74A0-439F-9637-B5FF30B5C08A}"/>
              </a:ext>
            </a:extLst>
          </p:cNvPr>
          <p:cNvSpPr/>
          <p:nvPr/>
        </p:nvSpPr>
        <p:spPr>
          <a:xfrm>
            <a:off x="3851248" y="3853346"/>
            <a:ext cx="1869597" cy="338554"/>
          </a:xfrm>
          <a:prstGeom prst="rect">
            <a:avLst/>
          </a:prstGeom>
        </p:spPr>
        <p:txBody>
          <a:bodyPr wrap="none">
            <a:normAutofit/>
          </a:bodyPr>
          <a:lstStyle/>
          <a:p>
            <a:pPr algn="ctr">
              <a:buClr>
                <a:srgbClr val="E24848"/>
              </a:buClr>
            </a:pPr>
            <a:r>
              <a:rPr lang="zh-CN" altLang="en-US" sz="1600" b="1" noProof="1">
                <a:solidFill>
                  <a:srgbClr val="44D9E6"/>
                </a:solidFill>
              </a:rPr>
              <a:t>标题预设</a:t>
            </a:r>
          </a:p>
        </p:txBody>
      </p:sp>
      <p:sp>
        <p:nvSpPr>
          <p:cNvPr id="19" name="îśḷiďê">
            <a:extLst>
              <a:ext uri="{FF2B5EF4-FFF2-40B4-BE49-F238E27FC236}">
                <a16:creationId xmlns:a16="http://schemas.microsoft.com/office/drawing/2014/main" xmlns="" id="{D41ABAA5-ED2E-4EE7-8CF9-C1ED3C5F9BD2}"/>
              </a:ext>
            </a:extLst>
          </p:cNvPr>
          <p:cNvSpPr/>
          <p:nvPr/>
        </p:nvSpPr>
        <p:spPr>
          <a:xfrm>
            <a:off x="3860367" y="4178976"/>
            <a:ext cx="1860468" cy="307777"/>
          </a:xfrm>
          <a:prstGeom prst="rect">
            <a:avLst/>
          </a:prstGeom>
          <a:noFill/>
        </p:spPr>
        <p:txBody>
          <a:bodyPr wrap="none">
            <a:normAutofit/>
          </a:bodyPr>
          <a:lstStyle/>
          <a:p>
            <a:pPr algn="ctr">
              <a:buClr>
                <a:srgbClr val="E24848"/>
              </a:buClr>
            </a:pPr>
            <a:r>
              <a:rPr lang="zh-CN" altLang="en-US" sz="1400" noProof="1">
                <a:solidFill>
                  <a:srgbClr val="44D9E6"/>
                </a:solidFill>
              </a:rPr>
              <a:t>关键词</a:t>
            </a:r>
          </a:p>
        </p:txBody>
      </p:sp>
      <p:sp>
        <p:nvSpPr>
          <p:cNvPr id="20" name="iṣ1iḋe">
            <a:extLst>
              <a:ext uri="{FF2B5EF4-FFF2-40B4-BE49-F238E27FC236}">
                <a16:creationId xmlns:a16="http://schemas.microsoft.com/office/drawing/2014/main" xmlns="" id="{22FBD17A-51EE-4719-B623-6C685A55D2EC}"/>
              </a:ext>
            </a:extLst>
          </p:cNvPr>
          <p:cNvSpPr/>
          <p:nvPr/>
        </p:nvSpPr>
        <p:spPr>
          <a:xfrm>
            <a:off x="6489411" y="1901216"/>
            <a:ext cx="1860468" cy="1810713"/>
          </a:xfrm>
          <a:prstGeom prst="roundRect">
            <a:avLst/>
          </a:prstGeom>
          <a:solidFill>
            <a:srgbClr val="44D9E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cxnSp>
        <p:nvCxnSpPr>
          <p:cNvPr id="21" name="直接连接符 20">
            <a:extLst>
              <a:ext uri="{FF2B5EF4-FFF2-40B4-BE49-F238E27FC236}">
                <a16:creationId xmlns:a16="http://schemas.microsoft.com/office/drawing/2014/main" xmlns="" id="{088E21B6-BB31-4ABC-BC92-5466EFD6AD8B}"/>
              </a:ext>
            </a:extLst>
          </p:cNvPr>
          <p:cNvCxnSpPr/>
          <p:nvPr/>
        </p:nvCxnSpPr>
        <p:spPr>
          <a:xfrm flipH="1">
            <a:off x="6480254" y="4493716"/>
            <a:ext cx="781342" cy="0"/>
          </a:xfrm>
          <a:prstGeom prst="line">
            <a:avLst/>
          </a:prstGeom>
          <a:ln w="3175">
            <a:solidFill>
              <a:srgbClr val="44D9E6"/>
            </a:solidFill>
          </a:ln>
        </p:spPr>
        <p:style>
          <a:lnRef idx="1">
            <a:schemeClr val="accent1"/>
          </a:lnRef>
          <a:fillRef idx="0">
            <a:schemeClr val="accent1"/>
          </a:fillRef>
          <a:effectRef idx="0">
            <a:schemeClr val="accent1"/>
          </a:effectRef>
          <a:fontRef idx="minor">
            <a:schemeClr val="tx1"/>
          </a:fontRef>
        </p:style>
      </p:cxnSp>
      <p:sp>
        <p:nvSpPr>
          <p:cNvPr id="22" name="íṩľíḑé">
            <a:extLst>
              <a:ext uri="{FF2B5EF4-FFF2-40B4-BE49-F238E27FC236}">
                <a16:creationId xmlns:a16="http://schemas.microsoft.com/office/drawing/2014/main" xmlns="" id="{8E42A7A7-8857-4FB6-8869-082703AF8F35}"/>
              </a:ext>
            </a:extLst>
          </p:cNvPr>
          <p:cNvSpPr/>
          <p:nvPr/>
        </p:nvSpPr>
        <p:spPr>
          <a:xfrm rot="18914935">
            <a:off x="7330892" y="4438281"/>
            <a:ext cx="63914" cy="227167"/>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rgbClr val="44D9E6"/>
          </a:solidFill>
          <a:ln>
            <a:solidFill>
              <a:srgbClr val="44D9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23" name="işḻiḋè">
            <a:extLst>
              <a:ext uri="{FF2B5EF4-FFF2-40B4-BE49-F238E27FC236}">
                <a16:creationId xmlns:a16="http://schemas.microsoft.com/office/drawing/2014/main" xmlns="" id="{D35EDE4E-4E5F-4128-AB26-0B76957157E4}"/>
              </a:ext>
            </a:extLst>
          </p:cNvPr>
          <p:cNvSpPr/>
          <p:nvPr/>
        </p:nvSpPr>
        <p:spPr>
          <a:xfrm rot="2703745">
            <a:off x="7447011" y="4437417"/>
            <a:ext cx="63914" cy="22923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rgbClr val="44D9E6"/>
          </a:solidFill>
          <a:ln>
            <a:solidFill>
              <a:srgbClr val="44D9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cxnSp>
        <p:nvCxnSpPr>
          <p:cNvPr id="24" name="直接连接符 23">
            <a:extLst>
              <a:ext uri="{FF2B5EF4-FFF2-40B4-BE49-F238E27FC236}">
                <a16:creationId xmlns:a16="http://schemas.microsoft.com/office/drawing/2014/main" xmlns="" id="{70873B86-16FA-4EAA-A898-BA8070E91F8B}"/>
              </a:ext>
            </a:extLst>
          </p:cNvPr>
          <p:cNvCxnSpPr/>
          <p:nvPr/>
        </p:nvCxnSpPr>
        <p:spPr>
          <a:xfrm flipH="1">
            <a:off x="7573410" y="4493717"/>
            <a:ext cx="767395" cy="0"/>
          </a:xfrm>
          <a:prstGeom prst="line">
            <a:avLst/>
          </a:prstGeom>
          <a:ln w="3175">
            <a:solidFill>
              <a:srgbClr val="44D9E6"/>
            </a:solidFill>
          </a:ln>
        </p:spPr>
        <p:style>
          <a:lnRef idx="1">
            <a:schemeClr val="accent1"/>
          </a:lnRef>
          <a:fillRef idx="0">
            <a:schemeClr val="accent1"/>
          </a:fillRef>
          <a:effectRef idx="0">
            <a:schemeClr val="accent1"/>
          </a:effectRef>
          <a:fontRef idx="minor">
            <a:schemeClr val="tx1"/>
          </a:fontRef>
        </p:style>
      </p:cxnSp>
      <p:sp>
        <p:nvSpPr>
          <p:cNvPr id="25" name="íśḷîḋe">
            <a:extLst>
              <a:ext uri="{FF2B5EF4-FFF2-40B4-BE49-F238E27FC236}">
                <a16:creationId xmlns:a16="http://schemas.microsoft.com/office/drawing/2014/main" xmlns="" id="{8DCC0E45-5419-4CA7-88A3-5FF39603E887}"/>
              </a:ext>
            </a:extLst>
          </p:cNvPr>
          <p:cNvSpPr/>
          <p:nvPr/>
        </p:nvSpPr>
        <p:spPr>
          <a:xfrm>
            <a:off x="6205528" y="4790144"/>
            <a:ext cx="2410002" cy="968462"/>
          </a:xfrm>
          <a:prstGeom prst="rect">
            <a:avLst/>
          </a:prstGeom>
        </p:spPr>
        <p:txBody>
          <a:bodyPr wrap="square">
            <a:normAutofit/>
          </a:bodyPr>
          <a:lstStyle/>
          <a:p>
            <a:pPr algn="ctr">
              <a:lnSpc>
                <a:spcPct val="120000"/>
              </a:lnSpc>
            </a:pPr>
            <a:r>
              <a:rPr lang="zh-CN" altLang="en-US" sz="1200" dirty="0">
                <a:solidFill>
                  <a:srgbClr val="4BA2AC"/>
                </a:solidFill>
              </a:rPr>
              <a:t>点击此处更换文本点击此处更换文本点击此处更换文本</a:t>
            </a:r>
            <a:endParaRPr lang="zh-CN" altLang="en-US" sz="1200" dirty="0">
              <a:solidFill>
                <a:srgbClr val="44D9E6"/>
              </a:solidFill>
            </a:endParaRPr>
          </a:p>
        </p:txBody>
      </p:sp>
      <p:sp>
        <p:nvSpPr>
          <p:cNvPr id="26" name="îŝlîḋê">
            <a:extLst>
              <a:ext uri="{FF2B5EF4-FFF2-40B4-BE49-F238E27FC236}">
                <a16:creationId xmlns:a16="http://schemas.microsoft.com/office/drawing/2014/main" xmlns="" id="{1734A034-7887-43B0-9CE5-559C7A3214C2}"/>
              </a:ext>
            </a:extLst>
          </p:cNvPr>
          <p:cNvSpPr/>
          <p:nvPr/>
        </p:nvSpPr>
        <p:spPr>
          <a:xfrm>
            <a:off x="6480292" y="3853347"/>
            <a:ext cx="1869597" cy="338554"/>
          </a:xfrm>
          <a:prstGeom prst="rect">
            <a:avLst/>
          </a:prstGeom>
        </p:spPr>
        <p:txBody>
          <a:bodyPr wrap="none">
            <a:normAutofit/>
          </a:bodyPr>
          <a:lstStyle/>
          <a:p>
            <a:pPr algn="ctr">
              <a:buClr>
                <a:srgbClr val="E24848"/>
              </a:buClr>
            </a:pPr>
            <a:r>
              <a:rPr lang="zh-CN" altLang="en-US" sz="1600" b="1" noProof="1">
                <a:solidFill>
                  <a:srgbClr val="44D9E6"/>
                </a:solidFill>
              </a:rPr>
              <a:t>标题预设</a:t>
            </a:r>
          </a:p>
        </p:txBody>
      </p:sp>
      <p:sp>
        <p:nvSpPr>
          <p:cNvPr id="27" name="ïṣļiḋè">
            <a:extLst>
              <a:ext uri="{FF2B5EF4-FFF2-40B4-BE49-F238E27FC236}">
                <a16:creationId xmlns:a16="http://schemas.microsoft.com/office/drawing/2014/main" xmlns="" id="{842BDD30-3009-4131-85C7-D66BF02248A9}"/>
              </a:ext>
            </a:extLst>
          </p:cNvPr>
          <p:cNvSpPr/>
          <p:nvPr/>
        </p:nvSpPr>
        <p:spPr>
          <a:xfrm>
            <a:off x="6489411" y="4178975"/>
            <a:ext cx="1860468" cy="307777"/>
          </a:xfrm>
          <a:prstGeom prst="rect">
            <a:avLst/>
          </a:prstGeom>
          <a:noFill/>
        </p:spPr>
        <p:txBody>
          <a:bodyPr wrap="none">
            <a:normAutofit/>
          </a:bodyPr>
          <a:lstStyle/>
          <a:p>
            <a:pPr algn="ctr">
              <a:buClr>
                <a:srgbClr val="E24848"/>
              </a:buClr>
            </a:pPr>
            <a:r>
              <a:rPr lang="zh-CN" altLang="en-US" sz="1400" noProof="1">
                <a:solidFill>
                  <a:srgbClr val="44D9E6"/>
                </a:solidFill>
              </a:rPr>
              <a:t>关键词</a:t>
            </a:r>
          </a:p>
        </p:txBody>
      </p:sp>
      <p:sp>
        <p:nvSpPr>
          <p:cNvPr id="28" name="iṥľïde">
            <a:extLst>
              <a:ext uri="{FF2B5EF4-FFF2-40B4-BE49-F238E27FC236}">
                <a16:creationId xmlns:a16="http://schemas.microsoft.com/office/drawing/2014/main" xmlns="" id="{982EAEF2-9775-44C3-8371-4251A6044018}"/>
              </a:ext>
            </a:extLst>
          </p:cNvPr>
          <p:cNvSpPr/>
          <p:nvPr/>
        </p:nvSpPr>
        <p:spPr>
          <a:xfrm>
            <a:off x="9118454" y="1901216"/>
            <a:ext cx="1860468" cy="1810713"/>
          </a:xfrm>
          <a:prstGeom prst="roundRect">
            <a:avLst/>
          </a:prstGeom>
          <a:solidFill>
            <a:srgbClr val="44D9E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cxnSp>
        <p:nvCxnSpPr>
          <p:cNvPr id="29" name="直接连接符 28">
            <a:extLst>
              <a:ext uri="{FF2B5EF4-FFF2-40B4-BE49-F238E27FC236}">
                <a16:creationId xmlns:a16="http://schemas.microsoft.com/office/drawing/2014/main" xmlns="" id="{78AD160B-2DC5-409A-8868-322196345CDE}"/>
              </a:ext>
            </a:extLst>
          </p:cNvPr>
          <p:cNvCxnSpPr/>
          <p:nvPr/>
        </p:nvCxnSpPr>
        <p:spPr>
          <a:xfrm flipH="1">
            <a:off x="9109297" y="4493716"/>
            <a:ext cx="781342" cy="0"/>
          </a:xfrm>
          <a:prstGeom prst="line">
            <a:avLst/>
          </a:prstGeom>
          <a:ln w="3175">
            <a:solidFill>
              <a:srgbClr val="44D9E6"/>
            </a:solidFill>
          </a:ln>
        </p:spPr>
        <p:style>
          <a:lnRef idx="1">
            <a:schemeClr val="accent1"/>
          </a:lnRef>
          <a:fillRef idx="0">
            <a:schemeClr val="accent1"/>
          </a:fillRef>
          <a:effectRef idx="0">
            <a:schemeClr val="accent1"/>
          </a:effectRef>
          <a:fontRef idx="minor">
            <a:schemeClr val="tx1"/>
          </a:fontRef>
        </p:style>
      </p:cxnSp>
      <p:sp>
        <p:nvSpPr>
          <p:cNvPr id="30" name="iş1îḓe">
            <a:extLst>
              <a:ext uri="{FF2B5EF4-FFF2-40B4-BE49-F238E27FC236}">
                <a16:creationId xmlns:a16="http://schemas.microsoft.com/office/drawing/2014/main" xmlns="" id="{6ED62860-8765-4A5B-BF34-D5B958EC3B81}"/>
              </a:ext>
            </a:extLst>
          </p:cNvPr>
          <p:cNvSpPr/>
          <p:nvPr/>
        </p:nvSpPr>
        <p:spPr>
          <a:xfrm rot="18914935">
            <a:off x="9959935" y="4438281"/>
            <a:ext cx="63914" cy="227167"/>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rgbClr val="44D9E6"/>
          </a:solidFill>
          <a:ln>
            <a:solidFill>
              <a:srgbClr val="44D9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31" name="iṥ1íďé">
            <a:extLst>
              <a:ext uri="{FF2B5EF4-FFF2-40B4-BE49-F238E27FC236}">
                <a16:creationId xmlns:a16="http://schemas.microsoft.com/office/drawing/2014/main" xmlns="" id="{4A207BB6-3253-48DD-86AC-CFAEB7622856}"/>
              </a:ext>
            </a:extLst>
          </p:cNvPr>
          <p:cNvSpPr/>
          <p:nvPr/>
        </p:nvSpPr>
        <p:spPr>
          <a:xfrm rot="2703745">
            <a:off x="10076054" y="4437417"/>
            <a:ext cx="63914" cy="22923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rgbClr val="44D9E6"/>
          </a:solidFill>
          <a:ln>
            <a:solidFill>
              <a:srgbClr val="44D9E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cxnSp>
        <p:nvCxnSpPr>
          <p:cNvPr id="32" name="直接连接符 31">
            <a:extLst>
              <a:ext uri="{FF2B5EF4-FFF2-40B4-BE49-F238E27FC236}">
                <a16:creationId xmlns:a16="http://schemas.microsoft.com/office/drawing/2014/main" xmlns="" id="{FBA3D9AC-2334-4F82-966F-6EB740987CB1}"/>
              </a:ext>
            </a:extLst>
          </p:cNvPr>
          <p:cNvCxnSpPr/>
          <p:nvPr/>
        </p:nvCxnSpPr>
        <p:spPr>
          <a:xfrm flipH="1">
            <a:off x="10202453" y="4493717"/>
            <a:ext cx="767395" cy="0"/>
          </a:xfrm>
          <a:prstGeom prst="line">
            <a:avLst/>
          </a:prstGeom>
          <a:ln w="3175">
            <a:solidFill>
              <a:srgbClr val="44D9E6"/>
            </a:solidFill>
          </a:ln>
        </p:spPr>
        <p:style>
          <a:lnRef idx="1">
            <a:schemeClr val="accent1"/>
          </a:lnRef>
          <a:fillRef idx="0">
            <a:schemeClr val="accent1"/>
          </a:fillRef>
          <a:effectRef idx="0">
            <a:schemeClr val="accent1"/>
          </a:effectRef>
          <a:fontRef idx="minor">
            <a:schemeClr val="tx1"/>
          </a:fontRef>
        </p:style>
      </p:cxnSp>
      <p:sp>
        <p:nvSpPr>
          <p:cNvPr id="33" name="iṩľïḓé">
            <a:extLst>
              <a:ext uri="{FF2B5EF4-FFF2-40B4-BE49-F238E27FC236}">
                <a16:creationId xmlns:a16="http://schemas.microsoft.com/office/drawing/2014/main" xmlns="" id="{C39158A1-826D-4A7E-ACCC-A4E9C97CA345}"/>
              </a:ext>
            </a:extLst>
          </p:cNvPr>
          <p:cNvSpPr/>
          <p:nvPr/>
        </p:nvSpPr>
        <p:spPr>
          <a:xfrm>
            <a:off x="8834570" y="4790144"/>
            <a:ext cx="2410002" cy="968462"/>
          </a:xfrm>
          <a:prstGeom prst="rect">
            <a:avLst/>
          </a:prstGeom>
        </p:spPr>
        <p:txBody>
          <a:bodyPr wrap="square">
            <a:normAutofit/>
          </a:bodyPr>
          <a:lstStyle/>
          <a:p>
            <a:pPr algn="ctr">
              <a:lnSpc>
                <a:spcPct val="120000"/>
              </a:lnSpc>
            </a:pPr>
            <a:r>
              <a:rPr lang="zh-CN" altLang="en-US" sz="1200" dirty="0">
                <a:solidFill>
                  <a:srgbClr val="4BA2AC"/>
                </a:solidFill>
              </a:rPr>
              <a:t>点击此处更换文本点击此处更换文本点击此处更换文本</a:t>
            </a:r>
            <a:endParaRPr lang="zh-CN" altLang="en-US" sz="1200" dirty="0">
              <a:solidFill>
                <a:srgbClr val="44D9E6"/>
              </a:solidFill>
            </a:endParaRPr>
          </a:p>
        </p:txBody>
      </p:sp>
      <p:sp>
        <p:nvSpPr>
          <p:cNvPr id="34" name="ïṧlîḍê">
            <a:extLst>
              <a:ext uri="{FF2B5EF4-FFF2-40B4-BE49-F238E27FC236}">
                <a16:creationId xmlns:a16="http://schemas.microsoft.com/office/drawing/2014/main" xmlns="" id="{B23D1B50-74DF-48B4-9510-E9CA610F513C}"/>
              </a:ext>
            </a:extLst>
          </p:cNvPr>
          <p:cNvSpPr/>
          <p:nvPr/>
        </p:nvSpPr>
        <p:spPr>
          <a:xfrm>
            <a:off x="9109336" y="3853347"/>
            <a:ext cx="1869597" cy="338554"/>
          </a:xfrm>
          <a:prstGeom prst="rect">
            <a:avLst/>
          </a:prstGeom>
        </p:spPr>
        <p:txBody>
          <a:bodyPr wrap="none">
            <a:normAutofit/>
          </a:bodyPr>
          <a:lstStyle/>
          <a:p>
            <a:pPr algn="ctr">
              <a:buClr>
                <a:srgbClr val="E24848"/>
              </a:buClr>
            </a:pPr>
            <a:r>
              <a:rPr lang="zh-CN" altLang="en-US" sz="1600" b="1" noProof="1">
                <a:solidFill>
                  <a:srgbClr val="44D9E6"/>
                </a:solidFill>
              </a:rPr>
              <a:t>标题预设</a:t>
            </a:r>
          </a:p>
        </p:txBody>
      </p:sp>
      <p:sp>
        <p:nvSpPr>
          <p:cNvPr id="35" name="iṧḷídé">
            <a:extLst>
              <a:ext uri="{FF2B5EF4-FFF2-40B4-BE49-F238E27FC236}">
                <a16:creationId xmlns:a16="http://schemas.microsoft.com/office/drawing/2014/main" xmlns="" id="{671435B8-22E8-4D2C-939F-456503BFA9A2}"/>
              </a:ext>
            </a:extLst>
          </p:cNvPr>
          <p:cNvSpPr/>
          <p:nvPr/>
        </p:nvSpPr>
        <p:spPr>
          <a:xfrm>
            <a:off x="9118455" y="4178976"/>
            <a:ext cx="1860468" cy="307777"/>
          </a:xfrm>
          <a:prstGeom prst="rect">
            <a:avLst/>
          </a:prstGeom>
          <a:noFill/>
        </p:spPr>
        <p:txBody>
          <a:bodyPr wrap="none">
            <a:normAutofit/>
          </a:bodyPr>
          <a:lstStyle/>
          <a:p>
            <a:pPr algn="ctr">
              <a:buClr>
                <a:srgbClr val="E24848"/>
              </a:buClr>
            </a:pPr>
            <a:r>
              <a:rPr lang="zh-CN" altLang="en-US" sz="1400" noProof="1">
                <a:solidFill>
                  <a:srgbClr val="44D9E6"/>
                </a:solidFill>
              </a:rPr>
              <a:t>关键词</a:t>
            </a:r>
          </a:p>
        </p:txBody>
      </p:sp>
      <p:sp>
        <p:nvSpPr>
          <p:cNvPr id="36" name="ïṩlîḑè">
            <a:extLst>
              <a:ext uri="{FF2B5EF4-FFF2-40B4-BE49-F238E27FC236}">
                <a16:creationId xmlns:a16="http://schemas.microsoft.com/office/drawing/2014/main" xmlns="" id="{104A2EB3-9B0D-4EA6-B7C6-D8768D05DCBC}"/>
              </a:ext>
            </a:extLst>
          </p:cNvPr>
          <p:cNvSpPr>
            <a:spLocks/>
          </p:cNvSpPr>
          <p:nvPr/>
        </p:nvSpPr>
        <p:spPr bwMode="auto">
          <a:xfrm>
            <a:off x="4093815" y="2451656"/>
            <a:ext cx="1304829" cy="1247631"/>
          </a:xfrm>
          <a:custGeom>
            <a:avLst/>
            <a:gdLst>
              <a:gd name="T0" fmla="*/ 656 w 730"/>
              <a:gd name="T1" fmla="*/ 504 h 698"/>
              <a:gd name="T2" fmla="*/ 552 w 730"/>
              <a:gd name="T3" fmla="*/ 428 h 698"/>
              <a:gd name="T4" fmla="*/ 524 w 730"/>
              <a:gd name="T5" fmla="*/ 302 h 698"/>
              <a:gd name="T6" fmla="*/ 492 w 730"/>
              <a:gd name="T7" fmla="*/ 110 h 698"/>
              <a:gd name="T8" fmla="*/ 436 w 730"/>
              <a:gd name="T9" fmla="*/ 26 h 698"/>
              <a:gd name="T10" fmla="*/ 380 w 730"/>
              <a:gd name="T11" fmla="*/ 2 h 698"/>
              <a:gd name="T12" fmla="*/ 316 w 730"/>
              <a:gd name="T13" fmla="*/ 4 h 698"/>
              <a:gd name="T14" fmla="*/ 246 w 730"/>
              <a:gd name="T15" fmla="*/ 44 h 698"/>
              <a:gd name="T16" fmla="*/ 202 w 730"/>
              <a:gd name="T17" fmla="*/ 136 h 698"/>
              <a:gd name="T18" fmla="*/ 170 w 730"/>
              <a:gd name="T19" fmla="*/ 304 h 698"/>
              <a:gd name="T20" fmla="*/ 134 w 730"/>
              <a:gd name="T21" fmla="*/ 486 h 698"/>
              <a:gd name="T22" fmla="*/ 58 w 730"/>
              <a:gd name="T23" fmla="*/ 526 h 698"/>
              <a:gd name="T24" fmla="*/ 32 w 730"/>
              <a:gd name="T25" fmla="*/ 562 h 698"/>
              <a:gd name="T26" fmla="*/ 718 w 730"/>
              <a:gd name="T27" fmla="*/ 632 h 698"/>
              <a:gd name="T28" fmla="*/ 278 w 730"/>
              <a:gd name="T29" fmla="*/ 134 h 698"/>
              <a:gd name="T30" fmla="*/ 326 w 730"/>
              <a:gd name="T31" fmla="*/ 94 h 698"/>
              <a:gd name="T32" fmla="*/ 380 w 730"/>
              <a:gd name="T33" fmla="*/ 122 h 698"/>
              <a:gd name="T34" fmla="*/ 426 w 730"/>
              <a:gd name="T35" fmla="*/ 182 h 698"/>
              <a:gd name="T36" fmla="*/ 456 w 730"/>
              <a:gd name="T37" fmla="*/ 258 h 698"/>
              <a:gd name="T38" fmla="*/ 430 w 730"/>
              <a:gd name="T39" fmla="*/ 340 h 698"/>
              <a:gd name="T40" fmla="*/ 382 w 730"/>
              <a:gd name="T41" fmla="*/ 396 h 698"/>
              <a:gd name="T42" fmla="*/ 332 w 730"/>
              <a:gd name="T43" fmla="*/ 402 h 698"/>
              <a:gd name="T44" fmla="*/ 292 w 730"/>
              <a:gd name="T45" fmla="*/ 376 h 698"/>
              <a:gd name="T46" fmla="*/ 256 w 730"/>
              <a:gd name="T47" fmla="*/ 310 h 698"/>
              <a:gd name="T48" fmla="*/ 242 w 730"/>
              <a:gd name="T49" fmla="*/ 200 h 698"/>
              <a:gd name="T50" fmla="*/ 278 w 730"/>
              <a:gd name="T51" fmla="*/ 134 h 698"/>
              <a:gd name="T52" fmla="*/ 208 w 730"/>
              <a:gd name="T53" fmla="*/ 552 h 698"/>
              <a:gd name="T54" fmla="*/ 266 w 730"/>
              <a:gd name="T55" fmla="*/ 602 h 698"/>
              <a:gd name="T56" fmla="*/ 258 w 730"/>
              <a:gd name="T57" fmla="*/ 594 h 698"/>
              <a:gd name="T58" fmla="*/ 236 w 730"/>
              <a:gd name="T59" fmla="*/ 570 h 698"/>
              <a:gd name="T60" fmla="*/ 286 w 730"/>
              <a:gd name="T61" fmla="*/ 588 h 698"/>
              <a:gd name="T62" fmla="*/ 252 w 730"/>
              <a:gd name="T63" fmla="*/ 552 h 698"/>
              <a:gd name="T64" fmla="*/ 264 w 730"/>
              <a:gd name="T65" fmla="*/ 554 h 698"/>
              <a:gd name="T66" fmla="*/ 250 w 730"/>
              <a:gd name="T67" fmla="*/ 464 h 698"/>
              <a:gd name="T68" fmla="*/ 276 w 730"/>
              <a:gd name="T69" fmla="*/ 518 h 698"/>
              <a:gd name="T70" fmla="*/ 262 w 730"/>
              <a:gd name="T71" fmla="*/ 462 h 698"/>
              <a:gd name="T72" fmla="*/ 270 w 730"/>
              <a:gd name="T73" fmla="*/ 356 h 698"/>
              <a:gd name="T74" fmla="*/ 298 w 730"/>
              <a:gd name="T75" fmla="*/ 388 h 698"/>
              <a:gd name="T76" fmla="*/ 352 w 730"/>
              <a:gd name="T77" fmla="*/ 410 h 698"/>
              <a:gd name="T78" fmla="*/ 384 w 730"/>
              <a:gd name="T79" fmla="*/ 402 h 698"/>
              <a:gd name="T80" fmla="*/ 430 w 730"/>
              <a:gd name="T81" fmla="*/ 352 h 698"/>
              <a:gd name="T82" fmla="*/ 446 w 730"/>
              <a:gd name="T83" fmla="*/ 466 h 698"/>
              <a:gd name="T84" fmla="*/ 456 w 730"/>
              <a:gd name="T85" fmla="*/ 542 h 698"/>
              <a:gd name="T86" fmla="*/ 464 w 730"/>
              <a:gd name="T87" fmla="*/ 526 h 698"/>
              <a:gd name="T88" fmla="*/ 456 w 730"/>
              <a:gd name="T89" fmla="*/ 572 h 698"/>
              <a:gd name="T90" fmla="*/ 472 w 730"/>
              <a:gd name="T91" fmla="*/ 552 h 698"/>
              <a:gd name="T92" fmla="*/ 450 w 730"/>
              <a:gd name="T93" fmla="*/ 600 h 698"/>
              <a:gd name="T94" fmla="*/ 480 w 730"/>
              <a:gd name="T95" fmla="*/ 544 h 698"/>
              <a:gd name="T96" fmla="*/ 464 w 730"/>
              <a:gd name="T97" fmla="*/ 604 h 698"/>
              <a:gd name="T98" fmla="*/ 464 w 730"/>
              <a:gd name="T99" fmla="*/ 612 h 698"/>
              <a:gd name="T100" fmla="*/ 498 w 730"/>
              <a:gd name="T101" fmla="*/ 572 h 698"/>
              <a:gd name="T102" fmla="*/ 490 w 730"/>
              <a:gd name="T103" fmla="*/ 598 h 698"/>
              <a:gd name="T104" fmla="*/ 420 w 730"/>
              <a:gd name="T105" fmla="*/ 638 h 698"/>
              <a:gd name="T106" fmla="*/ 324 w 730"/>
              <a:gd name="T107" fmla="*/ 646 h 698"/>
              <a:gd name="T108" fmla="*/ 224 w 730"/>
              <a:gd name="T109" fmla="*/ 580 h 698"/>
              <a:gd name="T110" fmla="*/ 522 w 730"/>
              <a:gd name="T111" fmla="*/ 524 h 698"/>
              <a:gd name="T112" fmla="*/ 510 w 730"/>
              <a:gd name="T113" fmla="*/ 574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30" h="698">
                <a:moveTo>
                  <a:pt x="690" y="534"/>
                </a:moveTo>
                <a:lnTo>
                  <a:pt x="690" y="534"/>
                </a:lnTo>
                <a:lnTo>
                  <a:pt x="684" y="524"/>
                </a:lnTo>
                <a:lnTo>
                  <a:pt x="672" y="514"/>
                </a:lnTo>
                <a:lnTo>
                  <a:pt x="656" y="504"/>
                </a:lnTo>
                <a:lnTo>
                  <a:pt x="638" y="494"/>
                </a:lnTo>
                <a:lnTo>
                  <a:pt x="602" y="476"/>
                </a:lnTo>
                <a:lnTo>
                  <a:pt x="570" y="462"/>
                </a:lnTo>
                <a:lnTo>
                  <a:pt x="570" y="462"/>
                </a:lnTo>
                <a:lnTo>
                  <a:pt x="552" y="428"/>
                </a:lnTo>
                <a:lnTo>
                  <a:pt x="542" y="406"/>
                </a:lnTo>
                <a:lnTo>
                  <a:pt x="534" y="380"/>
                </a:lnTo>
                <a:lnTo>
                  <a:pt x="534" y="380"/>
                </a:lnTo>
                <a:lnTo>
                  <a:pt x="528" y="344"/>
                </a:lnTo>
                <a:lnTo>
                  <a:pt x="524" y="302"/>
                </a:lnTo>
                <a:lnTo>
                  <a:pt x="520" y="250"/>
                </a:lnTo>
                <a:lnTo>
                  <a:pt x="508" y="180"/>
                </a:lnTo>
                <a:lnTo>
                  <a:pt x="508" y="180"/>
                </a:lnTo>
                <a:lnTo>
                  <a:pt x="500" y="142"/>
                </a:lnTo>
                <a:lnTo>
                  <a:pt x="492" y="110"/>
                </a:lnTo>
                <a:lnTo>
                  <a:pt x="482" y="84"/>
                </a:lnTo>
                <a:lnTo>
                  <a:pt x="470" y="64"/>
                </a:lnTo>
                <a:lnTo>
                  <a:pt x="458" y="48"/>
                </a:lnTo>
                <a:lnTo>
                  <a:pt x="448" y="36"/>
                </a:lnTo>
                <a:lnTo>
                  <a:pt x="436" y="26"/>
                </a:lnTo>
                <a:lnTo>
                  <a:pt x="424" y="18"/>
                </a:lnTo>
                <a:lnTo>
                  <a:pt x="424" y="18"/>
                </a:lnTo>
                <a:lnTo>
                  <a:pt x="410" y="12"/>
                </a:lnTo>
                <a:lnTo>
                  <a:pt x="396" y="6"/>
                </a:lnTo>
                <a:lnTo>
                  <a:pt x="380" y="2"/>
                </a:lnTo>
                <a:lnTo>
                  <a:pt x="364" y="0"/>
                </a:lnTo>
                <a:lnTo>
                  <a:pt x="334" y="0"/>
                </a:lnTo>
                <a:lnTo>
                  <a:pt x="324" y="2"/>
                </a:lnTo>
                <a:lnTo>
                  <a:pt x="316" y="4"/>
                </a:lnTo>
                <a:lnTo>
                  <a:pt x="316" y="4"/>
                </a:lnTo>
                <a:lnTo>
                  <a:pt x="298" y="8"/>
                </a:lnTo>
                <a:lnTo>
                  <a:pt x="286" y="14"/>
                </a:lnTo>
                <a:lnTo>
                  <a:pt x="272" y="20"/>
                </a:lnTo>
                <a:lnTo>
                  <a:pt x="260" y="30"/>
                </a:lnTo>
                <a:lnTo>
                  <a:pt x="246" y="44"/>
                </a:lnTo>
                <a:lnTo>
                  <a:pt x="234" y="60"/>
                </a:lnTo>
                <a:lnTo>
                  <a:pt x="222" y="80"/>
                </a:lnTo>
                <a:lnTo>
                  <a:pt x="222" y="80"/>
                </a:lnTo>
                <a:lnTo>
                  <a:pt x="212" y="106"/>
                </a:lnTo>
                <a:lnTo>
                  <a:pt x="202" y="136"/>
                </a:lnTo>
                <a:lnTo>
                  <a:pt x="194" y="168"/>
                </a:lnTo>
                <a:lnTo>
                  <a:pt x="186" y="200"/>
                </a:lnTo>
                <a:lnTo>
                  <a:pt x="176" y="260"/>
                </a:lnTo>
                <a:lnTo>
                  <a:pt x="170" y="304"/>
                </a:lnTo>
                <a:lnTo>
                  <a:pt x="170" y="304"/>
                </a:lnTo>
                <a:lnTo>
                  <a:pt x="164" y="374"/>
                </a:lnTo>
                <a:lnTo>
                  <a:pt x="164" y="374"/>
                </a:lnTo>
                <a:lnTo>
                  <a:pt x="152" y="420"/>
                </a:lnTo>
                <a:lnTo>
                  <a:pt x="142" y="458"/>
                </a:lnTo>
                <a:lnTo>
                  <a:pt x="134" y="486"/>
                </a:lnTo>
                <a:lnTo>
                  <a:pt x="134" y="486"/>
                </a:lnTo>
                <a:lnTo>
                  <a:pt x="98" y="502"/>
                </a:lnTo>
                <a:lnTo>
                  <a:pt x="98" y="502"/>
                </a:lnTo>
                <a:lnTo>
                  <a:pt x="78" y="512"/>
                </a:lnTo>
                <a:lnTo>
                  <a:pt x="58" y="526"/>
                </a:lnTo>
                <a:lnTo>
                  <a:pt x="50" y="534"/>
                </a:lnTo>
                <a:lnTo>
                  <a:pt x="42" y="544"/>
                </a:lnTo>
                <a:lnTo>
                  <a:pt x="34" y="552"/>
                </a:lnTo>
                <a:lnTo>
                  <a:pt x="32" y="562"/>
                </a:lnTo>
                <a:lnTo>
                  <a:pt x="32" y="562"/>
                </a:lnTo>
                <a:lnTo>
                  <a:pt x="0" y="698"/>
                </a:lnTo>
                <a:lnTo>
                  <a:pt x="730" y="698"/>
                </a:lnTo>
                <a:lnTo>
                  <a:pt x="730" y="698"/>
                </a:lnTo>
                <a:lnTo>
                  <a:pt x="726" y="678"/>
                </a:lnTo>
                <a:lnTo>
                  <a:pt x="718" y="632"/>
                </a:lnTo>
                <a:lnTo>
                  <a:pt x="706" y="578"/>
                </a:lnTo>
                <a:lnTo>
                  <a:pt x="698" y="554"/>
                </a:lnTo>
                <a:lnTo>
                  <a:pt x="690" y="534"/>
                </a:lnTo>
                <a:lnTo>
                  <a:pt x="690" y="534"/>
                </a:lnTo>
                <a:close/>
                <a:moveTo>
                  <a:pt x="278" y="134"/>
                </a:moveTo>
                <a:lnTo>
                  <a:pt x="278" y="134"/>
                </a:lnTo>
                <a:lnTo>
                  <a:pt x="292" y="124"/>
                </a:lnTo>
                <a:lnTo>
                  <a:pt x="308" y="112"/>
                </a:lnTo>
                <a:lnTo>
                  <a:pt x="320" y="100"/>
                </a:lnTo>
                <a:lnTo>
                  <a:pt x="326" y="94"/>
                </a:lnTo>
                <a:lnTo>
                  <a:pt x="326" y="94"/>
                </a:lnTo>
                <a:lnTo>
                  <a:pt x="340" y="96"/>
                </a:lnTo>
                <a:lnTo>
                  <a:pt x="354" y="102"/>
                </a:lnTo>
                <a:lnTo>
                  <a:pt x="366" y="110"/>
                </a:lnTo>
                <a:lnTo>
                  <a:pt x="380" y="122"/>
                </a:lnTo>
                <a:lnTo>
                  <a:pt x="392" y="134"/>
                </a:lnTo>
                <a:lnTo>
                  <a:pt x="404" y="148"/>
                </a:lnTo>
                <a:lnTo>
                  <a:pt x="416" y="164"/>
                </a:lnTo>
                <a:lnTo>
                  <a:pt x="426" y="182"/>
                </a:lnTo>
                <a:lnTo>
                  <a:pt x="426" y="182"/>
                </a:lnTo>
                <a:lnTo>
                  <a:pt x="446" y="224"/>
                </a:lnTo>
                <a:lnTo>
                  <a:pt x="458" y="250"/>
                </a:lnTo>
                <a:lnTo>
                  <a:pt x="458" y="250"/>
                </a:lnTo>
                <a:lnTo>
                  <a:pt x="456" y="258"/>
                </a:lnTo>
                <a:lnTo>
                  <a:pt x="456" y="258"/>
                </a:lnTo>
                <a:lnTo>
                  <a:pt x="452" y="284"/>
                </a:lnTo>
                <a:lnTo>
                  <a:pt x="448" y="304"/>
                </a:lnTo>
                <a:lnTo>
                  <a:pt x="448" y="304"/>
                </a:lnTo>
                <a:lnTo>
                  <a:pt x="440" y="322"/>
                </a:lnTo>
                <a:lnTo>
                  <a:pt x="430" y="340"/>
                </a:lnTo>
                <a:lnTo>
                  <a:pt x="420" y="356"/>
                </a:lnTo>
                <a:lnTo>
                  <a:pt x="408" y="374"/>
                </a:lnTo>
                <a:lnTo>
                  <a:pt x="408" y="374"/>
                </a:lnTo>
                <a:lnTo>
                  <a:pt x="396" y="388"/>
                </a:lnTo>
                <a:lnTo>
                  <a:pt x="382" y="396"/>
                </a:lnTo>
                <a:lnTo>
                  <a:pt x="368" y="402"/>
                </a:lnTo>
                <a:lnTo>
                  <a:pt x="352" y="404"/>
                </a:lnTo>
                <a:lnTo>
                  <a:pt x="352" y="404"/>
                </a:lnTo>
                <a:lnTo>
                  <a:pt x="342" y="404"/>
                </a:lnTo>
                <a:lnTo>
                  <a:pt x="332" y="402"/>
                </a:lnTo>
                <a:lnTo>
                  <a:pt x="324" y="398"/>
                </a:lnTo>
                <a:lnTo>
                  <a:pt x="316" y="394"/>
                </a:lnTo>
                <a:lnTo>
                  <a:pt x="302" y="384"/>
                </a:lnTo>
                <a:lnTo>
                  <a:pt x="292" y="376"/>
                </a:lnTo>
                <a:lnTo>
                  <a:pt x="292" y="376"/>
                </a:lnTo>
                <a:lnTo>
                  <a:pt x="276" y="358"/>
                </a:lnTo>
                <a:lnTo>
                  <a:pt x="270" y="346"/>
                </a:lnTo>
                <a:lnTo>
                  <a:pt x="264" y="334"/>
                </a:lnTo>
                <a:lnTo>
                  <a:pt x="264" y="334"/>
                </a:lnTo>
                <a:lnTo>
                  <a:pt x="256" y="310"/>
                </a:lnTo>
                <a:lnTo>
                  <a:pt x="248" y="284"/>
                </a:lnTo>
                <a:lnTo>
                  <a:pt x="248" y="284"/>
                </a:lnTo>
                <a:lnTo>
                  <a:pt x="244" y="238"/>
                </a:lnTo>
                <a:lnTo>
                  <a:pt x="242" y="200"/>
                </a:lnTo>
                <a:lnTo>
                  <a:pt x="242" y="200"/>
                </a:lnTo>
                <a:lnTo>
                  <a:pt x="246" y="182"/>
                </a:lnTo>
                <a:lnTo>
                  <a:pt x="254" y="162"/>
                </a:lnTo>
                <a:lnTo>
                  <a:pt x="266" y="144"/>
                </a:lnTo>
                <a:lnTo>
                  <a:pt x="272" y="138"/>
                </a:lnTo>
                <a:lnTo>
                  <a:pt x="278" y="134"/>
                </a:lnTo>
                <a:lnTo>
                  <a:pt x="278" y="134"/>
                </a:lnTo>
                <a:close/>
                <a:moveTo>
                  <a:pt x="224" y="580"/>
                </a:moveTo>
                <a:lnTo>
                  <a:pt x="224" y="580"/>
                </a:lnTo>
                <a:lnTo>
                  <a:pt x="216" y="566"/>
                </a:lnTo>
                <a:lnTo>
                  <a:pt x="208" y="552"/>
                </a:lnTo>
                <a:lnTo>
                  <a:pt x="208" y="552"/>
                </a:lnTo>
                <a:lnTo>
                  <a:pt x="216" y="562"/>
                </a:lnTo>
                <a:lnTo>
                  <a:pt x="226" y="572"/>
                </a:lnTo>
                <a:lnTo>
                  <a:pt x="248" y="590"/>
                </a:lnTo>
                <a:lnTo>
                  <a:pt x="266" y="602"/>
                </a:lnTo>
                <a:lnTo>
                  <a:pt x="272" y="606"/>
                </a:lnTo>
                <a:lnTo>
                  <a:pt x="276" y="606"/>
                </a:lnTo>
                <a:lnTo>
                  <a:pt x="276" y="606"/>
                </a:lnTo>
                <a:lnTo>
                  <a:pt x="268" y="600"/>
                </a:lnTo>
                <a:lnTo>
                  <a:pt x="258" y="594"/>
                </a:lnTo>
                <a:lnTo>
                  <a:pt x="240" y="578"/>
                </a:lnTo>
                <a:lnTo>
                  <a:pt x="228" y="566"/>
                </a:lnTo>
                <a:lnTo>
                  <a:pt x="222" y="558"/>
                </a:lnTo>
                <a:lnTo>
                  <a:pt x="222" y="558"/>
                </a:lnTo>
                <a:lnTo>
                  <a:pt x="236" y="570"/>
                </a:lnTo>
                <a:lnTo>
                  <a:pt x="248" y="578"/>
                </a:lnTo>
                <a:lnTo>
                  <a:pt x="260" y="582"/>
                </a:lnTo>
                <a:lnTo>
                  <a:pt x="268" y="586"/>
                </a:lnTo>
                <a:lnTo>
                  <a:pt x="282" y="588"/>
                </a:lnTo>
                <a:lnTo>
                  <a:pt x="286" y="588"/>
                </a:lnTo>
                <a:lnTo>
                  <a:pt x="286" y="588"/>
                </a:lnTo>
                <a:lnTo>
                  <a:pt x="274" y="578"/>
                </a:lnTo>
                <a:lnTo>
                  <a:pt x="264" y="570"/>
                </a:lnTo>
                <a:lnTo>
                  <a:pt x="256" y="560"/>
                </a:lnTo>
                <a:lnTo>
                  <a:pt x="252" y="552"/>
                </a:lnTo>
                <a:lnTo>
                  <a:pt x="248" y="540"/>
                </a:lnTo>
                <a:lnTo>
                  <a:pt x="246" y="536"/>
                </a:lnTo>
                <a:lnTo>
                  <a:pt x="246" y="536"/>
                </a:lnTo>
                <a:lnTo>
                  <a:pt x="256" y="548"/>
                </a:lnTo>
                <a:lnTo>
                  <a:pt x="264" y="554"/>
                </a:lnTo>
                <a:lnTo>
                  <a:pt x="272" y="560"/>
                </a:lnTo>
                <a:lnTo>
                  <a:pt x="272" y="560"/>
                </a:lnTo>
                <a:lnTo>
                  <a:pt x="266" y="544"/>
                </a:lnTo>
                <a:lnTo>
                  <a:pt x="260" y="518"/>
                </a:lnTo>
                <a:lnTo>
                  <a:pt x="250" y="464"/>
                </a:lnTo>
                <a:lnTo>
                  <a:pt x="250" y="464"/>
                </a:lnTo>
                <a:lnTo>
                  <a:pt x="256" y="484"/>
                </a:lnTo>
                <a:lnTo>
                  <a:pt x="262" y="500"/>
                </a:lnTo>
                <a:lnTo>
                  <a:pt x="268" y="512"/>
                </a:lnTo>
                <a:lnTo>
                  <a:pt x="276" y="518"/>
                </a:lnTo>
                <a:lnTo>
                  <a:pt x="276" y="518"/>
                </a:lnTo>
                <a:lnTo>
                  <a:pt x="270" y="502"/>
                </a:lnTo>
                <a:lnTo>
                  <a:pt x="266" y="488"/>
                </a:lnTo>
                <a:lnTo>
                  <a:pt x="264" y="474"/>
                </a:lnTo>
                <a:lnTo>
                  <a:pt x="262" y="462"/>
                </a:lnTo>
                <a:lnTo>
                  <a:pt x="264" y="442"/>
                </a:lnTo>
                <a:lnTo>
                  <a:pt x="266" y="424"/>
                </a:lnTo>
                <a:lnTo>
                  <a:pt x="266" y="424"/>
                </a:lnTo>
                <a:lnTo>
                  <a:pt x="268" y="396"/>
                </a:lnTo>
                <a:lnTo>
                  <a:pt x="270" y="356"/>
                </a:lnTo>
                <a:lnTo>
                  <a:pt x="270" y="356"/>
                </a:lnTo>
                <a:lnTo>
                  <a:pt x="278" y="368"/>
                </a:lnTo>
                <a:lnTo>
                  <a:pt x="288" y="378"/>
                </a:lnTo>
                <a:lnTo>
                  <a:pt x="288" y="378"/>
                </a:lnTo>
                <a:lnTo>
                  <a:pt x="298" y="388"/>
                </a:lnTo>
                <a:lnTo>
                  <a:pt x="312" y="398"/>
                </a:lnTo>
                <a:lnTo>
                  <a:pt x="320" y="404"/>
                </a:lnTo>
                <a:lnTo>
                  <a:pt x="330" y="406"/>
                </a:lnTo>
                <a:lnTo>
                  <a:pt x="340" y="410"/>
                </a:lnTo>
                <a:lnTo>
                  <a:pt x="352" y="410"/>
                </a:lnTo>
                <a:lnTo>
                  <a:pt x="352" y="410"/>
                </a:lnTo>
                <a:lnTo>
                  <a:pt x="354" y="410"/>
                </a:lnTo>
                <a:lnTo>
                  <a:pt x="354" y="410"/>
                </a:lnTo>
                <a:lnTo>
                  <a:pt x="370" y="408"/>
                </a:lnTo>
                <a:lnTo>
                  <a:pt x="384" y="402"/>
                </a:lnTo>
                <a:lnTo>
                  <a:pt x="398" y="392"/>
                </a:lnTo>
                <a:lnTo>
                  <a:pt x="412" y="376"/>
                </a:lnTo>
                <a:lnTo>
                  <a:pt x="412" y="376"/>
                </a:lnTo>
                <a:lnTo>
                  <a:pt x="430" y="352"/>
                </a:lnTo>
                <a:lnTo>
                  <a:pt x="430" y="352"/>
                </a:lnTo>
                <a:lnTo>
                  <a:pt x="428" y="378"/>
                </a:lnTo>
                <a:lnTo>
                  <a:pt x="428" y="396"/>
                </a:lnTo>
                <a:lnTo>
                  <a:pt x="432" y="414"/>
                </a:lnTo>
                <a:lnTo>
                  <a:pt x="432" y="414"/>
                </a:lnTo>
                <a:lnTo>
                  <a:pt x="446" y="466"/>
                </a:lnTo>
                <a:lnTo>
                  <a:pt x="454" y="490"/>
                </a:lnTo>
                <a:lnTo>
                  <a:pt x="458" y="510"/>
                </a:lnTo>
                <a:lnTo>
                  <a:pt x="458" y="510"/>
                </a:lnTo>
                <a:lnTo>
                  <a:pt x="458" y="528"/>
                </a:lnTo>
                <a:lnTo>
                  <a:pt x="456" y="542"/>
                </a:lnTo>
                <a:lnTo>
                  <a:pt x="452" y="556"/>
                </a:lnTo>
                <a:lnTo>
                  <a:pt x="452" y="556"/>
                </a:lnTo>
                <a:lnTo>
                  <a:pt x="454" y="550"/>
                </a:lnTo>
                <a:lnTo>
                  <a:pt x="464" y="526"/>
                </a:lnTo>
                <a:lnTo>
                  <a:pt x="464" y="526"/>
                </a:lnTo>
                <a:lnTo>
                  <a:pt x="464" y="536"/>
                </a:lnTo>
                <a:lnTo>
                  <a:pt x="462" y="548"/>
                </a:lnTo>
                <a:lnTo>
                  <a:pt x="452" y="578"/>
                </a:lnTo>
                <a:lnTo>
                  <a:pt x="452" y="578"/>
                </a:lnTo>
                <a:lnTo>
                  <a:pt x="456" y="572"/>
                </a:lnTo>
                <a:lnTo>
                  <a:pt x="460" y="564"/>
                </a:lnTo>
                <a:lnTo>
                  <a:pt x="472" y="528"/>
                </a:lnTo>
                <a:lnTo>
                  <a:pt x="472" y="528"/>
                </a:lnTo>
                <a:lnTo>
                  <a:pt x="472" y="542"/>
                </a:lnTo>
                <a:lnTo>
                  <a:pt x="472" y="552"/>
                </a:lnTo>
                <a:lnTo>
                  <a:pt x="468" y="562"/>
                </a:lnTo>
                <a:lnTo>
                  <a:pt x="466" y="572"/>
                </a:lnTo>
                <a:lnTo>
                  <a:pt x="458" y="588"/>
                </a:lnTo>
                <a:lnTo>
                  <a:pt x="450" y="600"/>
                </a:lnTo>
                <a:lnTo>
                  <a:pt x="450" y="600"/>
                </a:lnTo>
                <a:lnTo>
                  <a:pt x="460" y="592"/>
                </a:lnTo>
                <a:lnTo>
                  <a:pt x="470" y="580"/>
                </a:lnTo>
                <a:lnTo>
                  <a:pt x="476" y="562"/>
                </a:lnTo>
                <a:lnTo>
                  <a:pt x="480" y="544"/>
                </a:lnTo>
                <a:lnTo>
                  <a:pt x="480" y="544"/>
                </a:lnTo>
                <a:lnTo>
                  <a:pt x="480" y="560"/>
                </a:lnTo>
                <a:lnTo>
                  <a:pt x="480" y="574"/>
                </a:lnTo>
                <a:lnTo>
                  <a:pt x="476" y="586"/>
                </a:lnTo>
                <a:lnTo>
                  <a:pt x="470" y="596"/>
                </a:lnTo>
                <a:lnTo>
                  <a:pt x="464" y="604"/>
                </a:lnTo>
                <a:lnTo>
                  <a:pt x="456" y="610"/>
                </a:lnTo>
                <a:lnTo>
                  <a:pt x="438" y="622"/>
                </a:lnTo>
                <a:lnTo>
                  <a:pt x="438" y="622"/>
                </a:lnTo>
                <a:lnTo>
                  <a:pt x="452" y="618"/>
                </a:lnTo>
                <a:lnTo>
                  <a:pt x="464" y="612"/>
                </a:lnTo>
                <a:lnTo>
                  <a:pt x="476" y="604"/>
                </a:lnTo>
                <a:lnTo>
                  <a:pt x="484" y="596"/>
                </a:lnTo>
                <a:lnTo>
                  <a:pt x="494" y="580"/>
                </a:lnTo>
                <a:lnTo>
                  <a:pt x="498" y="572"/>
                </a:lnTo>
                <a:lnTo>
                  <a:pt x="498" y="572"/>
                </a:lnTo>
                <a:lnTo>
                  <a:pt x="500" y="588"/>
                </a:lnTo>
                <a:lnTo>
                  <a:pt x="500" y="588"/>
                </a:lnTo>
                <a:lnTo>
                  <a:pt x="498" y="588"/>
                </a:lnTo>
                <a:lnTo>
                  <a:pt x="498" y="588"/>
                </a:lnTo>
                <a:lnTo>
                  <a:pt x="490" y="598"/>
                </a:lnTo>
                <a:lnTo>
                  <a:pt x="480" y="606"/>
                </a:lnTo>
                <a:lnTo>
                  <a:pt x="468" y="616"/>
                </a:lnTo>
                <a:lnTo>
                  <a:pt x="454" y="624"/>
                </a:lnTo>
                <a:lnTo>
                  <a:pt x="438" y="632"/>
                </a:lnTo>
                <a:lnTo>
                  <a:pt x="420" y="638"/>
                </a:lnTo>
                <a:lnTo>
                  <a:pt x="402" y="644"/>
                </a:lnTo>
                <a:lnTo>
                  <a:pt x="384" y="646"/>
                </a:lnTo>
                <a:lnTo>
                  <a:pt x="364" y="648"/>
                </a:lnTo>
                <a:lnTo>
                  <a:pt x="344" y="648"/>
                </a:lnTo>
                <a:lnTo>
                  <a:pt x="324" y="646"/>
                </a:lnTo>
                <a:lnTo>
                  <a:pt x="304" y="640"/>
                </a:lnTo>
                <a:lnTo>
                  <a:pt x="284" y="630"/>
                </a:lnTo>
                <a:lnTo>
                  <a:pt x="264" y="618"/>
                </a:lnTo>
                <a:lnTo>
                  <a:pt x="244" y="602"/>
                </a:lnTo>
                <a:lnTo>
                  <a:pt x="224" y="580"/>
                </a:lnTo>
                <a:lnTo>
                  <a:pt x="224" y="580"/>
                </a:lnTo>
                <a:close/>
                <a:moveTo>
                  <a:pt x="510" y="574"/>
                </a:moveTo>
                <a:lnTo>
                  <a:pt x="510" y="574"/>
                </a:lnTo>
                <a:lnTo>
                  <a:pt x="516" y="548"/>
                </a:lnTo>
                <a:lnTo>
                  <a:pt x="522" y="524"/>
                </a:lnTo>
                <a:lnTo>
                  <a:pt x="522" y="524"/>
                </a:lnTo>
                <a:lnTo>
                  <a:pt x="522" y="540"/>
                </a:lnTo>
                <a:lnTo>
                  <a:pt x="520" y="554"/>
                </a:lnTo>
                <a:lnTo>
                  <a:pt x="516" y="566"/>
                </a:lnTo>
                <a:lnTo>
                  <a:pt x="510" y="574"/>
                </a:lnTo>
                <a:lnTo>
                  <a:pt x="510" y="574"/>
                </a:lnTo>
                <a:close/>
              </a:path>
            </a:pathLst>
          </a:custGeom>
          <a:solidFill>
            <a:schemeClr val="bg1"/>
          </a:solidFill>
          <a:ln>
            <a:noFill/>
          </a:ln>
        </p:spPr>
        <p:txBody>
          <a:bodyPr anchor="ctr"/>
          <a:lstStyle/>
          <a:p>
            <a:pPr algn="ctr"/>
            <a:endParaRPr dirty="0">
              <a:solidFill>
                <a:srgbClr val="44D9E6"/>
              </a:solidFill>
            </a:endParaRPr>
          </a:p>
        </p:txBody>
      </p:sp>
      <p:sp>
        <p:nvSpPr>
          <p:cNvPr id="37" name="işḻiḍé">
            <a:extLst>
              <a:ext uri="{FF2B5EF4-FFF2-40B4-BE49-F238E27FC236}">
                <a16:creationId xmlns:a16="http://schemas.microsoft.com/office/drawing/2014/main" xmlns="" id="{2C22AC45-DF6C-4A4B-BC7F-D7D9D9AC9169}"/>
              </a:ext>
            </a:extLst>
          </p:cNvPr>
          <p:cNvSpPr>
            <a:spLocks/>
          </p:cNvSpPr>
          <p:nvPr/>
        </p:nvSpPr>
        <p:spPr bwMode="auto">
          <a:xfrm>
            <a:off x="9473793" y="2416119"/>
            <a:ext cx="1152747" cy="1280400"/>
          </a:xfrm>
          <a:custGeom>
            <a:avLst/>
            <a:gdLst>
              <a:gd name="T0" fmla="*/ 408 w 596"/>
              <a:gd name="T1" fmla="*/ 488 h 662"/>
              <a:gd name="T2" fmla="*/ 294 w 596"/>
              <a:gd name="T3" fmla="*/ 646 h 662"/>
              <a:gd name="T4" fmla="*/ 174 w 596"/>
              <a:gd name="T5" fmla="*/ 474 h 662"/>
              <a:gd name="T6" fmla="*/ 232 w 596"/>
              <a:gd name="T7" fmla="*/ 432 h 662"/>
              <a:gd name="T8" fmla="*/ 278 w 596"/>
              <a:gd name="T9" fmla="*/ 410 h 662"/>
              <a:gd name="T10" fmla="*/ 310 w 596"/>
              <a:gd name="T11" fmla="*/ 412 h 662"/>
              <a:gd name="T12" fmla="*/ 358 w 596"/>
              <a:gd name="T13" fmla="*/ 438 h 662"/>
              <a:gd name="T14" fmla="*/ 398 w 596"/>
              <a:gd name="T15" fmla="*/ 478 h 662"/>
              <a:gd name="T16" fmla="*/ 370 w 596"/>
              <a:gd name="T17" fmla="*/ 458 h 662"/>
              <a:gd name="T18" fmla="*/ 382 w 596"/>
              <a:gd name="T19" fmla="*/ 344 h 662"/>
              <a:gd name="T20" fmla="*/ 424 w 596"/>
              <a:gd name="T21" fmla="*/ 384 h 662"/>
              <a:gd name="T22" fmla="*/ 404 w 596"/>
              <a:gd name="T23" fmla="*/ 336 h 662"/>
              <a:gd name="T24" fmla="*/ 448 w 596"/>
              <a:gd name="T25" fmla="*/ 352 h 662"/>
              <a:gd name="T26" fmla="*/ 434 w 596"/>
              <a:gd name="T27" fmla="*/ 338 h 662"/>
              <a:gd name="T28" fmla="*/ 444 w 596"/>
              <a:gd name="T29" fmla="*/ 332 h 662"/>
              <a:gd name="T30" fmla="*/ 436 w 596"/>
              <a:gd name="T31" fmla="*/ 308 h 662"/>
              <a:gd name="T32" fmla="*/ 486 w 596"/>
              <a:gd name="T33" fmla="*/ 318 h 662"/>
              <a:gd name="T34" fmla="*/ 448 w 596"/>
              <a:gd name="T35" fmla="*/ 278 h 662"/>
              <a:gd name="T36" fmla="*/ 478 w 596"/>
              <a:gd name="T37" fmla="*/ 188 h 662"/>
              <a:gd name="T38" fmla="*/ 458 w 596"/>
              <a:gd name="T39" fmla="*/ 106 h 662"/>
              <a:gd name="T40" fmla="*/ 378 w 596"/>
              <a:gd name="T41" fmla="*/ 44 h 662"/>
              <a:gd name="T42" fmla="*/ 306 w 596"/>
              <a:gd name="T43" fmla="*/ 6 h 662"/>
              <a:gd name="T44" fmla="*/ 204 w 596"/>
              <a:gd name="T45" fmla="*/ 20 h 662"/>
              <a:gd name="T46" fmla="*/ 148 w 596"/>
              <a:gd name="T47" fmla="*/ 68 h 662"/>
              <a:gd name="T48" fmla="*/ 106 w 596"/>
              <a:gd name="T49" fmla="*/ 122 h 662"/>
              <a:gd name="T50" fmla="*/ 114 w 596"/>
              <a:gd name="T51" fmla="*/ 198 h 662"/>
              <a:gd name="T52" fmla="*/ 84 w 596"/>
              <a:gd name="T53" fmla="*/ 232 h 662"/>
              <a:gd name="T54" fmla="*/ 114 w 596"/>
              <a:gd name="T55" fmla="*/ 234 h 662"/>
              <a:gd name="T56" fmla="*/ 146 w 596"/>
              <a:gd name="T57" fmla="*/ 308 h 662"/>
              <a:gd name="T58" fmla="*/ 136 w 596"/>
              <a:gd name="T59" fmla="*/ 338 h 662"/>
              <a:gd name="T60" fmla="*/ 162 w 596"/>
              <a:gd name="T61" fmla="*/ 334 h 662"/>
              <a:gd name="T62" fmla="*/ 182 w 596"/>
              <a:gd name="T63" fmla="*/ 298 h 662"/>
              <a:gd name="T64" fmla="*/ 168 w 596"/>
              <a:gd name="T65" fmla="*/ 356 h 662"/>
              <a:gd name="T66" fmla="*/ 194 w 596"/>
              <a:gd name="T67" fmla="*/ 346 h 662"/>
              <a:gd name="T68" fmla="*/ 152 w 596"/>
              <a:gd name="T69" fmla="*/ 362 h 662"/>
              <a:gd name="T70" fmla="*/ 196 w 596"/>
              <a:gd name="T71" fmla="*/ 358 h 662"/>
              <a:gd name="T72" fmla="*/ 226 w 596"/>
              <a:gd name="T73" fmla="*/ 366 h 662"/>
              <a:gd name="T74" fmla="*/ 218 w 596"/>
              <a:gd name="T75" fmla="*/ 448 h 662"/>
              <a:gd name="T76" fmla="*/ 150 w 596"/>
              <a:gd name="T77" fmla="*/ 474 h 662"/>
              <a:gd name="T78" fmla="*/ 38 w 596"/>
              <a:gd name="T79" fmla="*/ 544 h 662"/>
              <a:gd name="T80" fmla="*/ 572 w 596"/>
              <a:gd name="T81" fmla="*/ 582 h 662"/>
              <a:gd name="T82" fmla="*/ 206 w 596"/>
              <a:gd name="T83" fmla="*/ 324 h 662"/>
              <a:gd name="T84" fmla="*/ 174 w 596"/>
              <a:gd name="T85" fmla="*/ 214 h 662"/>
              <a:gd name="T86" fmla="*/ 220 w 596"/>
              <a:gd name="T87" fmla="*/ 142 h 662"/>
              <a:gd name="T88" fmla="*/ 192 w 596"/>
              <a:gd name="T89" fmla="*/ 198 h 662"/>
              <a:gd name="T90" fmla="*/ 248 w 596"/>
              <a:gd name="T91" fmla="*/ 152 h 662"/>
              <a:gd name="T92" fmla="*/ 274 w 596"/>
              <a:gd name="T93" fmla="*/ 160 h 662"/>
              <a:gd name="T94" fmla="*/ 316 w 596"/>
              <a:gd name="T95" fmla="*/ 116 h 662"/>
              <a:gd name="T96" fmla="*/ 278 w 596"/>
              <a:gd name="T97" fmla="*/ 212 h 662"/>
              <a:gd name="T98" fmla="*/ 356 w 596"/>
              <a:gd name="T99" fmla="*/ 116 h 662"/>
              <a:gd name="T100" fmla="*/ 374 w 596"/>
              <a:gd name="T101" fmla="*/ 148 h 662"/>
              <a:gd name="T102" fmla="*/ 414 w 596"/>
              <a:gd name="T103" fmla="*/ 180 h 662"/>
              <a:gd name="T104" fmla="*/ 396 w 596"/>
              <a:gd name="T105" fmla="*/ 224 h 662"/>
              <a:gd name="T106" fmla="*/ 404 w 596"/>
              <a:gd name="T107" fmla="*/ 282 h 662"/>
              <a:gd name="T108" fmla="*/ 380 w 596"/>
              <a:gd name="T109" fmla="*/ 338 h 662"/>
              <a:gd name="T110" fmla="*/ 294 w 596"/>
              <a:gd name="T111" fmla="*/ 408 h 662"/>
              <a:gd name="T112" fmla="*/ 212 w 596"/>
              <a:gd name="T113" fmla="*/ 336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6" h="662">
                <a:moveTo>
                  <a:pt x="548" y="538"/>
                </a:moveTo>
                <a:lnTo>
                  <a:pt x="548" y="538"/>
                </a:lnTo>
                <a:lnTo>
                  <a:pt x="520" y="522"/>
                </a:lnTo>
                <a:lnTo>
                  <a:pt x="476" y="502"/>
                </a:lnTo>
                <a:lnTo>
                  <a:pt x="414" y="472"/>
                </a:lnTo>
                <a:lnTo>
                  <a:pt x="414" y="472"/>
                </a:lnTo>
                <a:lnTo>
                  <a:pt x="408" y="488"/>
                </a:lnTo>
                <a:lnTo>
                  <a:pt x="400" y="506"/>
                </a:lnTo>
                <a:lnTo>
                  <a:pt x="382" y="536"/>
                </a:lnTo>
                <a:lnTo>
                  <a:pt x="364" y="566"/>
                </a:lnTo>
                <a:lnTo>
                  <a:pt x="344" y="592"/>
                </a:lnTo>
                <a:lnTo>
                  <a:pt x="324" y="614"/>
                </a:lnTo>
                <a:lnTo>
                  <a:pt x="308" y="632"/>
                </a:lnTo>
                <a:lnTo>
                  <a:pt x="294" y="646"/>
                </a:lnTo>
                <a:lnTo>
                  <a:pt x="294" y="646"/>
                </a:lnTo>
                <a:lnTo>
                  <a:pt x="276" y="628"/>
                </a:lnTo>
                <a:lnTo>
                  <a:pt x="256" y="604"/>
                </a:lnTo>
                <a:lnTo>
                  <a:pt x="238" y="580"/>
                </a:lnTo>
                <a:lnTo>
                  <a:pt x="220" y="554"/>
                </a:lnTo>
                <a:lnTo>
                  <a:pt x="192" y="508"/>
                </a:lnTo>
                <a:lnTo>
                  <a:pt x="174" y="474"/>
                </a:lnTo>
                <a:lnTo>
                  <a:pt x="174" y="474"/>
                </a:lnTo>
                <a:lnTo>
                  <a:pt x="212" y="464"/>
                </a:lnTo>
                <a:lnTo>
                  <a:pt x="214" y="462"/>
                </a:lnTo>
                <a:lnTo>
                  <a:pt x="214" y="462"/>
                </a:lnTo>
                <a:lnTo>
                  <a:pt x="222" y="454"/>
                </a:lnTo>
                <a:lnTo>
                  <a:pt x="228" y="444"/>
                </a:lnTo>
                <a:lnTo>
                  <a:pt x="232" y="432"/>
                </a:lnTo>
                <a:lnTo>
                  <a:pt x="234" y="420"/>
                </a:lnTo>
                <a:lnTo>
                  <a:pt x="234" y="394"/>
                </a:lnTo>
                <a:lnTo>
                  <a:pt x="234" y="374"/>
                </a:lnTo>
                <a:lnTo>
                  <a:pt x="234" y="374"/>
                </a:lnTo>
                <a:lnTo>
                  <a:pt x="248" y="388"/>
                </a:lnTo>
                <a:lnTo>
                  <a:pt x="264" y="402"/>
                </a:lnTo>
                <a:lnTo>
                  <a:pt x="278" y="410"/>
                </a:lnTo>
                <a:lnTo>
                  <a:pt x="286" y="414"/>
                </a:lnTo>
                <a:lnTo>
                  <a:pt x="294" y="414"/>
                </a:lnTo>
                <a:lnTo>
                  <a:pt x="294" y="414"/>
                </a:lnTo>
                <a:lnTo>
                  <a:pt x="296" y="414"/>
                </a:lnTo>
                <a:lnTo>
                  <a:pt x="296" y="414"/>
                </a:lnTo>
                <a:lnTo>
                  <a:pt x="302" y="414"/>
                </a:lnTo>
                <a:lnTo>
                  <a:pt x="310" y="412"/>
                </a:lnTo>
                <a:lnTo>
                  <a:pt x="326" y="404"/>
                </a:lnTo>
                <a:lnTo>
                  <a:pt x="342" y="390"/>
                </a:lnTo>
                <a:lnTo>
                  <a:pt x="356" y="376"/>
                </a:lnTo>
                <a:lnTo>
                  <a:pt x="356" y="376"/>
                </a:lnTo>
                <a:lnTo>
                  <a:pt x="356" y="396"/>
                </a:lnTo>
                <a:lnTo>
                  <a:pt x="356" y="424"/>
                </a:lnTo>
                <a:lnTo>
                  <a:pt x="358" y="438"/>
                </a:lnTo>
                <a:lnTo>
                  <a:pt x="360" y="450"/>
                </a:lnTo>
                <a:lnTo>
                  <a:pt x="364" y="460"/>
                </a:lnTo>
                <a:lnTo>
                  <a:pt x="370" y="468"/>
                </a:lnTo>
                <a:lnTo>
                  <a:pt x="370" y="470"/>
                </a:lnTo>
                <a:lnTo>
                  <a:pt x="370" y="470"/>
                </a:lnTo>
                <a:lnTo>
                  <a:pt x="370" y="470"/>
                </a:lnTo>
                <a:lnTo>
                  <a:pt x="398" y="478"/>
                </a:lnTo>
                <a:lnTo>
                  <a:pt x="410" y="480"/>
                </a:lnTo>
                <a:lnTo>
                  <a:pt x="412" y="474"/>
                </a:lnTo>
                <a:lnTo>
                  <a:pt x="412" y="474"/>
                </a:lnTo>
                <a:lnTo>
                  <a:pt x="400" y="472"/>
                </a:lnTo>
                <a:lnTo>
                  <a:pt x="374" y="464"/>
                </a:lnTo>
                <a:lnTo>
                  <a:pt x="374" y="464"/>
                </a:lnTo>
                <a:lnTo>
                  <a:pt x="370" y="458"/>
                </a:lnTo>
                <a:lnTo>
                  <a:pt x="366" y="448"/>
                </a:lnTo>
                <a:lnTo>
                  <a:pt x="362" y="424"/>
                </a:lnTo>
                <a:lnTo>
                  <a:pt x="362" y="396"/>
                </a:lnTo>
                <a:lnTo>
                  <a:pt x="362" y="368"/>
                </a:lnTo>
                <a:lnTo>
                  <a:pt x="362" y="368"/>
                </a:lnTo>
                <a:lnTo>
                  <a:pt x="382" y="344"/>
                </a:lnTo>
                <a:lnTo>
                  <a:pt x="382" y="344"/>
                </a:lnTo>
                <a:lnTo>
                  <a:pt x="384" y="352"/>
                </a:lnTo>
                <a:lnTo>
                  <a:pt x="388" y="360"/>
                </a:lnTo>
                <a:lnTo>
                  <a:pt x="392" y="366"/>
                </a:lnTo>
                <a:lnTo>
                  <a:pt x="398" y="370"/>
                </a:lnTo>
                <a:lnTo>
                  <a:pt x="412" y="380"/>
                </a:lnTo>
                <a:lnTo>
                  <a:pt x="424" y="384"/>
                </a:lnTo>
                <a:lnTo>
                  <a:pt x="424" y="384"/>
                </a:lnTo>
                <a:lnTo>
                  <a:pt x="414" y="378"/>
                </a:lnTo>
                <a:lnTo>
                  <a:pt x="408" y="370"/>
                </a:lnTo>
                <a:lnTo>
                  <a:pt x="404" y="362"/>
                </a:lnTo>
                <a:lnTo>
                  <a:pt x="400" y="356"/>
                </a:lnTo>
                <a:lnTo>
                  <a:pt x="400" y="348"/>
                </a:lnTo>
                <a:lnTo>
                  <a:pt x="402" y="342"/>
                </a:lnTo>
                <a:lnTo>
                  <a:pt x="404" y="336"/>
                </a:lnTo>
                <a:lnTo>
                  <a:pt x="408" y="332"/>
                </a:lnTo>
                <a:lnTo>
                  <a:pt x="408" y="332"/>
                </a:lnTo>
                <a:lnTo>
                  <a:pt x="412" y="336"/>
                </a:lnTo>
                <a:lnTo>
                  <a:pt x="418" y="342"/>
                </a:lnTo>
                <a:lnTo>
                  <a:pt x="424" y="346"/>
                </a:lnTo>
                <a:lnTo>
                  <a:pt x="432" y="348"/>
                </a:lnTo>
                <a:lnTo>
                  <a:pt x="448" y="352"/>
                </a:lnTo>
                <a:lnTo>
                  <a:pt x="454" y="350"/>
                </a:lnTo>
                <a:lnTo>
                  <a:pt x="458" y="350"/>
                </a:lnTo>
                <a:lnTo>
                  <a:pt x="458" y="350"/>
                </a:lnTo>
                <a:lnTo>
                  <a:pt x="448" y="348"/>
                </a:lnTo>
                <a:lnTo>
                  <a:pt x="442" y="346"/>
                </a:lnTo>
                <a:lnTo>
                  <a:pt x="438" y="342"/>
                </a:lnTo>
                <a:lnTo>
                  <a:pt x="434" y="338"/>
                </a:lnTo>
                <a:lnTo>
                  <a:pt x="434" y="338"/>
                </a:lnTo>
                <a:lnTo>
                  <a:pt x="442" y="340"/>
                </a:lnTo>
                <a:lnTo>
                  <a:pt x="450" y="340"/>
                </a:lnTo>
                <a:lnTo>
                  <a:pt x="456" y="336"/>
                </a:lnTo>
                <a:lnTo>
                  <a:pt x="456" y="336"/>
                </a:lnTo>
                <a:lnTo>
                  <a:pt x="450" y="336"/>
                </a:lnTo>
                <a:lnTo>
                  <a:pt x="444" y="332"/>
                </a:lnTo>
                <a:lnTo>
                  <a:pt x="440" y="328"/>
                </a:lnTo>
                <a:lnTo>
                  <a:pt x="436" y="324"/>
                </a:lnTo>
                <a:lnTo>
                  <a:pt x="432" y="312"/>
                </a:lnTo>
                <a:lnTo>
                  <a:pt x="432" y="306"/>
                </a:lnTo>
                <a:lnTo>
                  <a:pt x="434" y="302"/>
                </a:lnTo>
                <a:lnTo>
                  <a:pt x="434" y="302"/>
                </a:lnTo>
                <a:lnTo>
                  <a:pt x="436" y="308"/>
                </a:lnTo>
                <a:lnTo>
                  <a:pt x="442" y="314"/>
                </a:lnTo>
                <a:lnTo>
                  <a:pt x="448" y="318"/>
                </a:lnTo>
                <a:lnTo>
                  <a:pt x="456" y="320"/>
                </a:lnTo>
                <a:lnTo>
                  <a:pt x="466" y="322"/>
                </a:lnTo>
                <a:lnTo>
                  <a:pt x="474" y="322"/>
                </a:lnTo>
                <a:lnTo>
                  <a:pt x="480" y="320"/>
                </a:lnTo>
                <a:lnTo>
                  <a:pt x="486" y="318"/>
                </a:lnTo>
                <a:lnTo>
                  <a:pt x="486" y="318"/>
                </a:lnTo>
                <a:lnTo>
                  <a:pt x="472" y="316"/>
                </a:lnTo>
                <a:lnTo>
                  <a:pt x="462" y="310"/>
                </a:lnTo>
                <a:lnTo>
                  <a:pt x="454" y="304"/>
                </a:lnTo>
                <a:lnTo>
                  <a:pt x="450" y="296"/>
                </a:lnTo>
                <a:lnTo>
                  <a:pt x="448" y="286"/>
                </a:lnTo>
                <a:lnTo>
                  <a:pt x="448" y="278"/>
                </a:lnTo>
                <a:lnTo>
                  <a:pt x="450" y="272"/>
                </a:lnTo>
                <a:lnTo>
                  <a:pt x="450" y="268"/>
                </a:lnTo>
                <a:lnTo>
                  <a:pt x="450" y="268"/>
                </a:lnTo>
                <a:lnTo>
                  <a:pt x="456" y="260"/>
                </a:lnTo>
                <a:lnTo>
                  <a:pt x="462" y="250"/>
                </a:lnTo>
                <a:lnTo>
                  <a:pt x="468" y="228"/>
                </a:lnTo>
                <a:lnTo>
                  <a:pt x="478" y="188"/>
                </a:lnTo>
                <a:lnTo>
                  <a:pt x="478" y="188"/>
                </a:lnTo>
                <a:lnTo>
                  <a:pt x="478" y="176"/>
                </a:lnTo>
                <a:lnTo>
                  <a:pt x="480" y="166"/>
                </a:lnTo>
                <a:lnTo>
                  <a:pt x="478" y="154"/>
                </a:lnTo>
                <a:lnTo>
                  <a:pt x="476" y="144"/>
                </a:lnTo>
                <a:lnTo>
                  <a:pt x="468" y="124"/>
                </a:lnTo>
                <a:lnTo>
                  <a:pt x="458" y="106"/>
                </a:lnTo>
                <a:lnTo>
                  <a:pt x="448" y="92"/>
                </a:lnTo>
                <a:lnTo>
                  <a:pt x="436" y="78"/>
                </a:lnTo>
                <a:lnTo>
                  <a:pt x="420" y="64"/>
                </a:lnTo>
                <a:lnTo>
                  <a:pt x="420" y="64"/>
                </a:lnTo>
                <a:lnTo>
                  <a:pt x="408" y="56"/>
                </a:lnTo>
                <a:lnTo>
                  <a:pt x="394" y="50"/>
                </a:lnTo>
                <a:lnTo>
                  <a:pt x="378" y="44"/>
                </a:lnTo>
                <a:lnTo>
                  <a:pt x="360" y="40"/>
                </a:lnTo>
                <a:lnTo>
                  <a:pt x="360" y="40"/>
                </a:lnTo>
                <a:lnTo>
                  <a:pt x="356" y="32"/>
                </a:lnTo>
                <a:lnTo>
                  <a:pt x="348" y="24"/>
                </a:lnTo>
                <a:lnTo>
                  <a:pt x="336" y="16"/>
                </a:lnTo>
                <a:lnTo>
                  <a:pt x="322" y="10"/>
                </a:lnTo>
                <a:lnTo>
                  <a:pt x="306" y="6"/>
                </a:lnTo>
                <a:lnTo>
                  <a:pt x="286" y="2"/>
                </a:lnTo>
                <a:lnTo>
                  <a:pt x="268" y="0"/>
                </a:lnTo>
                <a:lnTo>
                  <a:pt x="250" y="2"/>
                </a:lnTo>
                <a:lnTo>
                  <a:pt x="250" y="2"/>
                </a:lnTo>
                <a:lnTo>
                  <a:pt x="232" y="6"/>
                </a:lnTo>
                <a:lnTo>
                  <a:pt x="218" y="12"/>
                </a:lnTo>
                <a:lnTo>
                  <a:pt x="204" y="20"/>
                </a:lnTo>
                <a:lnTo>
                  <a:pt x="192" y="30"/>
                </a:lnTo>
                <a:lnTo>
                  <a:pt x="184" y="38"/>
                </a:lnTo>
                <a:lnTo>
                  <a:pt x="176" y="46"/>
                </a:lnTo>
                <a:lnTo>
                  <a:pt x="164" y="62"/>
                </a:lnTo>
                <a:lnTo>
                  <a:pt x="164" y="62"/>
                </a:lnTo>
                <a:lnTo>
                  <a:pt x="158" y="64"/>
                </a:lnTo>
                <a:lnTo>
                  <a:pt x="148" y="68"/>
                </a:lnTo>
                <a:lnTo>
                  <a:pt x="138" y="76"/>
                </a:lnTo>
                <a:lnTo>
                  <a:pt x="132" y="82"/>
                </a:lnTo>
                <a:lnTo>
                  <a:pt x="128" y="90"/>
                </a:lnTo>
                <a:lnTo>
                  <a:pt x="128" y="90"/>
                </a:lnTo>
                <a:lnTo>
                  <a:pt x="118" y="98"/>
                </a:lnTo>
                <a:lnTo>
                  <a:pt x="110" y="110"/>
                </a:lnTo>
                <a:lnTo>
                  <a:pt x="106" y="122"/>
                </a:lnTo>
                <a:lnTo>
                  <a:pt x="104" y="136"/>
                </a:lnTo>
                <a:lnTo>
                  <a:pt x="104" y="150"/>
                </a:lnTo>
                <a:lnTo>
                  <a:pt x="106" y="164"/>
                </a:lnTo>
                <a:lnTo>
                  <a:pt x="112" y="176"/>
                </a:lnTo>
                <a:lnTo>
                  <a:pt x="120" y="186"/>
                </a:lnTo>
                <a:lnTo>
                  <a:pt x="120" y="186"/>
                </a:lnTo>
                <a:lnTo>
                  <a:pt x="114" y="198"/>
                </a:lnTo>
                <a:lnTo>
                  <a:pt x="106" y="212"/>
                </a:lnTo>
                <a:lnTo>
                  <a:pt x="100" y="218"/>
                </a:lnTo>
                <a:lnTo>
                  <a:pt x="92" y="224"/>
                </a:lnTo>
                <a:lnTo>
                  <a:pt x="86" y="226"/>
                </a:lnTo>
                <a:lnTo>
                  <a:pt x="78" y="228"/>
                </a:lnTo>
                <a:lnTo>
                  <a:pt x="78" y="228"/>
                </a:lnTo>
                <a:lnTo>
                  <a:pt x="84" y="232"/>
                </a:lnTo>
                <a:lnTo>
                  <a:pt x="92" y="234"/>
                </a:lnTo>
                <a:lnTo>
                  <a:pt x="98" y="234"/>
                </a:lnTo>
                <a:lnTo>
                  <a:pt x="104" y="232"/>
                </a:lnTo>
                <a:lnTo>
                  <a:pt x="110" y="228"/>
                </a:lnTo>
                <a:lnTo>
                  <a:pt x="116" y="224"/>
                </a:lnTo>
                <a:lnTo>
                  <a:pt x="116" y="224"/>
                </a:lnTo>
                <a:lnTo>
                  <a:pt x="114" y="234"/>
                </a:lnTo>
                <a:lnTo>
                  <a:pt x="114" y="246"/>
                </a:lnTo>
                <a:lnTo>
                  <a:pt x="116" y="260"/>
                </a:lnTo>
                <a:lnTo>
                  <a:pt x="120" y="272"/>
                </a:lnTo>
                <a:lnTo>
                  <a:pt x="126" y="282"/>
                </a:lnTo>
                <a:lnTo>
                  <a:pt x="134" y="292"/>
                </a:lnTo>
                <a:lnTo>
                  <a:pt x="146" y="308"/>
                </a:lnTo>
                <a:lnTo>
                  <a:pt x="146" y="308"/>
                </a:lnTo>
                <a:lnTo>
                  <a:pt x="144" y="320"/>
                </a:lnTo>
                <a:lnTo>
                  <a:pt x="138" y="328"/>
                </a:lnTo>
                <a:lnTo>
                  <a:pt x="132" y="334"/>
                </a:lnTo>
                <a:lnTo>
                  <a:pt x="120" y="336"/>
                </a:lnTo>
                <a:lnTo>
                  <a:pt x="120" y="336"/>
                </a:lnTo>
                <a:lnTo>
                  <a:pt x="128" y="338"/>
                </a:lnTo>
                <a:lnTo>
                  <a:pt x="136" y="338"/>
                </a:lnTo>
                <a:lnTo>
                  <a:pt x="142" y="338"/>
                </a:lnTo>
                <a:lnTo>
                  <a:pt x="148" y="336"/>
                </a:lnTo>
                <a:lnTo>
                  <a:pt x="156" y="328"/>
                </a:lnTo>
                <a:lnTo>
                  <a:pt x="164" y="320"/>
                </a:lnTo>
                <a:lnTo>
                  <a:pt x="164" y="320"/>
                </a:lnTo>
                <a:lnTo>
                  <a:pt x="164" y="328"/>
                </a:lnTo>
                <a:lnTo>
                  <a:pt x="162" y="334"/>
                </a:lnTo>
                <a:lnTo>
                  <a:pt x="162" y="334"/>
                </a:lnTo>
                <a:lnTo>
                  <a:pt x="168" y="328"/>
                </a:lnTo>
                <a:lnTo>
                  <a:pt x="174" y="318"/>
                </a:lnTo>
                <a:lnTo>
                  <a:pt x="176" y="304"/>
                </a:lnTo>
                <a:lnTo>
                  <a:pt x="176" y="288"/>
                </a:lnTo>
                <a:lnTo>
                  <a:pt x="176" y="288"/>
                </a:lnTo>
                <a:lnTo>
                  <a:pt x="182" y="298"/>
                </a:lnTo>
                <a:lnTo>
                  <a:pt x="184" y="310"/>
                </a:lnTo>
                <a:lnTo>
                  <a:pt x="184" y="320"/>
                </a:lnTo>
                <a:lnTo>
                  <a:pt x="182" y="330"/>
                </a:lnTo>
                <a:lnTo>
                  <a:pt x="180" y="338"/>
                </a:lnTo>
                <a:lnTo>
                  <a:pt x="176" y="346"/>
                </a:lnTo>
                <a:lnTo>
                  <a:pt x="172" y="352"/>
                </a:lnTo>
                <a:lnTo>
                  <a:pt x="168" y="356"/>
                </a:lnTo>
                <a:lnTo>
                  <a:pt x="168" y="356"/>
                </a:lnTo>
                <a:lnTo>
                  <a:pt x="176" y="352"/>
                </a:lnTo>
                <a:lnTo>
                  <a:pt x="184" y="346"/>
                </a:lnTo>
                <a:lnTo>
                  <a:pt x="190" y="338"/>
                </a:lnTo>
                <a:lnTo>
                  <a:pt x="196" y="332"/>
                </a:lnTo>
                <a:lnTo>
                  <a:pt x="196" y="332"/>
                </a:lnTo>
                <a:lnTo>
                  <a:pt x="194" y="346"/>
                </a:lnTo>
                <a:lnTo>
                  <a:pt x="190" y="356"/>
                </a:lnTo>
                <a:lnTo>
                  <a:pt x="186" y="362"/>
                </a:lnTo>
                <a:lnTo>
                  <a:pt x="178" y="366"/>
                </a:lnTo>
                <a:lnTo>
                  <a:pt x="172" y="366"/>
                </a:lnTo>
                <a:lnTo>
                  <a:pt x="164" y="366"/>
                </a:lnTo>
                <a:lnTo>
                  <a:pt x="152" y="362"/>
                </a:lnTo>
                <a:lnTo>
                  <a:pt x="152" y="362"/>
                </a:lnTo>
                <a:lnTo>
                  <a:pt x="156" y="366"/>
                </a:lnTo>
                <a:lnTo>
                  <a:pt x="162" y="368"/>
                </a:lnTo>
                <a:lnTo>
                  <a:pt x="168" y="370"/>
                </a:lnTo>
                <a:lnTo>
                  <a:pt x="176" y="370"/>
                </a:lnTo>
                <a:lnTo>
                  <a:pt x="184" y="368"/>
                </a:lnTo>
                <a:lnTo>
                  <a:pt x="190" y="364"/>
                </a:lnTo>
                <a:lnTo>
                  <a:pt x="196" y="358"/>
                </a:lnTo>
                <a:lnTo>
                  <a:pt x="202" y="348"/>
                </a:lnTo>
                <a:lnTo>
                  <a:pt x="202" y="348"/>
                </a:lnTo>
                <a:lnTo>
                  <a:pt x="204" y="334"/>
                </a:lnTo>
                <a:lnTo>
                  <a:pt x="204" y="334"/>
                </a:lnTo>
                <a:lnTo>
                  <a:pt x="206" y="338"/>
                </a:lnTo>
                <a:lnTo>
                  <a:pt x="206" y="338"/>
                </a:lnTo>
                <a:lnTo>
                  <a:pt x="226" y="366"/>
                </a:lnTo>
                <a:lnTo>
                  <a:pt x="226" y="366"/>
                </a:lnTo>
                <a:lnTo>
                  <a:pt x="226" y="366"/>
                </a:lnTo>
                <a:lnTo>
                  <a:pt x="228" y="384"/>
                </a:lnTo>
                <a:lnTo>
                  <a:pt x="228" y="410"/>
                </a:lnTo>
                <a:lnTo>
                  <a:pt x="228" y="424"/>
                </a:lnTo>
                <a:lnTo>
                  <a:pt x="224" y="436"/>
                </a:lnTo>
                <a:lnTo>
                  <a:pt x="218" y="448"/>
                </a:lnTo>
                <a:lnTo>
                  <a:pt x="210" y="458"/>
                </a:lnTo>
                <a:lnTo>
                  <a:pt x="210" y="458"/>
                </a:lnTo>
                <a:lnTo>
                  <a:pt x="172" y="470"/>
                </a:lnTo>
                <a:lnTo>
                  <a:pt x="172" y="470"/>
                </a:lnTo>
                <a:lnTo>
                  <a:pt x="170" y="466"/>
                </a:lnTo>
                <a:lnTo>
                  <a:pt x="170" y="466"/>
                </a:lnTo>
                <a:lnTo>
                  <a:pt x="150" y="474"/>
                </a:lnTo>
                <a:lnTo>
                  <a:pt x="108" y="494"/>
                </a:lnTo>
                <a:lnTo>
                  <a:pt x="84" y="506"/>
                </a:lnTo>
                <a:lnTo>
                  <a:pt x="62" y="520"/>
                </a:lnTo>
                <a:lnTo>
                  <a:pt x="46" y="532"/>
                </a:lnTo>
                <a:lnTo>
                  <a:pt x="42" y="540"/>
                </a:lnTo>
                <a:lnTo>
                  <a:pt x="38" y="544"/>
                </a:lnTo>
                <a:lnTo>
                  <a:pt x="38" y="544"/>
                </a:lnTo>
                <a:lnTo>
                  <a:pt x="16" y="614"/>
                </a:lnTo>
                <a:lnTo>
                  <a:pt x="0" y="662"/>
                </a:lnTo>
                <a:lnTo>
                  <a:pt x="596" y="662"/>
                </a:lnTo>
                <a:lnTo>
                  <a:pt x="596" y="662"/>
                </a:lnTo>
                <a:lnTo>
                  <a:pt x="592" y="644"/>
                </a:lnTo>
                <a:lnTo>
                  <a:pt x="580" y="604"/>
                </a:lnTo>
                <a:lnTo>
                  <a:pt x="572" y="582"/>
                </a:lnTo>
                <a:lnTo>
                  <a:pt x="564" y="562"/>
                </a:lnTo>
                <a:lnTo>
                  <a:pt x="556" y="546"/>
                </a:lnTo>
                <a:lnTo>
                  <a:pt x="552" y="540"/>
                </a:lnTo>
                <a:lnTo>
                  <a:pt x="548" y="538"/>
                </a:lnTo>
                <a:lnTo>
                  <a:pt x="548" y="538"/>
                </a:lnTo>
                <a:close/>
                <a:moveTo>
                  <a:pt x="206" y="324"/>
                </a:moveTo>
                <a:lnTo>
                  <a:pt x="206" y="324"/>
                </a:lnTo>
                <a:lnTo>
                  <a:pt x="204" y="308"/>
                </a:lnTo>
                <a:lnTo>
                  <a:pt x="202" y="294"/>
                </a:lnTo>
                <a:lnTo>
                  <a:pt x="194" y="266"/>
                </a:lnTo>
                <a:lnTo>
                  <a:pt x="194" y="266"/>
                </a:lnTo>
                <a:lnTo>
                  <a:pt x="188" y="248"/>
                </a:lnTo>
                <a:lnTo>
                  <a:pt x="182" y="230"/>
                </a:lnTo>
                <a:lnTo>
                  <a:pt x="174" y="214"/>
                </a:lnTo>
                <a:lnTo>
                  <a:pt x="166" y="206"/>
                </a:lnTo>
                <a:lnTo>
                  <a:pt x="166" y="206"/>
                </a:lnTo>
                <a:lnTo>
                  <a:pt x="174" y="198"/>
                </a:lnTo>
                <a:lnTo>
                  <a:pt x="188" y="184"/>
                </a:lnTo>
                <a:lnTo>
                  <a:pt x="204" y="164"/>
                </a:lnTo>
                <a:lnTo>
                  <a:pt x="220" y="142"/>
                </a:lnTo>
                <a:lnTo>
                  <a:pt x="220" y="142"/>
                </a:lnTo>
                <a:lnTo>
                  <a:pt x="212" y="158"/>
                </a:lnTo>
                <a:lnTo>
                  <a:pt x="204" y="176"/>
                </a:lnTo>
                <a:lnTo>
                  <a:pt x="194" y="192"/>
                </a:lnTo>
                <a:lnTo>
                  <a:pt x="188" y="198"/>
                </a:lnTo>
                <a:lnTo>
                  <a:pt x="180" y="204"/>
                </a:lnTo>
                <a:lnTo>
                  <a:pt x="180" y="204"/>
                </a:lnTo>
                <a:lnTo>
                  <a:pt x="192" y="198"/>
                </a:lnTo>
                <a:lnTo>
                  <a:pt x="202" y="192"/>
                </a:lnTo>
                <a:lnTo>
                  <a:pt x="212" y="184"/>
                </a:lnTo>
                <a:lnTo>
                  <a:pt x="222" y="174"/>
                </a:lnTo>
                <a:lnTo>
                  <a:pt x="238" y="154"/>
                </a:lnTo>
                <a:lnTo>
                  <a:pt x="256" y="132"/>
                </a:lnTo>
                <a:lnTo>
                  <a:pt x="256" y="132"/>
                </a:lnTo>
                <a:lnTo>
                  <a:pt x="248" y="152"/>
                </a:lnTo>
                <a:lnTo>
                  <a:pt x="242" y="174"/>
                </a:lnTo>
                <a:lnTo>
                  <a:pt x="234" y="214"/>
                </a:lnTo>
                <a:lnTo>
                  <a:pt x="234" y="214"/>
                </a:lnTo>
                <a:lnTo>
                  <a:pt x="248" y="200"/>
                </a:lnTo>
                <a:lnTo>
                  <a:pt x="260" y="188"/>
                </a:lnTo>
                <a:lnTo>
                  <a:pt x="268" y="174"/>
                </a:lnTo>
                <a:lnTo>
                  <a:pt x="274" y="160"/>
                </a:lnTo>
                <a:lnTo>
                  <a:pt x="274" y="160"/>
                </a:lnTo>
                <a:lnTo>
                  <a:pt x="282" y="148"/>
                </a:lnTo>
                <a:lnTo>
                  <a:pt x="290" y="134"/>
                </a:lnTo>
                <a:lnTo>
                  <a:pt x="304" y="118"/>
                </a:lnTo>
                <a:lnTo>
                  <a:pt x="320" y="102"/>
                </a:lnTo>
                <a:lnTo>
                  <a:pt x="320" y="102"/>
                </a:lnTo>
                <a:lnTo>
                  <a:pt x="316" y="116"/>
                </a:lnTo>
                <a:lnTo>
                  <a:pt x="314" y="128"/>
                </a:lnTo>
                <a:lnTo>
                  <a:pt x="312" y="152"/>
                </a:lnTo>
                <a:lnTo>
                  <a:pt x="310" y="166"/>
                </a:lnTo>
                <a:lnTo>
                  <a:pt x="304" y="180"/>
                </a:lnTo>
                <a:lnTo>
                  <a:pt x="294" y="194"/>
                </a:lnTo>
                <a:lnTo>
                  <a:pt x="278" y="212"/>
                </a:lnTo>
                <a:lnTo>
                  <a:pt x="278" y="212"/>
                </a:lnTo>
                <a:lnTo>
                  <a:pt x="294" y="204"/>
                </a:lnTo>
                <a:lnTo>
                  <a:pt x="308" y="194"/>
                </a:lnTo>
                <a:lnTo>
                  <a:pt x="322" y="180"/>
                </a:lnTo>
                <a:lnTo>
                  <a:pt x="334" y="166"/>
                </a:lnTo>
                <a:lnTo>
                  <a:pt x="344" y="148"/>
                </a:lnTo>
                <a:lnTo>
                  <a:pt x="350" y="132"/>
                </a:lnTo>
                <a:lnTo>
                  <a:pt x="356" y="116"/>
                </a:lnTo>
                <a:lnTo>
                  <a:pt x="358" y="100"/>
                </a:lnTo>
                <a:lnTo>
                  <a:pt x="358" y="100"/>
                </a:lnTo>
                <a:lnTo>
                  <a:pt x="360" y="126"/>
                </a:lnTo>
                <a:lnTo>
                  <a:pt x="360" y="126"/>
                </a:lnTo>
                <a:lnTo>
                  <a:pt x="360" y="132"/>
                </a:lnTo>
                <a:lnTo>
                  <a:pt x="364" y="138"/>
                </a:lnTo>
                <a:lnTo>
                  <a:pt x="374" y="148"/>
                </a:lnTo>
                <a:lnTo>
                  <a:pt x="386" y="156"/>
                </a:lnTo>
                <a:lnTo>
                  <a:pt x="398" y="162"/>
                </a:lnTo>
                <a:lnTo>
                  <a:pt x="398" y="162"/>
                </a:lnTo>
                <a:lnTo>
                  <a:pt x="402" y="164"/>
                </a:lnTo>
                <a:lnTo>
                  <a:pt x="408" y="170"/>
                </a:lnTo>
                <a:lnTo>
                  <a:pt x="410" y="174"/>
                </a:lnTo>
                <a:lnTo>
                  <a:pt x="414" y="180"/>
                </a:lnTo>
                <a:lnTo>
                  <a:pt x="414" y="188"/>
                </a:lnTo>
                <a:lnTo>
                  <a:pt x="414" y="194"/>
                </a:lnTo>
                <a:lnTo>
                  <a:pt x="412" y="202"/>
                </a:lnTo>
                <a:lnTo>
                  <a:pt x="406" y="208"/>
                </a:lnTo>
                <a:lnTo>
                  <a:pt x="406" y="208"/>
                </a:lnTo>
                <a:lnTo>
                  <a:pt x="400" y="216"/>
                </a:lnTo>
                <a:lnTo>
                  <a:pt x="396" y="224"/>
                </a:lnTo>
                <a:lnTo>
                  <a:pt x="392" y="234"/>
                </a:lnTo>
                <a:lnTo>
                  <a:pt x="392" y="244"/>
                </a:lnTo>
                <a:lnTo>
                  <a:pt x="392" y="254"/>
                </a:lnTo>
                <a:lnTo>
                  <a:pt x="394" y="264"/>
                </a:lnTo>
                <a:lnTo>
                  <a:pt x="398" y="274"/>
                </a:lnTo>
                <a:lnTo>
                  <a:pt x="404" y="282"/>
                </a:lnTo>
                <a:lnTo>
                  <a:pt x="404" y="282"/>
                </a:lnTo>
                <a:lnTo>
                  <a:pt x="398" y="292"/>
                </a:lnTo>
                <a:lnTo>
                  <a:pt x="390" y="306"/>
                </a:lnTo>
                <a:lnTo>
                  <a:pt x="384" y="328"/>
                </a:lnTo>
                <a:lnTo>
                  <a:pt x="384" y="328"/>
                </a:lnTo>
                <a:lnTo>
                  <a:pt x="382" y="334"/>
                </a:lnTo>
                <a:lnTo>
                  <a:pt x="382" y="334"/>
                </a:lnTo>
                <a:lnTo>
                  <a:pt x="380" y="338"/>
                </a:lnTo>
                <a:lnTo>
                  <a:pt x="380" y="338"/>
                </a:lnTo>
                <a:lnTo>
                  <a:pt x="358" y="364"/>
                </a:lnTo>
                <a:lnTo>
                  <a:pt x="338" y="386"/>
                </a:lnTo>
                <a:lnTo>
                  <a:pt x="326" y="396"/>
                </a:lnTo>
                <a:lnTo>
                  <a:pt x="316" y="404"/>
                </a:lnTo>
                <a:lnTo>
                  <a:pt x="304" y="408"/>
                </a:lnTo>
                <a:lnTo>
                  <a:pt x="294" y="408"/>
                </a:lnTo>
                <a:lnTo>
                  <a:pt x="294" y="408"/>
                </a:lnTo>
                <a:lnTo>
                  <a:pt x="284" y="406"/>
                </a:lnTo>
                <a:lnTo>
                  <a:pt x="272" y="402"/>
                </a:lnTo>
                <a:lnTo>
                  <a:pt x="260" y="394"/>
                </a:lnTo>
                <a:lnTo>
                  <a:pt x="250" y="384"/>
                </a:lnTo>
                <a:lnTo>
                  <a:pt x="228" y="360"/>
                </a:lnTo>
                <a:lnTo>
                  <a:pt x="212" y="336"/>
                </a:lnTo>
                <a:lnTo>
                  <a:pt x="212" y="336"/>
                </a:lnTo>
                <a:lnTo>
                  <a:pt x="206" y="324"/>
                </a:lnTo>
                <a:lnTo>
                  <a:pt x="206" y="324"/>
                </a:lnTo>
                <a:close/>
              </a:path>
            </a:pathLst>
          </a:custGeom>
          <a:solidFill>
            <a:schemeClr val="bg1"/>
          </a:solidFill>
          <a:ln>
            <a:noFill/>
          </a:ln>
        </p:spPr>
        <p:txBody>
          <a:bodyPr anchor="ctr"/>
          <a:lstStyle/>
          <a:p>
            <a:pPr algn="ctr"/>
            <a:endParaRPr dirty="0">
              <a:solidFill>
                <a:srgbClr val="44D9E6"/>
              </a:solidFill>
            </a:endParaRPr>
          </a:p>
        </p:txBody>
      </p:sp>
      <p:sp>
        <p:nvSpPr>
          <p:cNvPr id="38" name="îṩḷïdê">
            <a:extLst>
              <a:ext uri="{FF2B5EF4-FFF2-40B4-BE49-F238E27FC236}">
                <a16:creationId xmlns:a16="http://schemas.microsoft.com/office/drawing/2014/main" xmlns="" id="{D726FD6C-ACE0-4492-B145-5235C83EEE3A}"/>
              </a:ext>
            </a:extLst>
          </p:cNvPr>
          <p:cNvSpPr>
            <a:spLocks/>
          </p:cNvSpPr>
          <p:nvPr/>
        </p:nvSpPr>
        <p:spPr bwMode="auto">
          <a:xfrm>
            <a:off x="6733199" y="2451052"/>
            <a:ext cx="1364399" cy="1245468"/>
          </a:xfrm>
          <a:custGeom>
            <a:avLst/>
            <a:gdLst>
              <a:gd name="T0" fmla="*/ 514 w 826"/>
              <a:gd name="T1" fmla="*/ 482 h 754"/>
              <a:gd name="T2" fmla="*/ 550 w 826"/>
              <a:gd name="T3" fmla="*/ 356 h 754"/>
              <a:gd name="T4" fmla="*/ 586 w 826"/>
              <a:gd name="T5" fmla="*/ 306 h 754"/>
              <a:gd name="T6" fmla="*/ 584 w 826"/>
              <a:gd name="T7" fmla="*/ 226 h 754"/>
              <a:gd name="T8" fmla="*/ 562 w 826"/>
              <a:gd name="T9" fmla="*/ 218 h 754"/>
              <a:gd name="T10" fmla="*/ 560 w 826"/>
              <a:gd name="T11" fmla="*/ 176 h 754"/>
              <a:gd name="T12" fmla="*/ 560 w 826"/>
              <a:gd name="T13" fmla="*/ 148 h 754"/>
              <a:gd name="T14" fmla="*/ 564 w 826"/>
              <a:gd name="T15" fmla="*/ 114 h 754"/>
              <a:gd name="T16" fmla="*/ 548 w 826"/>
              <a:gd name="T17" fmla="*/ 82 h 754"/>
              <a:gd name="T18" fmla="*/ 536 w 826"/>
              <a:gd name="T19" fmla="*/ 62 h 754"/>
              <a:gd name="T20" fmla="*/ 524 w 826"/>
              <a:gd name="T21" fmla="*/ 50 h 754"/>
              <a:gd name="T22" fmla="*/ 466 w 826"/>
              <a:gd name="T23" fmla="*/ 14 h 754"/>
              <a:gd name="T24" fmla="*/ 428 w 826"/>
              <a:gd name="T25" fmla="*/ 2 h 754"/>
              <a:gd name="T26" fmla="*/ 380 w 826"/>
              <a:gd name="T27" fmla="*/ 2 h 754"/>
              <a:gd name="T28" fmla="*/ 354 w 826"/>
              <a:gd name="T29" fmla="*/ 6 h 754"/>
              <a:gd name="T30" fmla="*/ 306 w 826"/>
              <a:gd name="T31" fmla="*/ 40 h 754"/>
              <a:gd name="T32" fmla="*/ 288 w 826"/>
              <a:gd name="T33" fmla="*/ 66 h 754"/>
              <a:gd name="T34" fmla="*/ 272 w 826"/>
              <a:gd name="T35" fmla="*/ 88 h 754"/>
              <a:gd name="T36" fmla="*/ 254 w 826"/>
              <a:gd name="T37" fmla="*/ 130 h 754"/>
              <a:gd name="T38" fmla="*/ 254 w 826"/>
              <a:gd name="T39" fmla="*/ 174 h 754"/>
              <a:gd name="T40" fmla="*/ 254 w 826"/>
              <a:gd name="T41" fmla="*/ 224 h 754"/>
              <a:gd name="T42" fmla="*/ 220 w 826"/>
              <a:gd name="T43" fmla="*/ 278 h 754"/>
              <a:gd name="T44" fmla="*/ 244 w 826"/>
              <a:gd name="T45" fmla="*/ 338 h 754"/>
              <a:gd name="T46" fmla="*/ 274 w 826"/>
              <a:gd name="T47" fmla="*/ 366 h 754"/>
              <a:gd name="T48" fmla="*/ 248 w 826"/>
              <a:gd name="T49" fmla="*/ 494 h 754"/>
              <a:gd name="T50" fmla="*/ 4 w 826"/>
              <a:gd name="T51" fmla="*/ 728 h 754"/>
              <a:gd name="T52" fmla="*/ 772 w 826"/>
              <a:gd name="T53" fmla="*/ 588 h 754"/>
              <a:gd name="T54" fmla="*/ 558 w 826"/>
              <a:gd name="T55" fmla="*/ 234 h 754"/>
              <a:gd name="T56" fmla="*/ 584 w 826"/>
              <a:gd name="T57" fmla="*/ 234 h 754"/>
              <a:gd name="T58" fmla="*/ 574 w 826"/>
              <a:gd name="T59" fmla="*/ 316 h 754"/>
              <a:gd name="T60" fmla="*/ 548 w 826"/>
              <a:gd name="T61" fmla="*/ 348 h 754"/>
              <a:gd name="T62" fmla="*/ 550 w 826"/>
              <a:gd name="T63" fmla="*/ 266 h 754"/>
              <a:gd name="T64" fmla="*/ 252 w 826"/>
              <a:gd name="T65" fmla="*/ 344 h 754"/>
              <a:gd name="T66" fmla="*/ 226 w 826"/>
              <a:gd name="T67" fmla="*/ 278 h 754"/>
              <a:gd name="T68" fmla="*/ 248 w 826"/>
              <a:gd name="T69" fmla="*/ 228 h 754"/>
              <a:gd name="T70" fmla="*/ 268 w 826"/>
              <a:gd name="T71" fmla="*/ 246 h 754"/>
              <a:gd name="T72" fmla="*/ 262 w 826"/>
              <a:gd name="T73" fmla="*/ 330 h 754"/>
              <a:gd name="T74" fmla="*/ 276 w 826"/>
              <a:gd name="T75" fmla="*/ 262 h 754"/>
              <a:gd name="T76" fmla="*/ 282 w 826"/>
              <a:gd name="T77" fmla="*/ 174 h 754"/>
              <a:gd name="T78" fmla="*/ 306 w 826"/>
              <a:gd name="T79" fmla="*/ 92 h 754"/>
              <a:gd name="T80" fmla="*/ 410 w 826"/>
              <a:gd name="T81" fmla="*/ 88 h 754"/>
              <a:gd name="T82" fmla="*/ 522 w 826"/>
              <a:gd name="T83" fmla="*/ 96 h 754"/>
              <a:gd name="T84" fmla="*/ 534 w 826"/>
              <a:gd name="T85" fmla="*/ 182 h 754"/>
              <a:gd name="T86" fmla="*/ 542 w 826"/>
              <a:gd name="T87" fmla="*/ 278 h 754"/>
              <a:gd name="T88" fmla="*/ 522 w 826"/>
              <a:gd name="T89" fmla="*/ 380 h 754"/>
              <a:gd name="T90" fmla="*/ 448 w 826"/>
              <a:gd name="T91" fmla="*/ 492 h 754"/>
              <a:gd name="T92" fmla="*/ 356 w 826"/>
              <a:gd name="T93" fmla="*/ 490 h 754"/>
              <a:gd name="T94" fmla="*/ 284 w 826"/>
              <a:gd name="T95" fmla="*/ 374 h 754"/>
              <a:gd name="T96" fmla="*/ 272 w 826"/>
              <a:gd name="T97" fmla="*/ 280 h 754"/>
              <a:gd name="T98" fmla="*/ 310 w 826"/>
              <a:gd name="T99" fmla="*/ 636 h 754"/>
              <a:gd name="T100" fmla="*/ 272 w 826"/>
              <a:gd name="T101" fmla="*/ 522 h 754"/>
              <a:gd name="T102" fmla="*/ 298 w 826"/>
              <a:gd name="T103" fmla="*/ 400 h 754"/>
              <a:gd name="T104" fmla="*/ 360 w 826"/>
              <a:gd name="T105" fmla="*/ 502 h 754"/>
              <a:gd name="T106" fmla="*/ 444 w 826"/>
              <a:gd name="T107" fmla="*/ 502 h 754"/>
              <a:gd name="T108" fmla="*/ 510 w 826"/>
              <a:gd name="T109" fmla="*/ 406 h 754"/>
              <a:gd name="T110" fmla="*/ 526 w 826"/>
              <a:gd name="T111" fmla="*/ 514 h 754"/>
              <a:gd name="T112" fmla="*/ 482 w 826"/>
              <a:gd name="T113" fmla="*/ 64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6" h="754">
                <a:moveTo>
                  <a:pt x="754" y="572"/>
                </a:moveTo>
                <a:lnTo>
                  <a:pt x="754" y="572"/>
                </a:lnTo>
                <a:lnTo>
                  <a:pt x="736" y="566"/>
                </a:lnTo>
                <a:lnTo>
                  <a:pt x="708" y="556"/>
                </a:lnTo>
                <a:lnTo>
                  <a:pt x="632" y="526"/>
                </a:lnTo>
                <a:lnTo>
                  <a:pt x="558" y="498"/>
                </a:lnTo>
                <a:lnTo>
                  <a:pt x="530" y="488"/>
                </a:lnTo>
                <a:lnTo>
                  <a:pt x="514" y="482"/>
                </a:lnTo>
                <a:lnTo>
                  <a:pt x="514" y="482"/>
                </a:lnTo>
                <a:lnTo>
                  <a:pt x="516" y="398"/>
                </a:lnTo>
                <a:lnTo>
                  <a:pt x="516" y="398"/>
                </a:lnTo>
                <a:lnTo>
                  <a:pt x="526" y="384"/>
                </a:lnTo>
                <a:lnTo>
                  <a:pt x="526" y="384"/>
                </a:lnTo>
                <a:lnTo>
                  <a:pt x="536" y="370"/>
                </a:lnTo>
                <a:lnTo>
                  <a:pt x="546" y="354"/>
                </a:lnTo>
                <a:lnTo>
                  <a:pt x="546" y="354"/>
                </a:lnTo>
                <a:lnTo>
                  <a:pt x="550" y="356"/>
                </a:lnTo>
                <a:lnTo>
                  <a:pt x="550" y="356"/>
                </a:lnTo>
                <a:lnTo>
                  <a:pt x="554" y="356"/>
                </a:lnTo>
                <a:lnTo>
                  <a:pt x="554" y="356"/>
                </a:lnTo>
                <a:lnTo>
                  <a:pt x="562" y="352"/>
                </a:lnTo>
                <a:lnTo>
                  <a:pt x="568" y="346"/>
                </a:lnTo>
                <a:lnTo>
                  <a:pt x="574" y="338"/>
                </a:lnTo>
                <a:lnTo>
                  <a:pt x="576" y="328"/>
                </a:lnTo>
                <a:lnTo>
                  <a:pt x="576" y="328"/>
                </a:lnTo>
                <a:lnTo>
                  <a:pt x="580" y="318"/>
                </a:lnTo>
                <a:lnTo>
                  <a:pt x="586" y="306"/>
                </a:lnTo>
                <a:lnTo>
                  <a:pt x="586" y="306"/>
                </a:lnTo>
                <a:lnTo>
                  <a:pt x="592" y="292"/>
                </a:lnTo>
                <a:lnTo>
                  <a:pt x="594" y="286"/>
                </a:lnTo>
                <a:lnTo>
                  <a:pt x="596" y="278"/>
                </a:lnTo>
                <a:lnTo>
                  <a:pt x="596" y="278"/>
                </a:lnTo>
                <a:lnTo>
                  <a:pt x="594" y="258"/>
                </a:lnTo>
                <a:lnTo>
                  <a:pt x="592" y="244"/>
                </a:lnTo>
                <a:lnTo>
                  <a:pt x="590" y="232"/>
                </a:lnTo>
                <a:lnTo>
                  <a:pt x="584" y="226"/>
                </a:lnTo>
                <a:lnTo>
                  <a:pt x="584" y="226"/>
                </a:lnTo>
                <a:lnTo>
                  <a:pt x="578" y="222"/>
                </a:lnTo>
                <a:lnTo>
                  <a:pt x="572" y="220"/>
                </a:lnTo>
                <a:lnTo>
                  <a:pt x="564" y="222"/>
                </a:lnTo>
                <a:lnTo>
                  <a:pt x="560" y="226"/>
                </a:lnTo>
                <a:lnTo>
                  <a:pt x="560" y="226"/>
                </a:lnTo>
                <a:lnTo>
                  <a:pt x="560" y="222"/>
                </a:lnTo>
                <a:lnTo>
                  <a:pt x="560" y="222"/>
                </a:lnTo>
                <a:lnTo>
                  <a:pt x="562" y="218"/>
                </a:lnTo>
                <a:lnTo>
                  <a:pt x="560" y="214"/>
                </a:lnTo>
                <a:lnTo>
                  <a:pt x="560" y="214"/>
                </a:lnTo>
                <a:lnTo>
                  <a:pt x="558" y="210"/>
                </a:lnTo>
                <a:lnTo>
                  <a:pt x="558" y="208"/>
                </a:lnTo>
                <a:lnTo>
                  <a:pt x="558" y="202"/>
                </a:lnTo>
                <a:lnTo>
                  <a:pt x="558" y="202"/>
                </a:lnTo>
                <a:lnTo>
                  <a:pt x="560" y="190"/>
                </a:lnTo>
                <a:lnTo>
                  <a:pt x="560" y="176"/>
                </a:lnTo>
                <a:lnTo>
                  <a:pt x="560" y="176"/>
                </a:lnTo>
                <a:lnTo>
                  <a:pt x="558" y="172"/>
                </a:lnTo>
                <a:lnTo>
                  <a:pt x="558" y="170"/>
                </a:lnTo>
                <a:lnTo>
                  <a:pt x="558" y="170"/>
                </a:lnTo>
                <a:lnTo>
                  <a:pt x="560" y="166"/>
                </a:lnTo>
                <a:lnTo>
                  <a:pt x="562" y="164"/>
                </a:lnTo>
                <a:lnTo>
                  <a:pt x="562" y="164"/>
                </a:lnTo>
                <a:lnTo>
                  <a:pt x="562" y="152"/>
                </a:lnTo>
                <a:lnTo>
                  <a:pt x="562" y="152"/>
                </a:lnTo>
                <a:lnTo>
                  <a:pt x="560" y="148"/>
                </a:lnTo>
                <a:lnTo>
                  <a:pt x="560" y="146"/>
                </a:lnTo>
                <a:lnTo>
                  <a:pt x="560" y="146"/>
                </a:lnTo>
                <a:lnTo>
                  <a:pt x="562" y="140"/>
                </a:lnTo>
                <a:lnTo>
                  <a:pt x="564" y="138"/>
                </a:lnTo>
                <a:lnTo>
                  <a:pt x="564" y="132"/>
                </a:lnTo>
                <a:lnTo>
                  <a:pt x="564" y="132"/>
                </a:lnTo>
                <a:lnTo>
                  <a:pt x="564" y="120"/>
                </a:lnTo>
                <a:lnTo>
                  <a:pt x="564" y="120"/>
                </a:lnTo>
                <a:lnTo>
                  <a:pt x="564" y="114"/>
                </a:lnTo>
                <a:lnTo>
                  <a:pt x="564" y="114"/>
                </a:lnTo>
                <a:lnTo>
                  <a:pt x="564" y="106"/>
                </a:lnTo>
                <a:lnTo>
                  <a:pt x="564" y="106"/>
                </a:lnTo>
                <a:lnTo>
                  <a:pt x="558" y="94"/>
                </a:lnTo>
                <a:lnTo>
                  <a:pt x="558" y="94"/>
                </a:lnTo>
                <a:lnTo>
                  <a:pt x="552" y="88"/>
                </a:lnTo>
                <a:lnTo>
                  <a:pt x="548" y="86"/>
                </a:lnTo>
                <a:lnTo>
                  <a:pt x="548" y="86"/>
                </a:lnTo>
                <a:lnTo>
                  <a:pt x="548" y="82"/>
                </a:lnTo>
                <a:lnTo>
                  <a:pt x="548" y="82"/>
                </a:lnTo>
                <a:lnTo>
                  <a:pt x="546" y="74"/>
                </a:lnTo>
                <a:lnTo>
                  <a:pt x="546" y="74"/>
                </a:lnTo>
                <a:lnTo>
                  <a:pt x="544" y="70"/>
                </a:lnTo>
                <a:lnTo>
                  <a:pt x="542" y="66"/>
                </a:lnTo>
                <a:lnTo>
                  <a:pt x="542" y="66"/>
                </a:lnTo>
                <a:lnTo>
                  <a:pt x="542" y="64"/>
                </a:lnTo>
                <a:lnTo>
                  <a:pt x="540" y="64"/>
                </a:lnTo>
                <a:lnTo>
                  <a:pt x="536" y="62"/>
                </a:lnTo>
                <a:lnTo>
                  <a:pt x="536" y="62"/>
                </a:lnTo>
                <a:lnTo>
                  <a:pt x="532" y="60"/>
                </a:lnTo>
                <a:lnTo>
                  <a:pt x="530" y="56"/>
                </a:lnTo>
                <a:lnTo>
                  <a:pt x="530" y="56"/>
                </a:lnTo>
                <a:lnTo>
                  <a:pt x="528" y="54"/>
                </a:lnTo>
                <a:lnTo>
                  <a:pt x="528" y="54"/>
                </a:lnTo>
                <a:lnTo>
                  <a:pt x="526" y="52"/>
                </a:lnTo>
                <a:lnTo>
                  <a:pt x="524" y="50"/>
                </a:lnTo>
                <a:lnTo>
                  <a:pt x="524" y="50"/>
                </a:lnTo>
                <a:lnTo>
                  <a:pt x="522" y="48"/>
                </a:lnTo>
                <a:lnTo>
                  <a:pt x="520" y="46"/>
                </a:lnTo>
                <a:lnTo>
                  <a:pt x="516" y="46"/>
                </a:lnTo>
                <a:lnTo>
                  <a:pt x="516" y="46"/>
                </a:lnTo>
                <a:lnTo>
                  <a:pt x="504" y="36"/>
                </a:lnTo>
                <a:lnTo>
                  <a:pt x="504" y="36"/>
                </a:lnTo>
                <a:lnTo>
                  <a:pt x="472" y="16"/>
                </a:lnTo>
                <a:lnTo>
                  <a:pt x="472" y="16"/>
                </a:lnTo>
                <a:lnTo>
                  <a:pt x="466" y="14"/>
                </a:lnTo>
                <a:lnTo>
                  <a:pt x="466" y="14"/>
                </a:lnTo>
                <a:lnTo>
                  <a:pt x="452" y="8"/>
                </a:lnTo>
                <a:lnTo>
                  <a:pt x="452" y="8"/>
                </a:lnTo>
                <a:lnTo>
                  <a:pt x="446" y="6"/>
                </a:lnTo>
                <a:lnTo>
                  <a:pt x="442" y="4"/>
                </a:lnTo>
                <a:lnTo>
                  <a:pt x="442" y="4"/>
                </a:lnTo>
                <a:lnTo>
                  <a:pt x="436" y="4"/>
                </a:lnTo>
                <a:lnTo>
                  <a:pt x="428" y="2"/>
                </a:lnTo>
                <a:lnTo>
                  <a:pt x="428" y="2"/>
                </a:lnTo>
                <a:lnTo>
                  <a:pt x="424" y="2"/>
                </a:lnTo>
                <a:lnTo>
                  <a:pt x="422" y="2"/>
                </a:lnTo>
                <a:lnTo>
                  <a:pt x="422" y="2"/>
                </a:lnTo>
                <a:lnTo>
                  <a:pt x="404" y="0"/>
                </a:lnTo>
                <a:lnTo>
                  <a:pt x="404" y="0"/>
                </a:lnTo>
                <a:lnTo>
                  <a:pt x="392" y="0"/>
                </a:lnTo>
                <a:lnTo>
                  <a:pt x="392" y="0"/>
                </a:lnTo>
                <a:lnTo>
                  <a:pt x="388" y="2"/>
                </a:lnTo>
                <a:lnTo>
                  <a:pt x="380" y="2"/>
                </a:lnTo>
                <a:lnTo>
                  <a:pt x="380" y="2"/>
                </a:lnTo>
                <a:lnTo>
                  <a:pt x="376" y="2"/>
                </a:lnTo>
                <a:lnTo>
                  <a:pt x="372" y="2"/>
                </a:lnTo>
                <a:lnTo>
                  <a:pt x="368" y="4"/>
                </a:lnTo>
                <a:lnTo>
                  <a:pt x="364" y="4"/>
                </a:lnTo>
                <a:lnTo>
                  <a:pt x="364" y="4"/>
                </a:lnTo>
                <a:lnTo>
                  <a:pt x="358" y="4"/>
                </a:lnTo>
                <a:lnTo>
                  <a:pt x="354" y="6"/>
                </a:lnTo>
                <a:lnTo>
                  <a:pt x="354" y="6"/>
                </a:lnTo>
                <a:lnTo>
                  <a:pt x="346" y="10"/>
                </a:lnTo>
                <a:lnTo>
                  <a:pt x="338" y="14"/>
                </a:lnTo>
                <a:lnTo>
                  <a:pt x="338" y="14"/>
                </a:lnTo>
                <a:lnTo>
                  <a:pt x="326" y="22"/>
                </a:lnTo>
                <a:lnTo>
                  <a:pt x="316" y="28"/>
                </a:lnTo>
                <a:lnTo>
                  <a:pt x="316" y="28"/>
                </a:lnTo>
                <a:lnTo>
                  <a:pt x="312" y="32"/>
                </a:lnTo>
                <a:lnTo>
                  <a:pt x="310" y="36"/>
                </a:lnTo>
                <a:lnTo>
                  <a:pt x="306" y="40"/>
                </a:lnTo>
                <a:lnTo>
                  <a:pt x="302" y="42"/>
                </a:lnTo>
                <a:lnTo>
                  <a:pt x="302" y="42"/>
                </a:lnTo>
                <a:lnTo>
                  <a:pt x="300" y="44"/>
                </a:lnTo>
                <a:lnTo>
                  <a:pt x="298" y="50"/>
                </a:lnTo>
                <a:lnTo>
                  <a:pt x="296" y="54"/>
                </a:lnTo>
                <a:lnTo>
                  <a:pt x="292" y="56"/>
                </a:lnTo>
                <a:lnTo>
                  <a:pt x="292" y="56"/>
                </a:lnTo>
                <a:lnTo>
                  <a:pt x="290" y="60"/>
                </a:lnTo>
                <a:lnTo>
                  <a:pt x="288" y="66"/>
                </a:lnTo>
                <a:lnTo>
                  <a:pt x="286" y="74"/>
                </a:lnTo>
                <a:lnTo>
                  <a:pt x="286" y="74"/>
                </a:lnTo>
                <a:lnTo>
                  <a:pt x="284" y="76"/>
                </a:lnTo>
                <a:lnTo>
                  <a:pt x="278" y="78"/>
                </a:lnTo>
                <a:lnTo>
                  <a:pt x="278" y="78"/>
                </a:lnTo>
                <a:lnTo>
                  <a:pt x="276" y="80"/>
                </a:lnTo>
                <a:lnTo>
                  <a:pt x="274" y="84"/>
                </a:lnTo>
                <a:lnTo>
                  <a:pt x="272" y="88"/>
                </a:lnTo>
                <a:lnTo>
                  <a:pt x="272" y="88"/>
                </a:lnTo>
                <a:lnTo>
                  <a:pt x="264" y="96"/>
                </a:lnTo>
                <a:lnTo>
                  <a:pt x="264" y="96"/>
                </a:lnTo>
                <a:lnTo>
                  <a:pt x="262" y="100"/>
                </a:lnTo>
                <a:lnTo>
                  <a:pt x="262" y="106"/>
                </a:lnTo>
                <a:lnTo>
                  <a:pt x="260" y="112"/>
                </a:lnTo>
                <a:lnTo>
                  <a:pt x="260" y="116"/>
                </a:lnTo>
                <a:lnTo>
                  <a:pt x="260" y="116"/>
                </a:lnTo>
                <a:lnTo>
                  <a:pt x="258" y="122"/>
                </a:lnTo>
                <a:lnTo>
                  <a:pt x="254" y="130"/>
                </a:lnTo>
                <a:lnTo>
                  <a:pt x="254" y="130"/>
                </a:lnTo>
                <a:lnTo>
                  <a:pt x="254" y="134"/>
                </a:lnTo>
                <a:lnTo>
                  <a:pt x="254" y="136"/>
                </a:lnTo>
                <a:lnTo>
                  <a:pt x="254" y="142"/>
                </a:lnTo>
                <a:lnTo>
                  <a:pt x="254" y="142"/>
                </a:lnTo>
                <a:lnTo>
                  <a:pt x="252" y="152"/>
                </a:lnTo>
                <a:lnTo>
                  <a:pt x="254" y="162"/>
                </a:lnTo>
                <a:lnTo>
                  <a:pt x="254" y="162"/>
                </a:lnTo>
                <a:lnTo>
                  <a:pt x="254" y="174"/>
                </a:lnTo>
                <a:lnTo>
                  <a:pt x="254" y="180"/>
                </a:lnTo>
                <a:lnTo>
                  <a:pt x="252" y="186"/>
                </a:lnTo>
                <a:lnTo>
                  <a:pt x="252" y="186"/>
                </a:lnTo>
                <a:lnTo>
                  <a:pt x="250" y="194"/>
                </a:lnTo>
                <a:lnTo>
                  <a:pt x="250" y="202"/>
                </a:lnTo>
                <a:lnTo>
                  <a:pt x="252" y="216"/>
                </a:lnTo>
                <a:lnTo>
                  <a:pt x="252" y="216"/>
                </a:lnTo>
                <a:lnTo>
                  <a:pt x="254" y="224"/>
                </a:lnTo>
                <a:lnTo>
                  <a:pt x="254" y="224"/>
                </a:lnTo>
                <a:lnTo>
                  <a:pt x="250" y="222"/>
                </a:lnTo>
                <a:lnTo>
                  <a:pt x="244" y="220"/>
                </a:lnTo>
                <a:lnTo>
                  <a:pt x="236" y="222"/>
                </a:lnTo>
                <a:lnTo>
                  <a:pt x="232" y="226"/>
                </a:lnTo>
                <a:lnTo>
                  <a:pt x="232" y="226"/>
                </a:lnTo>
                <a:lnTo>
                  <a:pt x="226" y="232"/>
                </a:lnTo>
                <a:lnTo>
                  <a:pt x="224" y="244"/>
                </a:lnTo>
                <a:lnTo>
                  <a:pt x="222" y="258"/>
                </a:lnTo>
                <a:lnTo>
                  <a:pt x="220" y="278"/>
                </a:lnTo>
                <a:lnTo>
                  <a:pt x="220" y="278"/>
                </a:lnTo>
                <a:lnTo>
                  <a:pt x="222" y="286"/>
                </a:lnTo>
                <a:lnTo>
                  <a:pt x="224" y="292"/>
                </a:lnTo>
                <a:lnTo>
                  <a:pt x="230" y="306"/>
                </a:lnTo>
                <a:lnTo>
                  <a:pt x="230" y="306"/>
                </a:lnTo>
                <a:lnTo>
                  <a:pt x="236" y="318"/>
                </a:lnTo>
                <a:lnTo>
                  <a:pt x="240" y="328"/>
                </a:lnTo>
                <a:lnTo>
                  <a:pt x="240" y="328"/>
                </a:lnTo>
                <a:lnTo>
                  <a:pt x="244" y="338"/>
                </a:lnTo>
                <a:lnTo>
                  <a:pt x="248" y="346"/>
                </a:lnTo>
                <a:lnTo>
                  <a:pt x="254" y="354"/>
                </a:lnTo>
                <a:lnTo>
                  <a:pt x="260" y="356"/>
                </a:lnTo>
                <a:lnTo>
                  <a:pt x="260" y="356"/>
                </a:lnTo>
                <a:lnTo>
                  <a:pt x="264" y="356"/>
                </a:lnTo>
                <a:lnTo>
                  <a:pt x="264" y="356"/>
                </a:lnTo>
                <a:lnTo>
                  <a:pt x="268" y="356"/>
                </a:lnTo>
                <a:lnTo>
                  <a:pt x="268" y="356"/>
                </a:lnTo>
                <a:lnTo>
                  <a:pt x="274" y="366"/>
                </a:lnTo>
                <a:lnTo>
                  <a:pt x="280" y="376"/>
                </a:lnTo>
                <a:lnTo>
                  <a:pt x="292" y="394"/>
                </a:lnTo>
                <a:lnTo>
                  <a:pt x="292" y="394"/>
                </a:lnTo>
                <a:lnTo>
                  <a:pt x="292" y="394"/>
                </a:lnTo>
                <a:lnTo>
                  <a:pt x="294" y="426"/>
                </a:lnTo>
                <a:lnTo>
                  <a:pt x="292" y="482"/>
                </a:lnTo>
                <a:lnTo>
                  <a:pt x="292" y="482"/>
                </a:lnTo>
                <a:lnTo>
                  <a:pt x="276" y="486"/>
                </a:lnTo>
                <a:lnTo>
                  <a:pt x="248" y="494"/>
                </a:lnTo>
                <a:lnTo>
                  <a:pt x="172" y="524"/>
                </a:lnTo>
                <a:lnTo>
                  <a:pt x="46" y="578"/>
                </a:lnTo>
                <a:lnTo>
                  <a:pt x="46" y="578"/>
                </a:lnTo>
                <a:lnTo>
                  <a:pt x="40" y="582"/>
                </a:lnTo>
                <a:lnTo>
                  <a:pt x="36" y="588"/>
                </a:lnTo>
                <a:lnTo>
                  <a:pt x="26" y="610"/>
                </a:lnTo>
                <a:lnTo>
                  <a:pt x="18" y="638"/>
                </a:lnTo>
                <a:lnTo>
                  <a:pt x="12" y="670"/>
                </a:lnTo>
                <a:lnTo>
                  <a:pt x="4" y="728"/>
                </a:lnTo>
                <a:lnTo>
                  <a:pt x="0" y="754"/>
                </a:lnTo>
                <a:lnTo>
                  <a:pt x="826" y="754"/>
                </a:lnTo>
                <a:lnTo>
                  <a:pt x="826" y="754"/>
                </a:lnTo>
                <a:lnTo>
                  <a:pt x="818" y="732"/>
                </a:lnTo>
                <a:lnTo>
                  <a:pt x="810" y="706"/>
                </a:lnTo>
                <a:lnTo>
                  <a:pt x="794" y="646"/>
                </a:lnTo>
                <a:lnTo>
                  <a:pt x="786" y="620"/>
                </a:lnTo>
                <a:lnTo>
                  <a:pt x="776" y="596"/>
                </a:lnTo>
                <a:lnTo>
                  <a:pt x="772" y="588"/>
                </a:lnTo>
                <a:lnTo>
                  <a:pt x="766" y="580"/>
                </a:lnTo>
                <a:lnTo>
                  <a:pt x="760" y="574"/>
                </a:lnTo>
                <a:lnTo>
                  <a:pt x="754" y="572"/>
                </a:lnTo>
                <a:lnTo>
                  <a:pt x="754" y="572"/>
                </a:lnTo>
                <a:close/>
                <a:moveTo>
                  <a:pt x="558" y="246"/>
                </a:moveTo>
                <a:lnTo>
                  <a:pt x="558" y="246"/>
                </a:lnTo>
                <a:lnTo>
                  <a:pt x="558" y="242"/>
                </a:lnTo>
                <a:lnTo>
                  <a:pt x="558" y="234"/>
                </a:lnTo>
                <a:lnTo>
                  <a:pt x="558" y="234"/>
                </a:lnTo>
                <a:lnTo>
                  <a:pt x="558" y="230"/>
                </a:lnTo>
                <a:lnTo>
                  <a:pt x="560" y="232"/>
                </a:lnTo>
                <a:lnTo>
                  <a:pt x="560" y="232"/>
                </a:lnTo>
                <a:lnTo>
                  <a:pt x="564" y="230"/>
                </a:lnTo>
                <a:lnTo>
                  <a:pt x="570" y="228"/>
                </a:lnTo>
                <a:lnTo>
                  <a:pt x="574" y="226"/>
                </a:lnTo>
                <a:lnTo>
                  <a:pt x="580" y="230"/>
                </a:lnTo>
                <a:lnTo>
                  <a:pt x="580" y="230"/>
                </a:lnTo>
                <a:lnTo>
                  <a:pt x="584" y="234"/>
                </a:lnTo>
                <a:lnTo>
                  <a:pt x="586" y="242"/>
                </a:lnTo>
                <a:lnTo>
                  <a:pt x="588" y="256"/>
                </a:lnTo>
                <a:lnTo>
                  <a:pt x="590" y="278"/>
                </a:lnTo>
                <a:lnTo>
                  <a:pt x="590" y="278"/>
                </a:lnTo>
                <a:lnTo>
                  <a:pt x="588" y="284"/>
                </a:lnTo>
                <a:lnTo>
                  <a:pt x="586" y="290"/>
                </a:lnTo>
                <a:lnTo>
                  <a:pt x="580" y="304"/>
                </a:lnTo>
                <a:lnTo>
                  <a:pt x="580" y="304"/>
                </a:lnTo>
                <a:lnTo>
                  <a:pt x="574" y="316"/>
                </a:lnTo>
                <a:lnTo>
                  <a:pt x="570" y="328"/>
                </a:lnTo>
                <a:lnTo>
                  <a:pt x="570" y="328"/>
                </a:lnTo>
                <a:lnTo>
                  <a:pt x="568" y="336"/>
                </a:lnTo>
                <a:lnTo>
                  <a:pt x="564" y="342"/>
                </a:lnTo>
                <a:lnTo>
                  <a:pt x="558" y="346"/>
                </a:lnTo>
                <a:lnTo>
                  <a:pt x="554" y="350"/>
                </a:lnTo>
                <a:lnTo>
                  <a:pt x="554" y="350"/>
                </a:lnTo>
                <a:lnTo>
                  <a:pt x="550" y="350"/>
                </a:lnTo>
                <a:lnTo>
                  <a:pt x="548" y="348"/>
                </a:lnTo>
                <a:lnTo>
                  <a:pt x="548" y="348"/>
                </a:lnTo>
                <a:lnTo>
                  <a:pt x="552" y="332"/>
                </a:lnTo>
                <a:lnTo>
                  <a:pt x="554" y="318"/>
                </a:lnTo>
                <a:lnTo>
                  <a:pt x="552" y="304"/>
                </a:lnTo>
                <a:lnTo>
                  <a:pt x="550" y="294"/>
                </a:lnTo>
                <a:lnTo>
                  <a:pt x="550" y="294"/>
                </a:lnTo>
                <a:lnTo>
                  <a:pt x="548" y="278"/>
                </a:lnTo>
                <a:lnTo>
                  <a:pt x="548" y="272"/>
                </a:lnTo>
                <a:lnTo>
                  <a:pt x="550" y="266"/>
                </a:lnTo>
                <a:lnTo>
                  <a:pt x="550" y="266"/>
                </a:lnTo>
                <a:lnTo>
                  <a:pt x="552" y="250"/>
                </a:lnTo>
                <a:lnTo>
                  <a:pt x="552" y="250"/>
                </a:lnTo>
                <a:lnTo>
                  <a:pt x="558" y="246"/>
                </a:lnTo>
                <a:lnTo>
                  <a:pt x="558" y="246"/>
                </a:lnTo>
                <a:close/>
                <a:moveTo>
                  <a:pt x="262" y="350"/>
                </a:moveTo>
                <a:lnTo>
                  <a:pt x="262" y="350"/>
                </a:lnTo>
                <a:lnTo>
                  <a:pt x="258" y="348"/>
                </a:lnTo>
                <a:lnTo>
                  <a:pt x="252" y="344"/>
                </a:lnTo>
                <a:lnTo>
                  <a:pt x="248" y="336"/>
                </a:lnTo>
                <a:lnTo>
                  <a:pt x="246" y="328"/>
                </a:lnTo>
                <a:lnTo>
                  <a:pt x="246" y="328"/>
                </a:lnTo>
                <a:lnTo>
                  <a:pt x="242" y="316"/>
                </a:lnTo>
                <a:lnTo>
                  <a:pt x="236" y="304"/>
                </a:lnTo>
                <a:lnTo>
                  <a:pt x="236" y="304"/>
                </a:lnTo>
                <a:lnTo>
                  <a:pt x="230" y="290"/>
                </a:lnTo>
                <a:lnTo>
                  <a:pt x="228" y="284"/>
                </a:lnTo>
                <a:lnTo>
                  <a:pt x="226" y="278"/>
                </a:lnTo>
                <a:lnTo>
                  <a:pt x="226" y="278"/>
                </a:lnTo>
                <a:lnTo>
                  <a:pt x="228" y="256"/>
                </a:lnTo>
                <a:lnTo>
                  <a:pt x="230" y="242"/>
                </a:lnTo>
                <a:lnTo>
                  <a:pt x="232" y="234"/>
                </a:lnTo>
                <a:lnTo>
                  <a:pt x="236" y="230"/>
                </a:lnTo>
                <a:lnTo>
                  <a:pt x="236" y="230"/>
                </a:lnTo>
                <a:lnTo>
                  <a:pt x="238" y="228"/>
                </a:lnTo>
                <a:lnTo>
                  <a:pt x="242" y="226"/>
                </a:lnTo>
                <a:lnTo>
                  <a:pt x="248" y="228"/>
                </a:lnTo>
                <a:lnTo>
                  <a:pt x="254" y="230"/>
                </a:lnTo>
                <a:lnTo>
                  <a:pt x="256" y="232"/>
                </a:lnTo>
                <a:lnTo>
                  <a:pt x="258" y="230"/>
                </a:lnTo>
                <a:lnTo>
                  <a:pt x="258" y="230"/>
                </a:lnTo>
                <a:lnTo>
                  <a:pt x="262" y="240"/>
                </a:lnTo>
                <a:lnTo>
                  <a:pt x="266" y="238"/>
                </a:lnTo>
                <a:lnTo>
                  <a:pt x="266" y="238"/>
                </a:lnTo>
                <a:lnTo>
                  <a:pt x="268" y="246"/>
                </a:lnTo>
                <a:lnTo>
                  <a:pt x="268" y="246"/>
                </a:lnTo>
                <a:lnTo>
                  <a:pt x="270" y="254"/>
                </a:lnTo>
                <a:lnTo>
                  <a:pt x="270" y="262"/>
                </a:lnTo>
                <a:lnTo>
                  <a:pt x="270" y="262"/>
                </a:lnTo>
                <a:lnTo>
                  <a:pt x="268" y="270"/>
                </a:lnTo>
                <a:lnTo>
                  <a:pt x="266" y="280"/>
                </a:lnTo>
                <a:lnTo>
                  <a:pt x="266" y="280"/>
                </a:lnTo>
                <a:lnTo>
                  <a:pt x="262" y="294"/>
                </a:lnTo>
                <a:lnTo>
                  <a:pt x="260" y="310"/>
                </a:lnTo>
                <a:lnTo>
                  <a:pt x="262" y="330"/>
                </a:lnTo>
                <a:lnTo>
                  <a:pt x="262" y="340"/>
                </a:lnTo>
                <a:lnTo>
                  <a:pt x="266" y="350"/>
                </a:lnTo>
                <a:lnTo>
                  <a:pt x="266" y="350"/>
                </a:lnTo>
                <a:lnTo>
                  <a:pt x="262" y="350"/>
                </a:lnTo>
                <a:lnTo>
                  <a:pt x="262" y="350"/>
                </a:lnTo>
                <a:close/>
                <a:moveTo>
                  <a:pt x="272" y="280"/>
                </a:moveTo>
                <a:lnTo>
                  <a:pt x="272" y="280"/>
                </a:lnTo>
                <a:lnTo>
                  <a:pt x="274" y="270"/>
                </a:lnTo>
                <a:lnTo>
                  <a:pt x="276" y="262"/>
                </a:lnTo>
                <a:lnTo>
                  <a:pt x="276" y="262"/>
                </a:lnTo>
                <a:lnTo>
                  <a:pt x="274" y="252"/>
                </a:lnTo>
                <a:lnTo>
                  <a:pt x="274" y="244"/>
                </a:lnTo>
                <a:lnTo>
                  <a:pt x="274" y="244"/>
                </a:lnTo>
                <a:lnTo>
                  <a:pt x="270" y="232"/>
                </a:lnTo>
                <a:lnTo>
                  <a:pt x="270" y="214"/>
                </a:lnTo>
                <a:lnTo>
                  <a:pt x="270" y="214"/>
                </a:lnTo>
                <a:lnTo>
                  <a:pt x="276" y="194"/>
                </a:lnTo>
                <a:lnTo>
                  <a:pt x="282" y="174"/>
                </a:lnTo>
                <a:lnTo>
                  <a:pt x="282" y="174"/>
                </a:lnTo>
                <a:lnTo>
                  <a:pt x="282" y="160"/>
                </a:lnTo>
                <a:lnTo>
                  <a:pt x="284" y="146"/>
                </a:lnTo>
                <a:lnTo>
                  <a:pt x="288" y="118"/>
                </a:lnTo>
                <a:lnTo>
                  <a:pt x="288" y="118"/>
                </a:lnTo>
                <a:lnTo>
                  <a:pt x="290" y="110"/>
                </a:lnTo>
                <a:lnTo>
                  <a:pt x="294" y="104"/>
                </a:lnTo>
                <a:lnTo>
                  <a:pt x="300" y="98"/>
                </a:lnTo>
                <a:lnTo>
                  <a:pt x="306" y="92"/>
                </a:lnTo>
                <a:lnTo>
                  <a:pt x="322" y="84"/>
                </a:lnTo>
                <a:lnTo>
                  <a:pt x="336" y="80"/>
                </a:lnTo>
                <a:lnTo>
                  <a:pt x="336" y="80"/>
                </a:lnTo>
                <a:lnTo>
                  <a:pt x="346" y="80"/>
                </a:lnTo>
                <a:lnTo>
                  <a:pt x="356" y="80"/>
                </a:lnTo>
                <a:lnTo>
                  <a:pt x="374" y="84"/>
                </a:lnTo>
                <a:lnTo>
                  <a:pt x="390" y="86"/>
                </a:lnTo>
                <a:lnTo>
                  <a:pt x="410" y="88"/>
                </a:lnTo>
                <a:lnTo>
                  <a:pt x="410" y="88"/>
                </a:lnTo>
                <a:lnTo>
                  <a:pt x="430" y="86"/>
                </a:lnTo>
                <a:lnTo>
                  <a:pt x="446" y="84"/>
                </a:lnTo>
                <a:lnTo>
                  <a:pt x="462" y="80"/>
                </a:lnTo>
                <a:lnTo>
                  <a:pt x="484" y="80"/>
                </a:lnTo>
                <a:lnTo>
                  <a:pt x="484" y="80"/>
                </a:lnTo>
                <a:lnTo>
                  <a:pt x="496" y="80"/>
                </a:lnTo>
                <a:lnTo>
                  <a:pt x="506" y="84"/>
                </a:lnTo>
                <a:lnTo>
                  <a:pt x="516" y="88"/>
                </a:lnTo>
                <a:lnTo>
                  <a:pt x="522" y="96"/>
                </a:lnTo>
                <a:lnTo>
                  <a:pt x="528" y="102"/>
                </a:lnTo>
                <a:lnTo>
                  <a:pt x="532" y="108"/>
                </a:lnTo>
                <a:lnTo>
                  <a:pt x="536" y="120"/>
                </a:lnTo>
                <a:lnTo>
                  <a:pt x="536" y="120"/>
                </a:lnTo>
                <a:lnTo>
                  <a:pt x="538" y="132"/>
                </a:lnTo>
                <a:lnTo>
                  <a:pt x="538" y="150"/>
                </a:lnTo>
                <a:lnTo>
                  <a:pt x="536" y="170"/>
                </a:lnTo>
                <a:lnTo>
                  <a:pt x="534" y="182"/>
                </a:lnTo>
                <a:lnTo>
                  <a:pt x="534" y="182"/>
                </a:lnTo>
                <a:lnTo>
                  <a:pt x="540" y="202"/>
                </a:lnTo>
                <a:lnTo>
                  <a:pt x="546" y="224"/>
                </a:lnTo>
                <a:lnTo>
                  <a:pt x="546" y="224"/>
                </a:lnTo>
                <a:lnTo>
                  <a:pt x="546" y="250"/>
                </a:lnTo>
                <a:lnTo>
                  <a:pt x="546" y="250"/>
                </a:lnTo>
                <a:lnTo>
                  <a:pt x="544" y="264"/>
                </a:lnTo>
                <a:lnTo>
                  <a:pt x="544" y="264"/>
                </a:lnTo>
                <a:lnTo>
                  <a:pt x="542" y="272"/>
                </a:lnTo>
                <a:lnTo>
                  <a:pt x="542" y="278"/>
                </a:lnTo>
                <a:lnTo>
                  <a:pt x="544" y="294"/>
                </a:lnTo>
                <a:lnTo>
                  <a:pt x="544" y="294"/>
                </a:lnTo>
                <a:lnTo>
                  <a:pt x="546" y="306"/>
                </a:lnTo>
                <a:lnTo>
                  <a:pt x="548" y="320"/>
                </a:lnTo>
                <a:lnTo>
                  <a:pt x="546" y="334"/>
                </a:lnTo>
                <a:lnTo>
                  <a:pt x="540" y="350"/>
                </a:lnTo>
                <a:lnTo>
                  <a:pt x="540" y="350"/>
                </a:lnTo>
                <a:lnTo>
                  <a:pt x="532" y="364"/>
                </a:lnTo>
                <a:lnTo>
                  <a:pt x="522" y="380"/>
                </a:lnTo>
                <a:lnTo>
                  <a:pt x="522" y="380"/>
                </a:lnTo>
                <a:lnTo>
                  <a:pt x="504" y="404"/>
                </a:lnTo>
                <a:lnTo>
                  <a:pt x="494" y="420"/>
                </a:lnTo>
                <a:lnTo>
                  <a:pt x="486" y="440"/>
                </a:lnTo>
                <a:lnTo>
                  <a:pt x="486" y="440"/>
                </a:lnTo>
                <a:lnTo>
                  <a:pt x="478" y="458"/>
                </a:lnTo>
                <a:lnTo>
                  <a:pt x="468" y="472"/>
                </a:lnTo>
                <a:lnTo>
                  <a:pt x="458" y="484"/>
                </a:lnTo>
                <a:lnTo>
                  <a:pt x="448" y="492"/>
                </a:lnTo>
                <a:lnTo>
                  <a:pt x="438" y="498"/>
                </a:lnTo>
                <a:lnTo>
                  <a:pt x="426" y="502"/>
                </a:lnTo>
                <a:lnTo>
                  <a:pt x="412" y="504"/>
                </a:lnTo>
                <a:lnTo>
                  <a:pt x="400" y="506"/>
                </a:lnTo>
                <a:lnTo>
                  <a:pt x="400" y="506"/>
                </a:lnTo>
                <a:lnTo>
                  <a:pt x="386" y="504"/>
                </a:lnTo>
                <a:lnTo>
                  <a:pt x="374" y="502"/>
                </a:lnTo>
                <a:lnTo>
                  <a:pt x="364" y="498"/>
                </a:lnTo>
                <a:lnTo>
                  <a:pt x="356" y="490"/>
                </a:lnTo>
                <a:lnTo>
                  <a:pt x="348" y="482"/>
                </a:lnTo>
                <a:lnTo>
                  <a:pt x="342" y="470"/>
                </a:lnTo>
                <a:lnTo>
                  <a:pt x="330" y="442"/>
                </a:lnTo>
                <a:lnTo>
                  <a:pt x="330" y="442"/>
                </a:lnTo>
                <a:lnTo>
                  <a:pt x="322" y="426"/>
                </a:lnTo>
                <a:lnTo>
                  <a:pt x="316" y="412"/>
                </a:lnTo>
                <a:lnTo>
                  <a:pt x="298" y="392"/>
                </a:lnTo>
                <a:lnTo>
                  <a:pt x="298" y="392"/>
                </a:lnTo>
                <a:lnTo>
                  <a:pt x="284" y="374"/>
                </a:lnTo>
                <a:lnTo>
                  <a:pt x="278" y="362"/>
                </a:lnTo>
                <a:lnTo>
                  <a:pt x="272" y="350"/>
                </a:lnTo>
                <a:lnTo>
                  <a:pt x="272" y="350"/>
                </a:lnTo>
                <a:lnTo>
                  <a:pt x="270" y="340"/>
                </a:lnTo>
                <a:lnTo>
                  <a:pt x="268" y="330"/>
                </a:lnTo>
                <a:lnTo>
                  <a:pt x="266" y="312"/>
                </a:lnTo>
                <a:lnTo>
                  <a:pt x="268" y="296"/>
                </a:lnTo>
                <a:lnTo>
                  <a:pt x="272" y="280"/>
                </a:lnTo>
                <a:lnTo>
                  <a:pt x="272" y="280"/>
                </a:lnTo>
                <a:close/>
                <a:moveTo>
                  <a:pt x="400" y="666"/>
                </a:moveTo>
                <a:lnTo>
                  <a:pt x="400" y="666"/>
                </a:lnTo>
                <a:lnTo>
                  <a:pt x="382" y="666"/>
                </a:lnTo>
                <a:lnTo>
                  <a:pt x="366" y="664"/>
                </a:lnTo>
                <a:lnTo>
                  <a:pt x="352" y="660"/>
                </a:lnTo>
                <a:lnTo>
                  <a:pt x="340" y="656"/>
                </a:lnTo>
                <a:lnTo>
                  <a:pt x="328" y="650"/>
                </a:lnTo>
                <a:lnTo>
                  <a:pt x="318" y="642"/>
                </a:lnTo>
                <a:lnTo>
                  <a:pt x="310" y="636"/>
                </a:lnTo>
                <a:lnTo>
                  <a:pt x="302" y="628"/>
                </a:lnTo>
                <a:lnTo>
                  <a:pt x="290" y="610"/>
                </a:lnTo>
                <a:lnTo>
                  <a:pt x="282" y="592"/>
                </a:lnTo>
                <a:lnTo>
                  <a:pt x="276" y="576"/>
                </a:lnTo>
                <a:lnTo>
                  <a:pt x="272" y="560"/>
                </a:lnTo>
                <a:lnTo>
                  <a:pt x="272" y="560"/>
                </a:lnTo>
                <a:lnTo>
                  <a:pt x="270" y="546"/>
                </a:lnTo>
                <a:lnTo>
                  <a:pt x="270" y="534"/>
                </a:lnTo>
                <a:lnTo>
                  <a:pt x="272" y="522"/>
                </a:lnTo>
                <a:lnTo>
                  <a:pt x="276" y="512"/>
                </a:lnTo>
                <a:lnTo>
                  <a:pt x="284" y="494"/>
                </a:lnTo>
                <a:lnTo>
                  <a:pt x="292" y="482"/>
                </a:lnTo>
                <a:lnTo>
                  <a:pt x="292" y="482"/>
                </a:lnTo>
                <a:lnTo>
                  <a:pt x="292" y="518"/>
                </a:lnTo>
                <a:lnTo>
                  <a:pt x="298" y="518"/>
                </a:lnTo>
                <a:lnTo>
                  <a:pt x="298" y="518"/>
                </a:lnTo>
                <a:lnTo>
                  <a:pt x="298" y="470"/>
                </a:lnTo>
                <a:lnTo>
                  <a:pt x="298" y="400"/>
                </a:lnTo>
                <a:lnTo>
                  <a:pt x="298" y="400"/>
                </a:lnTo>
                <a:lnTo>
                  <a:pt x="312" y="420"/>
                </a:lnTo>
                <a:lnTo>
                  <a:pt x="318" y="430"/>
                </a:lnTo>
                <a:lnTo>
                  <a:pt x="324" y="444"/>
                </a:lnTo>
                <a:lnTo>
                  <a:pt x="324" y="444"/>
                </a:lnTo>
                <a:lnTo>
                  <a:pt x="336" y="474"/>
                </a:lnTo>
                <a:lnTo>
                  <a:pt x="344" y="484"/>
                </a:lnTo>
                <a:lnTo>
                  <a:pt x="350" y="494"/>
                </a:lnTo>
                <a:lnTo>
                  <a:pt x="360" y="502"/>
                </a:lnTo>
                <a:lnTo>
                  <a:pt x="370" y="508"/>
                </a:lnTo>
                <a:lnTo>
                  <a:pt x="382" y="510"/>
                </a:lnTo>
                <a:lnTo>
                  <a:pt x="396" y="512"/>
                </a:lnTo>
                <a:lnTo>
                  <a:pt x="396" y="512"/>
                </a:lnTo>
                <a:lnTo>
                  <a:pt x="400" y="512"/>
                </a:lnTo>
                <a:lnTo>
                  <a:pt x="400" y="512"/>
                </a:lnTo>
                <a:lnTo>
                  <a:pt x="416" y="510"/>
                </a:lnTo>
                <a:lnTo>
                  <a:pt x="430" y="506"/>
                </a:lnTo>
                <a:lnTo>
                  <a:pt x="444" y="502"/>
                </a:lnTo>
                <a:lnTo>
                  <a:pt x="456" y="494"/>
                </a:lnTo>
                <a:lnTo>
                  <a:pt x="466" y="486"/>
                </a:lnTo>
                <a:lnTo>
                  <a:pt x="474" y="474"/>
                </a:lnTo>
                <a:lnTo>
                  <a:pt x="484" y="460"/>
                </a:lnTo>
                <a:lnTo>
                  <a:pt x="492" y="442"/>
                </a:lnTo>
                <a:lnTo>
                  <a:pt x="492" y="442"/>
                </a:lnTo>
                <a:lnTo>
                  <a:pt x="500" y="422"/>
                </a:lnTo>
                <a:lnTo>
                  <a:pt x="510" y="406"/>
                </a:lnTo>
                <a:lnTo>
                  <a:pt x="510" y="406"/>
                </a:lnTo>
                <a:lnTo>
                  <a:pt x="508" y="468"/>
                </a:lnTo>
                <a:lnTo>
                  <a:pt x="508" y="526"/>
                </a:lnTo>
                <a:lnTo>
                  <a:pt x="514" y="526"/>
                </a:lnTo>
                <a:lnTo>
                  <a:pt x="514" y="526"/>
                </a:lnTo>
                <a:lnTo>
                  <a:pt x="514" y="486"/>
                </a:lnTo>
                <a:lnTo>
                  <a:pt x="514" y="486"/>
                </a:lnTo>
                <a:lnTo>
                  <a:pt x="518" y="490"/>
                </a:lnTo>
                <a:lnTo>
                  <a:pt x="520" y="496"/>
                </a:lnTo>
                <a:lnTo>
                  <a:pt x="526" y="514"/>
                </a:lnTo>
                <a:lnTo>
                  <a:pt x="528" y="536"/>
                </a:lnTo>
                <a:lnTo>
                  <a:pt x="530" y="558"/>
                </a:lnTo>
                <a:lnTo>
                  <a:pt x="530" y="558"/>
                </a:lnTo>
                <a:lnTo>
                  <a:pt x="528" y="572"/>
                </a:lnTo>
                <a:lnTo>
                  <a:pt x="522" y="588"/>
                </a:lnTo>
                <a:lnTo>
                  <a:pt x="514" y="606"/>
                </a:lnTo>
                <a:lnTo>
                  <a:pt x="500" y="624"/>
                </a:lnTo>
                <a:lnTo>
                  <a:pt x="492" y="632"/>
                </a:lnTo>
                <a:lnTo>
                  <a:pt x="482" y="640"/>
                </a:lnTo>
                <a:lnTo>
                  <a:pt x="472" y="648"/>
                </a:lnTo>
                <a:lnTo>
                  <a:pt x="460" y="654"/>
                </a:lnTo>
                <a:lnTo>
                  <a:pt x="446" y="660"/>
                </a:lnTo>
                <a:lnTo>
                  <a:pt x="432" y="664"/>
                </a:lnTo>
                <a:lnTo>
                  <a:pt x="416" y="666"/>
                </a:lnTo>
                <a:lnTo>
                  <a:pt x="400" y="666"/>
                </a:lnTo>
                <a:lnTo>
                  <a:pt x="400" y="666"/>
                </a:lnTo>
                <a:close/>
              </a:path>
            </a:pathLst>
          </a:custGeom>
          <a:solidFill>
            <a:schemeClr val="bg1"/>
          </a:solidFill>
          <a:ln>
            <a:noFill/>
          </a:ln>
        </p:spPr>
        <p:txBody>
          <a:bodyPr anchor="ctr"/>
          <a:lstStyle/>
          <a:p>
            <a:pPr algn="ctr"/>
            <a:endParaRPr dirty="0">
              <a:solidFill>
                <a:srgbClr val="44D9E6"/>
              </a:solidFill>
            </a:endParaRPr>
          </a:p>
        </p:txBody>
      </p:sp>
      <p:grpSp>
        <p:nvGrpSpPr>
          <p:cNvPr id="39" name="组合 38">
            <a:extLst>
              <a:ext uri="{FF2B5EF4-FFF2-40B4-BE49-F238E27FC236}">
                <a16:creationId xmlns:a16="http://schemas.microsoft.com/office/drawing/2014/main" xmlns="" id="{CE422580-C29C-402A-952B-D4591DD24768}"/>
              </a:ext>
            </a:extLst>
          </p:cNvPr>
          <p:cNvGrpSpPr/>
          <p:nvPr/>
        </p:nvGrpSpPr>
        <p:grpSpPr>
          <a:xfrm>
            <a:off x="0" y="304800"/>
            <a:ext cx="8048984" cy="566585"/>
            <a:chOff x="0" y="513506"/>
            <a:chExt cx="6978466" cy="491229"/>
          </a:xfrm>
        </p:grpSpPr>
        <p:sp>
          <p:nvSpPr>
            <p:cNvPr id="40" name="矩形 2">
              <a:extLst>
                <a:ext uri="{FF2B5EF4-FFF2-40B4-BE49-F238E27FC236}">
                  <a16:creationId xmlns:a16="http://schemas.microsoft.com/office/drawing/2014/main" xmlns="" id="{F806AED7-4EB3-41E4-AC35-276AFAEBEA72}"/>
                </a:ext>
              </a:extLst>
            </p:cNvPr>
            <p:cNvSpPr/>
            <p:nvPr/>
          </p:nvSpPr>
          <p:spPr>
            <a:xfrm>
              <a:off x="0" y="513506"/>
              <a:ext cx="623488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881" h="491229">
                  <a:moveTo>
                    <a:pt x="0" y="0"/>
                  </a:moveTo>
                  <a:lnTo>
                    <a:pt x="5206181" y="0"/>
                  </a:lnTo>
                  <a:lnTo>
                    <a:pt x="6234881" y="491229"/>
                  </a:lnTo>
                  <a:lnTo>
                    <a:pt x="0" y="491229"/>
                  </a:lnTo>
                  <a:lnTo>
                    <a:pt x="0" y="0"/>
                  </a:lnTo>
                  <a:close/>
                </a:path>
              </a:pathLst>
            </a:custGeom>
            <a:gradFill>
              <a:gsLst>
                <a:gs pos="0">
                  <a:schemeClr val="accent1">
                    <a:lumMod val="5000"/>
                    <a:lumOff val="95000"/>
                    <a:alpha val="0"/>
                  </a:schemeClr>
                </a:gs>
                <a:gs pos="74000">
                  <a:srgbClr val="44D9E6"/>
                </a:gs>
                <a:gs pos="83000">
                  <a:srgbClr val="44D9E6"/>
                </a:gs>
                <a:gs pos="100000">
                  <a:srgbClr val="44D9E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2">
              <a:extLst>
                <a:ext uri="{FF2B5EF4-FFF2-40B4-BE49-F238E27FC236}">
                  <a16:creationId xmlns:a16="http://schemas.microsoft.com/office/drawing/2014/main" xmlns="" id="{B41D2678-1BFA-4AFC-9D86-A892460C4498}"/>
                </a:ext>
              </a:extLst>
            </p:cNvPr>
            <p:cNvSpPr/>
            <p:nvPr/>
          </p:nvSpPr>
          <p:spPr>
            <a:xfrm>
              <a:off x="535368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2">
              <a:extLst>
                <a:ext uri="{FF2B5EF4-FFF2-40B4-BE49-F238E27FC236}">
                  <a16:creationId xmlns:a16="http://schemas.microsoft.com/office/drawing/2014/main" xmlns="" id="{8C0DA4C5-5840-42A0-90D0-820F71577A86}"/>
                </a:ext>
              </a:extLst>
            </p:cNvPr>
            <p:cNvSpPr/>
            <p:nvPr/>
          </p:nvSpPr>
          <p:spPr>
            <a:xfrm>
              <a:off x="571563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文本框 42">
            <a:extLst>
              <a:ext uri="{FF2B5EF4-FFF2-40B4-BE49-F238E27FC236}">
                <a16:creationId xmlns:a16="http://schemas.microsoft.com/office/drawing/2014/main" xmlns="" id="{668827D6-3FA1-4FDF-9D6B-9AABC1C25899}"/>
              </a:ext>
            </a:extLst>
          </p:cNvPr>
          <p:cNvSpPr txBox="1"/>
          <p:nvPr/>
        </p:nvSpPr>
        <p:spPr>
          <a:xfrm>
            <a:off x="286065" y="342900"/>
            <a:ext cx="6858000" cy="523220"/>
          </a:xfrm>
          <a:prstGeom prst="rect">
            <a:avLst/>
          </a:prstGeom>
          <a:noFill/>
        </p:spPr>
        <p:txBody>
          <a:bodyPr wrap="square" rtlCol="0">
            <a:spAutoFit/>
          </a:bodyPr>
          <a:lstStyle/>
          <a:p>
            <a:r>
              <a:rPr lang="en-US" altLang="zh-CN" sz="2800" spc="120" dirty="0">
                <a:solidFill>
                  <a:schemeClr val="bg1"/>
                </a:solidFill>
                <a:cs typeface="+mn-ea"/>
                <a:sym typeface="+mn-lt"/>
              </a:rPr>
              <a:t>RESEARCH PRODUCTION</a:t>
            </a:r>
            <a:endParaRPr lang="zh-CN" altLang="en-US" sz="2800" spc="120" dirty="0">
              <a:solidFill>
                <a:schemeClr val="bg1"/>
              </a:solidFill>
              <a:cs typeface="+mn-ea"/>
              <a:sym typeface="+mn-lt"/>
            </a:endParaRPr>
          </a:p>
        </p:txBody>
      </p:sp>
    </p:spTree>
    <p:extLst>
      <p:ext uri="{BB962C8B-B14F-4D97-AF65-F5344CB8AC3E}">
        <p14:creationId xmlns:p14="http://schemas.microsoft.com/office/powerpoint/2010/main" val="726474405"/>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1000"/>
                                        <p:tgtEl>
                                          <p:spTgt spid="9"/>
                                        </p:tgtEl>
                                      </p:cBhvr>
                                    </p:animEffect>
                                    <p:anim calcmode="lin" valueType="num">
                                      <p:cBhvr>
                                        <p:cTn id="52" dur="1000" fill="hold"/>
                                        <p:tgtEl>
                                          <p:spTgt spid="9"/>
                                        </p:tgtEl>
                                        <p:attrNameLst>
                                          <p:attrName>ppt_x</p:attrName>
                                        </p:attrNameLst>
                                      </p:cBhvr>
                                      <p:tavLst>
                                        <p:tav tm="0">
                                          <p:val>
                                            <p:strVal val="#ppt_x"/>
                                          </p:val>
                                        </p:tav>
                                        <p:tav tm="100000">
                                          <p:val>
                                            <p:strVal val="#ppt_x"/>
                                          </p:val>
                                        </p:tav>
                                      </p:tavLst>
                                    </p:anim>
                                    <p:anim calcmode="lin" valueType="num">
                                      <p:cBhvr>
                                        <p:cTn id="5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p:cTn id="58" dur="500" fill="hold"/>
                                        <p:tgtEl>
                                          <p:spTgt spid="12"/>
                                        </p:tgtEl>
                                        <p:attrNameLst>
                                          <p:attrName>ppt_w</p:attrName>
                                        </p:attrNameLst>
                                      </p:cBhvr>
                                      <p:tavLst>
                                        <p:tav tm="0">
                                          <p:val>
                                            <p:fltVal val="0"/>
                                          </p:val>
                                        </p:tav>
                                        <p:tav tm="100000">
                                          <p:val>
                                            <p:strVal val="#ppt_w"/>
                                          </p:val>
                                        </p:tav>
                                      </p:tavLst>
                                    </p:anim>
                                    <p:anim calcmode="lin" valueType="num">
                                      <p:cBhvr>
                                        <p:cTn id="59" dur="500" fill="hold"/>
                                        <p:tgtEl>
                                          <p:spTgt spid="12"/>
                                        </p:tgtEl>
                                        <p:attrNameLst>
                                          <p:attrName>ppt_h</p:attrName>
                                        </p:attrNameLst>
                                      </p:cBhvr>
                                      <p:tavLst>
                                        <p:tav tm="0">
                                          <p:val>
                                            <p:fltVal val="0"/>
                                          </p:val>
                                        </p:tav>
                                        <p:tav tm="100000">
                                          <p:val>
                                            <p:strVal val="#ppt_h"/>
                                          </p:val>
                                        </p:tav>
                                      </p:tavLst>
                                    </p:anim>
                                    <p:animEffect transition="in" filter="fade">
                                      <p:cBhvr>
                                        <p:cTn id="60" dur="500"/>
                                        <p:tgtEl>
                                          <p:spTgt spid="12"/>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p:cTn id="63" dur="500" fill="hold"/>
                                        <p:tgtEl>
                                          <p:spTgt spid="36"/>
                                        </p:tgtEl>
                                        <p:attrNameLst>
                                          <p:attrName>ppt_w</p:attrName>
                                        </p:attrNameLst>
                                      </p:cBhvr>
                                      <p:tavLst>
                                        <p:tav tm="0">
                                          <p:val>
                                            <p:fltVal val="0"/>
                                          </p:val>
                                        </p:tav>
                                        <p:tav tm="100000">
                                          <p:val>
                                            <p:strVal val="#ppt_w"/>
                                          </p:val>
                                        </p:tav>
                                      </p:tavLst>
                                    </p:anim>
                                    <p:anim calcmode="lin" valueType="num">
                                      <p:cBhvr>
                                        <p:cTn id="64" dur="500" fill="hold"/>
                                        <p:tgtEl>
                                          <p:spTgt spid="36"/>
                                        </p:tgtEl>
                                        <p:attrNameLst>
                                          <p:attrName>ppt_h</p:attrName>
                                        </p:attrNameLst>
                                      </p:cBhvr>
                                      <p:tavLst>
                                        <p:tav tm="0">
                                          <p:val>
                                            <p:fltVal val="0"/>
                                          </p:val>
                                        </p:tav>
                                        <p:tav tm="100000">
                                          <p:val>
                                            <p:strVal val="#ppt_h"/>
                                          </p:val>
                                        </p:tav>
                                      </p:tavLst>
                                    </p:anim>
                                    <p:animEffect transition="in" filter="fade">
                                      <p:cBhvr>
                                        <p:cTn id="65" dur="500"/>
                                        <p:tgtEl>
                                          <p:spTgt spid="36"/>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fade">
                                      <p:cBhvr>
                                        <p:cTn id="70" dur="1000"/>
                                        <p:tgtEl>
                                          <p:spTgt spid="13"/>
                                        </p:tgtEl>
                                      </p:cBhvr>
                                    </p:animEffect>
                                    <p:anim calcmode="lin" valueType="num">
                                      <p:cBhvr>
                                        <p:cTn id="71" dur="1000" fill="hold"/>
                                        <p:tgtEl>
                                          <p:spTgt spid="13"/>
                                        </p:tgtEl>
                                        <p:attrNameLst>
                                          <p:attrName>ppt_x</p:attrName>
                                        </p:attrNameLst>
                                      </p:cBhvr>
                                      <p:tavLst>
                                        <p:tav tm="0">
                                          <p:val>
                                            <p:strVal val="#ppt_x"/>
                                          </p:val>
                                        </p:tav>
                                        <p:tav tm="100000">
                                          <p:val>
                                            <p:strVal val="#ppt_x"/>
                                          </p:val>
                                        </p:tav>
                                      </p:tavLst>
                                    </p:anim>
                                    <p:anim calcmode="lin" valueType="num">
                                      <p:cBhvr>
                                        <p:cTn id="72" dur="1000" fill="hold"/>
                                        <p:tgtEl>
                                          <p:spTgt spid="13"/>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1000"/>
                                        <p:tgtEl>
                                          <p:spTgt spid="14"/>
                                        </p:tgtEl>
                                      </p:cBhvr>
                                    </p:animEffect>
                                    <p:anim calcmode="lin" valueType="num">
                                      <p:cBhvr>
                                        <p:cTn id="76" dur="1000" fill="hold"/>
                                        <p:tgtEl>
                                          <p:spTgt spid="14"/>
                                        </p:tgtEl>
                                        <p:attrNameLst>
                                          <p:attrName>ppt_x</p:attrName>
                                        </p:attrNameLst>
                                      </p:cBhvr>
                                      <p:tavLst>
                                        <p:tav tm="0">
                                          <p:val>
                                            <p:strVal val="#ppt_x"/>
                                          </p:val>
                                        </p:tav>
                                        <p:tav tm="100000">
                                          <p:val>
                                            <p:strVal val="#ppt_x"/>
                                          </p:val>
                                        </p:tav>
                                      </p:tavLst>
                                    </p:anim>
                                    <p:anim calcmode="lin" valueType="num">
                                      <p:cBhvr>
                                        <p:cTn id="77" dur="1000" fill="hold"/>
                                        <p:tgtEl>
                                          <p:spTgt spid="14"/>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fade">
                                      <p:cBhvr>
                                        <p:cTn id="80" dur="1000"/>
                                        <p:tgtEl>
                                          <p:spTgt spid="15"/>
                                        </p:tgtEl>
                                      </p:cBhvr>
                                    </p:animEffect>
                                    <p:anim calcmode="lin" valueType="num">
                                      <p:cBhvr>
                                        <p:cTn id="81" dur="1000" fill="hold"/>
                                        <p:tgtEl>
                                          <p:spTgt spid="15"/>
                                        </p:tgtEl>
                                        <p:attrNameLst>
                                          <p:attrName>ppt_x</p:attrName>
                                        </p:attrNameLst>
                                      </p:cBhvr>
                                      <p:tavLst>
                                        <p:tav tm="0">
                                          <p:val>
                                            <p:strVal val="#ppt_x"/>
                                          </p:val>
                                        </p:tav>
                                        <p:tav tm="100000">
                                          <p:val>
                                            <p:strVal val="#ppt_x"/>
                                          </p:val>
                                        </p:tav>
                                      </p:tavLst>
                                    </p:anim>
                                    <p:anim calcmode="lin" valueType="num">
                                      <p:cBhvr>
                                        <p:cTn id="82" dur="1000" fill="hold"/>
                                        <p:tgtEl>
                                          <p:spTgt spid="15"/>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fade">
                                      <p:cBhvr>
                                        <p:cTn id="85" dur="1000"/>
                                        <p:tgtEl>
                                          <p:spTgt spid="16"/>
                                        </p:tgtEl>
                                      </p:cBhvr>
                                    </p:animEffect>
                                    <p:anim calcmode="lin" valueType="num">
                                      <p:cBhvr>
                                        <p:cTn id="86" dur="1000" fill="hold"/>
                                        <p:tgtEl>
                                          <p:spTgt spid="16"/>
                                        </p:tgtEl>
                                        <p:attrNameLst>
                                          <p:attrName>ppt_x</p:attrName>
                                        </p:attrNameLst>
                                      </p:cBhvr>
                                      <p:tavLst>
                                        <p:tav tm="0">
                                          <p:val>
                                            <p:strVal val="#ppt_x"/>
                                          </p:val>
                                        </p:tav>
                                        <p:tav tm="100000">
                                          <p:val>
                                            <p:strVal val="#ppt_x"/>
                                          </p:val>
                                        </p:tav>
                                      </p:tavLst>
                                    </p:anim>
                                    <p:anim calcmode="lin" valueType="num">
                                      <p:cBhvr>
                                        <p:cTn id="87" dur="1000" fill="hold"/>
                                        <p:tgtEl>
                                          <p:spTgt spid="16"/>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18"/>
                                        </p:tgtEl>
                                        <p:attrNameLst>
                                          <p:attrName>style.visibility</p:attrName>
                                        </p:attrNameLst>
                                      </p:cBhvr>
                                      <p:to>
                                        <p:strVal val="visible"/>
                                      </p:to>
                                    </p:set>
                                    <p:animEffect transition="in" filter="fade">
                                      <p:cBhvr>
                                        <p:cTn id="90" dur="1000"/>
                                        <p:tgtEl>
                                          <p:spTgt spid="18"/>
                                        </p:tgtEl>
                                      </p:cBhvr>
                                    </p:animEffect>
                                    <p:anim calcmode="lin" valueType="num">
                                      <p:cBhvr>
                                        <p:cTn id="91" dur="1000" fill="hold"/>
                                        <p:tgtEl>
                                          <p:spTgt spid="18"/>
                                        </p:tgtEl>
                                        <p:attrNameLst>
                                          <p:attrName>ppt_x</p:attrName>
                                        </p:attrNameLst>
                                      </p:cBhvr>
                                      <p:tavLst>
                                        <p:tav tm="0">
                                          <p:val>
                                            <p:strVal val="#ppt_x"/>
                                          </p:val>
                                        </p:tav>
                                        <p:tav tm="100000">
                                          <p:val>
                                            <p:strVal val="#ppt_x"/>
                                          </p:val>
                                        </p:tav>
                                      </p:tavLst>
                                    </p:anim>
                                    <p:anim calcmode="lin" valueType="num">
                                      <p:cBhvr>
                                        <p:cTn id="92" dur="1000" fill="hold"/>
                                        <p:tgtEl>
                                          <p:spTgt spid="18"/>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fade">
                                      <p:cBhvr>
                                        <p:cTn id="95" dur="1000"/>
                                        <p:tgtEl>
                                          <p:spTgt spid="19"/>
                                        </p:tgtEl>
                                      </p:cBhvr>
                                    </p:animEffect>
                                    <p:anim calcmode="lin" valueType="num">
                                      <p:cBhvr>
                                        <p:cTn id="96" dur="1000" fill="hold"/>
                                        <p:tgtEl>
                                          <p:spTgt spid="19"/>
                                        </p:tgtEl>
                                        <p:attrNameLst>
                                          <p:attrName>ppt_x</p:attrName>
                                        </p:attrNameLst>
                                      </p:cBhvr>
                                      <p:tavLst>
                                        <p:tav tm="0">
                                          <p:val>
                                            <p:strVal val="#ppt_x"/>
                                          </p:val>
                                        </p:tav>
                                        <p:tav tm="100000">
                                          <p:val>
                                            <p:strVal val="#ppt_x"/>
                                          </p:val>
                                        </p:tav>
                                      </p:tavLst>
                                    </p:anim>
                                    <p:anim calcmode="lin" valueType="num">
                                      <p:cBhvr>
                                        <p:cTn id="9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grpId="0" nodeType="clickEffect">
                                  <p:stCondLst>
                                    <p:cond delay="0"/>
                                  </p:stCondLst>
                                  <p:childTnLst>
                                    <p:set>
                                      <p:cBhvr>
                                        <p:cTn id="101" dur="1" fill="hold">
                                          <p:stCondLst>
                                            <p:cond delay="0"/>
                                          </p:stCondLst>
                                        </p:cTn>
                                        <p:tgtEl>
                                          <p:spTgt spid="17"/>
                                        </p:tgtEl>
                                        <p:attrNameLst>
                                          <p:attrName>style.visibility</p:attrName>
                                        </p:attrNameLst>
                                      </p:cBhvr>
                                      <p:to>
                                        <p:strVal val="visible"/>
                                      </p:to>
                                    </p:set>
                                    <p:animEffect transition="in" filter="fade">
                                      <p:cBhvr>
                                        <p:cTn id="102" dur="1000"/>
                                        <p:tgtEl>
                                          <p:spTgt spid="17"/>
                                        </p:tgtEl>
                                      </p:cBhvr>
                                    </p:animEffect>
                                    <p:anim calcmode="lin" valueType="num">
                                      <p:cBhvr>
                                        <p:cTn id="103" dur="1000" fill="hold"/>
                                        <p:tgtEl>
                                          <p:spTgt spid="17"/>
                                        </p:tgtEl>
                                        <p:attrNameLst>
                                          <p:attrName>ppt_x</p:attrName>
                                        </p:attrNameLst>
                                      </p:cBhvr>
                                      <p:tavLst>
                                        <p:tav tm="0">
                                          <p:val>
                                            <p:strVal val="#ppt_x"/>
                                          </p:val>
                                        </p:tav>
                                        <p:tav tm="100000">
                                          <p:val>
                                            <p:strVal val="#ppt_x"/>
                                          </p:val>
                                        </p:tav>
                                      </p:tavLst>
                                    </p:anim>
                                    <p:anim calcmode="lin" valueType="num">
                                      <p:cBhvr>
                                        <p:cTn id="10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53" presetClass="entr" presetSubtype="16" fill="hold" grpId="0" nodeType="clickEffect">
                                  <p:stCondLst>
                                    <p:cond delay="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500" fill="hold"/>
                                        <p:tgtEl>
                                          <p:spTgt spid="20"/>
                                        </p:tgtEl>
                                        <p:attrNameLst>
                                          <p:attrName>ppt_w</p:attrName>
                                        </p:attrNameLst>
                                      </p:cBhvr>
                                      <p:tavLst>
                                        <p:tav tm="0">
                                          <p:val>
                                            <p:fltVal val="0"/>
                                          </p:val>
                                        </p:tav>
                                        <p:tav tm="100000">
                                          <p:val>
                                            <p:strVal val="#ppt_w"/>
                                          </p:val>
                                        </p:tav>
                                      </p:tavLst>
                                    </p:anim>
                                    <p:anim calcmode="lin" valueType="num">
                                      <p:cBhvr>
                                        <p:cTn id="110" dur="500" fill="hold"/>
                                        <p:tgtEl>
                                          <p:spTgt spid="20"/>
                                        </p:tgtEl>
                                        <p:attrNameLst>
                                          <p:attrName>ppt_h</p:attrName>
                                        </p:attrNameLst>
                                      </p:cBhvr>
                                      <p:tavLst>
                                        <p:tav tm="0">
                                          <p:val>
                                            <p:fltVal val="0"/>
                                          </p:val>
                                        </p:tav>
                                        <p:tav tm="100000">
                                          <p:val>
                                            <p:strVal val="#ppt_h"/>
                                          </p:val>
                                        </p:tav>
                                      </p:tavLst>
                                    </p:anim>
                                    <p:animEffect transition="in" filter="fade">
                                      <p:cBhvr>
                                        <p:cTn id="111" dur="500"/>
                                        <p:tgtEl>
                                          <p:spTgt spid="20"/>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38"/>
                                        </p:tgtEl>
                                        <p:attrNameLst>
                                          <p:attrName>style.visibility</p:attrName>
                                        </p:attrNameLst>
                                      </p:cBhvr>
                                      <p:to>
                                        <p:strVal val="visible"/>
                                      </p:to>
                                    </p:set>
                                    <p:anim calcmode="lin" valueType="num">
                                      <p:cBhvr>
                                        <p:cTn id="114" dur="500" fill="hold"/>
                                        <p:tgtEl>
                                          <p:spTgt spid="38"/>
                                        </p:tgtEl>
                                        <p:attrNameLst>
                                          <p:attrName>ppt_w</p:attrName>
                                        </p:attrNameLst>
                                      </p:cBhvr>
                                      <p:tavLst>
                                        <p:tav tm="0">
                                          <p:val>
                                            <p:fltVal val="0"/>
                                          </p:val>
                                        </p:tav>
                                        <p:tav tm="100000">
                                          <p:val>
                                            <p:strVal val="#ppt_w"/>
                                          </p:val>
                                        </p:tav>
                                      </p:tavLst>
                                    </p:anim>
                                    <p:anim calcmode="lin" valueType="num">
                                      <p:cBhvr>
                                        <p:cTn id="115" dur="500" fill="hold"/>
                                        <p:tgtEl>
                                          <p:spTgt spid="38"/>
                                        </p:tgtEl>
                                        <p:attrNameLst>
                                          <p:attrName>ppt_h</p:attrName>
                                        </p:attrNameLst>
                                      </p:cBhvr>
                                      <p:tavLst>
                                        <p:tav tm="0">
                                          <p:val>
                                            <p:fltVal val="0"/>
                                          </p:val>
                                        </p:tav>
                                        <p:tav tm="100000">
                                          <p:val>
                                            <p:strVal val="#ppt_h"/>
                                          </p:val>
                                        </p:tav>
                                      </p:tavLst>
                                    </p:anim>
                                    <p:animEffect transition="in" filter="fade">
                                      <p:cBhvr>
                                        <p:cTn id="116" dur="500"/>
                                        <p:tgtEl>
                                          <p:spTgt spid="38"/>
                                        </p:tgtEl>
                                      </p:cBhvr>
                                    </p:animEffect>
                                  </p:childTnLst>
                                </p:cTn>
                              </p:par>
                            </p:childTnLst>
                          </p:cTn>
                        </p:par>
                      </p:childTnLst>
                    </p:cTn>
                  </p:par>
                  <p:par>
                    <p:cTn id="117" fill="hold">
                      <p:stCondLst>
                        <p:cond delay="indefinite"/>
                      </p:stCondLst>
                      <p:childTnLst>
                        <p:par>
                          <p:cTn id="118" fill="hold">
                            <p:stCondLst>
                              <p:cond delay="0"/>
                            </p:stCondLst>
                            <p:childTnLst>
                              <p:par>
                                <p:cTn id="119" presetID="42" presetClass="entr" presetSubtype="0" fill="hold" nodeType="clickEffect">
                                  <p:stCondLst>
                                    <p:cond delay="0"/>
                                  </p:stCondLst>
                                  <p:childTnLst>
                                    <p:set>
                                      <p:cBhvr>
                                        <p:cTn id="120" dur="1" fill="hold">
                                          <p:stCondLst>
                                            <p:cond delay="0"/>
                                          </p:stCondLst>
                                        </p:cTn>
                                        <p:tgtEl>
                                          <p:spTgt spid="21"/>
                                        </p:tgtEl>
                                        <p:attrNameLst>
                                          <p:attrName>style.visibility</p:attrName>
                                        </p:attrNameLst>
                                      </p:cBhvr>
                                      <p:to>
                                        <p:strVal val="visible"/>
                                      </p:to>
                                    </p:set>
                                    <p:animEffect transition="in" filter="fade">
                                      <p:cBhvr>
                                        <p:cTn id="121" dur="1000"/>
                                        <p:tgtEl>
                                          <p:spTgt spid="21"/>
                                        </p:tgtEl>
                                      </p:cBhvr>
                                    </p:animEffect>
                                    <p:anim calcmode="lin" valueType="num">
                                      <p:cBhvr>
                                        <p:cTn id="122" dur="1000" fill="hold"/>
                                        <p:tgtEl>
                                          <p:spTgt spid="21"/>
                                        </p:tgtEl>
                                        <p:attrNameLst>
                                          <p:attrName>ppt_x</p:attrName>
                                        </p:attrNameLst>
                                      </p:cBhvr>
                                      <p:tavLst>
                                        <p:tav tm="0">
                                          <p:val>
                                            <p:strVal val="#ppt_x"/>
                                          </p:val>
                                        </p:tav>
                                        <p:tav tm="100000">
                                          <p:val>
                                            <p:strVal val="#ppt_x"/>
                                          </p:val>
                                        </p:tav>
                                      </p:tavLst>
                                    </p:anim>
                                    <p:anim calcmode="lin" valueType="num">
                                      <p:cBhvr>
                                        <p:cTn id="123" dur="1000" fill="hold"/>
                                        <p:tgtEl>
                                          <p:spTgt spid="21"/>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22"/>
                                        </p:tgtEl>
                                        <p:attrNameLst>
                                          <p:attrName>style.visibility</p:attrName>
                                        </p:attrNameLst>
                                      </p:cBhvr>
                                      <p:to>
                                        <p:strVal val="visible"/>
                                      </p:to>
                                    </p:set>
                                    <p:animEffect transition="in" filter="fade">
                                      <p:cBhvr>
                                        <p:cTn id="126" dur="1000"/>
                                        <p:tgtEl>
                                          <p:spTgt spid="22"/>
                                        </p:tgtEl>
                                      </p:cBhvr>
                                    </p:animEffect>
                                    <p:anim calcmode="lin" valueType="num">
                                      <p:cBhvr>
                                        <p:cTn id="127" dur="1000" fill="hold"/>
                                        <p:tgtEl>
                                          <p:spTgt spid="22"/>
                                        </p:tgtEl>
                                        <p:attrNameLst>
                                          <p:attrName>ppt_x</p:attrName>
                                        </p:attrNameLst>
                                      </p:cBhvr>
                                      <p:tavLst>
                                        <p:tav tm="0">
                                          <p:val>
                                            <p:strVal val="#ppt_x"/>
                                          </p:val>
                                        </p:tav>
                                        <p:tav tm="100000">
                                          <p:val>
                                            <p:strVal val="#ppt_x"/>
                                          </p:val>
                                        </p:tav>
                                      </p:tavLst>
                                    </p:anim>
                                    <p:anim calcmode="lin" valueType="num">
                                      <p:cBhvr>
                                        <p:cTn id="128" dur="1000" fill="hold"/>
                                        <p:tgtEl>
                                          <p:spTgt spid="22"/>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23"/>
                                        </p:tgtEl>
                                        <p:attrNameLst>
                                          <p:attrName>style.visibility</p:attrName>
                                        </p:attrNameLst>
                                      </p:cBhvr>
                                      <p:to>
                                        <p:strVal val="visible"/>
                                      </p:to>
                                    </p:set>
                                    <p:animEffect transition="in" filter="fade">
                                      <p:cBhvr>
                                        <p:cTn id="131" dur="1000"/>
                                        <p:tgtEl>
                                          <p:spTgt spid="23"/>
                                        </p:tgtEl>
                                      </p:cBhvr>
                                    </p:animEffect>
                                    <p:anim calcmode="lin" valueType="num">
                                      <p:cBhvr>
                                        <p:cTn id="132" dur="1000" fill="hold"/>
                                        <p:tgtEl>
                                          <p:spTgt spid="23"/>
                                        </p:tgtEl>
                                        <p:attrNameLst>
                                          <p:attrName>ppt_x</p:attrName>
                                        </p:attrNameLst>
                                      </p:cBhvr>
                                      <p:tavLst>
                                        <p:tav tm="0">
                                          <p:val>
                                            <p:strVal val="#ppt_x"/>
                                          </p:val>
                                        </p:tav>
                                        <p:tav tm="100000">
                                          <p:val>
                                            <p:strVal val="#ppt_x"/>
                                          </p:val>
                                        </p:tav>
                                      </p:tavLst>
                                    </p:anim>
                                    <p:anim calcmode="lin" valueType="num">
                                      <p:cBhvr>
                                        <p:cTn id="133" dur="1000" fill="hold"/>
                                        <p:tgtEl>
                                          <p:spTgt spid="23"/>
                                        </p:tgtEl>
                                        <p:attrNameLst>
                                          <p:attrName>ppt_y</p:attrName>
                                        </p:attrNameLst>
                                      </p:cBhvr>
                                      <p:tavLst>
                                        <p:tav tm="0">
                                          <p:val>
                                            <p:strVal val="#ppt_y+.1"/>
                                          </p:val>
                                        </p:tav>
                                        <p:tav tm="100000">
                                          <p:val>
                                            <p:strVal val="#ppt_y"/>
                                          </p:val>
                                        </p:tav>
                                      </p:tavLst>
                                    </p:anim>
                                  </p:childTnLst>
                                </p:cTn>
                              </p:par>
                              <p:par>
                                <p:cTn id="134" presetID="42" presetClass="entr" presetSubtype="0" fill="hold" nodeType="withEffect">
                                  <p:stCondLst>
                                    <p:cond delay="0"/>
                                  </p:stCondLst>
                                  <p:childTnLst>
                                    <p:set>
                                      <p:cBhvr>
                                        <p:cTn id="135" dur="1" fill="hold">
                                          <p:stCondLst>
                                            <p:cond delay="0"/>
                                          </p:stCondLst>
                                        </p:cTn>
                                        <p:tgtEl>
                                          <p:spTgt spid="24"/>
                                        </p:tgtEl>
                                        <p:attrNameLst>
                                          <p:attrName>style.visibility</p:attrName>
                                        </p:attrNameLst>
                                      </p:cBhvr>
                                      <p:to>
                                        <p:strVal val="visible"/>
                                      </p:to>
                                    </p:set>
                                    <p:animEffect transition="in" filter="fade">
                                      <p:cBhvr>
                                        <p:cTn id="136" dur="1000"/>
                                        <p:tgtEl>
                                          <p:spTgt spid="24"/>
                                        </p:tgtEl>
                                      </p:cBhvr>
                                    </p:animEffect>
                                    <p:anim calcmode="lin" valueType="num">
                                      <p:cBhvr>
                                        <p:cTn id="137" dur="1000" fill="hold"/>
                                        <p:tgtEl>
                                          <p:spTgt spid="24"/>
                                        </p:tgtEl>
                                        <p:attrNameLst>
                                          <p:attrName>ppt_x</p:attrName>
                                        </p:attrNameLst>
                                      </p:cBhvr>
                                      <p:tavLst>
                                        <p:tav tm="0">
                                          <p:val>
                                            <p:strVal val="#ppt_x"/>
                                          </p:val>
                                        </p:tav>
                                        <p:tav tm="100000">
                                          <p:val>
                                            <p:strVal val="#ppt_x"/>
                                          </p:val>
                                        </p:tav>
                                      </p:tavLst>
                                    </p:anim>
                                    <p:anim calcmode="lin" valueType="num">
                                      <p:cBhvr>
                                        <p:cTn id="138" dur="1000" fill="hold"/>
                                        <p:tgtEl>
                                          <p:spTgt spid="24"/>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26"/>
                                        </p:tgtEl>
                                        <p:attrNameLst>
                                          <p:attrName>style.visibility</p:attrName>
                                        </p:attrNameLst>
                                      </p:cBhvr>
                                      <p:to>
                                        <p:strVal val="visible"/>
                                      </p:to>
                                    </p:set>
                                    <p:animEffect transition="in" filter="fade">
                                      <p:cBhvr>
                                        <p:cTn id="141" dur="1000"/>
                                        <p:tgtEl>
                                          <p:spTgt spid="26"/>
                                        </p:tgtEl>
                                      </p:cBhvr>
                                    </p:animEffect>
                                    <p:anim calcmode="lin" valueType="num">
                                      <p:cBhvr>
                                        <p:cTn id="142" dur="1000" fill="hold"/>
                                        <p:tgtEl>
                                          <p:spTgt spid="26"/>
                                        </p:tgtEl>
                                        <p:attrNameLst>
                                          <p:attrName>ppt_x</p:attrName>
                                        </p:attrNameLst>
                                      </p:cBhvr>
                                      <p:tavLst>
                                        <p:tav tm="0">
                                          <p:val>
                                            <p:strVal val="#ppt_x"/>
                                          </p:val>
                                        </p:tav>
                                        <p:tav tm="100000">
                                          <p:val>
                                            <p:strVal val="#ppt_x"/>
                                          </p:val>
                                        </p:tav>
                                      </p:tavLst>
                                    </p:anim>
                                    <p:anim calcmode="lin" valueType="num">
                                      <p:cBhvr>
                                        <p:cTn id="143" dur="1000" fill="hold"/>
                                        <p:tgtEl>
                                          <p:spTgt spid="26"/>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27"/>
                                        </p:tgtEl>
                                        <p:attrNameLst>
                                          <p:attrName>style.visibility</p:attrName>
                                        </p:attrNameLst>
                                      </p:cBhvr>
                                      <p:to>
                                        <p:strVal val="visible"/>
                                      </p:to>
                                    </p:set>
                                    <p:animEffect transition="in" filter="fade">
                                      <p:cBhvr>
                                        <p:cTn id="146" dur="1000"/>
                                        <p:tgtEl>
                                          <p:spTgt spid="27"/>
                                        </p:tgtEl>
                                      </p:cBhvr>
                                    </p:animEffect>
                                    <p:anim calcmode="lin" valueType="num">
                                      <p:cBhvr>
                                        <p:cTn id="147" dur="1000" fill="hold"/>
                                        <p:tgtEl>
                                          <p:spTgt spid="27"/>
                                        </p:tgtEl>
                                        <p:attrNameLst>
                                          <p:attrName>ppt_x</p:attrName>
                                        </p:attrNameLst>
                                      </p:cBhvr>
                                      <p:tavLst>
                                        <p:tav tm="0">
                                          <p:val>
                                            <p:strVal val="#ppt_x"/>
                                          </p:val>
                                        </p:tav>
                                        <p:tav tm="100000">
                                          <p:val>
                                            <p:strVal val="#ppt_x"/>
                                          </p:val>
                                        </p:tav>
                                      </p:tavLst>
                                    </p:anim>
                                    <p:anim calcmode="lin" valueType="num">
                                      <p:cBhvr>
                                        <p:cTn id="14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42" presetClass="entr" presetSubtype="0" fill="hold" grpId="0" nodeType="clickEffect">
                                  <p:stCondLst>
                                    <p:cond delay="0"/>
                                  </p:stCondLst>
                                  <p:childTnLst>
                                    <p:set>
                                      <p:cBhvr>
                                        <p:cTn id="152" dur="1" fill="hold">
                                          <p:stCondLst>
                                            <p:cond delay="0"/>
                                          </p:stCondLst>
                                        </p:cTn>
                                        <p:tgtEl>
                                          <p:spTgt spid="25"/>
                                        </p:tgtEl>
                                        <p:attrNameLst>
                                          <p:attrName>style.visibility</p:attrName>
                                        </p:attrNameLst>
                                      </p:cBhvr>
                                      <p:to>
                                        <p:strVal val="visible"/>
                                      </p:to>
                                    </p:set>
                                    <p:animEffect transition="in" filter="fade">
                                      <p:cBhvr>
                                        <p:cTn id="153" dur="1000"/>
                                        <p:tgtEl>
                                          <p:spTgt spid="25"/>
                                        </p:tgtEl>
                                      </p:cBhvr>
                                    </p:animEffect>
                                    <p:anim calcmode="lin" valueType="num">
                                      <p:cBhvr>
                                        <p:cTn id="154" dur="1000" fill="hold"/>
                                        <p:tgtEl>
                                          <p:spTgt spid="25"/>
                                        </p:tgtEl>
                                        <p:attrNameLst>
                                          <p:attrName>ppt_x</p:attrName>
                                        </p:attrNameLst>
                                      </p:cBhvr>
                                      <p:tavLst>
                                        <p:tav tm="0">
                                          <p:val>
                                            <p:strVal val="#ppt_x"/>
                                          </p:val>
                                        </p:tav>
                                        <p:tav tm="100000">
                                          <p:val>
                                            <p:strVal val="#ppt_x"/>
                                          </p:val>
                                        </p:tav>
                                      </p:tavLst>
                                    </p:anim>
                                    <p:anim calcmode="lin" valueType="num">
                                      <p:cBhvr>
                                        <p:cTn id="15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56" fill="hold">
                      <p:stCondLst>
                        <p:cond delay="indefinite"/>
                      </p:stCondLst>
                      <p:childTnLst>
                        <p:par>
                          <p:cTn id="157" fill="hold">
                            <p:stCondLst>
                              <p:cond delay="0"/>
                            </p:stCondLst>
                            <p:childTnLst>
                              <p:par>
                                <p:cTn id="158" presetID="53" presetClass="entr" presetSubtype="16" fill="hold" grpId="0" nodeType="clickEffect">
                                  <p:stCondLst>
                                    <p:cond delay="0"/>
                                  </p:stCondLst>
                                  <p:childTnLst>
                                    <p:set>
                                      <p:cBhvr>
                                        <p:cTn id="159" dur="1" fill="hold">
                                          <p:stCondLst>
                                            <p:cond delay="0"/>
                                          </p:stCondLst>
                                        </p:cTn>
                                        <p:tgtEl>
                                          <p:spTgt spid="28"/>
                                        </p:tgtEl>
                                        <p:attrNameLst>
                                          <p:attrName>style.visibility</p:attrName>
                                        </p:attrNameLst>
                                      </p:cBhvr>
                                      <p:to>
                                        <p:strVal val="visible"/>
                                      </p:to>
                                    </p:set>
                                    <p:anim calcmode="lin" valueType="num">
                                      <p:cBhvr>
                                        <p:cTn id="160" dur="500" fill="hold"/>
                                        <p:tgtEl>
                                          <p:spTgt spid="28"/>
                                        </p:tgtEl>
                                        <p:attrNameLst>
                                          <p:attrName>ppt_w</p:attrName>
                                        </p:attrNameLst>
                                      </p:cBhvr>
                                      <p:tavLst>
                                        <p:tav tm="0">
                                          <p:val>
                                            <p:fltVal val="0"/>
                                          </p:val>
                                        </p:tav>
                                        <p:tav tm="100000">
                                          <p:val>
                                            <p:strVal val="#ppt_w"/>
                                          </p:val>
                                        </p:tav>
                                      </p:tavLst>
                                    </p:anim>
                                    <p:anim calcmode="lin" valueType="num">
                                      <p:cBhvr>
                                        <p:cTn id="161" dur="500" fill="hold"/>
                                        <p:tgtEl>
                                          <p:spTgt spid="28"/>
                                        </p:tgtEl>
                                        <p:attrNameLst>
                                          <p:attrName>ppt_h</p:attrName>
                                        </p:attrNameLst>
                                      </p:cBhvr>
                                      <p:tavLst>
                                        <p:tav tm="0">
                                          <p:val>
                                            <p:fltVal val="0"/>
                                          </p:val>
                                        </p:tav>
                                        <p:tav tm="100000">
                                          <p:val>
                                            <p:strVal val="#ppt_h"/>
                                          </p:val>
                                        </p:tav>
                                      </p:tavLst>
                                    </p:anim>
                                    <p:animEffect transition="in" filter="fade">
                                      <p:cBhvr>
                                        <p:cTn id="162" dur="500"/>
                                        <p:tgtEl>
                                          <p:spTgt spid="28"/>
                                        </p:tgtEl>
                                      </p:cBhvr>
                                    </p:animEffect>
                                  </p:childTnLst>
                                </p:cTn>
                              </p:par>
                              <p:par>
                                <p:cTn id="163" presetID="53" presetClass="entr" presetSubtype="16" fill="hold" grpId="0" nodeType="withEffect">
                                  <p:stCondLst>
                                    <p:cond delay="0"/>
                                  </p:stCondLst>
                                  <p:childTnLst>
                                    <p:set>
                                      <p:cBhvr>
                                        <p:cTn id="164" dur="1" fill="hold">
                                          <p:stCondLst>
                                            <p:cond delay="0"/>
                                          </p:stCondLst>
                                        </p:cTn>
                                        <p:tgtEl>
                                          <p:spTgt spid="37"/>
                                        </p:tgtEl>
                                        <p:attrNameLst>
                                          <p:attrName>style.visibility</p:attrName>
                                        </p:attrNameLst>
                                      </p:cBhvr>
                                      <p:to>
                                        <p:strVal val="visible"/>
                                      </p:to>
                                    </p:set>
                                    <p:anim calcmode="lin" valueType="num">
                                      <p:cBhvr>
                                        <p:cTn id="165" dur="500" fill="hold"/>
                                        <p:tgtEl>
                                          <p:spTgt spid="37"/>
                                        </p:tgtEl>
                                        <p:attrNameLst>
                                          <p:attrName>ppt_w</p:attrName>
                                        </p:attrNameLst>
                                      </p:cBhvr>
                                      <p:tavLst>
                                        <p:tav tm="0">
                                          <p:val>
                                            <p:fltVal val="0"/>
                                          </p:val>
                                        </p:tav>
                                        <p:tav tm="100000">
                                          <p:val>
                                            <p:strVal val="#ppt_w"/>
                                          </p:val>
                                        </p:tav>
                                      </p:tavLst>
                                    </p:anim>
                                    <p:anim calcmode="lin" valueType="num">
                                      <p:cBhvr>
                                        <p:cTn id="166" dur="500" fill="hold"/>
                                        <p:tgtEl>
                                          <p:spTgt spid="37"/>
                                        </p:tgtEl>
                                        <p:attrNameLst>
                                          <p:attrName>ppt_h</p:attrName>
                                        </p:attrNameLst>
                                      </p:cBhvr>
                                      <p:tavLst>
                                        <p:tav tm="0">
                                          <p:val>
                                            <p:fltVal val="0"/>
                                          </p:val>
                                        </p:tav>
                                        <p:tav tm="100000">
                                          <p:val>
                                            <p:strVal val="#ppt_h"/>
                                          </p:val>
                                        </p:tav>
                                      </p:tavLst>
                                    </p:anim>
                                    <p:animEffect transition="in" filter="fade">
                                      <p:cBhvr>
                                        <p:cTn id="167" dur="500"/>
                                        <p:tgtEl>
                                          <p:spTgt spid="37"/>
                                        </p:tgtEl>
                                      </p:cBhvr>
                                    </p:animEffect>
                                  </p:childTnLst>
                                </p:cTn>
                              </p:par>
                            </p:childTnLst>
                          </p:cTn>
                        </p:par>
                      </p:childTnLst>
                    </p:cTn>
                  </p:par>
                  <p:par>
                    <p:cTn id="168" fill="hold">
                      <p:stCondLst>
                        <p:cond delay="indefinite"/>
                      </p:stCondLst>
                      <p:childTnLst>
                        <p:par>
                          <p:cTn id="169" fill="hold">
                            <p:stCondLst>
                              <p:cond delay="0"/>
                            </p:stCondLst>
                            <p:childTnLst>
                              <p:par>
                                <p:cTn id="170" presetID="42" presetClass="entr" presetSubtype="0" fill="hold" nodeType="clickEffect">
                                  <p:stCondLst>
                                    <p:cond delay="0"/>
                                  </p:stCondLst>
                                  <p:childTnLst>
                                    <p:set>
                                      <p:cBhvr>
                                        <p:cTn id="171" dur="1" fill="hold">
                                          <p:stCondLst>
                                            <p:cond delay="0"/>
                                          </p:stCondLst>
                                        </p:cTn>
                                        <p:tgtEl>
                                          <p:spTgt spid="29"/>
                                        </p:tgtEl>
                                        <p:attrNameLst>
                                          <p:attrName>style.visibility</p:attrName>
                                        </p:attrNameLst>
                                      </p:cBhvr>
                                      <p:to>
                                        <p:strVal val="visible"/>
                                      </p:to>
                                    </p:set>
                                    <p:animEffect transition="in" filter="fade">
                                      <p:cBhvr>
                                        <p:cTn id="172" dur="1000"/>
                                        <p:tgtEl>
                                          <p:spTgt spid="29"/>
                                        </p:tgtEl>
                                      </p:cBhvr>
                                    </p:animEffect>
                                    <p:anim calcmode="lin" valueType="num">
                                      <p:cBhvr>
                                        <p:cTn id="173" dur="1000" fill="hold"/>
                                        <p:tgtEl>
                                          <p:spTgt spid="29"/>
                                        </p:tgtEl>
                                        <p:attrNameLst>
                                          <p:attrName>ppt_x</p:attrName>
                                        </p:attrNameLst>
                                      </p:cBhvr>
                                      <p:tavLst>
                                        <p:tav tm="0">
                                          <p:val>
                                            <p:strVal val="#ppt_x"/>
                                          </p:val>
                                        </p:tav>
                                        <p:tav tm="100000">
                                          <p:val>
                                            <p:strVal val="#ppt_x"/>
                                          </p:val>
                                        </p:tav>
                                      </p:tavLst>
                                    </p:anim>
                                    <p:anim calcmode="lin" valueType="num">
                                      <p:cBhvr>
                                        <p:cTn id="174" dur="1000" fill="hold"/>
                                        <p:tgtEl>
                                          <p:spTgt spid="29"/>
                                        </p:tgtEl>
                                        <p:attrNameLst>
                                          <p:attrName>ppt_y</p:attrName>
                                        </p:attrNameLst>
                                      </p:cBhvr>
                                      <p:tavLst>
                                        <p:tav tm="0">
                                          <p:val>
                                            <p:strVal val="#ppt_y+.1"/>
                                          </p:val>
                                        </p:tav>
                                        <p:tav tm="100000">
                                          <p:val>
                                            <p:strVal val="#ppt_y"/>
                                          </p:val>
                                        </p:tav>
                                      </p:tavLst>
                                    </p:anim>
                                  </p:childTnLst>
                                </p:cTn>
                              </p:par>
                              <p:par>
                                <p:cTn id="175" presetID="42" presetClass="entr" presetSubtype="0" fill="hold" grpId="0" nodeType="withEffect">
                                  <p:stCondLst>
                                    <p:cond delay="0"/>
                                  </p:stCondLst>
                                  <p:childTnLst>
                                    <p:set>
                                      <p:cBhvr>
                                        <p:cTn id="176" dur="1" fill="hold">
                                          <p:stCondLst>
                                            <p:cond delay="0"/>
                                          </p:stCondLst>
                                        </p:cTn>
                                        <p:tgtEl>
                                          <p:spTgt spid="30"/>
                                        </p:tgtEl>
                                        <p:attrNameLst>
                                          <p:attrName>style.visibility</p:attrName>
                                        </p:attrNameLst>
                                      </p:cBhvr>
                                      <p:to>
                                        <p:strVal val="visible"/>
                                      </p:to>
                                    </p:set>
                                    <p:animEffect transition="in" filter="fade">
                                      <p:cBhvr>
                                        <p:cTn id="177" dur="1000"/>
                                        <p:tgtEl>
                                          <p:spTgt spid="30"/>
                                        </p:tgtEl>
                                      </p:cBhvr>
                                    </p:animEffect>
                                    <p:anim calcmode="lin" valueType="num">
                                      <p:cBhvr>
                                        <p:cTn id="178" dur="1000" fill="hold"/>
                                        <p:tgtEl>
                                          <p:spTgt spid="30"/>
                                        </p:tgtEl>
                                        <p:attrNameLst>
                                          <p:attrName>ppt_x</p:attrName>
                                        </p:attrNameLst>
                                      </p:cBhvr>
                                      <p:tavLst>
                                        <p:tav tm="0">
                                          <p:val>
                                            <p:strVal val="#ppt_x"/>
                                          </p:val>
                                        </p:tav>
                                        <p:tav tm="100000">
                                          <p:val>
                                            <p:strVal val="#ppt_x"/>
                                          </p:val>
                                        </p:tav>
                                      </p:tavLst>
                                    </p:anim>
                                    <p:anim calcmode="lin" valueType="num">
                                      <p:cBhvr>
                                        <p:cTn id="179" dur="1000" fill="hold"/>
                                        <p:tgtEl>
                                          <p:spTgt spid="30"/>
                                        </p:tgtEl>
                                        <p:attrNameLst>
                                          <p:attrName>ppt_y</p:attrName>
                                        </p:attrNameLst>
                                      </p:cBhvr>
                                      <p:tavLst>
                                        <p:tav tm="0">
                                          <p:val>
                                            <p:strVal val="#ppt_y+.1"/>
                                          </p:val>
                                        </p:tav>
                                        <p:tav tm="100000">
                                          <p:val>
                                            <p:strVal val="#ppt_y"/>
                                          </p:val>
                                        </p:tav>
                                      </p:tavLst>
                                    </p:anim>
                                  </p:childTnLst>
                                </p:cTn>
                              </p:par>
                              <p:par>
                                <p:cTn id="180" presetID="42" presetClass="entr" presetSubtype="0" fill="hold" grpId="0" nodeType="withEffect">
                                  <p:stCondLst>
                                    <p:cond delay="0"/>
                                  </p:stCondLst>
                                  <p:childTnLst>
                                    <p:set>
                                      <p:cBhvr>
                                        <p:cTn id="181" dur="1" fill="hold">
                                          <p:stCondLst>
                                            <p:cond delay="0"/>
                                          </p:stCondLst>
                                        </p:cTn>
                                        <p:tgtEl>
                                          <p:spTgt spid="31"/>
                                        </p:tgtEl>
                                        <p:attrNameLst>
                                          <p:attrName>style.visibility</p:attrName>
                                        </p:attrNameLst>
                                      </p:cBhvr>
                                      <p:to>
                                        <p:strVal val="visible"/>
                                      </p:to>
                                    </p:set>
                                    <p:animEffect transition="in" filter="fade">
                                      <p:cBhvr>
                                        <p:cTn id="182" dur="1000"/>
                                        <p:tgtEl>
                                          <p:spTgt spid="31"/>
                                        </p:tgtEl>
                                      </p:cBhvr>
                                    </p:animEffect>
                                    <p:anim calcmode="lin" valueType="num">
                                      <p:cBhvr>
                                        <p:cTn id="183" dur="1000" fill="hold"/>
                                        <p:tgtEl>
                                          <p:spTgt spid="31"/>
                                        </p:tgtEl>
                                        <p:attrNameLst>
                                          <p:attrName>ppt_x</p:attrName>
                                        </p:attrNameLst>
                                      </p:cBhvr>
                                      <p:tavLst>
                                        <p:tav tm="0">
                                          <p:val>
                                            <p:strVal val="#ppt_x"/>
                                          </p:val>
                                        </p:tav>
                                        <p:tav tm="100000">
                                          <p:val>
                                            <p:strVal val="#ppt_x"/>
                                          </p:val>
                                        </p:tav>
                                      </p:tavLst>
                                    </p:anim>
                                    <p:anim calcmode="lin" valueType="num">
                                      <p:cBhvr>
                                        <p:cTn id="184" dur="1000" fill="hold"/>
                                        <p:tgtEl>
                                          <p:spTgt spid="31"/>
                                        </p:tgtEl>
                                        <p:attrNameLst>
                                          <p:attrName>ppt_y</p:attrName>
                                        </p:attrNameLst>
                                      </p:cBhvr>
                                      <p:tavLst>
                                        <p:tav tm="0">
                                          <p:val>
                                            <p:strVal val="#ppt_y+.1"/>
                                          </p:val>
                                        </p:tav>
                                        <p:tav tm="100000">
                                          <p:val>
                                            <p:strVal val="#ppt_y"/>
                                          </p:val>
                                        </p:tav>
                                      </p:tavLst>
                                    </p:anim>
                                  </p:childTnLst>
                                </p:cTn>
                              </p:par>
                              <p:par>
                                <p:cTn id="185" presetID="42" presetClass="entr" presetSubtype="0" fill="hold" nodeType="withEffect">
                                  <p:stCondLst>
                                    <p:cond delay="0"/>
                                  </p:stCondLst>
                                  <p:childTnLst>
                                    <p:set>
                                      <p:cBhvr>
                                        <p:cTn id="186" dur="1" fill="hold">
                                          <p:stCondLst>
                                            <p:cond delay="0"/>
                                          </p:stCondLst>
                                        </p:cTn>
                                        <p:tgtEl>
                                          <p:spTgt spid="32"/>
                                        </p:tgtEl>
                                        <p:attrNameLst>
                                          <p:attrName>style.visibility</p:attrName>
                                        </p:attrNameLst>
                                      </p:cBhvr>
                                      <p:to>
                                        <p:strVal val="visible"/>
                                      </p:to>
                                    </p:set>
                                    <p:animEffect transition="in" filter="fade">
                                      <p:cBhvr>
                                        <p:cTn id="187" dur="1000"/>
                                        <p:tgtEl>
                                          <p:spTgt spid="32"/>
                                        </p:tgtEl>
                                      </p:cBhvr>
                                    </p:animEffect>
                                    <p:anim calcmode="lin" valueType="num">
                                      <p:cBhvr>
                                        <p:cTn id="188" dur="1000" fill="hold"/>
                                        <p:tgtEl>
                                          <p:spTgt spid="32"/>
                                        </p:tgtEl>
                                        <p:attrNameLst>
                                          <p:attrName>ppt_x</p:attrName>
                                        </p:attrNameLst>
                                      </p:cBhvr>
                                      <p:tavLst>
                                        <p:tav tm="0">
                                          <p:val>
                                            <p:strVal val="#ppt_x"/>
                                          </p:val>
                                        </p:tav>
                                        <p:tav tm="100000">
                                          <p:val>
                                            <p:strVal val="#ppt_x"/>
                                          </p:val>
                                        </p:tav>
                                      </p:tavLst>
                                    </p:anim>
                                    <p:anim calcmode="lin" valueType="num">
                                      <p:cBhvr>
                                        <p:cTn id="189" dur="1000" fill="hold"/>
                                        <p:tgtEl>
                                          <p:spTgt spid="32"/>
                                        </p:tgtEl>
                                        <p:attrNameLst>
                                          <p:attrName>ppt_y</p:attrName>
                                        </p:attrNameLst>
                                      </p:cBhvr>
                                      <p:tavLst>
                                        <p:tav tm="0">
                                          <p:val>
                                            <p:strVal val="#ppt_y+.1"/>
                                          </p:val>
                                        </p:tav>
                                        <p:tav tm="100000">
                                          <p:val>
                                            <p:strVal val="#ppt_y"/>
                                          </p:val>
                                        </p:tav>
                                      </p:tavLst>
                                    </p:anim>
                                  </p:childTnLst>
                                </p:cTn>
                              </p:par>
                              <p:par>
                                <p:cTn id="190" presetID="42" presetClass="entr" presetSubtype="0" fill="hold" grpId="0" nodeType="withEffect">
                                  <p:stCondLst>
                                    <p:cond delay="0"/>
                                  </p:stCondLst>
                                  <p:childTnLst>
                                    <p:set>
                                      <p:cBhvr>
                                        <p:cTn id="191" dur="1" fill="hold">
                                          <p:stCondLst>
                                            <p:cond delay="0"/>
                                          </p:stCondLst>
                                        </p:cTn>
                                        <p:tgtEl>
                                          <p:spTgt spid="34"/>
                                        </p:tgtEl>
                                        <p:attrNameLst>
                                          <p:attrName>style.visibility</p:attrName>
                                        </p:attrNameLst>
                                      </p:cBhvr>
                                      <p:to>
                                        <p:strVal val="visible"/>
                                      </p:to>
                                    </p:set>
                                    <p:animEffect transition="in" filter="fade">
                                      <p:cBhvr>
                                        <p:cTn id="192" dur="1000"/>
                                        <p:tgtEl>
                                          <p:spTgt spid="34"/>
                                        </p:tgtEl>
                                      </p:cBhvr>
                                    </p:animEffect>
                                    <p:anim calcmode="lin" valueType="num">
                                      <p:cBhvr>
                                        <p:cTn id="193" dur="1000" fill="hold"/>
                                        <p:tgtEl>
                                          <p:spTgt spid="34"/>
                                        </p:tgtEl>
                                        <p:attrNameLst>
                                          <p:attrName>ppt_x</p:attrName>
                                        </p:attrNameLst>
                                      </p:cBhvr>
                                      <p:tavLst>
                                        <p:tav tm="0">
                                          <p:val>
                                            <p:strVal val="#ppt_x"/>
                                          </p:val>
                                        </p:tav>
                                        <p:tav tm="100000">
                                          <p:val>
                                            <p:strVal val="#ppt_x"/>
                                          </p:val>
                                        </p:tav>
                                      </p:tavLst>
                                    </p:anim>
                                    <p:anim calcmode="lin" valueType="num">
                                      <p:cBhvr>
                                        <p:cTn id="194" dur="1000" fill="hold"/>
                                        <p:tgtEl>
                                          <p:spTgt spid="34"/>
                                        </p:tgtEl>
                                        <p:attrNameLst>
                                          <p:attrName>ppt_y</p:attrName>
                                        </p:attrNameLst>
                                      </p:cBhvr>
                                      <p:tavLst>
                                        <p:tav tm="0">
                                          <p:val>
                                            <p:strVal val="#ppt_y+.1"/>
                                          </p:val>
                                        </p:tav>
                                        <p:tav tm="100000">
                                          <p:val>
                                            <p:strVal val="#ppt_y"/>
                                          </p:val>
                                        </p:tav>
                                      </p:tavLst>
                                    </p:anim>
                                  </p:childTnLst>
                                </p:cTn>
                              </p:par>
                              <p:par>
                                <p:cTn id="195" presetID="42" presetClass="entr" presetSubtype="0" fill="hold" grpId="0" nodeType="withEffect">
                                  <p:stCondLst>
                                    <p:cond delay="0"/>
                                  </p:stCondLst>
                                  <p:childTnLst>
                                    <p:set>
                                      <p:cBhvr>
                                        <p:cTn id="196" dur="1" fill="hold">
                                          <p:stCondLst>
                                            <p:cond delay="0"/>
                                          </p:stCondLst>
                                        </p:cTn>
                                        <p:tgtEl>
                                          <p:spTgt spid="35"/>
                                        </p:tgtEl>
                                        <p:attrNameLst>
                                          <p:attrName>style.visibility</p:attrName>
                                        </p:attrNameLst>
                                      </p:cBhvr>
                                      <p:to>
                                        <p:strVal val="visible"/>
                                      </p:to>
                                    </p:set>
                                    <p:animEffect transition="in" filter="fade">
                                      <p:cBhvr>
                                        <p:cTn id="197" dur="1000"/>
                                        <p:tgtEl>
                                          <p:spTgt spid="35"/>
                                        </p:tgtEl>
                                      </p:cBhvr>
                                    </p:animEffect>
                                    <p:anim calcmode="lin" valueType="num">
                                      <p:cBhvr>
                                        <p:cTn id="198" dur="1000" fill="hold"/>
                                        <p:tgtEl>
                                          <p:spTgt spid="35"/>
                                        </p:tgtEl>
                                        <p:attrNameLst>
                                          <p:attrName>ppt_x</p:attrName>
                                        </p:attrNameLst>
                                      </p:cBhvr>
                                      <p:tavLst>
                                        <p:tav tm="0">
                                          <p:val>
                                            <p:strVal val="#ppt_x"/>
                                          </p:val>
                                        </p:tav>
                                        <p:tav tm="100000">
                                          <p:val>
                                            <p:strVal val="#ppt_x"/>
                                          </p:val>
                                        </p:tav>
                                      </p:tavLst>
                                    </p:anim>
                                    <p:anim calcmode="lin" valueType="num">
                                      <p:cBhvr>
                                        <p:cTn id="19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200" fill="hold">
                      <p:stCondLst>
                        <p:cond delay="indefinite"/>
                      </p:stCondLst>
                      <p:childTnLst>
                        <p:par>
                          <p:cTn id="201" fill="hold">
                            <p:stCondLst>
                              <p:cond delay="0"/>
                            </p:stCondLst>
                            <p:childTnLst>
                              <p:par>
                                <p:cTn id="202" presetID="42" presetClass="entr" presetSubtype="0" fill="hold" grpId="0" nodeType="clickEffect">
                                  <p:stCondLst>
                                    <p:cond delay="0"/>
                                  </p:stCondLst>
                                  <p:childTnLst>
                                    <p:set>
                                      <p:cBhvr>
                                        <p:cTn id="203" dur="1" fill="hold">
                                          <p:stCondLst>
                                            <p:cond delay="0"/>
                                          </p:stCondLst>
                                        </p:cTn>
                                        <p:tgtEl>
                                          <p:spTgt spid="33"/>
                                        </p:tgtEl>
                                        <p:attrNameLst>
                                          <p:attrName>style.visibility</p:attrName>
                                        </p:attrNameLst>
                                      </p:cBhvr>
                                      <p:to>
                                        <p:strVal val="visible"/>
                                      </p:to>
                                    </p:set>
                                    <p:animEffect transition="in" filter="fade">
                                      <p:cBhvr>
                                        <p:cTn id="204" dur="1000"/>
                                        <p:tgtEl>
                                          <p:spTgt spid="33"/>
                                        </p:tgtEl>
                                      </p:cBhvr>
                                    </p:animEffect>
                                    <p:anim calcmode="lin" valueType="num">
                                      <p:cBhvr>
                                        <p:cTn id="205" dur="1000" fill="hold"/>
                                        <p:tgtEl>
                                          <p:spTgt spid="33"/>
                                        </p:tgtEl>
                                        <p:attrNameLst>
                                          <p:attrName>ppt_x</p:attrName>
                                        </p:attrNameLst>
                                      </p:cBhvr>
                                      <p:tavLst>
                                        <p:tav tm="0">
                                          <p:val>
                                            <p:strVal val="#ppt_x"/>
                                          </p:val>
                                        </p:tav>
                                        <p:tav tm="100000">
                                          <p:val>
                                            <p:strVal val="#ppt_x"/>
                                          </p:val>
                                        </p:tav>
                                      </p:tavLst>
                                    </p:anim>
                                    <p:anim calcmode="lin" valueType="num">
                                      <p:cBhvr>
                                        <p:cTn id="20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8" grpId="0" animBg="1"/>
      <p:bldP spid="9" grpId="0"/>
      <p:bldP spid="10" grpId="0"/>
      <p:bldP spid="11" grpId="0"/>
      <p:bldP spid="12" grpId="0" animBg="1"/>
      <p:bldP spid="14" grpId="0" animBg="1"/>
      <p:bldP spid="15" grpId="0" animBg="1"/>
      <p:bldP spid="17" grpId="0"/>
      <p:bldP spid="18" grpId="0"/>
      <p:bldP spid="19" grpId="0"/>
      <p:bldP spid="20" grpId="0" animBg="1"/>
      <p:bldP spid="22" grpId="0" animBg="1"/>
      <p:bldP spid="23" grpId="0" animBg="1"/>
      <p:bldP spid="25" grpId="0"/>
      <p:bldP spid="26" grpId="0"/>
      <p:bldP spid="27" grpId="0"/>
      <p:bldP spid="28" grpId="0" animBg="1"/>
      <p:bldP spid="30" grpId="0" animBg="1"/>
      <p:bldP spid="31" grpId="0" animBg="1"/>
      <p:bldP spid="33" grpId="0"/>
      <p:bldP spid="34" grpId="0"/>
      <p:bldP spid="35" grpId="0"/>
      <p:bldP spid="36" grpId="0" animBg="1"/>
      <p:bldP spid="37" grpId="0" animBg="1"/>
      <p:bldP spid="3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ľíḑé">
            <a:extLst>
              <a:ext uri="{FF2B5EF4-FFF2-40B4-BE49-F238E27FC236}">
                <a16:creationId xmlns:a16="http://schemas.microsoft.com/office/drawing/2014/main" xmlns="" id="{5F491E4B-A834-431A-80D0-8F2BDBCFD57F}"/>
              </a:ext>
            </a:extLst>
          </p:cNvPr>
          <p:cNvSpPr/>
          <p:nvPr/>
        </p:nvSpPr>
        <p:spPr>
          <a:xfrm>
            <a:off x="-1" y="1592797"/>
            <a:ext cx="12239045" cy="4541299"/>
          </a:xfrm>
          <a:prstGeom prst="rect">
            <a:avLst/>
          </a:prstGeom>
          <a:solidFill>
            <a:schemeClr val="tx1">
              <a:alpha val="10000"/>
            </a:schemeClr>
          </a:solid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4" name="íṩ1íḍè">
            <a:extLst>
              <a:ext uri="{FF2B5EF4-FFF2-40B4-BE49-F238E27FC236}">
                <a16:creationId xmlns:a16="http://schemas.microsoft.com/office/drawing/2014/main" xmlns="" id="{83B0D185-C26F-498A-82B5-B98D85E1148E}"/>
              </a:ext>
            </a:extLst>
          </p:cNvPr>
          <p:cNvSpPr/>
          <p:nvPr/>
        </p:nvSpPr>
        <p:spPr>
          <a:xfrm>
            <a:off x="6914666" y="1592797"/>
            <a:ext cx="5324378" cy="4541299"/>
          </a:xfrm>
          <a:prstGeom prst="rect">
            <a:avLst/>
          </a:prstGeom>
          <a:solidFill>
            <a:schemeClr val="tx1">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5" name="îṧlïḓé">
            <a:extLst>
              <a:ext uri="{FF2B5EF4-FFF2-40B4-BE49-F238E27FC236}">
                <a16:creationId xmlns:a16="http://schemas.microsoft.com/office/drawing/2014/main" xmlns="" id="{90F9E643-8932-4540-881F-2A801119FB47}"/>
              </a:ext>
            </a:extLst>
          </p:cNvPr>
          <p:cNvSpPr/>
          <p:nvPr/>
        </p:nvSpPr>
        <p:spPr>
          <a:xfrm>
            <a:off x="7765220" y="2007527"/>
            <a:ext cx="126073" cy="126073"/>
          </a:xfrm>
          <a:prstGeom prst="ellipse">
            <a:avLst/>
          </a:pr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7" name="íşľîḓê">
            <a:extLst>
              <a:ext uri="{FF2B5EF4-FFF2-40B4-BE49-F238E27FC236}">
                <a16:creationId xmlns:a16="http://schemas.microsoft.com/office/drawing/2014/main" xmlns="" id="{654686B0-847C-43CD-A384-E72463D29A20}"/>
              </a:ext>
            </a:extLst>
          </p:cNvPr>
          <p:cNvSpPr/>
          <p:nvPr/>
        </p:nvSpPr>
        <p:spPr>
          <a:xfrm>
            <a:off x="7765220" y="3067719"/>
            <a:ext cx="126073" cy="126073"/>
          </a:xfrm>
          <a:prstGeom prst="ellipse">
            <a:avLst/>
          </a:pr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9" name="î$liďê">
            <a:extLst>
              <a:ext uri="{FF2B5EF4-FFF2-40B4-BE49-F238E27FC236}">
                <a16:creationId xmlns:a16="http://schemas.microsoft.com/office/drawing/2014/main" xmlns="" id="{F12822E2-AAF3-4D64-9975-20D43570ACAB}"/>
              </a:ext>
            </a:extLst>
          </p:cNvPr>
          <p:cNvSpPr/>
          <p:nvPr/>
        </p:nvSpPr>
        <p:spPr>
          <a:xfrm>
            <a:off x="7765220" y="4127910"/>
            <a:ext cx="126073" cy="126073"/>
          </a:xfrm>
          <a:prstGeom prst="ellipse">
            <a:avLst/>
          </a:pr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11" name="ïŝ1idê">
            <a:extLst>
              <a:ext uri="{FF2B5EF4-FFF2-40B4-BE49-F238E27FC236}">
                <a16:creationId xmlns:a16="http://schemas.microsoft.com/office/drawing/2014/main" xmlns="" id="{221838FD-9C17-4D03-A375-C7945B99FB70}"/>
              </a:ext>
            </a:extLst>
          </p:cNvPr>
          <p:cNvSpPr/>
          <p:nvPr/>
        </p:nvSpPr>
        <p:spPr>
          <a:xfrm>
            <a:off x="7765220" y="5188105"/>
            <a:ext cx="126073" cy="126073"/>
          </a:xfrm>
          <a:prstGeom prst="ellipse">
            <a:avLst/>
          </a:pr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13" name="íṧḷiḑè">
            <a:extLst>
              <a:ext uri="{FF2B5EF4-FFF2-40B4-BE49-F238E27FC236}">
                <a16:creationId xmlns:a16="http://schemas.microsoft.com/office/drawing/2014/main" xmlns="" id="{003B2B21-11B4-47E9-92C5-4653967A7049}"/>
              </a:ext>
            </a:extLst>
          </p:cNvPr>
          <p:cNvSpPr txBox="1"/>
          <p:nvPr/>
        </p:nvSpPr>
        <p:spPr>
          <a:xfrm>
            <a:off x="7889366" y="1879400"/>
            <a:ext cx="3629779" cy="339860"/>
          </a:xfrm>
          <a:prstGeom prst="rect">
            <a:avLst/>
          </a:prstGeom>
        </p:spPr>
        <p:txBody>
          <a:bodyPr vert="horz" wrap="none" lIns="144000" rIns="144000">
            <a:normAutofit/>
          </a:bodyPr>
          <a:lstStyle/>
          <a:p>
            <a:r>
              <a:rPr lang="zh-CN" altLang="en-US" sz="1600" b="1" kern="900" dirty="0">
                <a:solidFill>
                  <a:srgbClr val="44D9E6"/>
                </a:solidFill>
              </a:rPr>
              <a:t>标题预设</a:t>
            </a:r>
          </a:p>
        </p:txBody>
      </p:sp>
      <p:sp>
        <p:nvSpPr>
          <p:cNvPr id="14" name="îṡḻíḍé">
            <a:extLst>
              <a:ext uri="{FF2B5EF4-FFF2-40B4-BE49-F238E27FC236}">
                <a16:creationId xmlns:a16="http://schemas.microsoft.com/office/drawing/2014/main" xmlns="" id="{92A205CF-3AC0-44E0-AA1E-06BCF0EFB317}"/>
              </a:ext>
            </a:extLst>
          </p:cNvPr>
          <p:cNvSpPr txBox="1"/>
          <p:nvPr/>
        </p:nvSpPr>
        <p:spPr>
          <a:xfrm>
            <a:off x="7889366" y="2219259"/>
            <a:ext cx="3629779" cy="262104"/>
          </a:xfrm>
          <a:prstGeom prst="rect">
            <a:avLst/>
          </a:prstGeom>
        </p:spPr>
        <p:txBody>
          <a:bodyPr vert="horz" wrap="square" lIns="144000" rIns="144000">
            <a:normAutofit lnSpcReduction="10000"/>
          </a:bodyPr>
          <a:lstStyle/>
          <a:p>
            <a:pPr>
              <a:lnSpc>
                <a:spcPct val="120000"/>
              </a:lnSpc>
            </a:pPr>
            <a:r>
              <a:rPr lang="zh-CN" altLang="en-US" sz="1000" dirty="0">
                <a:solidFill>
                  <a:srgbClr val="4BA2AC"/>
                </a:solidFill>
              </a:rPr>
              <a:t>点击此处更换文本点击此处更换文本点击此处更换文本</a:t>
            </a:r>
            <a:endParaRPr lang="zh-CN" altLang="en-US" sz="1000" dirty="0">
              <a:solidFill>
                <a:srgbClr val="44D9E6"/>
              </a:solidFill>
            </a:endParaRPr>
          </a:p>
        </p:txBody>
      </p:sp>
      <p:sp>
        <p:nvSpPr>
          <p:cNvPr id="15" name="íṩ1îḋè">
            <a:extLst>
              <a:ext uri="{FF2B5EF4-FFF2-40B4-BE49-F238E27FC236}">
                <a16:creationId xmlns:a16="http://schemas.microsoft.com/office/drawing/2014/main" xmlns="" id="{B558ACDE-6FA3-453A-9BF4-C2DCD3DA509A}"/>
              </a:ext>
            </a:extLst>
          </p:cNvPr>
          <p:cNvSpPr txBox="1"/>
          <p:nvPr/>
        </p:nvSpPr>
        <p:spPr>
          <a:xfrm>
            <a:off x="7889366" y="2969229"/>
            <a:ext cx="3629779" cy="339860"/>
          </a:xfrm>
          <a:prstGeom prst="rect">
            <a:avLst/>
          </a:prstGeom>
        </p:spPr>
        <p:txBody>
          <a:bodyPr vert="horz" wrap="none" lIns="144000" rIns="144000">
            <a:normAutofit/>
          </a:bodyPr>
          <a:lstStyle/>
          <a:p>
            <a:r>
              <a:rPr lang="zh-CN" altLang="en-US" sz="1600" b="1" kern="900" dirty="0">
                <a:solidFill>
                  <a:srgbClr val="44D9E6"/>
                </a:solidFill>
              </a:rPr>
              <a:t>标题预设</a:t>
            </a:r>
          </a:p>
        </p:txBody>
      </p:sp>
      <p:sp>
        <p:nvSpPr>
          <p:cNvPr id="16" name="ïṧ1iḓe">
            <a:extLst>
              <a:ext uri="{FF2B5EF4-FFF2-40B4-BE49-F238E27FC236}">
                <a16:creationId xmlns:a16="http://schemas.microsoft.com/office/drawing/2014/main" xmlns="" id="{A15F28D3-AB5A-4DFD-A5DB-01417D0C888A}"/>
              </a:ext>
            </a:extLst>
          </p:cNvPr>
          <p:cNvSpPr txBox="1"/>
          <p:nvPr/>
        </p:nvSpPr>
        <p:spPr>
          <a:xfrm>
            <a:off x="7889366" y="3309088"/>
            <a:ext cx="3629779" cy="262104"/>
          </a:xfrm>
          <a:prstGeom prst="rect">
            <a:avLst/>
          </a:prstGeom>
        </p:spPr>
        <p:txBody>
          <a:bodyPr vert="horz" wrap="square" lIns="144000" rIns="144000">
            <a:normAutofit lnSpcReduction="10000"/>
          </a:bodyPr>
          <a:lstStyle/>
          <a:p>
            <a:pPr>
              <a:lnSpc>
                <a:spcPct val="120000"/>
              </a:lnSpc>
            </a:pPr>
            <a:r>
              <a:rPr lang="zh-CN" altLang="en-US" sz="1000" dirty="0">
                <a:solidFill>
                  <a:srgbClr val="4BA2AC"/>
                </a:solidFill>
              </a:rPr>
              <a:t>点击此处更换文本点击此处更换文本点击此处更换文本</a:t>
            </a:r>
            <a:endParaRPr lang="zh-CN" altLang="en-US" sz="1000" dirty="0">
              <a:solidFill>
                <a:srgbClr val="44D9E6"/>
              </a:solidFill>
            </a:endParaRPr>
          </a:p>
        </p:txBody>
      </p:sp>
      <p:sp>
        <p:nvSpPr>
          <p:cNvPr id="17" name="ïŝ1îďé">
            <a:extLst>
              <a:ext uri="{FF2B5EF4-FFF2-40B4-BE49-F238E27FC236}">
                <a16:creationId xmlns:a16="http://schemas.microsoft.com/office/drawing/2014/main" xmlns="" id="{B11C2B6F-CA85-4CA3-BAE7-4C2FB1068874}"/>
              </a:ext>
            </a:extLst>
          </p:cNvPr>
          <p:cNvSpPr txBox="1"/>
          <p:nvPr/>
        </p:nvSpPr>
        <p:spPr>
          <a:xfrm>
            <a:off x="7889366" y="4029552"/>
            <a:ext cx="3629779" cy="339860"/>
          </a:xfrm>
          <a:prstGeom prst="rect">
            <a:avLst/>
          </a:prstGeom>
        </p:spPr>
        <p:txBody>
          <a:bodyPr vert="horz" wrap="none" lIns="144000" rIns="144000">
            <a:normAutofit/>
          </a:bodyPr>
          <a:lstStyle/>
          <a:p>
            <a:r>
              <a:rPr lang="zh-CN" altLang="en-US" sz="1600" b="1" kern="900" dirty="0">
                <a:solidFill>
                  <a:srgbClr val="44D9E6"/>
                </a:solidFill>
              </a:rPr>
              <a:t>标题预设</a:t>
            </a:r>
          </a:p>
        </p:txBody>
      </p:sp>
      <p:sp>
        <p:nvSpPr>
          <p:cNvPr id="18" name="ïṡlíďe">
            <a:extLst>
              <a:ext uri="{FF2B5EF4-FFF2-40B4-BE49-F238E27FC236}">
                <a16:creationId xmlns:a16="http://schemas.microsoft.com/office/drawing/2014/main" xmlns="" id="{24E4B9A5-C1B4-4CD2-90A8-AADC87911724}"/>
              </a:ext>
            </a:extLst>
          </p:cNvPr>
          <p:cNvSpPr txBox="1"/>
          <p:nvPr/>
        </p:nvSpPr>
        <p:spPr>
          <a:xfrm>
            <a:off x="7889366" y="4369412"/>
            <a:ext cx="3629779" cy="262104"/>
          </a:xfrm>
          <a:prstGeom prst="rect">
            <a:avLst/>
          </a:prstGeom>
        </p:spPr>
        <p:txBody>
          <a:bodyPr vert="horz" wrap="square" lIns="144000" rIns="144000">
            <a:normAutofit lnSpcReduction="10000"/>
          </a:bodyPr>
          <a:lstStyle/>
          <a:p>
            <a:pPr>
              <a:lnSpc>
                <a:spcPct val="120000"/>
              </a:lnSpc>
            </a:pPr>
            <a:r>
              <a:rPr lang="zh-CN" altLang="en-US" sz="1000" dirty="0">
                <a:solidFill>
                  <a:srgbClr val="4BA2AC"/>
                </a:solidFill>
              </a:rPr>
              <a:t>点击此处更换文本点击此处更换文本点击此处更换文本</a:t>
            </a:r>
            <a:endParaRPr lang="zh-CN" altLang="en-US" sz="1000" dirty="0">
              <a:solidFill>
                <a:srgbClr val="44D9E6"/>
              </a:solidFill>
            </a:endParaRPr>
          </a:p>
        </p:txBody>
      </p:sp>
      <p:sp>
        <p:nvSpPr>
          <p:cNvPr id="19" name="iṣľïďé">
            <a:extLst>
              <a:ext uri="{FF2B5EF4-FFF2-40B4-BE49-F238E27FC236}">
                <a16:creationId xmlns:a16="http://schemas.microsoft.com/office/drawing/2014/main" xmlns="" id="{EEA4E908-A4DE-4352-ADA4-1FD0F5950D6E}"/>
              </a:ext>
            </a:extLst>
          </p:cNvPr>
          <p:cNvSpPr txBox="1"/>
          <p:nvPr/>
        </p:nvSpPr>
        <p:spPr>
          <a:xfrm>
            <a:off x="7889366" y="5085531"/>
            <a:ext cx="3629779" cy="339860"/>
          </a:xfrm>
          <a:prstGeom prst="rect">
            <a:avLst/>
          </a:prstGeom>
        </p:spPr>
        <p:txBody>
          <a:bodyPr vert="horz" wrap="none" lIns="144000" rIns="144000">
            <a:normAutofit/>
          </a:bodyPr>
          <a:lstStyle/>
          <a:p>
            <a:r>
              <a:rPr lang="zh-CN" altLang="en-US" sz="1600" b="1" kern="900" dirty="0">
                <a:solidFill>
                  <a:srgbClr val="44D9E6"/>
                </a:solidFill>
              </a:rPr>
              <a:t>标题预设</a:t>
            </a:r>
          </a:p>
        </p:txBody>
      </p:sp>
      <p:sp>
        <p:nvSpPr>
          <p:cNvPr id="20" name="íṡlíḓé">
            <a:extLst>
              <a:ext uri="{FF2B5EF4-FFF2-40B4-BE49-F238E27FC236}">
                <a16:creationId xmlns:a16="http://schemas.microsoft.com/office/drawing/2014/main" xmlns="" id="{B93F82FD-46D9-4D06-A1F9-D53C7255DAEF}"/>
              </a:ext>
            </a:extLst>
          </p:cNvPr>
          <p:cNvSpPr txBox="1"/>
          <p:nvPr/>
        </p:nvSpPr>
        <p:spPr>
          <a:xfrm>
            <a:off x="7889366" y="5425391"/>
            <a:ext cx="3629779" cy="262104"/>
          </a:xfrm>
          <a:prstGeom prst="rect">
            <a:avLst/>
          </a:prstGeom>
        </p:spPr>
        <p:txBody>
          <a:bodyPr vert="horz" wrap="square" lIns="144000" rIns="144000">
            <a:normAutofit lnSpcReduction="10000"/>
          </a:bodyPr>
          <a:lstStyle/>
          <a:p>
            <a:pPr>
              <a:lnSpc>
                <a:spcPct val="120000"/>
              </a:lnSpc>
            </a:pPr>
            <a:r>
              <a:rPr lang="zh-CN" altLang="en-US" sz="1000" dirty="0">
                <a:solidFill>
                  <a:srgbClr val="4BA2AC"/>
                </a:solidFill>
              </a:rPr>
              <a:t>点击此处更换文本点击此处更换文本点击此处更换文本</a:t>
            </a:r>
            <a:endParaRPr lang="zh-CN" altLang="en-US" sz="1000" dirty="0">
              <a:solidFill>
                <a:srgbClr val="44D9E6"/>
              </a:solidFill>
            </a:endParaRPr>
          </a:p>
        </p:txBody>
      </p:sp>
      <p:grpSp>
        <p:nvGrpSpPr>
          <p:cNvPr id="21" name="组合 20">
            <a:extLst>
              <a:ext uri="{FF2B5EF4-FFF2-40B4-BE49-F238E27FC236}">
                <a16:creationId xmlns:a16="http://schemas.microsoft.com/office/drawing/2014/main" xmlns="" id="{02C91313-2518-4AB5-BD54-6CED82B2C86B}"/>
              </a:ext>
            </a:extLst>
          </p:cNvPr>
          <p:cNvGrpSpPr/>
          <p:nvPr/>
        </p:nvGrpSpPr>
        <p:grpSpPr>
          <a:xfrm>
            <a:off x="0" y="304800"/>
            <a:ext cx="8048984" cy="566585"/>
            <a:chOff x="0" y="513506"/>
            <a:chExt cx="6978466" cy="491229"/>
          </a:xfrm>
        </p:grpSpPr>
        <p:sp>
          <p:nvSpPr>
            <p:cNvPr id="22" name="矩形 2">
              <a:extLst>
                <a:ext uri="{FF2B5EF4-FFF2-40B4-BE49-F238E27FC236}">
                  <a16:creationId xmlns:a16="http://schemas.microsoft.com/office/drawing/2014/main" xmlns="" id="{B414B7D1-D660-4D5F-97D8-5C0ABE4D2509}"/>
                </a:ext>
              </a:extLst>
            </p:cNvPr>
            <p:cNvSpPr/>
            <p:nvPr/>
          </p:nvSpPr>
          <p:spPr>
            <a:xfrm>
              <a:off x="0" y="513506"/>
              <a:ext cx="623488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881" h="491229">
                  <a:moveTo>
                    <a:pt x="0" y="0"/>
                  </a:moveTo>
                  <a:lnTo>
                    <a:pt x="5206181" y="0"/>
                  </a:lnTo>
                  <a:lnTo>
                    <a:pt x="6234881" y="491229"/>
                  </a:lnTo>
                  <a:lnTo>
                    <a:pt x="0" y="491229"/>
                  </a:lnTo>
                  <a:lnTo>
                    <a:pt x="0" y="0"/>
                  </a:lnTo>
                  <a:close/>
                </a:path>
              </a:pathLst>
            </a:custGeom>
            <a:gradFill>
              <a:gsLst>
                <a:gs pos="0">
                  <a:schemeClr val="accent1">
                    <a:lumMod val="5000"/>
                    <a:lumOff val="95000"/>
                    <a:alpha val="0"/>
                  </a:schemeClr>
                </a:gs>
                <a:gs pos="74000">
                  <a:srgbClr val="44D9E6"/>
                </a:gs>
                <a:gs pos="83000">
                  <a:srgbClr val="44D9E6"/>
                </a:gs>
                <a:gs pos="100000">
                  <a:srgbClr val="44D9E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
              <a:extLst>
                <a:ext uri="{FF2B5EF4-FFF2-40B4-BE49-F238E27FC236}">
                  <a16:creationId xmlns:a16="http://schemas.microsoft.com/office/drawing/2014/main" xmlns="" id="{5387D645-157D-4F3E-993E-2CA0DE35005F}"/>
                </a:ext>
              </a:extLst>
            </p:cNvPr>
            <p:cNvSpPr/>
            <p:nvPr/>
          </p:nvSpPr>
          <p:spPr>
            <a:xfrm>
              <a:off x="535368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
              <a:extLst>
                <a:ext uri="{FF2B5EF4-FFF2-40B4-BE49-F238E27FC236}">
                  <a16:creationId xmlns:a16="http://schemas.microsoft.com/office/drawing/2014/main" xmlns="" id="{03323AF9-A96E-41B7-82C8-7F4A99F6BC5D}"/>
                </a:ext>
              </a:extLst>
            </p:cNvPr>
            <p:cNvSpPr/>
            <p:nvPr/>
          </p:nvSpPr>
          <p:spPr>
            <a:xfrm>
              <a:off x="571563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a:extLst>
              <a:ext uri="{FF2B5EF4-FFF2-40B4-BE49-F238E27FC236}">
                <a16:creationId xmlns:a16="http://schemas.microsoft.com/office/drawing/2014/main" xmlns="" id="{BD0E3740-4302-4463-A33D-069A7983EB84}"/>
              </a:ext>
            </a:extLst>
          </p:cNvPr>
          <p:cNvSpPr txBox="1"/>
          <p:nvPr/>
        </p:nvSpPr>
        <p:spPr>
          <a:xfrm>
            <a:off x="286065" y="342900"/>
            <a:ext cx="6858000" cy="523220"/>
          </a:xfrm>
          <a:prstGeom prst="rect">
            <a:avLst/>
          </a:prstGeom>
          <a:noFill/>
        </p:spPr>
        <p:txBody>
          <a:bodyPr wrap="square" rtlCol="0">
            <a:spAutoFit/>
          </a:bodyPr>
          <a:lstStyle/>
          <a:p>
            <a:r>
              <a:rPr lang="en-US" altLang="zh-CN" sz="2800" spc="120" dirty="0">
                <a:solidFill>
                  <a:schemeClr val="bg1"/>
                </a:solidFill>
                <a:cs typeface="+mn-ea"/>
                <a:sym typeface="+mn-lt"/>
              </a:rPr>
              <a:t>RESEARCH PRODUCTION</a:t>
            </a:r>
            <a:endParaRPr lang="zh-CN" altLang="en-US" sz="2800" spc="120" dirty="0">
              <a:solidFill>
                <a:schemeClr val="bg1"/>
              </a:solidFill>
              <a:cs typeface="+mn-ea"/>
              <a:sym typeface="+mn-lt"/>
            </a:endParaRPr>
          </a:p>
        </p:txBody>
      </p:sp>
      <p:grpSp>
        <p:nvGrpSpPr>
          <p:cNvPr id="2" name="组合 1">
            <a:extLst>
              <a:ext uri="{FF2B5EF4-FFF2-40B4-BE49-F238E27FC236}">
                <a16:creationId xmlns:a16="http://schemas.microsoft.com/office/drawing/2014/main" xmlns="" id="{DF51E827-5611-43D8-A88B-29BC7CBADE99}"/>
              </a:ext>
            </a:extLst>
          </p:cNvPr>
          <p:cNvGrpSpPr/>
          <p:nvPr/>
        </p:nvGrpSpPr>
        <p:grpSpPr>
          <a:xfrm>
            <a:off x="-1" y="1587532"/>
            <a:ext cx="6926850" cy="4546564"/>
            <a:chOff x="-1" y="1587532"/>
            <a:chExt cx="6926850" cy="4546564"/>
          </a:xfrm>
        </p:grpSpPr>
        <p:pic>
          <p:nvPicPr>
            <p:cNvPr id="29" name="图片 28">
              <a:extLst>
                <a:ext uri="{FF2B5EF4-FFF2-40B4-BE49-F238E27FC236}">
                  <a16:creationId xmlns:a16="http://schemas.microsoft.com/office/drawing/2014/main" xmlns="" id="{5E69884F-6E82-49AA-8C20-FF1A1A7CB103}"/>
                </a:ext>
              </a:extLst>
            </p:cNvPr>
            <p:cNvPicPr>
              <a:picLocks noChangeAspect="1"/>
            </p:cNvPicPr>
            <p:nvPr/>
          </p:nvPicPr>
          <p:blipFill rotWithShape="1">
            <a:blip r:embed="rId3">
              <a:extLst>
                <a:ext uri="{28A0092B-C50C-407E-A947-70E740481C1C}">
                  <a14:useLocalDpi xmlns:a14="http://schemas.microsoft.com/office/drawing/2010/main" val="0"/>
                </a:ext>
              </a:extLst>
            </a:blip>
            <a:srcRect l="4073"/>
            <a:stretch/>
          </p:blipFill>
          <p:spPr>
            <a:xfrm>
              <a:off x="-1" y="1592797"/>
              <a:ext cx="6926850" cy="4541299"/>
            </a:xfrm>
            <a:prstGeom prst="rect">
              <a:avLst/>
            </a:prstGeom>
          </p:spPr>
        </p:pic>
        <p:sp>
          <p:nvSpPr>
            <p:cNvPr id="30" name="íṩ1íḍè">
              <a:extLst>
                <a:ext uri="{FF2B5EF4-FFF2-40B4-BE49-F238E27FC236}">
                  <a16:creationId xmlns:a16="http://schemas.microsoft.com/office/drawing/2014/main" xmlns="" id="{234040D4-DEB0-4B52-87E3-367FCE66579B}"/>
                </a:ext>
              </a:extLst>
            </p:cNvPr>
            <p:cNvSpPr/>
            <p:nvPr/>
          </p:nvSpPr>
          <p:spPr>
            <a:xfrm>
              <a:off x="-1" y="1587532"/>
              <a:ext cx="6926850" cy="4541299"/>
            </a:xfrm>
            <a:prstGeom prst="rect">
              <a:avLst/>
            </a:prstGeom>
            <a:solidFill>
              <a:schemeClr val="tx1">
                <a:alpha val="41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grpSp>
    </p:spTree>
    <p:extLst>
      <p:ext uri="{BB962C8B-B14F-4D97-AF65-F5344CB8AC3E}">
        <p14:creationId xmlns:p14="http://schemas.microsoft.com/office/powerpoint/2010/main" val="3923217609"/>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1000"/>
                                        <p:tgtEl>
                                          <p:spTgt spid="9"/>
                                        </p:tgtEl>
                                      </p:cBhvr>
                                    </p:animEffect>
                                    <p:anim calcmode="lin" valueType="num">
                                      <p:cBhvr>
                                        <p:cTn id="54" dur="1000" fill="hold"/>
                                        <p:tgtEl>
                                          <p:spTgt spid="9"/>
                                        </p:tgtEl>
                                        <p:attrNameLst>
                                          <p:attrName>ppt_x</p:attrName>
                                        </p:attrNameLst>
                                      </p:cBhvr>
                                      <p:tavLst>
                                        <p:tav tm="0">
                                          <p:val>
                                            <p:strVal val="#ppt_x"/>
                                          </p:val>
                                        </p:tav>
                                        <p:tav tm="100000">
                                          <p:val>
                                            <p:strVal val="#ppt_x"/>
                                          </p:val>
                                        </p:tav>
                                      </p:tavLst>
                                    </p:anim>
                                    <p:anim calcmode="lin" valueType="num">
                                      <p:cBhvr>
                                        <p:cTn id="55" dur="1000" fill="hold"/>
                                        <p:tgtEl>
                                          <p:spTgt spid="9"/>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1000"/>
                                        <p:tgtEl>
                                          <p:spTgt spid="17"/>
                                        </p:tgtEl>
                                      </p:cBhvr>
                                    </p:animEffect>
                                    <p:anim calcmode="lin" valueType="num">
                                      <p:cBhvr>
                                        <p:cTn id="59" dur="1000" fill="hold"/>
                                        <p:tgtEl>
                                          <p:spTgt spid="17"/>
                                        </p:tgtEl>
                                        <p:attrNameLst>
                                          <p:attrName>ppt_x</p:attrName>
                                        </p:attrNameLst>
                                      </p:cBhvr>
                                      <p:tavLst>
                                        <p:tav tm="0">
                                          <p:val>
                                            <p:strVal val="#ppt_x"/>
                                          </p:val>
                                        </p:tav>
                                        <p:tav tm="100000">
                                          <p:val>
                                            <p:strVal val="#ppt_x"/>
                                          </p:val>
                                        </p:tav>
                                      </p:tavLst>
                                    </p:anim>
                                    <p:anim calcmode="lin" valueType="num">
                                      <p:cBhvr>
                                        <p:cTn id="60" dur="1000" fill="hold"/>
                                        <p:tgtEl>
                                          <p:spTgt spid="1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1000"/>
                                        <p:tgtEl>
                                          <p:spTgt spid="18"/>
                                        </p:tgtEl>
                                      </p:cBhvr>
                                    </p:animEffect>
                                    <p:anim calcmode="lin" valueType="num">
                                      <p:cBhvr>
                                        <p:cTn id="64" dur="1000" fill="hold"/>
                                        <p:tgtEl>
                                          <p:spTgt spid="18"/>
                                        </p:tgtEl>
                                        <p:attrNameLst>
                                          <p:attrName>ppt_x</p:attrName>
                                        </p:attrNameLst>
                                      </p:cBhvr>
                                      <p:tavLst>
                                        <p:tav tm="0">
                                          <p:val>
                                            <p:strVal val="#ppt_x"/>
                                          </p:val>
                                        </p:tav>
                                        <p:tav tm="100000">
                                          <p:val>
                                            <p:strVal val="#ppt_x"/>
                                          </p:val>
                                        </p:tav>
                                      </p:tavLst>
                                    </p:anim>
                                    <p:anim calcmode="lin" valueType="num">
                                      <p:cBhvr>
                                        <p:cTn id="6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1000"/>
                                        <p:tgtEl>
                                          <p:spTgt spid="11"/>
                                        </p:tgtEl>
                                      </p:cBhvr>
                                    </p:animEffect>
                                    <p:anim calcmode="lin" valueType="num">
                                      <p:cBhvr>
                                        <p:cTn id="71" dur="1000" fill="hold"/>
                                        <p:tgtEl>
                                          <p:spTgt spid="11"/>
                                        </p:tgtEl>
                                        <p:attrNameLst>
                                          <p:attrName>ppt_x</p:attrName>
                                        </p:attrNameLst>
                                      </p:cBhvr>
                                      <p:tavLst>
                                        <p:tav tm="0">
                                          <p:val>
                                            <p:strVal val="#ppt_x"/>
                                          </p:val>
                                        </p:tav>
                                        <p:tav tm="100000">
                                          <p:val>
                                            <p:strVal val="#ppt_x"/>
                                          </p:val>
                                        </p:tav>
                                      </p:tavLst>
                                    </p:anim>
                                    <p:anim calcmode="lin" valueType="num">
                                      <p:cBhvr>
                                        <p:cTn id="72" dur="1000" fill="hold"/>
                                        <p:tgtEl>
                                          <p:spTgt spid="11"/>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1000"/>
                                        <p:tgtEl>
                                          <p:spTgt spid="19"/>
                                        </p:tgtEl>
                                      </p:cBhvr>
                                    </p:animEffect>
                                    <p:anim calcmode="lin" valueType="num">
                                      <p:cBhvr>
                                        <p:cTn id="76" dur="1000" fill="hold"/>
                                        <p:tgtEl>
                                          <p:spTgt spid="19"/>
                                        </p:tgtEl>
                                        <p:attrNameLst>
                                          <p:attrName>ppt_x</p:attrName>
                                        </p:attrNameLst>
                                      </p:cBhvr>
                                      <p:tavLst>
                                        <p:tav tm="0">
                                          <p:val>
                                            <p:strVal val="#ppt_x"/>
                                          </p:val>
                                        </p:tav>
                                        <p:tav tm="100000">
                                          <p:val>
                                            <p:strVal val="#ppt_x"/>
                                          </p:val>
                                        </p:tav>
                                      </p:tavLst>
                                    </p:anim>
                                    <p:anim calcmode="lin" valueType="num">
                                      <p:cBhvr>
                                        <p:cTn id="77" dur="1000" fill="hold"/>
                                        <p:tgtEl>
                                          <p:spTgt spid="19"/>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fade">
                                      <p:cBhvr>
                                        <p:cTn id="80" dur="1000"/>
                                        <p:tgtEl>
                                          <p:spTgt spid="20"/>
                                        </p:tgtEl>
                                      </p:cBhvr>
                                    </p:animEffect>
                                    <p:anim calcmode="lin" valueType="num">
                                      <p:cBhvr>
                                        <p:cTn id="81" dur="1000" fill="hold"/>
                                        <p:tgtEl>
                                          <p:spTgt spid="20"/>
                                        </p:tgtEl>
                                        <p:attrNameLst>
                                          <p:attrName>ppt_x</p:attrName>
                                        </p:attrNameLst>
                                      </p:cBhvr>
                                      <p:tavLst>
                                        <p:tav tm="0">
                                          <p:val>
                                            <p:strVal val="#ppt_x"/>
                                          </p:val>
                                        </p:tav>
                                        <p:tav tm="100000">
                                          <p:val>
                                            <p:strVal val="#ppt_x"/>
                                          </p:val>
                                        </p:tav>
                                      </p:tavLst>
                                    </p:anim>
                                    <p:anim calcmode="lin" valueType="num">
                                      <p:cBhvr>
                                        <p:cTn id="8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9" grpId="0" animBg="1"/>
      <p:bldP spid="11" grpId="0" animBg="1"/>
      <p:bldP spid="13" grpId="0"/>
      <p:bldP spid="14" grpId="0"/>
      <p:bldP spid="15" grpId="0"/>
      <p:bldP spid="16" grpId="0"/>
      <p:bldP spid="17" grpId="0"/>
      <p:bldP spid="18"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íśľîḍé">
            <a:extLst>
              <a:ext uri="{FF2B5EF4-FFF2-40B4-BE49-F238E27FC236}">
                <a16:creationId xmlns:a16="http://schemas.microsoft.com/office/drawing/2014/main" xmlns="" id="{C272C37C-6F15-44FB-BBE7-1A0FD3A8A2AC}"/>
              </a:ext>
            </a:extLst>
          </p:cNvPr>
          <p:cNvSpPr/>
          <p:nvPr/>
        </p:nvSpPr>
        <p:spPr>
          <a:xfrm>
            <a:off x="0" y="-56536"/>
            <a:ext cx="8318500" cy="6914536"/>
          </a:xfrm>
          <a:prstGeom prst="parallelogram">
            <a:avLst/>
          </a:prstGeom>
          <a:gradFill>
            <a:gsLst>
              <a:gs pos="0">
                <a:schemeClr val="accent1">
                  <a:lumMod val="5000"/>
                  <a:lumOff val="95000"/>
                  <a:alpha val="0"/>
                </a:schemeClr>
              </a:gs>
              <a:gs pos="74000">
                <a:srgbClr val="44D9E6"/>
              </a:gs>
              <a:gs pos="83000">
                <a:srgbClr val="44D9E6"/>
              </a:gs>
              <a:gs pos="100000">
                <a:srgbClr val="44D9E6"/>
              </a:gs>
            </a:gsLst>
            <a:lin ang="21594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dirty="0"/>
          </a:p>
        </p:txBody>
      </p:sp>
      <p:sp>
        <p:nvSpPr>
          <p:cNvPr id="3" name="文本框 2">
            <a:extLst>
              <a:ext uri="{FF2B5EF4-FFF2-40B4-BE49-F238E27FC236}">
                <a16:creationId xmlns:a16="http://schemas.microsoft.com/office/drawing/2014/main" xmlns="" id="{045D985F-F139-4CE0-A97A-EE6B0AC0D7B4}"/>
              </a:ext>
            </a:extLst>
          </p:cNvPr>
          <p:cNvSpPr txBox="1"/>
          <p:nvPr/>
        </p:nvSpPr>
        <p:spPr>
          <a:xfrm>
            <a:off x="1409843" y="3553411"/>
            <a:ext cx="6908657" cy="904799"/>
          </a:xfrm>
          <a:prstGeom prst="rect">
            <a:avLst/>
          </a:prstGeom>
          <a:noFill/>
        </p:spPr>
        <p:txBody>
          <a:bodyPr wrap="square" rtlCol="0">
            <a:spAutoFit/>
          </a:bodyPr>
          <a:lstStyle/>
          <a:p>
            <a:pPr>
              <a:lnSpc>
                <a:spcPct val="120000"/>
              </a:lnSpc>
            </a:pPr>
            <a:r>
              <a:rPr lang="zh-CN" altLang="en-US" sz="4800" b="1" dirty="0">
                <a:solidFill>
                  <a:schemeClr val="bg1"/>
                </a:solidFill>
                <a:cs typeface="+mn-ea"/>
                <a:sym typeface="+mn-lt"/>
              </a:rPr>
              <a:t>人工智能细分领域概述</a:t>
            </a:r>
          </a:p>
        </p:txBody>
      </p:sp>
      <p:sp>
        <p:nvSpPr>
          <p:cNvPr id="4" name="文本框 3">
            <a:extLst>
              <a:ext uri="{FF2B5EF4-FFF2-40B4-BE49-F238E27FC236}">
                <a16:creationId xmlns:a16="http://schemas.microsoft.com/office/drawing/2014/main" xmlns="" id="{EA12C862-6FD8-40C3-9D50-1C552D4C4BD0}"/>
              </a:ext>
            </a:extLst>
          </p:cNvPr>
          <p:cNvSpPr txBox="1"/>
          <p:nvPr/>
        </p:nvSpPr>
        <p:spPr>
          <a:xfrm>
            <a:off x="1294542" y="4458720"/>
            <a:ext cx="5715858" cy="461665"/>
          </a:xfrm>
          <a:prstGeom prst="rect">
            <a:avLst/>
          </a:prstGeom>
          <a:noFill/>
        </p:spPr>
        <p:txBody>
          <a:bodyPr wrap="square" rtlCol="0">
            <a:spAutoFit/>
          </a:bodyPr>
          <a:lstStyle/>
          <a:p>
            <a:r>
              <a:rPr lang="en-US" altLang="zh-CN" sz="2400" b="1" spc="120" dirty="0">
                <a:solidFill>
                  <a:schemeClr val="bg1"/>
                </a:solidFill>
                <a:cs typeface="+mn-ea"/>
                <a:sym typeface="+mn-lt"/>
              </a:rPr>
              <a:t>AI SEGMENTATION OVERVIEW</a:t>
            </a:r>
            <a:endParaRPr lang="zh-CN" altLang="en-US" sz="2400" b="1" spc="120" dirty="0">
              <a:solidFill>
                <a:schemeClr val="bg1"/>
              </a:solidFill>
              <a:cs typeface="+mn-ea"/>
              <a:sym typeface="+mn-lt"/>
            </a:endParaRPr>
          </a:p>
        </p:txBody>
      </p:sp>
      <p:sp>
        <p:nvSpPr>
          <p:cNvPr id="7" name="文本框 6">
            <a:extLst>
              <a:ext uri="{FF2B5EF4-FFF2-40B4-BE49-F238E27FC236}">
                <a16:creationId xmlns:a16="http://schemas.microsoft.com/office/drawing/2014/main" xmlns="" id="{F23FC636-687B-4F92-8786-10C8228659F0}"/>
              </a:ext>
            </a:extLst>
          </p:cNvPr>
          <p:cNvSpPr txBox="1"/>
          <p:nvPr/>
        </p:nvSpPr>
        <p:spPr>
          <a:xfrm>
            <a:off x="1961077" y="1475520"/>
            <a:ext cx="3741223" cy="769441"/>
          </a:xfrm>
          <a:prstGeom prst="rect">
            <a:avLst/>
          </a:prstGeom>
          <a:noFill/>
        </p:spPr>
        <p:txBody>
          <a:bodyPr wrap="square" rtlCol="0">
            <a:spAutoFit/>
          </a:bodyPr>
          <a:lstStyle/>
          <a:p>
            <a:pPr>
              <a:defRPr/>
            </a:pPr>
            <a:r>
              <a:rPr kumimoji="0" lang="en-US" altLang="zh-CN" sz="4400" b="1" i="0" u="none" strike="noStrike" kern="1200" cap="none" spc="0" normalizeH="0" baseline="0" noProof="0" dirty="0">
                <a:ln>
                  <a:noFill/>
                </a:ln>
                <a:solidFill>
                  <a:schemeClr val="bg1"/>
                </a:solidFill>
                <a:effectLst/>
                <a:uLnTx/>
                <a:uFillTx/>
                <a:latin typeface="Microsoft YaHei UI" panose="020F0502020204030204"/>
                <a:ea typeface="微软雅黑"/>
                <a:cs typeface="+mn-cs"/>
              </a:rPr>
              <a:t>PART </a:t>
            </a:r>
            <a:r>
              <a:rPr lang="en-US" altLang="zh-CN" sz="4400" b="1" dirty="0">
                <a:solidFill>
                  <a:schemeClr val="bg1"/>
                </a:solidFill>
              </a:rPr>
              <a:t>FIVE</a:t>
            </a:r>
            <a:endParaRPr lang="zh-CN" altLang="en-US" sz="4400" b="1" dirty="0">
              <a:solidFill>
                <a:schemeClr val="bg1"/>
              </a:solidFill>
            </a:endParaRPr>
          </a:p>
        </p:txBody>
      </p:sp>
    </p:spTree>
    <p:extLst>
      <p:ext uri="{BB962C8B-B14F-4D97-AF65-F5344CB8AC3E}">
        <p14:creationId xmlns:p14="http://schemas.microsoft.com/office/powerpoint/2010/main" val="85115686"/>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4"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F4240677-83D8-4DA3-8BF6-E527C714E85B}"/>
              </a:ext>
            </a:extLst>
          </p:cNvPr>
          <p:cNvGrpSpPr/>
          <p:nvPr/>
        </p:nvGrpSpPr>
        <p:grpSpPr>
          <a:xfrm>
            <a:off x="0" y="304800"/>
            <a:ext cx="8048984" cy="566585"/>
            <a:chOff x="0" y="513506"/>
            <a:chExt cx="6978466" cy="491229"/>
          </a:xfrm>
        </p:grpSpPr>
        <p:sp>
          <p:nvSpPr>
            <p:cNvPr id="3" name="矩形 2">
              <a:extLst>
                <a:ext uri="{FF2B5EF4-FFF2-40B4-BE49-F238E27FC236}">
                  <a16:creationId xmlns:a16="http://schemas.microsoft.com/office/drawing/2014/main" xmlns="" id="{88DC1555-503B-4265-BE4E-9DC7A02BA1D6}"/>
                </a:ext>
              </a:extLst>
            </p:cNvPr>
            <p:cNvSpPr/>
            <p:nvPr/>
          </p:nvSpPr>
          <p:spPr>
            <a:xfrm>
              <a:off x="0" y="513506"/>
              <a:ext cx="623488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881" h="491229">
                  <a:moveTo>
                    <a:pt x="0" y="0"/>
                  </a:moveTo>
                  <a:lnTo>
                    <a:pt x="5206181" y="0"/>
                  </a:lnTo>
                  <a:lnTo>
                    <a:pt x="6234881" y="491229"/>
                  </a:lnTo>
                  <a:lnTo>
                    <a:pt x="0" y="491229"/>
                  </a:lnTo>
                  <a:lnTo>
                    <a:pt x="0" y="0"/>
                  </a:lnTo>
                  <a:close/>
                </a:path>
              </a:pathLst>
            </a:custGeom>
            <a:gradFill>
              <a:gsLst>
                <a:gs pos="0">
                  <a:schemeClr val="accent1">
                    <a:lumMod val="5000"/>
                    <a:lumOff val="95000"/>
                    <a:alpha val="0"/>
                  </a:schemeClr>
                </a:gs>
                <a:gs pos="74000">
                  <a:srgbClr val="44D9E6"/>
                </a:gs>
                <a:gs pos="83000">
                  <a:srgbClr val="44D9E6"/>
                </a:gs>
                <a:gs pos="100000">
                  <a:srgbClr val="44D9E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2">
              <a:extLst>
                <a:ext uri="{FF2B5EF4-FFF2-40B4-BE49-F238E27FC236}">
                  <a16:creationId xmlns:a16="http://schemas.microsoft.com/office/drawing/2014/main" xmlns="" id="{9C08939C-0CD1-48DD-9B4C-42AAF0551836}"/>
                </a:ext>
              </a:extLst>
            </p:cNvPr>
            <p:cNvSpPr/>
            <p:nvPr/>
          </p:nvSpPr>
          <p:spPr>
            <a:xfrm>
              <a:off x="535368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2">
              <a:extLst>
                <a:ext uri="{FF2B5EF4-FFF2-40B4-BE49-F238E27FC236}">
                  <a16:creationId xmlns:a16="http://schemas.microsoft.com/office/drawing/2014/main" xmlns="" id="{8734544E-222D-48CA-AFA3-1EC00DE11AFF}"/>
                </a:ext>
              </a:extLst>
            </p:cNvPr>
            <p:cNvSpPr/>
            <p:nvPr/>
          </p:nvSpPr>
          <p:spPr>
            <a:xfrm>
              <a:off x="571563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a:extLst>
              <a:ext uri="{FF2B5EF4-FFF2-40B4-BE49-F238E27FC236}">
                <a16:creationId xmlns:a16="http://schemas.microsoft.com/office/drawing/2014/main" xmlns="" id="{A90CEC7F-DCCE-40E1-BF20-8C6F0092AE97}"/>
              </a:ext>
            </a:extLst>
          </p:cNvPr>
          <p:cNvSpPr txBox="1"/>
          <p:nvPr/>
        </p:nvSpPr>
        <p:spPr>
          <a:xfrm>
            <a:off x="286065" y="342900"/>
            <a:ext cx="6858000" cy="523220"/>
          </a:xfrm>
          <a:prstGeom prst="rect">
            <a:avLst/>
          </a:prstGeom>
          <a:noFill/>
        </p:spPr>
        <p:txBody>
          <a:bodyPr wrap="square" rtlCol="0">
            <a:spAutoFit/>
          </a:bodyPr>
          <a:lstStyle/>
          <a:p>
            <a:r>
              <a:rPr lang="en-US" altLang="zh-CN" sz="2800" spc="120" dirty="0">
                <a:solidFill>
                  <a:schemeClr val="bg1"/>
                </a:solidFill>
                <a:cs typeface="+mn-ea"/>
                <a:sym typeface="+mn-lt"/>
              </a:rPr>
              <a:t>AI SEGMENTATION OVERVIEW</a:t>
            </a:r>
            <a:endParaRPr lang="zh-CN" altLang="en-US" sz="2800" spc="120" dirty="0">
              <a:solidFill>
                <a:schemeClr val="bg1"/>
              </a:solidFill>
              <a:cs typeface="+mn-ea"/>
              <a:sym typeface="+mn-lt"/>
            </a:endParaRPr>
          </a:p>
        </p:txBody>
      </p:sp>
      <p:grpSp>
        <p:nvGrpSpPr>
          <p:cNvPr id="7" name="组合 6">
            <a:extLst>
              <a:ext uri="{FF2B5EF4-FFF2-40B4-BE49-F238E27FC236}">
                <a16:creationId xmlns:a16="http://schemas.microsoft.com/office/drawing/2014/main" xmlns="" id="{4329DA51-6F17-4938-ACC4-C47B7D0F249E}"/>
              </a:ext>
            </a:extLst>
          </p:cNvPr>
          <p:cNvGrpSpPr/>
          <p:nvPr/>
        </p:nvGrpSpPr>
        <p:grpSpPr>
          <a:xfrm>
            <a:off x="4450094" y="2245143"/>
            <a:ext cx="3301041" cy="3341104"/>
            <a:chOff x="4450094" y="2245143"/>
            <a:chExt cx="3301041" cy="3341104"/>
          </a:xfrm>
        </p:grpSpPr>
        <p:grpSp>
          <p:nvGrpSpPr>
            <p:cNvPr id="37" name="îṥḻîḓè">
              <a:extLst>
                <a:ext uri="{FF2B5EF4-FFF2-40B4-BE49-F238E27FC236}">
                  <a16:creationId xmlns:a16="http://schemas.microsoft.com/office/drawing/2014/main" xmlns="" id="{D469D36F-63BD-40C9-B9BA-EB61172B8F40}"/>
                </a:ext>
              </a:extLst>
            </p:cNvPr>
            <p:cNvGrpSpPr/>
            <p:nvPr/>
          </p:nvGrpSpPr>
          <p:grpSpPr>
            <a:xfrm>
              <a:off x="4450094" y="2245143"/>
              <a:ext cx="3301041" cy="3341104"/>
              <a:chOff x="4951411" y="1311276"/>
              <a:chExt cx="4184652" cy="4235449"/>
            </a:xfrm>
          </p:grpSpPr>
          <p:sp>
            <p:nvSpPr>
              <p:cNvPr id="41" name="íṩḻïḋé">
                <a:extLst>
                  <a:ext uri="{FF2B5EF4-FFF2-40B4-BE49-F238E27FC236}">
                    <a16:creationId xmlns:a16="http://schemas.microsoft.com/office/drawing/2014/main" xmlns="" id="{7781D1EF-7C2C-4053-9EBC-8D183CF0C5E6}"/>
                  </a:ext>
                </a:extLst>
              </p:cNvPr>
              <p:cNvSpPr>
                <a:spLocks/>
              </p:cNvSpPr>
              <p:nvPr/>
            </p:nvSpPr>
            <p:spPr bwMode="auto">
              <a:xfrm flipH="1" flipV="1">
                <a:off x="6943725" y="1311276"/>
                <a:ext cx="1130300" cy="266700"/>
              </a:xfrm>
              <a:prstGeom prst="line">
                <a:avLst/>
              </a:pr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dirty="0">
                  <a:solidFill>
                    <a:srgbClr val="44D9E6"/>
                  </a:solidFill>
                </a:endParaRPr>
              </a:p>
            </p:txBody>
          </p:sp>
          <p:sp>
            <p:nvSpPr>
              <p:cNvPr id="42" name="îšľîḍè">
                <a:extLst>
                  <a:ext uri="{FF2B5EF4-FFF2-40B4-BE49-F238E27FC236}">
                    <a16:creationId xmlns:a16="http://schemas.microsoft.com/office/drawing/2014/main" xmlns="" id="{9BB2BF58-7F16-4996-B1FC-96E6D3E19C43}"/>
                  </a:ext>
                </a:extLst>
              </p:cNvPr>
              <p:cNvSpPr>
                <a:spLocks/>
              </p:cNvSpPr>
              <p:nvPr/>
            </p:nvSpPr>
            <p:spPr bwMode="auto">
              <a:xfrm>
                <a:off x="8074025" y="1577976"/>
                <a:ext cx="1062038" cy="18002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dirty="0">
                  <a:solidFill>
                    <a:srgbClr val="44D9E6"/>
                  </a:solidFill>
                </a:endParaRPr>
              </a:p>
            </p:txBody>
          </p:sp>
          <p:sp>
            <p:nvSpPr>
              <p:cNvPr id="43" name="ïṩ1îḍé">
                <a:extLst>
                  <a:ext uri="{FF2B5EF4-FFF2-40B4-BE49-F238E27FC236}">
                    <a16:creationId xmlns:a16="http://schemas.microsoft.com/office/drawing/2014/main" xmlns="" id="{0F9C01AC-ECC6-4895-910B-9B171761B480}"/>
                  </a:ext>
                </a:extLst>
              </p:cNvPr>
              <p:cNvSpPr>
                <a:spLocks/>
              </p:cNvSpPr>
              <p:nvPr/>
            </p:nvSpPr>
            <p:spPr bwMode="auto">
              <a:xfrm>
                <a:off x="6048374" y="3378201"/>
                <a:ext cx="3087688" cy="2168524"/>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12700">
                <a:solidFill>
                  <a:schemeClr val="bg1">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dirty="0">
                  <a:solidFill>
                    <a:srgbClr val="44D9E6"/>
                  </a:solidFill>
                </a:endParaRPr>
              </a:p>
            </p:txBody>
          </p:sp>
          <p:sp>
            <p:nvSpPr>
              <p:cNvPr id="44" name="î$ļíḍé">
                <a:extLst>
                  <a:ext uri="{FF2B5EF4-FFF2-40B4-BE49-F238E27FC236}">
                    <a16:creationId xmlns:a16="http://schemas.microsoft.com/office/drawing/2014/main" xmlns="" id="{C9C0A3B5-EF23-46E0-AE59-2D9127851F21}"/>
                  </a:ext>
                </a:extLst>
              </p:cNvPr>
              <p:cNvSpPr>
                <a:spLocks/>
              </p:cNvSpPr>
              <p:nvPr/>
            </p:nvSpPr>
            <p:spPr bwMode="auto">
              <a:xfrm>
                <a:off x="5118100" y="4216401"/>
                <a:ext cx="930275" cy="1187450"/>
              </a:xfrm>
              <a:prstGeom prst="line">
                <a:avLst/>
              </a:pr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dirty="0">
                  <a:solidFill>
                    <a:srgbClr val="44D9E6"/>
                  </a:solidFill>
                </a:endParaRPr>
              </a:p>
            </p:txBody>
          </p:sp>
          <p:sp>
            <p:nvSpPr>
              <p:cNvPr id="45" name="íşlïḍé">
                <a:extLst>
                  <a:ext uri="{FF2B5EF4-FFF2-40B4-BE49-F238E27FC236}">
                    <a16:creationId xmlns:a16="http://schemas.microsoft.com/office/drawing/2014/main" xmlns="" id="{BCC1C186-53C5-47AC-8A30-9BF796A11CFA}"/>
                  </a:ext>
                </a:extLst>
              </p:cNvPr>
              <p:cNvSpPr>
                <a:spLocks/>
              </p:cNvSpPr>
              <p:nvPr/>
            </p:nvSpPr>
            <p:spPr bwMode="auto">
              <a:xfrm>
                <a:off x="4951411" y="2489105"/>
                <a:ext cx="166691" cy="1727299"/>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12700">
                <a:solidFill>
                  <a:schemeClr val="bg1">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dirty="0">
                  <a:solidFill>
                    <a:srgbClr val="44D9E6"/>
                  </a:solidFill>
                </a:endParaRPr>
              </a:p>
            </p:txBody>
          </p:sp>
          <p:sp>
            <p:nvSpPr>
              <p:cNvPr id="46" name="íṩḷíďé">
                <a:extLst>
                  <a:ext uri="{FF2B5EF4-FFF2-40B4-BE49-F238E27FC236}">
                    <a16:creationId xmlns:a16="http://schemas.microsoft.com/office/drawing/2014/main" xmlns="" id="{163B1122-87C2-4ACA-9011-1A91466648C9}"/>
                  </a:ext>
                </a:extLst>
              </p:cNvPr>
              <p:cNvSpPr>
                <a:spLocks/>
              </p:cNvSpPr>
              <p:nvPr/>
            </p:nvSpPr>
            <p:spPr bwMode="auto">
              <a:xfrm flipH="1">
                <a:off x="5918200" y="1311276"/>
                <a:ext cx="1025525" cy="347663"/>
              </a:xfrm>
              <a:prstGeom prst="line">
                <a:avLst/>
              </a:pr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dirty="0">
                  <a:solidFill>
                    <a:srgbClr val="44D9E6"/>
                  </a:solidFill>
                </a:endParaRPr>
              </a:p>
            </p:txBody>
          </p:sp>
          <p:sp>
            <p:nvSpPr>
              <p:cNvPr id="47" name="îSļïḑe">
                <a:extLst>
                  <a:ext uri="{FF2B5EF4-FFF2-40B4-BE49-F238E27FC236}">
                    <a16:creationId xmlns:a16="http://schemas.microsoft.com/office/drawing/2014/main" xmlns="" id="{87751138-F7EC-411D-90DA-5AF5541532EE}"/>
                  </a:ext>
                </a:extLst>
              </p:cNvPr>
              <p:cNvSpPr>
                <a:spLocks/>
              </p:cNvSpPr>
              <p:nvPr/>
            </p:nvSpPr>
            <p:spPr bwMode="auto">
              <a:xfrm>
                <a:off x="5919695" y="1547849"/>
                <a:ext cx="2159653" cy="12055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12700">
                <a:solidFill>
                  <a:schemeClr val="bg1">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dirty="0">
                  <a:solidFill>
                    <a:srgbClr val="44D9E6"/>
                  </a:solidFill>
                </a:endParaRPr>
              </a:p>
            </p:txBody>
          </p:sp>
          <p:sp>
            <p:nvSpPr>
              <p:cNvPr id="48" name="iSḻiḓè">
                <a:extLst>
                  <a:ext uri="{FF2B5EF4-FFF2-40B4-BE49-F238E27FC236}">
                    <a16:creationId xmlns:a16="http://schemas.microsoft.com/office/drawing/2014/main" xmlns="" id="{D7329951-FFC5-4DA3-AFB2-119A9F8FBBDE}"/>
                  </a:ext>
                </a:extLst>
              </p:cNvPr>
              <p:cNvSpPr>
                <a:spLocks/>
              </p:cNvSpPr>
              <p:nvPr/>
            </p:nvSpPr>
            <p:spPr bwMode="auto">
              <a:xfrm>
                <a:off x="5765799" y="3549651"/>
                <a:ext cx="282575" cy="1854200"/>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12700">
                <a:solidFill>
                  <a:schemeClr val="bg1">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dirty="0">
                  <a:solidFill>
                    <a:srgbClr val="44D9E6"/>
                  </a:solidFill>
                </a:endParaRPr>
              </a:p>
            </p:txBody>
          </p:sp>
          <p:sp>
            <p:nvSpPr>
              <p:cNvPr id="49" name="îṣľíḑe">
                <a:extLst>
                  <a:ext uri="{FF2B5EF4-FFF2-40B4-BE49-F238E27FC236}">
                    <a16:creationId xmlns:a16="http://schemas.microsoft.com/office/drawing/2014/main" xmlns="" id="{09D8F983-9212-4B7D-B98B-0852C7C38F9B}"/>
                  </a:ext>
                </a:extLst>
              </p:cNvPr>
              <p:cNvSpPr>
                <a:spLocks/>
              </p:cNvSpPr>
              <p:nvPr/>
            </p:nvSpPr>
            <p:spPr bwMode="auto">
              <a:xfrm>
                <a:off x="5765799" y="1666876"/>
                <a:ext cx="209550" cy="1882775"/>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12700">
                <a:solidFill>
                  <a:schemeClr val="bg1">
                    <a:alpha val="54000"/>
                  </a:schemeClr>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dirty="0">
                  <a:solidFill>
                    <a:srgbClr val="44D9E6"/>
                  </a:solidFill>
                </a:endParaRPr>
              </a:p>
            </p:txBody>
          </p:sp>
          <p:sp>
            <p:nvSpPr>
              <p:cNvPr id="50" name="îş1íḑè">
                <a:extLst>
                  <a:ext uri="{FF2B5EF4-FFF2-40B4-BE49-F238E27FC236}">
                    <a16:creationId xmlns:a16="http://schemas.microsoft.com/office/drawing/2014/main" xmlns="" id="{1483A175-2EEC-4F01-8C51-E27148C54B16}"/>
                  </a:ext>
                </a:extLst>
              </p:cNvPr>
              <p:cNvSpPr>
                <a:spLocks/>
              </p:cNvSpPr>
              <p:nvPr/>
            </p:nvSpPr>
            <p:spPr bwMode="auto">
              <a:xfrm>
                <a:off x="6889749" y="4346575"/>
                <a:ext cx="476270" cy="1200150"/>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12700">
                <a:solidFill>
                  <a:schemeClr val="bg1">
                    <a:alpha val="54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dirty="0">
                  <a:solidFill>
                    <a:srgbClr val="44D9E6"/>
                  </a:solidFill>
                </a:endParaRPr>
              </a:p>
            </p:txBody>
          </p:sp>
          <p:sp>
            <p:nvSpPr>
              <p:cNvPr id="51" name="îŝľïḍê">
                <a:extLst>
                  <a:ext uri="{FF2B5EF4-FFF2-40B4-BE49-F238E27FC236}">
                    <a16:creationId xmlns:a16="http://schemas.microsoft.com/office/drawing/2014/main" xmlns="" id="{FBC0E3EF-0886-4CA4-934D-655661A46065}"/>
                  </a:ext>
                </a:extLst>
              </p:cNvPr>
              <p:cNvSpPr>
                <a:spLocks/>
              </p:cNvSpPr>
              <p:nvPr/>
            </p:nvSpPr>
            <p:spPr bwMode="auto">
              <a:xfrm>
                <a:off x="6889750" y="1557339"/>
                <a:ext cx="523875" cy="278923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dirty="0">
                  <a:solidFill>
                    <a:srgbClr val="44D9E6"/>
                  </a:solidFill>
                </a:endParaRPr>
              </a:p>
            </p:txBody>
          </p:sp>
          <p:sp>
            <p:nvSpPr>
              <p:cNvPr id="52" name="îṩļíďè">
                <a:extLst>
                  <a:ext uri="{FF2B5EF4-FFF2-40B4-BE49-F238E27FC236}">
                    <a16:creationId xmlns:a16="http://schemas.microsoft.com/office/drawing/2014/main" xmlns="" id="{DB58EB23-5B0F-4009-9901-EA4278505C9A}"/>
                  </a:ext>
                </a:extLst>
              </p:cNvPr>
              <p:cNvSpPr>
                <a:spLocks/>
              </p:cNvSpPr>
              <p:nvPr/>
            </p:nvSpPr>
            <p:spPr bwMode="auto">
              <a:xfrm>
                <a:off x="6943725" y="1311276"/>
                <a:ext cx="28575" cy="246063"/>
              </a:xfrm>
              <a:prstGeom prst="line">
                <a:avLst/>
              </a:pr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dirty="0">
                  <a:solidFill>
                    <a:srgbClr val="44D9E6"/>
                  </a:solidFill>
                </a:endParaRPr>
              </a:p>
            </p:txBody>
          </p:sp>
          <p:sp>
            <p:nvSpPr>
              <p:cNvPr id="53" name="iŝļîḍè">
                <a:extLst>
                  <a:ext uri="{FF2B5EF4-FFF2-40B4-BE49-F238E27FC236}">
                    <a16:creationId xmlns:a16="http://schemas.microsoft.com/office/drawing/2014/main" xmlns="" id="{C59C52B3-F090-4249-8C9C-1F1BDE428D8B}"/>
                  </a:ext>
                </a:extLst>
              </p:cNvPr>
              <p:cNvSpPr>
                <a:spLocks/>
              </p:cNvSpPr>
              <p:nvPr/>
            </p:nvSpPr>
            <p:spPr bwMode="auto">
              <a:xfrm flipH="1">
                <a:off x="5033963" y="1657222"/>
                <a:ext cx="874730" cy="831979"/>
              </a:xfrm>
              <a:prstGeom prst="line">
                <a:avLst/>
              </a:prstGeom>
              <a:noFill/>
              <a:ln w="12700">
                <a:solidFill>
                  <a:schemeClr val="bg1">
                    <a:alpha val="54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anchor="ctr"/>
              <a:lstStyle/>
              <a:p>
                <a:pPr algn="ctr"/>
                <a:endParaRPr dirty="0">
                  <a:solidFill>
                    <a:srgbClr val="44D9E6"/>
                  </a:solidFill>
                </a:endParaRPr>
              </a:p>
            </p:txBody>
          </p:sp>
          <p:sp>
            <p:nvSpPr>
              <p:cNvPr id="54" name="îślîḋé">
                <a:extLst>
                  <a:ext uri="{FF2B5EF4-FFF2-40B4-BE49-F238E27FC236}">
                    <a16:creationId xmlns:a16="http://schemas.microsoft.com/office/drawing/2014/main" xmlns="" id="{3C800D68-67B6-4748-835B-4930206B0408}"/>
                  </a:ext>
                </a:extLst>
              </p:cNvPr>
              <p:cNvSpPr>
                <a:spLocks/>
              </p:cNvSpPr>
              <p:nvPr/>
            </p:nvSpPr>
            <p:spPr bwMode="auto">
              <a:xfrm flipH="1" flipV="1">
                <a:off x="8888413" y="3265489"/>
                <a:ext cx="247650" cy="112713"/>
              </a:xfrm>
              <a:prstGeom prst="line">
                <a:avLst/>
              </a:pr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dirty="0">
                  <a:solidFill>
                    <a:srgbClr val="44D9E6"/>
                  </a:solidFill>
                </a:endParaRPr>
              </a:p>
            </p:txBody>
          </p:sp>
          <p:sp>
            <p:nvSpPr>
              <p:cNvPr id="55" name="iṧḻîḓê">
                <a:extLst>
                  <a:ext uri="{FF2B5EF4-FFF2-40B4-BE49-F238E27FC236}">
                    <a16:creationId xmlns:a16="http://schemas.microsoft.com/office/drawing/2014/main" xmlns="" id="{F057AE3F-E748-4F30-80A4-4A67BC631571}"/>
                  </a:ext>
                </a:extLst>
              </p:cNvPr>
              <p:cNvSpPr>
                <a:spLocks/>
              </p:cNvSpPr>
              <p:nvPr/>
            </p:nvSpPr>
            <p:spPr bwMode="auto">
              <a:xfrm flipH="1" flipV="1">
                <a:off x="8063440" y="1579414"/>
                <a:ext cx="282046" cy="733574"/>
              </a:xfrm>
              <a:prstGeom prst="line">
                <a:avLst/>
              </a:pr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dirty="0">
                  <a:solidFill>
                    <a:srgbClr val="44D9E6"/>
                  </a:solidFill>
                </a:endParaRPr>
              </a:p>
            </p:txBody>
          </p:sp>
          <p:sp>
            <p:nvSpPr>
              <p:cNvPr id="56" name="îṡļiḋê">
                <a:extLst>
                  <a:ext uri="{FF2B5EF4-FFF2-40B4-BE49-F238E27FC236}">
                    <a16:creationId xmlns:a16="http://schemas.microsoft.com/office/drawing/2014/main" xmlns="" id="{2695326B-9813-4D43-B1F7-AFE0E90C0764}"/>
                  </a:ext>
                </a:extLst>
              </p:cNvPr>
              <p:cNvSpPr>
                <a:spLocks/>
              </p:cNvSpPr>
              <p:nvPr/>
            </p:nvSpPr>
            <p:spPr bwMode="auto">
              <a:xfrm flipH="1" flipV="1">
                <a:off x="8345488" y="2312989"/>
                <a:ext cx="542925" cy="952500"/>
              </a:xfrm>
              <a:prstGeom prst="line">
                <a:avLst/>
              </a:pr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dirty="0">
                  <a:solidFill>
                    <a:srgbClr val="44D9E6"/>
                  </a:solidFill>
                </a:endParaRPr>
              </a:p>
            </p:txBody>
          </p:sp>
          <p:sp>
            <p:nvSpPr>
              <p:cNvPr id="57" name="î$ļiḑè">
                <a:extLst>
                  <a:ext uri="{FF2B5EF4-FFF2-40B4-BE49-F238E27FC236}">
                    <a16:creationId xmlns:a16="http://schemas.microsoft.com/office/drawing/2014/main" xmlns="" id="{B16FB8EB-EB93-457E-A15F-1D12CD8B3D7C}"/>
                  </a:ext>
                </a:extLst>
              </p:cNvPr>
              <p:cNvSpPr>
                <a:spLocks/>
              </p:cNvSpPr>
              <p:nvPr/>
            </p:nvSpPr>
            <p:spPr bwMode="auto">
              <a:xfrm flipH="1" flipV="1">
                <a:off x="8888413" y="3265489"/>
                <a:ext cx="23812" cy="1282699"/>
              </a:xfrm>
              <a:prstGeom prst="line">
                <a:avLst/>
              </a:prstGeom>
              <a:noFill/>
              <a:ln w="12700">
                <a:solidFill>
                  <a:schemeClr val="bg1">
                    <a:alpha val="54000"/>
                  </a:schemeClr>
                </a:solidFill>
                <a:prstDash val="solid"/>
                <a:round/>
                <a:headEnd type="oval" w="sm" len="sm"/>
                <a:tailEnd type="none" w="sm" len="sm"/>
              </a:ln>
              <a:extLst>
                <a:ext uri="{909E8E84-426E-40DD-AFC4-6F175D3DCCD1}">
                  <a14:hiddenFill xmlns:a14="http://schemas.microsoft.com/office/drawing/2010/main">
                    <a:noFill/>
                  </a14:hiddenFill>
                </a:ext>
              </a:extLst>
            </p:spPr>
            <p:txBody>
              <a:bodyPr anchor="ctr"/>
              <a:lstStyle/>
              <a:p>
                <a:pPr algn="ctr"/>
                <a:endParaRPr dirty="0">
                  <a:solidFill>
                    <a:srgbClr val="44D9E6"/>
                  </a:solidFill>
                </a:endParaRPr>
              </a:p>
            </p:txBody>
          </p:sp>
          <p:sp>
            <p:nvSpPr>
              <p:cNvPr id="58" name="ï$ḷiḍê">
                <a:extLst>
                  <a:ext uri="{FF2B5EF4-FFF2-40B4-BE49-F238E27FC236}">
                    <a16:creationId xmlns:a16="http://schemas.microsoft.com/office/drawing/2014/main" xmlns="" id="{C5B0D9C5-5970-4E70-B2D1-70083FEC8AC2}"/>
                  </a:ext>
                </a:extLst>
              </p:cNvPr>
              <p:cNvSpPr>
                <a:spLocks/>
              </p:cNvSpPr>
              <p:nvPr/>
            </p:nvSpPr>
            <p:spPr bwMode="auto">
              <a:xfrm>
                <a:off x="6889750" y="4346576"/>
                <a:ext cx="2022475" cy="382588"/>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dirty="0">
                  <a:solidFill>
                    <a:srgbClr val="44D9E6"/>
                  </a:solidFill>
                </a:endParaRPr>
              </a:p>
            </p:txBody>
          </p:sp>
          <p:sp>
            <p:nvSpPr>
              <p:cNvPr id="59" name="î$ļîḓe">
                <a:extLst>
                  <a:ext uri="{FF2B5EF4-FFF2-40B4-BE49-F238E27FC236}">
                    <a16:creationId xmlns:a16="http://schemas.microsoft.com/office/drawing/2014/main" xmlns="" id="{AEF0EAA0-1125-47F0-9A82-F7D64E1C9FB2}"/>
                  </a:ext>
                </a:extLst>
              </p:cNvPr>
              <p:cNvSpPr>
                <a:spLocks/>
              </p:cNvSpPr>
              <p:nvPr/>
            </p:nvSpPr>
            <p:spPr bwMode="auto">
              <a:xfrm>
                <a:off x="5765800" y="3549651"/>
                <a:ext cx="1123950" cy="796925"/>
              </a:xfrm>
              <a:prstGeom prst="line">
                <a:avLst/>
              </a:pr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dirty="0">
                  <a:solidFill>
                    <a:srgbClr val="44D9E6"/>
                  </a:solidFill>
                </a:endParaRPr>
              </a:p>
            </p:txBody>
          </p:sp>
          <p:sp>
            <p:nvSpPr>
              <p:cNvPr id="60" name="iṧľïḑé">
                <a:extLst>
                  <a:ext uri="{FF2B5EF4-FFF2-40B4-BE49-F238E27FC236}">
                    <a16:creationId xmlns:a16="http://schemas.microsoft.com/office/drawing/2014/main" xmlns="" id="{548ACA92-4B23-445F-A11A-2C1037741AAE}"/>
                  </a:ext>
                </a:extLst>
              </p:cNvPr>
              <p:cNvSpPr>
                <a:spLocks/>
              </p:cNvSpPr>
              <p:nvPr/>
            </p:nvSpPr>
            <p:spPr bwMode="auto">
              <a:xfrm>
                <a:off x="5033963" y="2489201"/>
                <a:ext cx="731838" cy="1060450"/>
              </a:xfrm>
              <a:prstGeom prst="line">
                <a:avLst/>
              </a:pr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dirty="0">
                  <a:solidFill>
                    <a:srgbClr val="44D9E6"/>
                  </a:solidFill>
                </a:endParaRPr>
              </a:p>
            </p:txBody>
          </p:sp>
          <p:sp>
            <p:nvSpPr>
              <p:cNvPr id="61" name="ïšḷïḓé">
                <a:extLst>
                  <a:ext uri="{FF2B5EF4-FFF2-40B4-BE49-F238E27FC236}">
                    <a16:creationId xmlns:a16="http://schemas.microsoft.com/office/drawing/2014/main" xmlns="" id="{D967DCF4-61EB-4910-9375-EFF533B012A4}"/>
                  </a:ext>
                </a:extLst>
              </p:cNvPr>
              <p:cNvSpPr>
                <a:spLocks/>
              </p:cNvSpPr>
              <p:nvPr/>
            </p:nvSpPr>
            <p:spPr bwMode="auto">
              <a:xfrm flipH="1">
                <a:off x="5033963" y="2251076"/>
                <a:ext cx="941388" cy="238125"/>
              </a:xfrm>
              <a:prstGeom prst="line">
                <a:avLst/>
              </a:pr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dirty="0">
                  <a:solidFill>
                    <a:srgbClr val="44D9E6"/>
                  </a:solidFill>
                </a:endParaRPr>
              </a:p>
            </p:txBody>
          </p:sp>
          <p:sp>
            <p:nvSpPr>
              <p:cNvPr id="62" name="ïşľîďe">
                <a:extLst>
                  <a:ext uri="{FF2B5EF4-FFF2-40B4-BE49-F238E27FC236}">
                    <a16:creationId xmlns:a16="http://schemas.microsoft.com/office/drawing/2014/main" xmlns="" id="{E200E3ED-D06C-49AC-8D67-562AE67625B4}"/>
                  </a:ext>
                </a:extLst>
              </p:cNvPr>
              <p:cNvSpPr>
                <a:spLocks/>
              </p:cNvSpPr>
              <p:nvPr/>
            </p:nvSpPr>
            <p:spPr bwMode="auto">
              <a:xfrm flipH="1">
                <a:off x="5975350" y="1557339"/>
                <a:ext cx="996950" cy="693738"/>
              </a:xfrm>
              <a:prstGeom prst="line">
                <a:avLst/>
              </a:pr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dirty="0">
                  <a:solidFill>
                    <a:srgbClr val="44D9E6"/>
                  </a:solidFill>
                </a:endParaRPr>
              </a:p>
            </p:txBody>
          </p:sp>
          <p:sp>
            <p:nvSpPr>
              <p:cNvPr id="63" name="ïṥḷïďe">
                <a:extLst>
                  <a:ext uri="{FF2B5EF4-FFF2-40B4-BE49-F238E27FC236}">
                    <a16:creationId xmlns:a16="http://schemas.microsoft.com/office/drawing/2014/main" xmlns="" id="{E370FD4A-84F5-4437-8D0B-617A419ECC61}"/>
                  </a:ext>
                </a:extLst>
              </p:cNvPr>
              <p:cNvSpPr>
                <a:spLocks/>
              </p:cNvSpPr>
              <p:nvPr/>
            </p:nvSpPr>
            <p:spPr bwMode="auto">
              <a:xfrm flipH="1" flipV="1">
                <a:off x="6972300" y="1557339"/>
                <a:ext cx="1373188" cy="755650"/>
              </a:xfrm>
              <a:prstGeom prst="line">
                <a:avLst/>
              </a:pr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dirty="0">
                  <a:solidFill>
                    <a:srgbClr val="44D9E6"/>
                  </a:solidFill>
                </a:endParaRPr>
              </a:p>
            </p:txBody>
          </p:sp>
          <p:sp>
            <p:nvSpPr>
              <p:cNvPr id="64" name="isľïdè">
                <a:extLst>
                  <a:ext uri="{FF2B5EF4-FFF2-40B4-BE49-F238E27FC236}">
                    <a16:creationId xmlns:a16="http://schemas.microsoft.com/office/drawing/2014/main" xmlns="" id="{08154ECD-41A8-43AC-9636-F91B826C61AC}"/>
                  </a:ext>
                </a:extLst>
              </p:cNvPr>
              <p:cNvSpPr>
                <a:spLocks/>
              </p:cNvSpPr>
              <p:nvPr/>
            </p:nvSpPr>
            <p:spPr bwMode="auto">
              <a:xfrm>
                <a:off x="8345488" y="2312989"/>
                <a:ext cx="666750" cy="928688"/>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12700">
                <a:solidFill>
                  <a:schemeClr val="bg1">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dirty="0">
                  <a:solidFill>
                    <a:srgbClr val="44D9E6"/>
                  </a:solidFill>
                </a:endParaRPr>
              </a:p>
            </p:txBody>
          </p:sp>
          <p:sp>
            <p:nvSpPr>
              <p:cNvPr id="65" name="íSḷíďè">
                <a:extLst>
                  <a:ext uri="{FF2B5EF4-FFF2-40B4-BE49-F238E27FC236}">
                    <a16:creationId xmlns:a16="http://schemas.microsoft.com/office/drawing/2014/main" xmlns="" id="{A5846E89-EC52-4E98-A677-552BD6D6852B}"/>
                  </a:ext>
                </a:extLst>
              </p:cNvPr>
              <p:cNvSpPr>
                <a:spLocks/>
              </p:cNvSpPr>
              <p:nvPr/>
            </p:nvSpPr>
            <p:spPr bwMode="auto">
              <a:xfrm>
                <a:off x="8320088" y="2312989"/>
                <a:ext cx="571500" cy="2416175"/>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12700">
                <a:solidFill>
                  <a:schemeClr val="bg1">
                    <a:alpha val="54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dirty="0">
                  <a:solidFill>
                    <a:srgbClr val="44D9E6"/>
                  </a:solidFill>
                </a:endParaRPr>
              </a:p>
            </p:txBody>
          </p:sp>
          <p:sp>
            <p:nvSpPr>
              <p:cNvPr id="66" name="îšļïdê">
                <a:extLst>
                  <a:ext uri="{FF2B5EF4-FFF2-40B4-BE49-F238E27FC236}">
                    <a16:creationId xmlns:a16="http://schemas.microsoft.com/office/drawing/2014/main" xmlns="" id="{192A052E-F13C-4D01-8ECC-25A2FD02881C}"/>
                  </a:ext>
                </a:extLst>
              </p:cNvPr>
              <p:cNvSpPr>
                <a:spLocks/>
              </p:cNvSpPr>
              <p:nvPr/>
            </p:nvSpPr>
            <p:spPr bwMode="auto">
              <a:xfrm flipV="1">
                <a:off x="7413625" y="2312989"/>
                <a:ext cx="931863" cy="298450"/>
              </a:xfrm>
              <a:prstGeom prst="line">
                <a:avLst/>
              </a:pr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dirty="0">
                  <a:solidFill>
                    <a:srgbClr val="44D9E6"/>
                  </a:solidFill>
                </a:endParaRPr>
              </a:p>
            </p:txBody>
          </p:sp>
          <p:sp>
            <p:nvSpPr>
              <p:cNvPr id="67" name="îSļidè">
                <a:extLst>
                  <a:ext uri="{FF2B5EF4-FFF2-40B4-BE49-F238E27FC236}">
                    <a16:creationId xmlns:a16="http://schemas.microsoft.com/office/drawing/2014/main" xmlns="" id="{AC6065C8-2C5A-4E8E-B885-69151AC6A8DE}"/>
                  </a:ext>
                </a:extLst>
              </p:cNvPr>
              <p:cNvSpPr>
                <a:spLocks/>
              </p:cNvSpPr>
              <p:nvPr/>
            </p:nvSpPr>
            <p:spPr bwMode="auto">
              <a:xfrm flipV="1">
                <a:off x="5765800" y="2611439"/>
                <a:ext cx="1647825" cy="950913"/>
              </a:xfrm>
              <a:prstGeom prst="line">
                <a:avLst/>
              </a:pr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dirty="0">
                  <a:solidFill>
                    <a:srgbClr val="44D9E6"/>
                  </a:solidFill>
                </a:endParaRPr>
              </a:p>
            </p:txBody>
          </p:sp>
          <p:sp>
            <p:nvSpPr>
              <p:cNvPr id="68" name="íšlíḓe">
                <a:extLst>
                  <a:ext uri="{FF2B5EF4-FFF2-40B4-BE49-F238E27FC236}">
                    <a16:creationId xmlns:a16="http://schemas.microsoft.com/office/drawing/2014/main" xmlns="" id="{E0E2F0F2-F2B6-426D-9602-DB5730A80684}"/>
                  </a:ext>
                </a:extLst>
              </p:cNvPr>
              <p:cNvSpPr>
                <a:spLocks/>
              </p:cNvSpPr>
              <p:nvPr/>
            </p:nvSpPr>
            <p:spPr bwMode="auto">
              <a:xfrm>
                <a:off x="5118100" y="3562351"/>
                <a:ext cx="876300" cy="1244600"/>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dirty="0">
                  <a:solidFill>
                    <a:srgbClr val="44D9E6"/>
                  </a:solidFill>
                </a:endParaRPr>
              </a:p>
            </p:txBody>
          </p:sp>
          <p:sp>
            <p:nvSpPr>
              <p:cNvPr id="69" name="íṡḻíḓé">
                <a:extLst>
                  <a:ext uri="{FF2B5EF4-FFF2-40B4-BE49-F238E27FC236}">
                    <a16:creationId xmlns:a16="http://schemas.microsoft.com/office/drawing/2014/main" xmlns="" id="{F4C87807-FF6D-492E-9EA1-BD415958D48F}"/>
                  </a:ext>
                </a:extLst>
              </p:cNvPr>
              <p:cNvSpPr>
                <a:spLocks/>
              </p:cNvSpPr>
              <p:nvPr/>
            </p:nvSpPr>
            <p:spPr bwMode="auto">
              <a:xfrm flipH="1">
                <a:off x="5994400" y="4346576"/>
                <a:ext cx="895350" cy="460375"/>
              </a:xfrm>
              <a:prstGeom prst="line">
                <a:avLst/>
              </a:pr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dirty="0">
                  <a:solidFill>
                    <a:srgbClr val="44D9E6"/>
                  </a:solidFill>
                </a:endParaRPr>
              </a:p>
            </p:txBody>
          </p:sp>
          <p:sp>
            <p:nvSpPr>
              <p:cNvPr id="70" name="iSḷíḍé">
                <a:extLst>
                  <a:ext uri="{FF2B5EF4-FFF2-40B4-BE49-F238E27FC236}">
                    <a16:creationId xmlns:a16="http://schemas.microsoft.com/office/drawing/2014/main" xmlns="" id="{4FD76DEB-B2D9-4334-90EF-2AA7A98E2A1F}"/>
                  </a:ext>
                </a:extLst>
              </p:cNvPr>
              <p:cNvSpPr>
                <a:spLocks/>
              </p:cNvSpPr>
              <p:nvPr/>
            </p:nvSpPr>
            <p:spPr bwMode="auto">
              <a:xfrm>
                <a:off x="6889750" y="3265488"/>
                <a:ext cx="1998663" cy="1081088"/>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anchor="ctr"/>
              <a:lstStyle/>
              <a:p>
                <a:pPr algn="ctr"/>
                <a:endParaRPr dirty="0">
                  <a:solidFill>
                    <a:srgbClr val="44D9E6"/>
                  </a:solidFill>
                </a:endParaRPr>
              </a:p>
            </p:txBody>
          </p:sp>
          <p:sp>
            <p:nvSpPr>
              <p:cNvPr id="71" name="ïṥḻide">
                <a:extLst>
                  <a:ext uri="{FF2B5EF4-FFF2-40B4-BE49-F238E27FC236}">
                    <a16:creationId xmlns:a16="http://schemas.microsoft.com/office/drawing/2014/main" xmlns="" id="{DC643D3B-C273-42CE-8460-668C0422BBB2}"/>
                  </a:ext>
                </a:extLst>
              </p:cNvPr>
              <p:cNvSpPr>
                <a:spLocks/>
              </p:cNvSpPr>
              <p:nvPr/>
            </p:nvSpPr>
            <p:spPr bwMode="auto">
              <a:xfrm>
                <a:off x="6064250" y="5224463"/>
                <a:ext cx="2043113" cy="184150"/>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12700">
                <a:solidFill>
                  <a:schemeClr val="bg1">
                    <a:alpha val="54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dirty="0">
                  <a:solidFill>
                    <a:srgbClr val="44D9E6"/>
                  </a:solidFill>
                </a:endParaRPr>
              </a:p>
            </p:txBody>
          </p:sp>
          <p:sp>
            <p:nvSpPr>
              <p:cNvPr id="72" name="îšľïḋê">
                <a:extLst>
                  <a:ext uri="{FF2B5EF4-FFF2-40B4-BE49-F238E27FC236}">
                    <a16:creationId xmlns:a16="http://schemas.microsoft.com/office/drawing/2014/main" xmlns="" id="{3C7EFB09-8629-4AA2-AE41-DE481257A1E8}"/>
                  </a:ext>
                </a:extLst>
              </p:cNvPr>
              <p:cNvSpPr>
                <a:spLocks/>
              </p:cNvSpPr>
              <p:nvPr/>
            </p:nvSpPr>
            <p:spPr bwMode="auto">
              <a:xfrm>
                <a:off x="5994399" y="4729162"/>
                <a:ext cx="2338388" cy="555625"/>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12700">
                <a:solidFill>
                  <a:schemeClr val="bg1">
                    <a:alpha val="54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nchor="ctr"/>
              <a:lstStyle/>
              <a:p>
                <a:pPr algn="ctr"/>
                <a:endParaRPr dirty="0">
                  <a:solidFill>
                    <a:srgbClr val="44D9E6"/>
                  </a:solidFill>
                </a:endParaRPr>
              </a:p>
            </p:txBody>
          </p:sp>
          <p:sp>
            <p:nvSpPr>
              <p:cNvPr id="73" name="îš1ïḑe">
                <a:extLst>
                  <a:ext uri="{FF2B5EF4-FFF2-40B4-BE49-F238E27FC236}">
                    <a16:creationId xmlns:a16="http://schemas.microsoft.com/office/drawing/2014/main" xmlns="" id="{BD5F3503-029F-41F9-9A0A-EB087E77F835}"/>
                  </a:ext>
                </a:extLst>
              </p:cNvPr>
              <p:cNvSpPr>
                <a:spLocks/>
              </p:cNvSpPr>
              <p:nvPr/>
            </p:nvSpPr>
            <p:spPr bwMode="auto">
              <a:xfrm>
                <a:off x="7413625" y="2611438"/>
                <a:ext cx="908050" cy="876300"/>
              </a:xfrm>
              <a:prstGeom prst="line">
                <a:avLst/>
              </a:pr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dirty="0">
                  <a:solidFill>
                    <a:srgbClr val="44D9E6"/>
                  </a:solidFill>
                </a:endParaRPr>
              </a:p>
            </p:txBody>
          </p:sp>
          <p:sp>
            <p:nvSpPr>
              <p:cNvPr id="74" name="iṧlîďé">
                <a:extLst>
                  <a:ext uri="{FF2B5EF4-FFF2-40B4-BE49-F238E27FC236}">
                    <a16:creationId xmlns:a16="http://schemas.microsoft.com/office/drawing/2014/main" xmlns="" id="{D2537D8D-33E5-44DB-9974-0E0F6023E146}"/>
                  </a:ext>
                </a:extLst>
              </p:cNvPr>
              <p:cNvSpPr>
                <a:spLocks/>
              </p:cNvSpPr>
              <p:nvPr/>
            </p:nvSpPr>
            <p:spPr bwMode="auto">
              <a:xfrm>
                <a:off x="5975350" y="2251076"/>
                <a:ext cx="1438275" cy="360363"/>
              </a:xfrm>
              <a:prstGeom prst="line">
                <a:avLst/>
              </a:prstGeom>
              <a:noFill/>
              <a:ln w="12700">
                <a:solidFill>
                  <a:schemeClr val="bg1">
                    <a:alpha val="54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anchor="ctr"/>
              <a:lstStyle/>
              <a:p>
                <a:pPr algn="ctr"/>
                <a:endParaRPr dirty="0">
                  <a:solidFill>
                    <a:srgbClr val="44D9E6"/>
                  </a:solidFill>
                </a:endParaRPr>
              </a:p>
            </p:txBody>
          </p:sp>
        </p:grpSp>
        <p:sp>
          <p:nvSpPr>
            <p:cNvPr id="38" name="îś1iḓe">
              <a:extLst>
                <a:ext uri="{FF2B5EF4-FFF2-40B4-BE49-F238E27FC236}">
                  <a16:creationId xmlns:a16="http://schemas.microsoft.com/office/drawing/2014/main" xmlns="" id="{7730C850-5BF3-416F-B6D4-1A03FDE2E978}"/>
                </a:ext>
              </a:extLst>
            </p:cNvPr>
            <p:cNvSpPr/>
            <p:nvPr/>
          </p:nvSpPr>
          <p:spPr>
            <a:xfrm>
              <a:off x="4984517" y="2798607"/>
              <a:ext cx="2222965" cy="2222960"/>
            </a:xfrm>
            <a:prstGeom prst="ellipse">
              <a:avLst/>
            </a:prstGeom>
            <a:solidFill>
              <a:srgbClr val="44D9E6">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39" name="i$ļïḋé">
              <a:extLst>
                <a:ext uri="{FF2B5EF4-FFF2-40B4-BE49-F238E27FC236}">
                  <a16:creationId xmlns:a16="http://schemas.microsoft.com/office/drawing/2014/main" xmlns="" id="{D16332B5-D056-44E4-8443-B5F13C0F7283}"/>
                </a:ext>
              </a:extLst>
            </p:cNvPr>
            <p:cNvSpPr txBox="1">
              <a:spLocks/>
            </p:cNvSpPr>
            <p:nvPr/>
          </p:nvSpPr>
          <p:spPr bwMode="auto">
            <a:xfrm>
              <a:off x="5452113" y="3645401"/>
              <a:ext cx="1273317" cy="789615"/>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a:sp3d/>
            </a:bodyPr>
            <a:lstStyle/>
            <a:p>
              <a:pPr algn="ctr" latinLnBrk="0">
                <a:buClr>
                  <a:prstClr val="white"/>
                </a:buClr>
                <a:defRPr/>
              </a:pPr>
              <a:r>
                <a:rPr lang="zh-CN" altLang="en-US" sz="2400" b="1" dirty="0">
                  <a:solidFill>
                    <a:schemeClr val="bg1"/>
                  </a:solidFill>
                </a:rPr>
                <a:t>标题预设</a:t>
              </a:r>
            </a:p>
          </p:txBody>
        </p:sp>
      </p:grpSp>
      <p:grpSp>
        <p:nvGrpSpPr>
          <p:cNvPr id="28" name="işḷiďè">
            <a:extLst>
              <a:ext uri="{FF2B5EF4-FFF2-40B4-BE49-F238E27FC236}">
                <a16:creationId xmlns:a16="http://schemas.microsoft.com/office/drawing/2014/main" xmlns="" id="{64CAAB81-CF65-48C8-8F67-1D2098C4A8A2}"/>
              </a:ext>
            </a:extLst>
          </p:cNvPr>
          <p:cNvGrpSpPr/>
          <p:nvPr/>
        </p:nvGrpSpPr>
        <p:grpSpPr>
          <a:xfrm>
            <a:off x="8024296" y="1868738"/>
            <a:ext cx="3086521" cy="964083"/>
            <a:chOff x="1317257" y="1824875"/>
            <a:chExt cx="3761195" cy="815608"/>
          </a:xfrm>
        </p:grpSpPr>
        <p:sp>
          <p:nvSpPr>
            <p:cNvPr id="35" name="îṥ1ïḑê">
              <a:extLst>
                <a:ext uri="{FF2B5EF4-FFF2-40B4-BE49-F238E27FC236}">
                  <a16:creationId xmlns:a16="http://schemas.microsoft.com/office/drawing/2014/main" xmlns="" id="{D16A88C6-4738-4E71-B45C-228BDB7230F1}"/>
                </a:ext>
              </a:extLst>
            </p:cNvPr>
            <p:cNvSpPr txBox="1"/>
            <p:nvPr/>
          </p:nvSpPr>
          <p:spPr>
            <a:xfrm>
              <a:off x="2014529" y="2132652"/>
              <a:ext cx="3063923" cy="507831"/>
            </a:xfrm>
            <a:prstGeom prst="rect">
              <a:avLst/>
            </a:prstGeom>
            <a:noFill/>
          </p:spPr>
          <p:txBody>
            <a:bodyPr wrap="square" lIns="0" tIns="0" rIns="0" bIns="0">
              <a:normAutofit/>
            </a:bodyPr>
            <a:lstStyle/>
            <a:p>
              <a:pPr algn="r" defTabSz="914378">
                <a:lnSpc>
                  <a:spcPct val="120000"/>
                </a:lnSpc>
                <a:defRPr/>
              </a:pPr>
              <a:r>
                <a:rPr lang="zh-CN" altLang="en-US" sz="1100" dirty="0">
                  <a:solidFill>
                    <a:srgbClr val="4BA2AC"/>
                  </a:solidFill>
                </a:rPr>
                <a:t>点击此处更换文本点击此处更换文本点击此处更换文本</a:t>
              </a:r>
              <a:endParaRPr lang="zh-CN" altLang="en-US" sz="1100" dirty="0">
                <a:solidFill>
                  <a:srgbClr val="44D9E6"/>
                </a:solidFill>
              </a:endParaRPr>
            </a:p>
          </p:txBody>
        </p:sp>
        <p:sp>
          <p:nvSpPr>
            <p:cNvPr id="36" name="îśľîḋé">
              <a:extLst>
                <a:ext uri="{FF2B5EF4-FFF2-40B4-BE49-F238E27FC236}">
                  <a16:creationId xmlns:a16="http://schemas.microsoft.com/office/drawing/2014/main" xmlns="" id="{7DE5EC89-FB12-4821-98F2-6765F77B12A5}"/>
                </a:ext>
              </a:extLst>
            </p:cNvPr>
            <p:cNvSpPr/>
            <p:nvPr/>
          </p:nvSpPr>
          <p:spPr>
            <a:xfrm>
              <a:off x="1317257" y="1824875"/>
              <a:ext cx="3761195" cy="307777"/>
            </a:xfrm>
            <a:prstGeom prst="rect">
              <a:avLst/>
            </a:prstGeom>
          </p:spPr>
          <p:txBody>
            <a:bodyPr wrap="none" lIns="0" tIns="0" rIns="0" bIns="0">
              <a:normAutofit/>
            </a:bodyPr>
            <a:lstStyle/>
            <a:p>
              <a:pPr algn="r"/>
              <a:r>
                <a:rPr lang="zh-CN" altLang="en-US" sz="2000" b="1" dirty="0">
                  <a:solidFill>
                    <a:srgbClr val="44D9E6"/>
                  </a:solidFill>
                </a:rPr>
                <a:t>标题预设</a:t>
              </a:r>
            </a:p>
          </p:txBody>
        </p:sp>
      </p:grpSp>
      <p:grpSp>
        <p:nvGrpSpPr>
          <p:cNvPr id="29" name="îšľíḓé">
            <a:extLst>
              <a:ext uri="{FF2B5EF4-FFF2-40B4-BE49-F238E27FC236}">
                <a16:creationId xmlns:a16="http://schemas.microsoft.com/office/drawing/2014/main" xmlns="" id="{D71F5DA9-575C-49D4-9BCE-44E0F7D6A4FF}"/>
              </a:ext>
            </a:extLst>
          </p:cNvPr>
          <p:cNvGrpSpPr/>
          <p:nvPr/>
        </p:nvGrpSpPr>
        <p:grpSpPr>
          <a:xfrm>
            <a:off x="8024296" y="3433653"/>
            <a:ext cx="3086521" cy="964083"/>
            <a:chOff x="1317257" y="1824875"/>
            <a:chExt cx="3761195" cy="815608"/>
          </a:xfrm>
        </p:grpSpPr>
        <p:sp>
          <p:nvSpPr>
            <p:cNvPr id="33" name="íśḷíḍê">
              <a:extLst>
                <a:ext uri="{FF2B5EF4-FFF2-40B4-BE49-F238E27FC236}">
                  <a16:creationId xmlns:a16="http://schemas.microsoft.com/office/drawing/2014/main" xmlns="" id="{C73CEC97-B4F7-4C80-9AEB-5DC2E03E90D2}"/>
                </a:ext>
              </a:extLst>
            </p:cNvPr>
            <p:cNvSpPr txBox="1"/>
            <p:nvPr/>
          </p:nvSpPr>
          <p:spPr>
            <a:xfrm>
              <a:off x="2014529" y="2132652"/>
              <a:ext cx="3063923" cy="507831"/>
            </a:xfrm>
            <a:prstGeom prst="rect">
              <a:avLst/>
            </a:prstGeom>
            <a:noFill/>
          </p:spPr>
          <p:txBody>
            <a:bodyPr wrap="square" lIns="0" tIns="0" rIns="0" bIns="0">
              <a:normAutofit/>
            </a:bodyPr>
            <a:lstStyle/>
            <a:p>
              <a:pPr algn="r">
                <a:lnSpc>
                  <a:spcPct val="120000"/>
                </a:lnSpc>
              </a:pPr>
              <a:r>
                <a:rPr lang="zh-CN" altLang="en-US" sz="1100" dirty="0">
                  <a:solidFill>
                    <a:srgbClr val="4BA2AC"/>
                  </a:solidFill>
                </a:rPr>
                <a:t>点击此处更换文本点击此处更换文本点击此处更换文本</a:t>
              </a:r>
              <a:endParaRPr lang="zh-CN" altLang="en-US" sz="1100" dirty="0">
                <a:solidFill>
                  <a:srgbClr val="44D9E6"/>
                </a:solidFill>
              </a:endParaRPr>
            </a:p>
          </p:txBody>
        </p:sp>
        <p:sp>
          <p:nvSpPr>
            <p:cNvPr id="34" name="ïṥlíďe">
              <a:extLst>
                <a:ext uri="{FF2B5EF4-FFF2-40B4-BE49-F238E27FC236}">
                  <a16:creationId xmlns:a16="http://schemas.microsoft.com/office/drawing/2014/main" xmlns="" id="{B398C5BF-3243-485E-88E4-90BE2D31D9F2}"/>
                </a:ext>
              </a:extLst>
            </p:cNvPr>
            <p:cNvSpPr/>
            <p:nvPr/>
          </p:nvSpPr>
          <p:spPr>
            <a:xfrm>
              <a:off x="1317257" y="1824875"/>
              <a:ext cx="3761195" cy="307777"/>
            </a:xfrm>
            <a:prstGeom prst="rect">
              <a:avLst/>
            </a:prstGeom>
          </p:spPr>
          <p:txBody>
            <a:bodyPr wrap="none" lIns="0" tIns="0" rIns="0" bIns="0">
              <a:normAutofit/>
            </a:bodyPr>
            <a:lstStyle/>
            <a:p>
              <a:pPr algn="r"/>
              <a:r>
                <a:rPr lang="zh-CN" altLang="en-US" sz="2000" b="1" dirty="0">
                  <a:solidFill>
                    <a:srgbClr val="44D9E6"/>
                  </a:solidFill>
                </a:rPr>
                <a:t>标题预设</a:t>
              </a:r>
            </a:p>
          </p:txBody>
        </p:sp>
      </p:grpSp>
      <p:grpSp>
        <p:nvGrpSpPr>
          <p:cNvPr id="30" name="ïşļiḓe">
            <a:extLst>
              <a:ext uri="{FF2B5EF4-FFF2-40B4-BE49-F238E27FC236}">
                <a16:creationId xmlns:a16="http://schemas.microsoft.com/office/drawing/2014/main" xmlns="" id="{D4647B4E-4341-40B9-B6A9-447D03004C0C}"/>
              </a:ext>
            </a:extLst>
          </p:cNvPr>
          <p:cNvGrpSpPr/>
          <p:nvPr/>
        </p:nvGrpSpPr>
        <p:grpSpPr>
          <a:xfrm>
            <a:off x="8024296" y="4998567"/>
            <a:ext cx="3086521" cy="964083"/>
            <a:chOff x="1317257" y="1824875"/>
            <a:chExt cx="3761195" cy="815608"/>
          </a:xfrm>
        </p:grpSpPr>
        <p:sp>
          <p:nvSpPr>
            <p:cNvPr id="31" name="íŝļíḍè">
              <a:extLst>
                <a:ext uri="{FF2B5EF4-FFF2-40B4-BE49-F238E27FC236}">
                  <a16:creationId xmlns:a16="http://schemas.microsoft.com/office/drawing/2014/main" xmlns="" id="{40D44B49-5A85-40E8-8882-80BD17CB1E03}"/>
                </a:ext>
              </a:extLst>
            </p:cNvPr>
            <p:cNvSpPr txBox="1"/>
            <p:nvPr/>
          </p:nvSpPr>
          <p:spPr>
            <a:xfrm>
              <a:off x="2110330" y="2132652"/>
              <a:ext cx="2968122" cy="507831"/>
            </a:xfrm>
            <a:prstGeom prst="rect">
              <a:avLst/>
            </a:prstGeom>
            <a:noFill/>
          </p:spPr>
          <p:txBody>
            <a:bodyPr wrap="square" lIns="0" tIns="0" rIns="0" bIns="0">
              <a:normAutofit/>
            </a:bodyPr>
            <a:lstStyle/>
            <a:p>
              <a:pPr algn="r" defTabSz="914378">
                <a:lnSpc>
                  <a:spcPct val="120000"/>
                </a:lnSpc>
                <a:defRPr/>
              </a:pPr>
              <a:r>
                <a:rPr lang="zh-CN" altLang="en-US" sz="1100" dirty="0">
                  <a:solidFill>
                    <a:srgbClr val="4BA2AC"/>
                  </a:solidFill>
                </a:rPr>
                <a:t>点击此处更换文本点击此处更换文本点击此处更换文本</a:t>
              </a:r>
              <a:endParaRPr lang="zh-CN" altLang="en-US" sz="1100" dirty="0">
                <a:solidFill>
                  <a:srgbClr val="44D9E6"/>
                </a:solidFill>
              </a:endParaRPr>
            </a:p>
          </p:txBody>
        </p:sp>
        <p:sp>
          <p:nvSpPr>
            <p:cNvPr id="32" name="íšḻíḓè">
              <a:extLst>
                <a:ext uri="{FF2B5EF4-FFF2-40B4-BE49-F238E27FC236}">
                  <a16:creationId xmlns:a16="http://schemas.microsoft.com/office/drawing/2014/main" xmlns="" id="{57F2534E-6064-48AC-A2B8-1C1612945282}"/>
                </a:ext>
              </a:extLst>
            </p:cNvPr>
            <p:cNvSpPr/>
            <p:nvPr/>
          </p:nvSpPr>
          <p:spPr>
            <a:xfrm>
              <a:off x="1317257" y="1824875"/>
              <a:ext cx="3761195" cy="307777"/>
            </a:xfrm>
            <a:prstGeom prst="rect">
              <a:avLst/>
            </a:prstGeom>
          </p:spPr>
          <p:txBody>
            <a:bodyPr wrap="none" lIns="0" tIns="0" rIns="0" bIns="0">
              <a:normAutofit/>
            </a:bodyPr>
            <a:lstStyle/>
            <a:p>
              <a:pPr algn="r"/>
              <a:r>
                <a:rPr lang="zh-CN" altLang="en-US" sz="2000" b="1" dirty="0">
                  <a:solidFill>
                    <a:srgbClr val="44D9E6"/>
                  </a:solidFill>
                </a:rPr>
                <a:t>标题预设</a:t>
              </a:r>
            </a:p>
          </p:txBody>
        </p:sp>
      </p:grpSp>
      <p:cxnSp>
        <p:nvCxnSpPr>
          <p:cNvPr id="26" name="Straight Connector 70">
            <a:extLst>
              <a:ext uri="{FF2B5EF4-FFF2-40B4-BE49-F238E27FC236}">
                <a16:creationId xmlns:a16="http://schemas.microsoft.com/office/drawing/2014/main" xmlns="" id="{4E5D9E21-6782-486F-A0E6-44DC55C08674}"/>
              </a:ext>
            </a:extLst>
          </p:cNvPr>
          <p:cNvCxnSpPr/>
          <p:nvPr/>
        </p:nvCxnSpPr>
        <p:spPr>
          <a:xfrm>
            <a:off x="8380623" y="3065943"/>
            <a:ext cx="2893960"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71">
            <a:extLst>
              <a:ext uri="{FF2B5EF4-FFF2-40B4-BE49-F238E27FC236}">
                <a16:creationId xmlns:a16="http://schemas.microsoft.com/office/drawing/2014/main" xmlns="" id="{CA6C3596-22C8-434C-9207-FC8558DE1CDE}"/>
              </a:ext>
            </a:extLst>
          </p:cNvPr>
          <p:cNvCxnSpPr/>
          <p:nvPr/>
        </p:nvCxnSpPr>
        <p:spPr>
          <a:xfrm>
            <a:off x="8380623" y="4648398"/>
            <a:ext cx="2893960"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16" name="ïṡḷîḑé">
            <a:extLst>
              <a:ext uri="{FF2B5EF4-FFF2-40B4-BE49-F238E27FC236}">
                <a16:creationId xmlns:a16="http://schemas.microsoft.com/office/drawing/2014/main" xmlns="" id="{53ECB843-86AC-4C36-88AB-7CC00A784975}"/>
              </a:ext>
            </a:extLst>
          </p:cNvPr>
          <p:cNvGrpSpPr/>
          <p:nvPr/>
        </p:nvGrpSpPr>
        <p:grpSpPr>
          <a:xfrm>
            <a:off x="1032115" y="1868738"/>
            <a:ext cx="3086521" cy="964083"/>
            <a:chOff x="1317257" y="1824875"/>
            <a:chExt cx="3761195" cy="815608"/>
          </a:xfrm>
        </p:grpSpPr>
        <p:sp>
          <p:nvSpPr>
            <p:cNvPr id="23" name="îṣļiḍè">
              <a:extLst>
                <a:ext uri="{FF2B5EF4-FFF2-40B4-BE49-F238E27FC236}">
                  <a16:creationId xmlns:a16="http://schemas.microsoft.com/office/drawing/2014/main" xmlns="" id="{5F68C070-A6A2-4D92-A45D-34D105AC499A}"/>
                </a:ext>
              </a:extLst>
            </p:cNvPr>
            <p:cNvSpPr txBox="1"/>
            <p:nvPr/>
          </p:nvSpPr>
          <p:spPr>
            <a:xfrm>
              <a:off x="1317257" y="2132652"/>
              <a:ext cx="2943260" cy="507831"/>
            </a:xfrm>
            <a:prstGeom prst="rect">
              <a:avLst/>
            </a:prstGeom>
            <a:noFill/>
          </p:spPr>
          <p:txBody>
            <a:bodyPr wrap="square" lIns="0" tIns="0" rIns="0" bIns="0">
              <a:normAutofit/>
            </a:bodyPr>
            <a:lstStyle/>
            <a:p>
              <a:pPr defTabSz="914378">
                <a:lnSpc>
                  <a:spcPct val="120000"/>
                </a:lnSpc>
                <a:defRPr/>
              </a:pPr>
              <a:r>
                <a:rPr lang="zh-CN" altLang="en-US" sz="1100" dirty="0">
                  <a:solidFill>
                    <a:srgbClr val="4BA2AC"/>
                  </a:solidFill>
                </a:rPr>
                <a:t>点击此处更换文本点击此处更换文本点击此处更换文本</a:t>
              </a:r>
              <a:endParaRPr lang="zh-CN" altLang="en-US" sz="1100" dirty="0">
                <a:solidFill>
                  <a:srgbClr val="44D9E6"/>
                </a:solidFill>
              </a:endParaRPr>
            </a:p>
          </p:txBody>
        </p:sp>
        <p:sp>
          <p:nvSpPr>
            <p:cNvPr id="24" name="îṩ1ïḍe">
              <a:extLst>
                <a:ext uri="{FF2B5EF4-FFF2-40B4-BE49-F238E27FC236}">
                  <a16:creationId xmlns:a16="http://schemas.microsoft.com/office/drawing/2014/main" xmlns="" id="{80D9A863-5319-468F-A3E1-33F2AB3EDD95}"/>
                </a:ext>
              </a:extLst>
            </p:cNvPr>
            <p:cNvSpPr/>
            <p:nvPr/>
          </p:nvSpPr>
          <p:spPr>
            <a:xfrm>
              <a:off x="1317257" y="1824875"/>
              <a:ext cx="3761195" cy="307777"/>
            </a:xfrm>
            <a:prstGeom prst="rect">
              <a:avLst/>
            </a:prstGeom>
          </p:spPr>
          <p:txBody>
            <a:bodyPr wrap="none" lIns="0" tIns="0" rIns="0" bIns="0">
              <a:normAutofit/>
            </a:bodyPr>
            <a:lstStyle/>
            <a:p>
              <a:r>
                <a:rPr lang="zh-CN" altLang="en-US" sz="2000" b="1" dirty="0">
                  <a:solidFill>
                    <a:srgbClr val="44D9E6"/>
                  </a:solidFill>
                </a:rPr>
                <a:t>标题预设</a:t>
              </a:r>
            </a:p>
          </p:txBody>
        </p:sp>
      </p:grpSp>
      <p:grpSp>
        <p:nvGrpSpPr>
          <p:cNvPr id="17" name="îṩļîdê">
            <a:extLst>
              <a:ext uri="{FF2B5EF4-FFF2-40B4-BE49-F238E27FC236}">
                <a16:creationId xmlns:a16="http://schemas.microsoft.com/office/drawing/2014/main" xmlns="" id="{D2D9179F-318E-4F89-8245-E6894AEAAB37}"/>
              </a:ext>
            </a:extLst>
          </p:cNvPr>
          <p:cNvGrpSpPr/>
          <p:nvPr/>
        </p:nvGrpSpPr>
        <p:grpSpPr>
          <a:xfrm>
            <a:off x="1032115" y="3433653"/>
            <a:ext cx="3086521" cy="964083"/>
            <a:chOff x="1317257" y="1824875"/>
            <a:chExt cx="3761195" cy="815608"/>
          </a:xfrm>
        </p:grpSpPr>
        <p:sp>
          <p:nvSpPr>
            <p:cNvPr id="21" name="ïsḻïḍè">
              <a:extLst>
                <a:ext uri="{FF2B5EF4-FFF2-40B4-BE49-F238E27FC236}">
                  <a16:creationId xmlns:a16="http://schemas.microsoft.com/office/drawing/2014/main" xmlns="" id="{412581F0-D937-420A-8B70-6C3F7FAE5D8F}"/>
                </a:ext>
              </a:extLst>
            </p:cNvPr>
            <p:cNvSpPr txBox="1"/>
            <p:nvPr/>
          </p:nvSpPr>
          <p:spPr>
            <a:xfrm>
              <a:off x="1317257" y="2132652"/>
              <a:ext cx="2943260" cy="507831"/>
            </a:xfrm>
            <a:prstGeom prst="rect">
              <a:avLst/>
            </a:prstGeom>
            <a:noFill/>
          </p:spPr>
          <p:txBody>
            <a:bodyPr wrap="square" lIns="0" tIns="0" rIns="0" bIns="0">
              <a:normAutofit/>
            </a:bodyPr>
            <a:lstStyle/>
            <a:p>
              <a:pPr defTabSz="914378">
                <a:lnSpc>
                  <a:spcPct val="120000"/>
                </a:lnSpc>
                <a:defRPr/>
              </a:pPr>
              <a:r>
                <a:rPr lang="zh-CN" altLang="en-US" sz="1100" dirty="0">
                  <a:solidFill>
                    <a:srgbClr val="4BA2AC"/>
                  </a:solidFill>
                </a:rPr>
                <a:t>点击此处更换文本点击此处更换文本点击此处更换文本</a:t>
              </a:r>
              <a:endParaRPr lang="zh-CN" altLang="en-US" sz="1100" dirty="0">
                <a:solidFill>
                  <a:srgbClr val="44D9E6"/>
                </a:solidFill>
              </a:endParaRPr>
            </a:p>
          </p:txBody>
        </p:sp>
        <p:sp>
          <p:nvSpPr>
            <p:cNvPr id="22" name="îṡļïḓê">
              <a:extLst>
                <a:ext uri="{FF2B5EF4-FFF2-40B4-BE49-F238E27FC236}">
                  <a16:creationId xmlns:a16="http://schemas.microsoft.com/office/drawing/2014/main" xmlns="" id="{A29A541B-9E0D-48FA-BE85-2CE1001ED80E}"/>
                </a:ext>
              </a:extLst>
            </p:cNvPr>
            <p:cNvSpPr/>
            <p:nvPr/>
          </p:nvSpPr>
          <p:spPr>
            <a:xfrm>
              <a:off x="1317257" y="1824875"/>
              <a:ext cx="3761195" cy="307777"/>
            </a:xfrm>
            <a:prstGeom prst="rect">
              <a:avLst/>
            </a:prstGeom>
          </p:spPr>
          <p:txBody>
            <a:bodyPr wrap="none" lIns="0" tIns="0" rIns="0" bIns="0">
              <a:normAutofit/>
            </a:bodyPr>
            <a:lstStyle/>
            <a:p>
              <a:r>
                <a:rPr lang="zh-CN" altLang="en-US" sz="2000" b="1" dirty="0">
                  <a:solidFill>
                    <a:srgbClr val="44D9E6"/>
                  </a:solidFill>
                </a:rPr>
                <a:t>标题预设</a:t>
              </a:r>
            </a:p>
          </p:txBody>
        </p:sp>
      </p:grpSp>
      <p:grpSp>
        <p:nvGrpSpPr>
          <p:cNvPr id="18" name="iśḷïḓè">
            <a:extLst>
              <a:ext uri="{FF2B5EF4-FFF2-40B4-BE49-F238E27FC236}">
                <a16:creationId xmlns:a16="http://schemas.microsoft.com/office/drawing/2014/main" xmlns="" id="{1C50BF25-4EA8-4EE8-BF89-7030991C4585}"/>
              </a:ext>
            </a:extLst>
          </p:cNvPr>
          <p:cNvGrpSpPr/>
          <p:nvPr/>
        </p:nvGrpSpPr>
        <p:grpSpPr>
          <a:xfrm>
            <a:off x="1032115" y="4998567"/>
            <a:ext cx="3086521" cy="964083"/>
            <a:chOff x="1317257" y="1824875"/>
            <a:chExt cx="3761195" cy="815608"/>
          </a:xfrm>
        </p:grpSpPr>
        <p:sp>
          <p:nvSpPr>
            <p:cNvPr id="19" name="íSḷidè">
              <a:extLst>
                <a:ext uri="{FF2B5EF4-FFF2-40B4-BE49-F238E27FC236}">
                  <a16:creationId xmlns:a16="http://schemas.microsoft.com/office/drawing/2014/main" xmlns="" id="{7CD75737-3496-480F-A4F4-B39545C21828}"/>
                </a:ext>
              </a:extLst>
            </p:cNvPr>
            <p:cNvSpPr txBox="1"/>
            <p:nvPr/>
          </p:nvSpPr>
          <p:spPr>
            <a:xfrm>
              <a:off x="1317258" y="2132652"/>
              <a:ext cx="3378839" cy="507831"/>
            </a:xfrm>
            <a:prstGeom prst="rect">
              <a:avLst/>
            </a:prstGeom>
            <a:noFill/>
          </p:spPr>
          <p:txBody>
            <a:bodyPr wrap="square" lIns="0" tIns="0" rIns="0" bIns="0">
              <a:normAutofit/>
            </a:bodyPr>
            <a:lstStyle/>
            <a:p>
              <a:pPr defTabSz="914378">
                <a:lnSpc>
                  <a:spcPct val="120000"/>
                </a:lnSpc>
                <a:defRPr/>
              </a:pPr>
              <a:r>
                <a:rPr lang="zh-CN" altLang="en-US" sz="1100" dirty="0">
                  <a:solidFill>
                    <a:srgbClr val="4BA2AC"/>
                  </a:solidFill>
                </a:rPr>
                <a:t>点击此处更换文本点击此处更换文本点击此处更换文本</a:t>
              </a:r>
              <a:endParaRPr lang="zh-CN" altLang="en-US" sz="1100" dirty="0">
                <a:solidFill>
                  <a:srgbClr val="44D9E6"/>
                </a:solidFill>
              </a:endParaRPr>
            </a:p>
          </p:txBody>
        </p:sp>
        <p:sp>
          <p:nvSpPr>
            <p:cNvPr id="20" name="î$ļíḓê">
              <a:extLst>
                <a:ext uri="{FF2B5EF4-FFF2-40B4-BE49-F238E27FC236}">
                  <a16:creationId xmlns:a16="http://schemas.microsoft.com/office/drawing/2014/main" xmlns="" id="{245FA48C-C5BD-4357-A948-C8C510B6E8DE}"/>
                </a:ext>
              </a:extLst>
            </p:cNvPr>
            <p:cNvSpPr/>
            <p:nvPr/>
          </p:nvSpPr>
          <p:spPr>
            <a:xfrm>
              <a:off x="1317257" y="1824875"/>
              <a:ext cx="3761195" cy="307777"/>
            </a:xfrm>
            <a:prstGeom prst="rect">
              <a:avLst/>
            </a:prstGeom>
          </p:spPr>
          <p:txBody>
            <a:bodyPr wrap="none" lIns="0" tIns="0" rIns="0" bIns="0">
              <a:normAutofit/>
            </a:bodyPr>
            <a:lstStyle/>
            <a:p>
              <a:r>
                <a:rPr lang="zh-CN" altLang="en-US" sz="2000" b="1" dirty="0">
                  <a:solidFill>
                    <a:srgbClr val="44D9E6"/>
                  </a:solidFill>
                </a:rPr>
                <a:t>标题预设</a:t>
              </a:r>
            </a:p>
          </p:txBody>
        </p:sp>
      </p:grpSp>
      <p:cxnSp>
        <p:nvCxnSpPr>
          <p:cNvPr id="14" name="Straight Connector 67">
            <a:extLst>
              <a:ext uri="{FF2B5EF4-FFF2-40B4-BE49-F238E27FC236}">
                <a16:creationId xmlns:a16="http://schemas.microsoft.com/office/drawing/2014/main" xmlns="" id="{593C035A-2305-4A4F-A21A-CB0D39AACEB8}"/>
              </a:ext>
            </a:extLst>
          </p:cNvPr>
          <p:cNvCxnSpPr/>
          <p:nvPr/>
        </p:nvCxnSpPr>
        <p:spPr>
          <a:xfrm>
            <a:off x="910906" y="3065943"/>
            <a:ext cx="2893960"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68">
            <a:extLst>
              <a:ext uri="{FF2B5EF4-FFF2-40B4-BE49-F238E27FC236}">
                <a16:creationId xmlns:a16="http://schemas.microsoft.com/office/drawing/2014/main" xmlns="" id="{94A87B77-568B-4CB5-B361-6F18A275D006}"/>
              </a:ext>
            </a:extLst>
          </p:cNvPr>
          <p:cNvCxnSpPr/>
          <p:nvPr/>
        </p:nvCxnSpPr>
        <p:spPr>
          <a:xfrm>
            <a:off x="910906" y="4648398"/>
            <a:ext cx="2893960"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9163189"/>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p:cTn id="56" dur="500" fill="hold"/>
                                        <p:tgtEl>
                                          <p:spTgt spid="26"/>
                                        </p:tgtEl>
                                        <p:attrNameLst>
                                          <p:attrName>ppt_w</p:attrName>
                                        </p:attrNameLst>
                                      </p:cBhvr>
                                      <p:tavLst>
                                        <p:tav tm="0">
                                          <p:val>
                                            <p:fltVal val="0"/>
                                          </p:val>
                                        </p:tav>
                                        <p:tav tm="100000">
                                          <p:val>
                                            <p:strVal val="#ppt_w"/>
                                          </p:val>
                                        </p:tav>
                                      </p:tavLst>
                                    </p:anim>
                                    <p:anim calcmode="lin" valueType="num">
                                      <p:cBhvr>
                                        <p:cTn id="57" dur="500" fill="hold"/>
                                        <p:tgtEl>
                                          <p:spTgt spid="26"/>
                                        </p:tgtEl>
                                        <p:attrNameLst>
                                          <p:attrName>ppt_h</p:attrName>
                                        </p:attrNameLst>
                                      </p:cBhvr>
                                      <p:tavLst>
                                        <p:tav tm="0">
                                          <p:val>
                                            <p:fltVal val="0"/>
                                          </p:val>
                                        </p:tav>
                                        <p:tav tm="100000">
                                          <p:val>
                                            <p:strVal val="#ppt_h"/>
                                          </p:val>
                                        </p:tav>
                                      </p:tavLst>
                                    </p:anim>
                                    <p:animEffect transition="in" filter="fade">
                                      <p:cBhvr>
                                        <p:cTn id="58" dur="500"/>
                                        <p:tgtEl>
                                          <p:spTgt spid="26"/>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1000"/>
                                        <p:tgtEl>
                                          <p:spTgt spid="29"/>
                                        </p:tgtEl>
                                      </p:cBhvr>
                                    </p:animEffect>
                                    <p:anim calcmode="lin" valueType="num">
                                      <p:cBhvr>
                                        <p:cTn id="64" dur="1000" fill="hold"/>
                                        <p:tgtEl>
                                          <p:spTgt spid="29"/>
                                        </p:tgtEl>
                                        <p:attrNameLst>
                                          <p:attrName>ppt_x</p:attrName>
                                        </p:attrNameLst>
                                      </p:cBhvr>
                                      <p:tavLst>
                                        <p:tav tm="0">
                                          <p:val>
                                            <p:strVal val="#ppt_x"/>
                                          </p:val>
                                        </p:tav>
                                        <p:tav tm="100000">
                                          <p:val>
                                            <p:strVal val="#ppt_x"/>
                                          </p:val>
                                        </p:tav>
                                      </p:tavLst>
                                    </p:anim>
                                    <p:anim calcmode="lin" valueType="num">
                                      <p:cBhvr>
                                        <p:cTn id="6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27"/>
                                        </p:tgtEl>
                                        <p:attrNameLst>
                                          <p:attrName>style.visibility</p:attrName>
                                        </p:attrNameLst>
                                      </p:cBhvr>
                                      <p:to>
                                        <p:strVal val="visible"/>
                                      </p:to>
                                    </p:set>
                                    <p:anim calcmode="lin" valueType="num">
                                      <p:cBhvr>
                                        <p:cTn id="70" dur="500" fill="hold"/>
                                        <p:tgtEl>
                                          <p:spTgt spid="27"/>
                                        </p:tgtEl>
                                        <p:attrNameLst>
                                          <p:attrName>ppt_w</p:attrName>
                                        </p:attrNameLst>
                                      </p:cBhvr>
                                      <p:tavLst>
                                        <p:tav tm="0">
                                          <p:val>
                                            <p:fltVal val="0"/>
                                          </p:val>
                                        </p:tav>
                                        <p:tav tm="100000">
                                          <p:val>
                                            <p:strVal val="#ppt_w"/>
                                          </p:val>
                                        </p:tav>
                                      </p:tavLst>
                                    </p:anim>
                                    <p:anim calcmode="lin" valueType="num">
                                      <p:cBhvr>
                                        <p:cTn id="71" dur="500" fill="hold"/>
                                        <p:tgtEl>
                                          <p:spTgt spid="27"/>
                                        </p:tgtEl>
                                        <p:attrNameLst>
                                          <p:attrName>ppt_h</p:attrName>
                                        </p:attrNameLst>
                                      </p:cBhvr>
                                      <p:tavLst>
                                        <p:tav tm="0">
                                          <p:val>
                                            <p:fltVal val="0"/>
                                          </p:val>
                                        </p:tav>
                                        <p:tav tm="100000">
                                          <p:val>
                                            <p:strVal val="#ppt_h"/>
                                          </p:val>
                                        </p:tav>
                                      </p:tavLst>
                                    </p:anim>
                                    <p:animEffect transition="in" filter="fade">
                                      <p:cBhvr>
                                        <p:cTn id="72" dur="500"/>
                                        <p:tgtEl>
                                          <p:spTgt spid="27"/>
                                        </p:tgtEl>
                                      </p:cBhvr>
                                    </p:animEffect>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1000"/>
                                        <p:tgtEl>
                                          <p:spTgt spid="30"/>
                                        </p:tgtEl>
                                      </p:cBhvr>
                                    </p:animEffect>
                                    <p:anim calcmode="lin" valueType="num">
                                      <p:cBhvr>
                                        <p:cTn id="78" dur="1000" fill="hold"/>
                                        <p:tgtEl>
                                          <p:spTgt spid="30"/>
                                        </p:tgtEl>
                                        <p:attrNameLst>
                                          <p:attrName>ppt_x</p:attrName>
                                        </p:attrNameLst>
                                      </p:cBhvr>
                                      <p:tavLst>
                                        <p:tav tm="0">
                                          <p:val>
                                            <p:strVal val="#ppt_x"/>
                                          </p:val>
                                        </p:tav>
                                        <p:tav tm="100000">
                                          <p:val>
                                            <p:strVal val="#ppt_x"/>
                                          </p:val>
                                        </p:tav>
                                      </p:tavLst>
                                    </p:anim>
                                    <p:anim calcmode="lin" valueType="num">
                                      <p:cBhvr>
                                        <p:cTn id="7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ï$1íḑè">
            <a:extLst>
              <a:ext uri="{FF2B5EF4-FFF2-40B4-BE49-F238E27FC236}">
                <a16:creationId xmlns:a16="http://schemas.microsoft.com/office/drawing/2014/main" xmlns="" id="{043F98F6-55D2-4418-9656-0BE400299B02}"/>
              </a:ext>
            </a:extLst>
          </p:cNvPr>
          <p:cNvSpPr/>
          <p:nvPr/>
        </p:nvSpPr>
        <p:spPr>
          <a:xfrm>
            <a:off x="4956742" y="3134017"/>
            <a:ext cx="2524124" cy="2524123"/>
          </a:xfrm>
          <a:prstGeom prst="roundRect">
            <a:avLst/>
          </a:prstGeom>
          <a:solidFill>
            <a:srgbClr val="44D9E6">
              <a:alpha val="50000"/>
            </a:srgbClr>
          </a:solidFill>
          <a:ln w="57150">
            <a:noFill/>
          </a:ln>
          <a:effectLst/>
          <a:scene3d>
            <a:camera prst="perspectiveRelaxed" fov="2400000">
              <a:rot lat="19626000" lon="960000" rev="19092000"/>
            </a:camera>
            <a:lightRig rig="threePt" dir="t"/>
          </a:scene3d>
          <a:sp3d prstMaterial="matte"/>
        </p:spPr>
        <p:style>
          <a:lnRef idx="1">
            <a:schemeClr val="accent1"/>
          </a:lnRef>
          <a:fillRef idx="3">
            <a:schemeClr val="accent1"/>
          </a:fillRef>
          <a:effectRef idx="2">
            <a:schemeClr val="accent1"/>
          </a:effectRef>
          <a:fontRef idx="minor">
            <a:schemeClr val="lt1"/>
          </a:fontRef>
        </p:style>
        <p:txBody>
          <a:bodyPr anchor="ctr"/>
          <a:lstStyle/>
          <a:p>
            <a:pPr algn="ctr"/>
            <a:endParaRPr dirty="0">
              <a:solidFill>
                <a:srgbClr val="44D9E6"/>
              </a:solidFill>
            </a:endParaRPr>
          </a:p>
        </p:txBody>
      </p:sp>
      <p:sp>
        <p:nvSpPr>
          <p:cNvPr id="4" name="îšlíḓê">
            <a:extLst>
              <a:ext uri="{FF2B5EF4-FFF2-40B4-BE49-F238E27FC236}">
                <a16:creationId xmlns:a16="http://schemas.microsoft.com/office/drawing/2014/main" xmlns="" id="{B1A72E03-31F8-441D-83BE-7A6AAD86CB13}"/>
              </a:ext>
            </a:extLst>
          </p:cNvPr>
          <p:cNvSpPr/>
          <p:nvPr/>
        </p:nvSpPr>
        <p:spPr>
          <a:xfrm>
            <a:off x="4956742" y="2550500"/>
            <a:ext cx="2524124" cy="2524123"/>
          </a:xfrm>
          <a:prstGeom prst="roundRect">
            <a:avLst/>
          </a:prstGeom>
          <a:solidFill>
            <a:srgbClr val="44D9E6">
              <a:alpha val="50000"/>
            </a:srgbClr>
          </a:solidFill>
          <a:ln w="57150">
            <a:noFill/>
          </a:ln>
          <a:effectLst/>
          <a:scene3d>
            <a:camera prst="perspectiveRelaxed" fov="2400000">
              <a:rot lat="19626000" lon="960000" rev="19092000"/>
            </a:camera>
            <a:lightRig rig="threePt" dir="t"/>
          </a:scene3d>
          <a:sp3d prstMaterial="matte"/>
        </p:spPr>
        <p:style>
          <a:lnRef idx="1">
            <a:schemeClr val="accent1"/>
          </a:lnRef>
          <a:fillRef idx="3">
            <a:schemeClr val="accent1"/>
          </a:fillRef>
          <a:effectRef idx="2">
            <a:schemeClr val="accent1"/>
          </a:effectRef>
          <a:fontRef idx="minor">
            <a:schemeClr val="lt1"/>
          </a:fontRef>
        </p:style>
        <p:txBody>
          <a:bodyPr anchor="ctr"/>
          <a:lstStyle/>
          <a:p>
            <a:pPr algn="ctr"/>
            <a:endParaRPr dirty="0">
              <a:solidFill>
                <a:srgbClr val="44D9E6"/>
              </a:solidFill>
            </a:endParaRPr>
          </a:p>
        </p:txBody>
      </p:sp>
      <p:sp>
        <p:nvSpPr>
          <p:cNvPr id="5" name="îslídé">
            <a:extLst>
              <a:ext uri="{FF2B5EF4-FFF2-40B4-BE49-F238E27FC236}">
                <a16:creationId xmlns:a16="http://schemas.microsoft.com/office/drawing/2014/main" xmlns="" id="{3F610836-6CCE-4D83-86E4-E54720D7B614}"/>
              </a:ext>
            </a:extLst>
          </p:cNvPr>
          <p:cNvSpPr/>
          <p:nvPr/>
        </p:nvSpPr>
        <p:spPr>
          <a:xfrm>
            <a:off x="4956742" y="1966984"/>
            <a:ext cx="2524124" cy="2524123"/>
          </a:xfrm>
          <a:prstGeom prst="roundRect">
            <a:avLst/>
          </a:prstGeom>
          <a:solidFill>
            <a:srgbClr val="44D9E6">
              <a:alpha val="50000"/>
            </a:srgbClr>
          </a:solidFill>
          <a:ln w="57150">
            <a:noFill/>
          </a:ln>
          <a:effectLst/>
          <a:scene3d>
            <a:camera prst="perspectiveRelaxed" fov="2400000">
              <a:rot lat="19626000" lon="960000" rev="19092000"/>
            </a:camera>
            <a:lightRig rig="threePt" dir="t"/>
          </a:scene3d>
          <a:sp3d prstMaterial="matte"/>
        </p:spPr>
        <p:style>
          <a:lnRef idx="1">
            <a:schemeClr val="accent1"/>
          </a:lnRef>
          <a:fillRef idx="3">
            <a:schemeClr val="accent1"/>
          </a:fillRef>
          <a:effectRef idx="2">
            <a:schemeClr val="accent1"/>
          </a:effectRef>
          <a:fontRef idx="minor">
            <a:schemeClr val="lt1"/>
          </a:fontRef>
        </p:style>
        <p:txBody>
          <a:bodyPr anchor="ctr"/>
          <a:lstStyle/>
          <a:p>
            <a:pPr algn="ctr"/>
            <a:endParaRPr dirty="0">
              <a:solidFill>
                <a:srgbClr val="44D9E6"/>
              </a:solidFill>
            </a:endParaRPr>
          </a:p>
        </p:txBody>
      </p:sp>
      <p:sp>
        <p:nvSpPr>
          <p:cNvPr id="6" name="î$ļíďe">
            <a:extLst>
              <a:ext uri="{FF2B5EF4-FFF2-40B4-BE49-F238E27FC236}">
                <a16:creationId xmlns:a16="http://schemas.microsoft.com/office/drawing/2014/main" xmlns="" id="{7BFB4BED-2AC1-4D83-AF63-00CD05AEB25A}"/>
              </a:ext>
            </a:extLst>
          </p:cNvPr>
          <p:cNvSpPr>
            <a:spLocks/>
          </p:cNvSpPr>
          <p:nvPr/>
        </p:nvSpPr>
        <p:spPr bwMode="auto">
          <a:xfrm>
            <a:off x="3535197" y="3526657"/>
            <a:ext cx="701320" cy="701319"/>
          </a:xfrm>
          <a:prstGeom prst="ellipse">
            <a:avLst/>
          </a:prstGeom>
          <a:solidFill>
            <a:srgbClr val="44D9E6">
              <a:alpha val="50000"/>
            </a:srgbClr>
          </a:solidFill>
          <a:ln w="9525">
            <a:noFill/>
            <a:round/>
            <a:headEnd/>
            <a:tailEnd/>
          </a:ln>
          <a:extLst/>
        </p:spPr>
        <p:txBody>
          <a:bodyPr anchor="ctr"/>
          <a:lstStyle/>
          <a:p>
            <a:pPr algn="ctr"/>
            <a:endParaRPr dirty="0">
              <a:solidFill>
                <a:srgbClr val="44D9E6"/>
              </a:solidFill>
            </a:endParaRPr>
          </a:p>
        </p:txBody>
      </p:sp>
      <p:cxnSp>
        <p:nvCxnSpPr>
          <p:cNvPr id="7" name="Straight Connector 9">
            <a:extLst>
              <a:ext uri="{FF2B5EF4-FFF2-40B4-BE49-F238E27FC236}">
                <a16:creationId xmlns:a16="http://schemas.microsoft.com/office/drawing/2014/main" xmlns="" id="{336B5C31-09BC-4BA1-8632-F335EC0811D4}"/>
              </a:ext>
            </a:extLst>
          </p:cNvPr>
          <p:cNvCxnSpPr/>
          <p:nvPr/>
        </p:nvCxnSpPr>
        <p:spPr>
          <a:xfrm flipH="1">
            <a:off x="6998704" y="2551461"/>
            <a:ext cx="1307765" cy="0"/>
          </a:xfrm>
          <a:prstGeom prst="line">
            <a:avLst/>
          </a:prstGeom>
          <a:ln w="6350" cmpd="sng">
            <a:solidFill>
              <a:srgbClr val="44D9E6">
                <a:alpha val="50000"/>
              </a:srgbClr>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10">
            <a:extLst>
              <a:ext uri="{FF2B5EF4-FFF2-40B4-BE49-F238E27FC236}">
                <a16:creationId xmlns:a16="http://schemas.microsoft.com/office/drawing/2014/main" xmlns="" id="{9C3599B1-55B0-4C54-AE1F-21B96B0974A6}"/>
              </a:ext>
            </a:extLst>
          </p:cNvPr>
          <p:cNvCxnSpPr/>
          <p:nvPr/>
        </p:nvCxnSpPr>
        <p:spPr>
          <a:xfrm flipH="1">
            <a:off x="4236517" y="3869178"/>
            <a:ext cx="368794" cy="0"/>
          </a:xfrm>
          <a:prstGeom prst="line">
            <a:avLst/>
          </a:prstGeom>
          <a:ln w="6350" cmpd="sng">
            <a:solidFill>
              <a:srgbClr val="44D9E6">
                <a:alpha val="50000"/>
              </a:srgbClr>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12">
            <a:extLst>
              <a:ext uri="{FF2B5EF4-FFF2-40B4-BE49-F238E27FC236}">
                <a16:creationId xmlns:a16="http://schemas.microsoft.com/office/drawing/2014/main" xmlns="" id="{A77626D8-80BC-4FA9-BE0C-2166FD78D9E9}"/>
              </a:ext>
            </a:extLst>
          </p:cNvPr>
          <p:cNvCxnSpPr/>
          <p:nvPr/>
        </p:nvCxnSpPr>
        <p:spPr>
          <a:xfrm flipH="1">
            <a:off x="7628901" y="4578637"/>
            <a:ext cx="677568" cy="0"/>
          </a:xfrm>
          <a:prstGeom prst="line">
            <a:avLst/>
          </a:prstGeom>
          <a:ln w="6350" cmpd="sng">
            <a:solidFill>
              <a:srgbClr val="44D9E6">
                <a:alpha val="50000"/>
              </a:srgbClr>
            </a:solidFill>
          </a:ln>
          <a:effectLst/>
        </p:spPr>
        <p:style>
          <a:lnRef idx="2">
            <a:schemeClr val="accent1"/>
          </a:lnRef>
          <a:fillRef idx="0">
            <a:schemeClr val="accent1"/>
          </a:fillRef>
          <a:effectRef idx="1">
            <a:schemeClr val="accent1"/>
          </a:effectRef>
          <a:fontRef idx="minor">
            <a:schemeClr val="tx1"/>
          </a:fontRef>
        </p:style>
      </p:cxnSp>
      <p:sp>
        <p:nvSpPr>
          <p:cNvPr id="10" name="íšļîḍê">
            <a:extLst>
              <a:ext uri="{FF2B5EF4-FFF2-40B4-BE49-F238E27FC236}">
                <a16:creationId xmlns:a16="http://schemas.microsoft.com/office/drawing/2014/main" xmlns="" id="{E5D66E9C-E031-4389-BA60-926EA9FB1E69}"/>
              </a:ext>
            </a:extLst>
          </p:cNvPr>
          <p:cNvSpPr>
            <a:spLocks/>
          </p:cNvSpPr>
          <p:nvPr/>
        </p:nvSpPr>
        <p:spPr bwMode="auto">
          <a:xfrm>
            <a:off x="7991026" y="2199841"/>
            <a:ext cx="701320" cy="701319"/>
          </a:xfrm>
          <a:prstGeom prst="ellipse">
            <a:avLst/>
          </a:prstGeom>
          <a:solidFill>
            <a:srgbClr val="44D9E6">
              <a:alpha val="50000"/>
            </a:srgbClr>
          </a:solidFill>
          <a:ln w="9525">
            <a:noFill/>
            <a:round/>
            <a:headEnd/>
            <a:tailEnd/>
          </a:ln>
          <a:extLst/>
        </p:spPr>
        <p:txBody>
          <a:bodyPr anchor="ctr"/>
          <a:lstStyle/>
          <a:p>
            <a:pPr algn="ctr"/>
            <a:endParaRPr dirty="0">
              <a:solidFill>
                <a:srgbClr val="44D9E6"/>
              </a:solidFill>
            </a:endParaRPr>
          </a:p>
        </p:txBody>
      </p:sp>
      <p:sp>
        <p:nvSpPr>
          <p:cNvPr id="11" name="íṥľïďé">
            <a:extLst>
              <a:ext uri="{FF2B5EF4-FFF2-40B4-BE49-F238E27FC236}">
                <a16:creationId xmlns:a16="http://schemas.microsoft.com/office/drawing/2014/main" xmlns="" id="{333B9DF9-4F0D-49C9-9D11-DBEC37F02A5C}"/>
              </a:ext>
            </a:extLst>
          </p:cNvPr>
          <p:cNvSpPr>
            <a:spLocks/>
          </p:cNvSpPr>
          <p:nvPr/>
        </p:nvSpPr>
        <p:spPr bwMode="auto">
          <a:xfrm>
            <a:off x="7991026" y="4227977"/>
            <a:ext cx="701320" cy="701319"/>
          </a:xfrm>
          <a:prstGeom prst="ellipse">
            <a:avLst/>
          </a:prstGeom>
          <a:solidFill>
            <a:srgbClr val="44D9E6">
              <a:alpha val="50000"/>
            </a:srgbClr>
          </a:solidFill>
          <a:ln w="9525">
            <a:noFill/>
            <a:round/>
            <a:headEnd/>
            <a:tailEnd/>
          </a:ln>
          <a:extLst/>
        </p:spPr>
        <p:txBody>
          <a:bodyPr anchor="ctr"/>
          <a:lstStyle/>
          <a:p>
            <a:pPr algn="ctr"/>
            <a:endParaRPr dirty="0">
              <a:solidFill>
                <a:srgbClr val="44D9E6"/>
              </a:solidFill>
            </a:endParaRPr>
          </a:p>
        </p:txBody>
      </p:sp>
      <p:grpSp>
        <p:nvGrpSpPr>
          <p:cNvPr id="12" name="iSľíďè">
            <a:extLst>
              <a:ext uri="{FF2B5EF4-FFF2-40B4-BE49-F238E27FC236}">
                <a16:creationId xmlns:a16="http://schemas.microsoft.com/office/drawing/2014/main" xmlns="" id="{A5EB2C48-2823-4C27-8D94-5CE2F687875C}"/>
              </a:ext>
            </a:extLst>
          </p:cNvPr>
          <p:cNvGrpSpPr/>
          <p:nvPr/>
        </p:nvGrpSpPr>
        <p:grpSpPr>
          <a:xfrm>
            <a:off x="1286032" y="3441588"/>
            <a:ext cx="2249165" cy="871459"/>
            <a:chOff x="4410146" y="3865260"/>
            <a:chExt cx="2475841" cy="983472"/>
          </a:xfrm>
        </p:grpSpPr>
        <p:sp>
          <p:nvSpPr>
            <p:cNvPr id="23" name="iślíḓé">
              <a:extLst>
                <a:ext uri="{FF2B5EF4-FFF2-40B4-BE49-F238E27FC236}">
                  <a16:creationId xmlns:a16="http://schemas.microsoft.com/office/drawing/2014/main" xmlns="" id="{18EC0DBB-3578-4307-BCA8-7471EA0C6466}"/>
                </a:ext>
              </a:extLst>
            </p:cNvPr>
            <p:cNvSpPr txBox="1">
              <a:spLocks/>
            </p:cNvSpPr>
            <p:nvPr/>
          </p:nvSpPr>
          <p:spPr bwMode="auto">
            <a:xfrm>
              <a:off x="4410146" y="3865260"/>
              <a:ext cx="2475841" cy="270493"/>
            </a:xfrm>
            <a:prstGeom prst="rect">
              <a:avLst/>
            </a:prstGeom>
            <a:noFill/>
            <a:extLst/>
          </p:spPr>
          <p:txBody>
            <a:bodyPr wrap="none" lIns="0" tIns="0" rIns="288000" bIns="0" anchor="b" anchorCtr="0">
              <a:normAutofit/>
            </a:bodyPr>
            <a:lstStyle/>
            <a:p>
              <a:pPr algn="r" latinLnBrk="0"/>
              <a:r>
                <a:rPr lang="zh-CN" altLang="en-US" sz="1400" dirty="0">
                  <a:solidFill>
                    <a:srgbClr val="44D9E6"/>
                  </a:solidFill>
                  <a:effectLst/>
                </a:rPr>
                <a:t>标题文本预设</a:t>
              </a:r>
            </a:p>
          </p:txBody>
        </p:sp>
        <p:sp>
          <p:nvSpPr>
            <p:cNvPr id="24" name="íṥļíḋê">
              <a:extLst>
                <a:ext uri="{FF2B5EF4-FFF2-40B4-BE49-F238E27FC236}">
                  <a16:creationId xmlns:a16="http://schemas.microsoft.com/office/drawing/2014/main" xmlns="" id="{35245897-D833-4731-AF18-131BDD8A5409}"/>
                </a:ext>
              </a:extLst>
            </p:cNvPr>
            <p:cNvSpPr txBox="1">
              <a:spLocks/>
            </p:cNvSpPr>
            <p:nvPr/>
          </p:nvSpPr>
          <p:spPr bwMode="auto">
            <a:xfrm>
              <a:off x="4410146" y="4135753"/>
              <a:ext cx="2475841" cy="712979"/>
            </a:xfrm>
            <a:prstGeom prst="rect">
              <a:avLst/>
            </a:prstGeom>
            <a:noFill/>
            <a:extLst/>
          </p:spPr>
          <p:txBody>
            <a:bodyPr wrap="square" lIns="0" tIns="0" rIns="288000" bIns="0" anchor="t" anchorCtr="0">
              <a:normAutofit/>
            </a:bodyPr>
            <a:lstStyle/>
            <a:p>
              <a:pPr algn="r">
                <a:lnSpc>
                  <a:spcPct val="120000"/>
                </a:lnSpc>
              </a:pPr>
              <a:r>
                <a:rPr lang="zh-CN" altLang="en-US" sz="1000" dirty="0">
                  <a:solidFill>
                    <a:srgbClr val="4BA2AC"/>
                  </a:solidFill>
                </a:rPr>
                <a:t>点击此处更换文本点击此处更换文本点击此处更换文本</a:t>
              </a:r>
              <a:endParaRPr lang="zh-CN" altLang="en-US" sz="1000" b="0" dirty="0">
                <a:solidFill>
                  <a:srgbClr val="44D9E6"/>
                </a:solidFill>
                <a:effectLst/>
              </a:endParaRPr>
            </a:p>
          </p:txBody>
        </p:sp>
      </p:grpSp>
      <p:grpSp>
        <p:nvGrpSpPr>
          <p:cNvPr id="13" name="îşľiḓé">
            <a:extLst>
              <a:ext uri="{FF2B5EF4-FFF2-40B4-BE49-F238E27FC236}">
                <a16:creationId xmlns:a16="http://schemas.microsoft.com/office/drawing/2014/main" xmlns="" id="{36D0AA4A-7B88-451A-87F5-7D626131883E}"/>
              </a:ext>
            </a:extLst>
          </p:cNvPr>
          <p:cNvGrpSpPr/>
          <p:nvPr/>
        </p:nvGrpSpPr>
        <p:grpSpPr>
          <a:xfrm>
            <a:off x="8692346" y="4142907"/>
            <a:ext cx="2213621" cy="871459"/>
            <a:chOff x="4410146" y="3865260"/>
            <a:chExt cx="2475841" cy="983472"/>
          </a:xfrm>
        </p:grpSpPr>
        <p:sp>
          <p:nvSpPr>
            <p:cNvPr id="21" name="íŝḷiďe">
              <a:extLst>
                <a:ext uri="{FF2B5EF4-FFF2-40B4-BE49-F238E27FC236}">
                  <a16:creationId xmlns:a16="http://schemas.microsoft.com/office/drawing/2014/main" xmlns="" id="{D0373670-78FD-4B86-8258-CE372D647A97}"/>
                </a:ext>
              </a:extLst>
            </p:cNvPr>
            <p:cNvSpPr txBox="1">
              <a:spLocks/>
            </p:cNvSpPr>
            <p:nvPr/>
          </p:nvSpPr>
          <p:spPr bwMode="auto">
            <a:xfrm>
              <a:off x="4410146" y="3865260"/>
              <a:ext cx="2475841" cy="270493"/>
            </a:xfrm>
            <a:prstGeom prst="rect">
              <a:avLst/>
            </a:prstGeom>
            <a:noFill/>
            <a:extLst/>
          </p:spPr>
          <p:txBody>
            <a:bodyPr wrap="none" lIns="288000" tIns="0" rIns="288000" bIns="0" anchor="b" anchorCtr="0">
              <a:normAutofit/>
            </a:bodyPr>
            <a:lstStyle/>
            <a:p>
              <a:pPr algn="l" latinLnBrk="0"/>
              <a:r>
                <a:rPr lang="zh-CN" altLang="en-US" sz="1400">
                  <a:solidFill>
                    <a:srgbClr val="44D9E6"/>
                  </a:solidFill>
                  <a:effectLst/>
                </a:rPr>
                <a:t>标题文本预设</a:t>
              </a:r>
            </a:p>
          </p:txBody>
        </p:sp>
        <p:sp>
          <p:nvSpPr>
            <p:cNvPr id="22" name="iṥlidé">
              <a:extLst>
                <a:ext uri="{FF2B5EF4-FFF2-40B4-BE49-F238E27FC236}">
                  <a16:creationId xmlns:a16="http://schemas.microsoft.com/office/drawing/2014/main" xmlns="" id="{1A0ED189-C01F-43A1-BC53-190092B8A75C}"/>
                </a:ext>
              </a:extLst>
            </p:cNvPr>
            <p:cNvSpPr txBox="1">
              <a:spLocks/>
            </p:cNvSpPr>
            <p:nvPr/>
          </p:nvSpPr>
          <p:spPr bwMode="auto">
            <a:xfrm>
              <a:off x="4410146" y="4135753"/>
              <a:ext cx="2475841" cy="712979"/>
            </a:xfrm>
            <a:prstGeom prst="rect">
              <a:avLst/>
            </a:prstGeom>
            <a:noFill/>
            <a:extLst/>
          </p:spPr>
          <p:txBody>
            <a:bodyPr wrap="square" lIns="288000" tIns="0" rIns="288000" bIns="0" anchor="t" anchorCtr="0">
              <a:normAutofit/>
            </a:bodyPr>
            <a:lstStyle/>
            <a:p>
              <a:pPr>
                <a:lnSpc>
                  <a:spcPct val="120000"/>
                </a:lnSpc>
              </a:pPr>
              <a:r>
                <a:rPr lang="zh-CN" altLang="en-US" sz="1000" dirty="0">
                  <a:solidFill>
                    <a:srgbClr val="4BA2AC"/>
                  </a:solidFill>
                </a:rPr>
                <a:t>点击此处更换文本点击此处更换文本点击此处更换文本</a:t>
              </a:r>
              <a:endParaRPr lang="zh-CN" altLang="en-US" sz="1000" b="0" dirty="0">
                <a:solidFill>
                  <a:srgbClr val="44D9E6"/>
                </a:solidFill>
                <a:effectLst/>
              </a:endParaRPr>
            </a:p>
          </p:txBody>
        </p:sp>
      </p:grpSp>
      <p:grpSp>
        <p:nvGrpSpPr>
          <p:cNvPr id="14" name="î$ḷïḑê">
            <a:extLst>
              <a:ext uri="{FF2B5EF4-FFF2-40B4-BE49-F238E27FC236}">
                <a16:creationId xmlns:a16="http://schemas.microsoft.com/office/drawing/2014/main" xmlns="" id="{8AABDD93-21FB-45DB-89C3-ABC5691F8B7E}"/>
              </a:ext>
            </a:extLst>
          </p:cNvPr>
          <p:cNvGrpSpPr/>
          <p:nvPr/>
        </p:nvGrpSpPr>
        <p:grpSpPr>
          <a:xfrm>
            <a:off x="8692346" y="2114771"/>
            <a:ext cx="2213621" cy="871459"/>
            <a:chOff x="4410146" y="3865260"/>
            <a:chExt cx="2475841" cy="983472"/>
          </a:xfrm>
        </p:grpSpPr>
        <p:sp>
          <p:nvSpPr>
            <p:cNvPr id="19" name="ïsļíde">
              <a:extLst>
                <a:ext uri="{FF2B5EF4-FFF2-40B4-BE49-F238E27FC236}">
                  <a16:creationId xmlns:a16="http://schemas.microsoft.com/office/drawing/2014/main" xmlns="" id="{020DC377-9D34-41EE-95AF-86932FB10997}"/>
                </a:ext>
              </a:extLst>
            </p:cNvPr>
            <p:cNvSpPr txBox="1">
              <a:spLocks/>
            </p:cNvSpPr>
            <p:nvPr/>
          </p:nvSpPr>
          <p:spPr bwMode="auto">
            <a:xfrm>
              <a:off x="4410146" y="3865260"/>
              <a:ext cx="2475841" cy="270493"/>
            </a:xfrm>
            <a:prstGeom prst="rect">
              <a:avLst/>
            </a:prstGeom>
            <a:noFill/>
            <a:extLst/>
          </p:spPr>
          <p:txBody>
            <a:bodyPr wrap="none" lIns="288000" tIns="0" rIns="288000" bIns="0" anchor="b" anchorCtr="0">
              <a:normAutofit/>
            </a:bodyPr>
            <a:lstStyle/>
            <a:p>
              <a:pPr algn="l" latinLnBrk="0"/>
              <a:r>
                <a:rPr lang="zh-CN" altLang="en-US" sz="1400" dirty="0">
                  <a:solidFill>
                    <a:srgbClr val="44D9E6"/>
                  </a:solidFill>
                  <a:effectLst/>
                </a:rPr>
                <a:t>标题文本预设</a:t>
              </a:r>
            </a:p>
          </p:txBody>
        </p:sp>
        <p:sp>
          <p:nvSpPr>
            <p:cNvPr id="20" name="íŝ1íḍé">
              <a:extLst>
                <a:ext uri="{FF2B5EF4-FFF2-40B4-BE49-F238E27FC236}">
                  <a16:creationId xmlns:a16="http://schemas.microsoft.com/office/drawing/2014/main" xmlns="" id="{300E2036-36C9-4C39-B5F0-7A91638EE438}"/>
                </a:ext>
              </a:extLst>
            </p:cNvPr>
            <p:cNvSpPr txBox="1">
              <a:spLocks/>
            </p:cNvSpPr>
            <p:nvPr/>
          </p:nvSpPr>
          <p:spPr bwMode="auto">
            <a:xfrm>
              <a:off x="4410146" y="4135753"/>
              <a:ext cx="2475841" cy="712979"/>
            </a:xfrm>
            <a:prstGeom prst="rect">
              <a:avLst/>
            </a:prstGeom>
            <a:noFill/>
            <a:extLst/>
          </p:spPr>
          <p:txBody>
            <a:bodyPr wrap="square" lIns="288000" tIns="0" rIns="288000" bIns="0" anchor="t" anchorCtr="0">
              <a:normAutofit/>
            </a:bodyPr>
            <a:lstStyle/>
            <a:p>
              <a:pPr>
                <a:lnSpc>
                  <a:spcPct val="120000"/>
                </a:lnSpc>
              </a:pPr>
              <a:r>
                <a:rPr lang="zh-CN" altLang="en-US" sz="1000" dirty="0">
                  <a:solidFill>
                    <a:srgbClr val="4BA2AC"/>
                  </a:solidFill>
                </a:rPr>
                <a:t>点击此处更换文本点击此处更换文本点击此处更换文本点击此处更换文本</a:t>
              </a:r>
              <a:endParaRPr lang="zh-CN" altLang="en-US" sz="1000" b="0" dirty="0">
                <a:solidFill>
                  <a:srgbClr val="44D9E6"/>
                </a:solidFill>
                <a:effectLst/>
              </a:endParaRPr>
            </a:p>
          </p:txBody>
        </p:sp>
      </p:grpSp>
      <p:grpSp>
        <p:nvGrpSpPr>
          <p:cNvPr id="25" name="组合 24">
            <a:extLst>
              <a:ext uri="{FF2B5EF4-FFF2-40B4-BE49-F238E27FC236}">
                <a16:creationId xmlns:a16="http://schemas.microsoft.com/office/drawing/2014/main" xmlns="" id="{33BD7D75-98C5-4267-9A92-EC3BA3A5BAFA}"/>
              </a:ext>
            </a:extLst>
          </p:cNvPr>
          <p:cNvGrpSpPr/>
          <p:nvPr/>
        </p:nvGrpSpPr>
        <p:grpSpPr>
          <a:xfrm>
            <a:off x="0" y="304800"/>
            <a:ext cx="8048984" cy="566585"/>
            <a:chOff x="0" y="513506"/>
            <a:chExt cx="6978466" cy="491229"/>
          </a:xfrm>
        </p:grpSpPr>
        <p:sp>
          <p:nvSpPr>
            <p:cNvPr id="26" name="矩形 2">
              <a:extLst>
                <a:ext uri="{FF2B5EF4-FFF2-40B4-BE49-F238E27FC236}">
                  <a16:creationId xmlns:a16="http://schemas.microsoft.com/office/drawing/2014/main" xmlns="" id="{6D30AEF5-5512-4EB8-849F-395B10730C3B}"/>
                </a:ext>
              </a:extLst>
            </p:cNvPr>
            <p:cNvSpPr/>
            <p:nvPr/>
          </p:nvSpPr>
          <p:spPr>
            <a:xfrm>
              <a:off x="0" y="513506"/>
              <a:ext cx="623488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881" h="491229">
                  <a:moveTo>
                    <a:pt x="0" y="0"/>
                  </a:moveTo>
                  <a:lnTo>
                    <a:pt x="5206181" y="0"/>
                  </a:lnTo>
                  <a:lnTo>
                    <a:pt x="6234881" y="491229"/>
                  </a:lnTo>
                  <a:lnTo>
                    <a:pt x="0" y="491229"/>
                  </a:lnTo>
                  <a:lnTo>
                    <a:pt x="0" y="0"/>
                  </a:lnTo>
                  <a:close/>
                </a:path>
              </a:pathLst>
            </a:custGeom>
            <a:gradFill>
              <a:gsLst>
                <a:gs pos="0">
                  <a:schemeClr val="accent1">
                    <a:lumMod val="5000"/>
                    <a:lumOff val="95000"/>
                    <a:alpha val="0"/>
                  </a:schemeClr>
                </a:gs>
                <a:gs pos="74000">
                  <a:srgbClr val="44D9E6"/>
                </a:gs>
                <a:gs pos="83000">
                  <a:srgbClr val="44D9E6"/>
                </a:gs>
                <a:gs pos="100000">
                  <a:srgbClr val="44D9E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
              <a:extLst>
                <a:ext uri="{FF2B5EF4-FFF2-40B4-BE49-F238E27FC236}">
                  <a16:creationId xmlns:a16="http://schemas.microsoft.com/office/drawing/2014/main" xmlns="" id="{A793AEEA-7316-4CBA-9FAD-688F257612AB}"/>
                </a:ext>
              </a:extLst>
            </p:cNvPr>
            <p:cNvSpPr/>
            <p:nvPr/>
          </p:nvSpPr>
          <p:spPr>
            <a:xfrm>
              <a:off x="535368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
              <a:extLst>
                <a:ext uri="{FF2B5EF4-FFF2-40B4-BE49-F238E27FC236}">
                  <a16:creationId xmlns:a16="http://schemas.microsoft.com/office/drawing/2014/main" xmlns="" id="{7CAD19FE-557F-4908-95EE-D942144CEF73}"/>
                </a:ext>
              </a:extLst>
            </p:cNvPr>
            <p:cNvSpPr/>
            <p:nvPr/>
          </p:nvSpPr>
          <p:spPr>
            <a:xfrm>
              <a:off x="571563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a:extLst>
              <a:ext uri="{FF2B5EF4-FFF2-40B4-BE49-F238E27FC236}">
                <a16:creationId xmlns:a16="http://schemas.microsoft.com/office/drawing/2014/main" xmlns="" id="{66E6E5E2-11A6-4D86-942D-D99839FCEBE9}"/>
              </a:ext>
            </a:extLst>
          </p:cNvPr>
          <p:cNvSpPr txBox="1"/>
          <p:nvPr/>
        </p:nvSpPr>
        <p:spPr>
          <a:xfrm>
            <a:off x="286065" y="342900"/>
            <a:ext cx="6858000" cy="523220"/>
          </a:xfrm>
          <a:prstGeom prst="rect">
            <a:avLst/>
          </a:prstGeom>
          <a:noFill/>
        </p:spPr>
        <p:txBody>
          <a:bodyPr wrap="square" rtlCol="0">
            <a:spAutoFit/>
          </a:bodyPr>
          <a:lstStyle/>
          <a:p>
            <a:r>
              <a:rPr lang="en-US" altLang="zh-CN" sz="2800" spc="120" dirty="0">
                <a:solidFill>
                  <a:schemeClr val="bg1"/>
                </a:solidFill>
                <a:cs typeface="+mn-ea"/>
                <a:sym typeface="+mn-lt"/>
              </a:rPr>
              <a:t>AI SEGMENTATION OVERVIEW</a:t>
            </a:r>
            <a:endParaRPr lang="zh-CN" altLang="en-US" sz="2800" spc="120" dirty="0">
              <a:solidFill>
                <a:schemeClr val="bg1"/>
              </a:solidFill>
              <a:cs typeface="+mn-ea"/>
              <a:sym typeface="+mn-lt"/>
            </a:endParaRPr>
          </a:p>
        </p:txBody>
      </p:sp>
      <p:sp>
        <p:nvSpPr>
          <p:cNvPr id="2" name="文本框 1">
            <a:extLst>
              <a:ext uri="{FF2B5EF4-FFF2-40B4-BE49-F238E27FC236}">
                <a16:creationId xmlns:a16="http://schemas.microsoft.com/office/drawing/2014/main" xmlns="" id="{03E07098-15D6-4223-A55F-7080E8935C8B}"/>
              </a:ext>
            </a:extLst>
          </p:cNvPr>
          <p:cNvSpPr txBox="1"/>
          <p:nvPr/>
        </p:nvSpPr>
        <p:spPr>
          <a:xfrm>
            <a:off x="3704769" y="3673600"/>
            <a:ext cx="720225" cy="461665"/>
          </a:xfrm>
          <a:prstGeom prst="rect">
            <a:avLst/>
          </a:prstGeom>
          <a:noFill/>
        </p:spPr>
        <p:txBody>
          <a:bodyPr wrap="square" rtlCol="0">
            <a:spAutoFit/>
          </a:bodyPr>
          <a:lstStyle/>
          <a:p>
            <a:r>
              <a:rPr lang="en-US" altLang="zh-CN" sz="2400" dirty="0">
                <a:solidFill>
                  <a:schemeClr val="bg1"/>
                </a:solidFill>
              </a:rPr>
              <a:t>1</a:t>
            </a:r>
            <a:endParaRPr lang="zh-CN" altLang="en-US" sz="2400" dirty="0">
              <a:solidFill>
                <a:schemeClr val="bg1"/>
              </a:solidFill>
            </a:endParaRPr>
          </a:p>
        </p:txBody>
      </p:sp>
      <p:sp>
        <p:nvSpPr>
          <p:cNvPr id="30" name="文本框 29">
            <a:extLst>
              <a:ext uri="{FF2B5EF4-FFF2-40B4-BE49-F238E27FC236}">
                <a16:creationId xmlns:a16="http://schemas.microsoft.com/office/drawing/2014/main" xmlns="" id="{86E399AA-0312-4A02-B163-5A7EBBDFF954}"/>
              </a:ext>
            </a:extLst>
          </p:cNvPr>
          <p:cNvSpPr txBox="1"/>
          <p:nvPr/>
        </p:nvSpPr>
        <p:spPr>
          <a:xfrm>
            <a:off x="8163884" y="2319667"/>
            <a:ext cx="720225" cy="461665"/>
          </a:xfrm>
          <a:prstGeom prst="rect">
            <a:avLst/>
          </a:prstGeom>
          <a:noFill/>
        </p:spPr>
        <p:txBody>
          <a:bodyPr wrap="square" rtlCol="0">
            <a:spAutoFit/>
          </a:bodyPr>
          <a:lstStyle/>
          <a:p>
            <a:r>
              <a:rPr lang="en-US" altLang="zh-CN" sz="2400" dirty="0">
                <a:solidFill>
                  <a:schemeClr val="bg1"/>
                </a:solidFill>
              </a:rPr>
              <a:t>2</a:t>
            </a:r>
            <a:endParaRPr lang="zh-CN" altLang="en-US" sz="2400" dirty="0">
              <a:solidFill>
                <a:schemeClr val="bg1"/>
              </a:solidFill>
            </a:endParaRPr>
          </a:p>
        </p:txBody>
      </p:sp>
      <p:sp>
        <p:nvSpPr>
          <p:cNvPr id="31" name="文本框 30">
            <a:extLst>
              <a:ext uri="{FF2B5EF4-FFF2-40B4-BE49-F238E27FC236}">
                <a16:creationId xmlns:a16="http://schemas.microsoft.com/office/drawing/2014/main" xmlns="" id="{C3296F37-3FE4-4DE9-A27D-E080D5B73BDA}"/>
              </a:ext>
            </a:extLst>
          </p:cNvPr>
          <p:cNvSpPr txBox="1"/>
          <p:nvPr/>
        </p:nvSpPr>
        <p:spPr>
          <a:xfrm>
            <a:off x="8163884" y="4347803"/>
            <a:ext cx="720225" cy="461665"/>
          </a:xfrm>
          <a:prstGeom prst="rect">
            <a:avLst/>
          </a:prstGeom>
          <a:noFill/>
        </p:spPr>
        <p:txBody>
          <a:bodyPr wrap="square" rtlCol="0">
            <a:spAutoFit/>
          </a:bodyPr>
          <a:lstStyle/>
          <a:p>
            <a:r>
              <a:rPr lang="en-US" altLang="zh-CN" sz="2400" dirty="0">
                <a:solidFill>
                  <a:schemeClr val="bg1"/>
                </a:solidFill>
              </a:rPr>
              <a:t>3</a:t>
            </a:r>
            <a:endParaRPr lang="zh-CN" altLang="en-US" sz="2400" dirty="0">
              <a:solidFill>
                <a:schemeClr val="bg1"/>
              </a:solidFill>
            </a:endParaRPr>
          </a:p>
        </p:txBody>
      </p:sp>
    </p:spTree>
    <p:extLst>
      <p:ext uri="{BB962C8B-B14F-4D97-AF65-F5344CB8AC3E}">
        <p14:creationId xmlns:p14="http://schemas.microsoft.com/office/powerpoint/2010/main" val="3342790559"/>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animEffect transition="in" filter="fad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fltVal val="0"/>
                                          </p:val>
                                        </p:tav>
                                        <p:tav tm="100000">
                                          <p:val>
                                            <p:strVal val="#ppt_w"/>
                                          </p:val>
                                        </p:tav>
                                      </p:tavLst>
                                    </p:anim>
                                    <p:anim calcmode="lin" valueType="num">
                                      <p:cBhvr>
                                        <p:cTn id="53" dur="500" fill="hold"/>
                                        <p:tgtEl>
                                          <p:spTgt spid="10"/>
                                        </p:tgtEl>
                                        <p:attrNameLst>
                                          <p:attrName>ppt_h</p:attrName>
                                        </p:attrNameLst>
                                      </p:cBhvr>
                                      <p:tavLst>
                                        <p:tav tm="0">
                                          <p:val>
                                            <p:fltVal val="0"/>
                                          </p:val>
                                        </p:tav>
                                        <p:tav tm="100000">
                                          <p:val>
                                            <p:strVal val="#ppt_h"/>
                                          </p:val>
                                        </p:tav>
                                      </p:tavLst>
                                    </p:anim>
                                    <p:animEffect transition="in" filter="fade">
                                      <p:cBhvr>
                                        <p:cTn id="54" dur="500"/>
                                        <p:tgtEl>
                                          <p:spTgt spid="10"/>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1000"/>
                                        <p:tgtEl>
                                          <p:spTgt spid="14"/>
                                        </p:tgtEl>
                                      </p:cBhvr>
                                    </p:animEffect>
                                    <p:anim calcmode="lin" valueType="num">
                                      <p:cBhvr>
                                        <p:cTn id="60" dur="1000" fill="hold"/>
                                        <p:tgtEl>
                                          <p:spTgt spid="14"/>
                                        </p:tgtEl>
                                        <p:attrNameLst>
                                          <p:attrName>ppt_x</p:attrName>
                                        </p:attrNameLst>
                                      </p:cBhvr>
                                      <p:tavLst>
                                        <p:tav tm="0">
                                          <p:val>
                                            <p:strVal val="#ppt_x"/>
                                          </p:val>
                                        </p:tav>
                                        <p:tav tm="100000">
                                          <p:val>
                                            <p:strVal val="#ppt_x"/>
                                          </p:val>
                                        </p:tav>
                                      </p:tavLst>
                                    </p:anim>
                                    <p:anim calcmode="lin" valueType="num">
                                      <p:cBhvr>
                                        <p:cTn id="6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p:cTn id="66" dur="500" fill="hold"/>
                                        <p:tgtEl>
                                          <p:spTgt spid="9"/>
                                        </p:tgtEl>
                                        <p:attrNameLst>
                                          <p:attrName>ppt_w</p:attrName>
                                        </p:attrNameLst>
                                      </p:cBhvr>
                                      <p:tavLst>
                                        <p:tav tm="0">
                                          <p:val>
                                            <p:fltVal val="0"/>
                                          </p:val>
                                        </p:tav>
                                        <p:tav tm="100000">
                                          <p:val>
                                            <p:strVal val="#ppt_w"/>
                                          </p:val>
                                        </p:tav>
                                      </p:tavLst>
                                    </p:anim>
                                    <p:anim calcmode="lin" valueType="num">
                                      <p:cBhvr>
                                        <p:cTn id="67" dur="500" fill="hold"/>
                                        <p:tgtEl>
                                          <p:spTgt spid="9"/>
                                        </p:tgtEl>
                                        <p:attrNameLst>
                                          <p:attrName>ppt_h</p:attrName>
                                        </p:attrNameLst>
                                      </p:cBhvr>
                                      <p:tavLst>
                                        <p:tav tm="0">
                                          <p:val>
                                            <p:fltVal val="0"/>
                                          </p:val>
                                        </p:tav>
                                        <p:tav tm="100000">
                                          <p:val>
                                            <p:strVal val="#ppt_h"/>
                                          </p:val>
                                        </p:tav>
                                      </p:tavLst>
                                    </p:anim>
                                    <p:animEffect transition="in" filter="fade">
                                      <p:cBhvr>
                                        <p:cTn id="68" dur="500"/>
                                        <p:tgtEl>
                                          <p:spTgt spid="9"/>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p:cTn id="73" dur="500" fill="hold"/>
                                        <p:tgtEl>
                                          <p:spTgt spid="11"/>
                                        </p:tgtEl>
                                        <p:attrNameLst>
                                          <p:attrName>ppt_w</p:attrName>
                                        </p:attrNameLst>
                                      </p:cBhvr>
                                      <p:tavLst>
                                        <p:tav tm="0">
                                          <p:val>
                                            <p:fltVal val="0"/>
                                          </p:val>
                                        </p:tav>
                                        <p:tav tm="100000">
                                          <p:val>
                                            <p:strVal val="#ppt_w"/>
                                          </p:val>
                                        </p:tav>
                                      </p:tavLst>
                                    </p:anim>
                                    <p:anim calcmode="lin" valueType="num">
                                      <p:cBhvr>
                                        <p:cTn id="74" dur="500" fill="hold"/>
                                        <p:tgtEl>
                                          <p:spTgt spid="11"/>
                                        </p:tgtEl>
                                        <p:attrNameLst>
                                          <p:attrName>ppt_h</p:attrName>
                                        </p:attrNameLst>
                                      </p:cBhvr>
                                      <p:tavLst>
                                        <p:tav tm="0">
                                          <p:val>
                                            <p:fltVal val="0"/>
                                          </p:val>
                                        </p:tav>
                                        <p:tav tm="100000">
                                          <p:val>
                                            <p:strVal val="#ppt_h"/>
                                          </p:val>
                                        </p:tav>
                                      </p:tavLst>
                                    </p:anim>
                                    <p:animEffect transition="in" filter="fade">
                                      <p:cBhvr>
                                        <p:cTn id="75" dur="500"/>
                                        <p:tgtEl>
                                          <p:spTgt spid="11"/>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31"/>
                                        </p:tgtEl>
                                        <p:attrNameLst>
                                          <p:attrName>style.visibility</p:attrName>
                                        </p:attrNameLst>
                                      </p:cBhvr>
                                      <p:to>
                                        <p:strVal val="visible"/>
                                      </p:to>
                                    </p:set>
                                    <p:anim calcmode="lin" valueType="num">
                                      <p:cBhvr>
                                        <p:cTn id="78" dur="500" fill="hold"/>
                                        <p:tgtEl>
                                          <p:spTgt spid="31"/>
                                        </p:tgtEl>
                                        <p:attrNameLst>
                                          <p:attrName>ppt_w</p:attrName>
                                        </p:attrNameLst>
                                      </p:cBhvr>
                                      <p:tavLst>
                                        <p:tav tm="0">
                                          <p:val>
                                            <p:fltVal val="0"/>
                                          </p:val>
                                        </p:tav>
                                        <p:tav tm="100000">
                                          <p:val>
                                            <p:strVal val="#ppt_w"/>
                                          </p:val>
                                        </p:tav>
                                      </p:tavLst>
                                    </p:anim>
                                    <p:anim calcmode="lin" valueType="num">
                                      <p:cBhvr>
                                        <p:cTn id="79" dur="500" fill="hold"/>
                                        <p:tgtEl>
                                          <p:spTgt spid="31"/>
                                        </p:tgtEl>
                                        <p:attrNameLst>
                                          <p:attrName>ppt_h</p:attrName>
                                        </p:attrNameLst>
                                      </p:cBhvr>
                                      <p:tavLst>
                                        <p:tav tm="0">
                                          <p:val>
                                            <p:fltVal val="0"/>
                                          </p:val>
                                        </p:tav>
                                        <p:tav tm="100000">
                                          <p:val>
                                            <p:strVal val="#ppt_h"/>
                                          </p:val>
                                        </p:tav>
                                      </p:tavLst>
                                    </p:anim>
                                    <p:animEffect transition="in" filter="fade">
                                      <p:cBhvr>
                                        <p:cTn id="80" dur="500"/>
                                        <p:tgtEl>
                                          <p:spTgt spid="31"/>
                                        </p:tgtEl>
                                      </p:cBhvr>
                                    </p:animEffect>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fade">
                                      <p:cBhvr>
                                        <p:cTn id="85" dur="1000"/>
                                        <p:tgtEl>
                                          <p:spTgt spid="13"/>
                                        </p:tgtEl>
                                      </p:cBhvr>
                                    </p:animEffect>
                                    <p:anim calcmode="lin" valueType="num">
                                      <p:cBhvr>
                                        <p:cTn id="86" dur="1000" fill="hold"/>
                                        <p:tgtEl>
                                          <p:spTgt spid="13"/>
                                        </p:tgtEl>
                                        <p:attrNameLst>
                                          <p:attrName>ppt_x</p:attrName>
                                        </p:attrNameLst>
                                      </p:cBhvr>
                                      <p:tavLst>
                                        <p:tav tm="0">
                                          <p:val>
                                            <p:strVal val="#ppt_x"/>
                                          </p:val>
                                        </p:tav>
                                        <p:tav tm="100000">
                                          <p:val>
                                            <p:strVal val="#ppt_x"/>
                                          </p:val>
                                        </p:tav>
                                      </p:tavLst>
                                    </p:anim>
                                    <p:anim calcmode="lin" valueType="num">
                                      <p:cBhvr>
                                        <p:cTn id="8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0" grpId="0" animBg="1"/>
      <p:bldP spid="11" grpId="0" animBg="1"/>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î$1iḑe">
            <a:extLst>
              <a:ext uri="{FF2B5EF4-FFF2-40B4-BE49-F238E27FC236}">
                <a16:creationId xmlns:a16="http://schemas.microsoft.com/office/drawing/2014/main" xmlns="" id="{87072D98-888E-4284-957D-0D42DDA0F61E}"/>
              </a:ext>
            </a:extLst>
          </p:cNvPr>
          <p:cNvSpPr/>
          <p:nvPr/>
        </p:nvSpPr>
        <p:spPr>
          <a:xfrm>
            <a:off x="8765757" y="0"/>
            <a:ext cx="3502444"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rgbClr val="44D9E6"/>
              </a:solidFill>
            </a:endParaRPr>
          </a:p>
        </p:txBody>
      </p:sp>
      <p:sp>
        <p:nvSpPr>
          <p:cNvPr id="7" name="ïṧ1iḋé">
            <a:extLst>
              <a:ext uri="{FF2B5EF4-FFF2-40B4-BE49-F238E27FC236}">
                <a16:creationId xmlns:a16="http://schemas.microsoft.com/office/drawing/2014/main" xmlns="" id="{96D546EB-C131-4748-9775-37030174E540}"/>
              </a:ext>
            </a:extLst>
          </p:cNvPr>
          <p:cNvSpPr txBox="1"/>
          <p:nvPr/>
        </p:nvSpPr>
        <p:spPr>
          <a:xfrm>
            <a:off x="9645445" y="5820447"/>
            <a:ext cx="2141906" cy="646331"/>
          </a:xfrm>
          <a:prstGeom prst="rect">
            <a:avLst/>
          </a:prstGeom>
          <a:noFill/>
        </p:spPr>
        <p:txBody>
          <a:bodyPr wrap="square" lIns="0" tIns="0" rIns="0" bIns="0" anchor="ctr" anchorCtr="0">
            <a:normAutofit/>
          </a:bodyPr>
          <a:lstStyle/>
          <a:p>
            <a:pPr algn="r" defTabSz="914378">
              <a:lnSpc>
                <a:spcPct val="120000"/>
              </a:lnSpc>
              <a:defRPr/>
            </a:pPr>
            <a:r>
              <a:rPr lang="zh-CN" altLang="en-US" sz="1050" dirty="0">
                <a:solidFill>
                  <a:srgbClr val="4BA2AC"/>
                </a:solidFill>
              </a:rPr>
              <a:t>点击此处更换文本点击此处更换文本点击此处更换文本</a:t>
            </a:r>
            <a:endParaRPr lang="zh-CN" altLang="en-US" sz="1050" dirty="0">
              <a:solidFill>
                <a:srgbClr val="44D9E6"/>
              </a:solidFill>
            </a:endParaRPr>
          </a:p>
        </p:txBody>
      </p:sp>
      <p:sp>
        <p:nvSpPr>
          <p:cNvPr id="8" name="iṩļíḓè">
            <a:extLst>
              <a:ext uri="{FF2B5EF4-FFF2-40B4-BE49-F238E27FC236}">
                <a16:creationId xmlns:a16="http://schemas.microsoft.com/office/drawing/2014/main" xmlns="" id="{F3377E56-E711-400D-AF75-5AD163E49438}"/>
              </a:ext>
            </a:extLst>
          </p:cNvPr>
          <p:cNvSpPr/>
          <p:nvPr/>
        </p:nvSpPr>
        <p:spPr>
          <a:xfrm rot="5400000">
            <a:off x="590095" y="1511471"/>
            <a:ext cx="633571" cy="633571"/>
          </a:xfrm>
          <a:custGeom>
            <a:avLst/>
            <a:gdLst>
              <a:gd name="connsiteX0" fmla="*/ 0 w 952500"/>
              <a:gd name="connsiteY0" fmla="*/ 536819 h 952500"/>
              <a:gd name="connsiteX1" fmla="*/ 0 w 952500"/>
              <a:gd name="connsiteY1" fmla="*/ 415681 h 952500"/>
              <a:gd name="connsiteX2" fmla="*/ 415681 w 952500"/>
              <a:gd name="connsiteY2" fmla="*/ 415681 h 952500"/>
              <a:gd name="connsiteX3" fmla="*/ 415681 w 952500"/>
              <a:gd name="connsiteY3" fmla="*/ 0 h 952500"/>
              <a:gd name="connsiteX4" fmla="*/ 536819 w 952500"/>
              <a:gd name="connsiteY4" fmla="*/ 0 h 952500"/>
              <a:gd name="connsiteX5" fmla="*/ 536819 w 952500"/>
              <a:gd name="connsiteY5" fmla="*/ 415681 h 952500"/>
              <a:gd name="connsiteX6" fmla="*/ 952500 w 952500"/>
              <a:gd name="connsiteY6" fmla="*/ 415681 h 952500"/>
              <a:gd name="connsiteX7" fmla="*/ 952500 w 952500"/>
              <a:gd name="connsiteY7" fmla="*/ 536819 h 952500"/>
              <a:gd name="connsiteX8" fmla="*/ 536819 w 952500"/>
              <a:gd name="connsiteY8" fmla="*/ 536819 h 952500"/>
              <a:gd name="connsiteX9" fmla="*/ 536819 w 952500"/>
              <a:gd name="connsiteY9" fmla="*/ 952500 h 952500"/>
              <a:gd name="connsiteX10" fmla="*/ 415681 w 952500"/>
              <a:gd name="connsiteY10" fmla="*/ 952500 h 952500"/>
              <a:gd name="connsiteX11" fmla="*/ 415681 w 952500"/>
              <a:gd name="connsiteY11" fmla="*/ 536819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52500" h="952500">
                <a:moveTo>
                  <a:pt x="0" y="536819"/>
                </a:moveTo>
                <a:lnTo>
                  <a:pt x="0" y="415681"/>
                </a:lnTo>
                <a:lnTo>
                  <a:pt x="415681" y="415681"/>
                </a:lnTo>
                <a:lnTo>
                  <a:pt x="415681" y="0"/>
                </a:lnTo>
                <a:lnTo>
                  <a:pt x="536819" y="0"/>
                </a:lnTo>
                <a:lnTo>
                  <a:pt x="536819" y="415681"/>
                </a:lnTo>
                <a:lnTo>
                  <a:pt x="952500" y="415681"/>
                </a:lnTo>
                <a:lnTo>
                  <a:pt x="952500" y="536819"/>
                </a:lnTo>
                <a:lnTo>
                  <a:pt x="536819" y="536819"/>
                </a:lnTo>
                <a:lnTo>
                  <a:pt x="536819" y="952500"/>
                </a:lnTo>
                <a:lnTo>
                  <a:pt x="415681" y="952500"/>
                </a:lnTo>
                <a:lnTo>
                  <a:pt x="415681" y="53681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solidFill>
            </a:endParaRPr>
          </a:p>
        </p:txBody>
      </p:sp>
      <p:sp>
        <p:nvSpPr>
          <p:cNvPr id="9" name="îṥľiḓe">
            <a:extLst>
              <a:ext uri="{FF2B5EF4-FFF2-40B4-BE49-F238E27FC236}">
                <a16:creationId xmlns:a16="http://schemas.microsoft.com/office/drawing/2014/main" xmlns="" id="{6F624CF8-58FA-4D58-8B8D-3E55A278A202}"/>
              </a:ext>
            </a:extLst>
          </p:cNvPr>
          <p:cNvSpPr txBox="1"/>
          <p:nvPr/>
        </p:nvSpPr>
        <p:spPr>
          <a:xfrm>
            <a:off x="10062731" y="5065605"/>
            <a:ext cx="1724620" cy="1015663"/>
          </a:xfrm>
          <a:prstGeom prst="rect">
            <a:avLst/>
          </a:prstGeom>
          <a:noFill/>
        </p:spPr>
        <p:txBody>
          <a:bodyPr wrap="none" lIns="0" tIns="0" rIns="0" bIns="0">
            <a:normAutofit/>
          </a:bodyPr>
          <a:lstStyle/>
          <a:p>
            <a:pPr lvl="0" algn="ctr" defTabSz="914378">
              <a:defRPr/>
            </a:pPr>
            <a:r>
              <a:rPr lang="zh-CN" altLang="en-US" sz="3200" b="1" dirty="0">
                <a:solidFill>
                  <a:srgbClr val="44D9E6"/>
                </a:solidFill>
              </a:rPr>
              <a:t>标题预设</a:t>
            </a:r>
          </a:p>
        </p:txBody>
      </p:sp>
      <p:sp>
        <p:nvSpPr>
          <p:cNvPr id="10" name="íŝľïḍé">
            <a:extLst>
              <a:ext uri="{FF2B5EF4-FFF2-40B4-BE49-F238E27FC236}">
                <a16:creationId xmlns:a16="http://schemas.microsoft.com/office/drawing/2014/main" xmlns="" id="{999D434F-1A48-4DDC-87C0-11A6D728A04E}"/>
              </a:ext>
            </a:extLst>
          </p:cNvPr>
          <p:cNvSpPr/>
          <p:nvPr/>
        </p:nvSpPr>
        <p:spPr>
          <a:xfrm>
            <a:off x="1113970" y="1876424"/>
            <a:ext cx="4810580" cy="799299"/>
          </a:xfrm>
          <a:prstGeom prst="rect">
            <a:avLst/>
          </a:prstGeom>
        </p:spPr>
        <p:txBody>
          <a:bodyPr wrap="none" lIns="0" tIns="0" rIns="0" bIns="0" anchor="ctr" anchorCtr="0">
            <a:normAutofit/>
          </a:bodyPr>
          <a:lstStyle/>
          <a:p>
            <a:pPr lvl="0" defTabSz="914378">
              <a:defRPr/>
            </a:pPr>
            <a:r>
              <a:rPr lang="zh-CN" altLang="en-US" sz="4000" dirty="0">
                <a:solidFill>
                  <a:srgbClr val="44D9E6"/>
                </a:solidFill>
              </a:rPr>
              <a:t>标题预设</a:t>
            </a:r>
          </a:p>
        </p:txBody>
      </p:sp>
      <p:sp>
        <p:nvSpPr>
          <p:cNvPr id="11" name="işlïḍè">
            <a:extLst>
              <a:ext uri="{FF2B5EF4-FFF2-40B4-BE49-F238E27FC236}">
                <a16:creationId xmlns:a16="http://schemas.microsoft.com/office/drawing/2014/main" xmlns="" id="{6775FEA2-3963-43E7-B578-1ADB03ED63FA}"/>
              </a:ext>
            </a:extLst>
          </p:cNvPr>
          <p:cNvSpPr txBox="1"/>
          <p:nvPr/>
        </p:nvSpPr>
        <p:spPr>
          <a:xfrm>
            <a:off x="297437" y="4025557"/>
            <a:ext cx="2072126" cy="646331"/>
          </a:xfrm>
          <a:prstGeom prst="rect">
            <a:avLst/>
          </a:prstGeom>
          <a:noFill/>
        </p:spPr>
        <p:txBody>
          <a:bodyPr wrap="square" lIns="0" tIns="0" rIns="0" bIns="0" anchor="ctr" anchorCtr="0">
            <a:normAutofit/>
          </a:bodyPr>
          <a:lstStyle/>
          <a:p>
            <a:pPr algn="ctr" defTabSz="914378">
              <a:lnSpc>
                <a:spcPct val="120000"/>
              </a:lnSpc>
              <a:defRPr/>
            </a:pPr>
            <a:r>
              <a:rPr lang="zh-CN" altLang="en-US" sz="1050" dirty="0">
                <a:solidFill>
                  <a:srgbClr val="4BA2AC"/>
                </a:solidFill>
              </a:rPr>
              <a:t>点击此处更换文本点击此处更换文本点击此处更换文本</a:t>
            </a:r>
            <a:endParaRPr lang="zh-CN" altLang="en-US" sz="1050" dirty="0">
              <a:solidFill>
                <a:srgbClr val="44D9E6"/>
              </a:solidFill>
            </a:endParaRPr>
          </a:p>
        </p:txBody>
      </p:sp>
      <p:sp>
        <p:nvSpPr>
          <p:cNvPr id="12" name="išļiḓe">
            <a:extLst>
              <a:ext uri="{FF2B5EF4-FFF2-40B4-BE49-F238E27FC236}">
                <a16:creationId xmlns:a16="http://schemas.microsoft.com/office/drawing/2014/main" xmlns="" id="{D2150A12-1C65-43C2-B070-BDFBD1AA76C2}"/>
              </a:ext>
            </a:extLst>
          </p:cNvPr>
          <p:cNvSpPr/>
          <p:nvPr/>
        </p:nvSpPr>
        <p:spPr>
          <a:xfrm>
            <a:off x="297437" y="3730057"/>
            <a:ext cx="2072126" cy="295500"/>
          </a:xfrm>
          <a:prstGeom prst="rect">
            <a:avLst/>
          </a:prstGeom>
        </p:spPr>
        <p:txBody>
          <a:bodyPr wrap="none" lIns="0" tIns="0" rIns="0" bIns="0" anchor="t" anchorCtr="0">
            <a:normAutofit/>
          </a:bodyPr>
          <a:lstStyle/>
          <a:p>
            <a:pPr lvl="0" algn="ctr" defTabSz="914378">
              <a:defRPr/>
            </a:pPr>
            <a:r>
              <a:rPr lang="zh-CN" altLang="en-US" b="1" dirty="0">
                <a:solidFill>
                  <a:srgbClr val="44D9E6"/>
                </a:solidFill>
              </a:rPr>
              <a:t>标题预设</a:t>
            </a:r>
          </a:p>
        </p:txBody>
      </p:sp>
      <p:sp>
        <p:nvSpPr>
          <p:cNvPr id="13" name="íṧlíḍê">
            <a:extLst>
              <a:ext uri="{FF2B5EF4-FFF2-40B4-BE49-F238E27FC236}">
                <a16:creationId xmlns:a16="http://schemas.microsoft.com/office/drawing/2014/main" xmlns="" id="{C4474E02-9069-4D78-B07A-5C8B69526E7C}"/>
              </a:ext>
            </a:extLst>
          </p:cNvPr>
          <p:cNvSpPr txBox="1"/>
          <p:nvPr/>
        </p:nvSpPr>
        <p:spPr>
          <a:xfrm>
            <a:off x="2954338" y="4025557"/>
            <a:ext cx="2072126" cy="646331"/>
          </a:xfrm>
          <a:prstGeom prst="rect">
            <a:avLst/>
          </a:prstGeom>
          <a:noFill/>
        </p:spPr>
        <p:txBody>
          <a:bodyPr wrap="square" lIns="0" tIns="0" rIns="0" bIns="0" anchor="ctr" anchorCtr="0">
            <a:normAutofit/>
          </a:bodyPr>
          <a:lstStyle/>
          <a:p>
            <a:pPr algn="ctr" defTabSz="914378">
              <a:lnSpc>
                <a:spcPct val="120000"/>
              </a:lnSpc>
              <a:defRPr/>
            </a:pPr>
            <a:r>
              <a:rPr lang="zh-CN" altLang="en-US" sz="1050" dirty="0">
                <a:solidFill>
                  <a:srgbClr val="4BA2AC"/>
                </a:solidFill>
              </a:rPr>
              <a:t>点击此处更换文本点击此处更换文本点击此处更换文本</a:t>
            </a:r>
            <a:endParaRPr lang="zh-CN" altLang="en-US" sz="1050" dirty="0">
              <a:solidFill>
                <a:srgbClr val="44D9E6"/>
              </a:solidFill>
            </a:endParaRPr>
          </a:p>
        </p:txBody>
      </p:sp>
      <p:sp>
        <p:nvSpPr>
          <p:cNvPr id="14" name="işḻîḍê">
            <a:extLst>
              <a:ext uri="{FF2B5EF4-FFF2-40B4-BE49-F238E27FC236}">
                <a16:creationId xmlns:a16="http://schemas.microsoft.com/office/drawing/2014/main" xmlns="" id="{1A148848-385D-41E1-AFC8-F64608A54F16}"/>
              </a:ext>
            </a:extLst>
          </p:cNvPr>
          <p:cNvSpPr/>
          <p:nvPr/>
        </p:nvSpPr>
        <p:spPr>
          <a:xfrm>
            <a:off x="2954338" y="3730057"/>
            <a:ext cx="2072126" cy="295500"/>
          </a:xfrm>
          <a:prstGeom prst="rect">
            <a:avLst/>
          </a:prstGeom>
        </p:spPr>
        <p:txBody>
          <a:bodyPr wrap="none" lIns="0" tIns="0" rIns="0" bIns="0" anchor="t" anchorCtr="0">
            <a:normAutofit/>
          </a:bodyPr>
          <a:lstStyle/>
          <a:p>
            <a:pPr lvl="0" algn="ctr" defTabSz="914378">
              <a:defRPr/>
            </a:pPr>
            <a:r>
              <a:rPr lang="zh-CN" altLang="en-US" b="1" dirty="0">
                <a:solidFill>
                  <a:srgbClr val="44D9E6"/>
                </a:solidFill>
              </a:rPr>
              <a:t>标题预设</a:t>
            </a:r>
          </a:p>
        </p:txBody>
      </p:sp>
      <p:sp>
        <p:nvSpPr>
          <p:cNvPr id="15" name="ïṥľiḑê">
            <a:extLst>
              <a:ext uri="{FF2B5EF4-FFF2-40B4-BE49-F238E27FC236}">
                <a16:creationId xmlns:a16="http://schemas.microsoft.com/office/drawing/2014/main" xmlns="" id="{A2198BEB-9021-4759-B20E-BD2671553C05}"/>
              </a:ext>
            </a:extLst>
          </p:cNvPr>
          <p:cNvSpPr txBox="1"/>
          <p:nvPr/>
        </p:nvSpPr>
        <p:spPr>
          <a:xfrm>
            <a:off x="5611239" y="4025557"/>
            <a:ext cx="2072126" cy="646331"/>
          </a:xfrm>
          <a:prstGeom prst="rect">
            <a:avLst/>
          </a:prstGeom>
          <a:noFill/>
        </p:spPr>
        <p:txBody>
          <a:bodyPr wrap="square" lIns="0" tIns="0" rIns="0" bIns="0" anchor="ctr" anchorCtr="0">
            <a:normAutofit/>
          </a:bodyPr>
          <a:lstStyle/>
          <a:p>
            <a:pPr algn="ctr" defTabSz="914378">
              <a:lnSpc>
                <a:spcPct val="120000"/>
              </a:lnSpc>
              <a:defRPr/>
            </a:pPr>
            <a:r>
              <a:rPr lang="zh-CN" altLang="en-US" sz="1050" dirty="0">
                <a:solidFill>
                  <a:srgbClr val="4BA2AC"/>
                </a:solidFill>
              </a:rPr>
              <a:t>点击此处更换文本点击此处更换文本点击此处更换文本</a:t>
            </a:r>
            <a:endParaRPr lang="zh-CN" altLang="en-US" sz="1050" dirty="0">
              <a:solidFill>
                <a:srgbClr val="44D9E6"/>
              </a:solidFill>
            </a:endParaRPr>
          </a:p>
        </p:txBody>
      </p:sp>
      <p:sp>
        <p:nvSpPr>
          <p:cNvPr id="16" name="îşľíďè">
            <a:extLst>
              <a:ext uri="{FF2B5EF4-FFF2-40B4-BE49-F238E27FC236}">
                <a16:creationId xmlns:a16="http://schemas.microsoft.com/office/drawing/2014/main" xmlns="" id="{027D3D90-9E1E-4749-9F2B-AA10F5CDA770}"/>
              </a:ext>
            </a:extLst>
          </p:cNvPr>
          <p:cNvSpPr/>
          <p:nvPr/>
        </p:nvSpPr>
        <p:spPr>
          <a:xfrm>
            <a:off x="5611239" y="3730057"/>
            <a:ext cx="2072126" cy="295500"/>
          </a:xfrm>
          <a:prstGeom prst="rect">
            <a:avLst/>
          </a:prstGeom>
        </p:spPr>
        <p:txBody>
          <a:bodyPr wrap="none" lIns="0" tIns="0" rIns="0" bIns="0" anchor="t" anchorCtr="0">
            <a:normAutofit/>
          </a:bodyPr>
          <a:lstStyle/>
          <a:p>
            <a:pPr lvl="0" algn="ctr" defTabSz="914378">
              <a:defRPr/>
            </a:pPr>
            <a:r>
              <a:rPr lang="zh-CN" altLang="en-US" b="1" dirty="0">
                <a:solidFill>
                  <a:srgbClr val="44D9E6"/>
                </a:solidFill>
              </a:rPr>
              <a:t>标题预设</a:t>
            </a:r>
          </a:p>
        </p:txBody>
      </p:sp>
      <p:grpSp>
        <p:nvGrpSpPr>
          <p:cNvPr id="17" name="组合 16">
            <a:extLst>
              <a:ext uri="{FF2B5EF4-FFF2-40B4-BE49-F238E27FC236}">
                <a16:creationId xmlns:a16="http://schemas.microsoft.com/office/drawing/2014/main" xmlns="" id="{9690AC13-E7C7-4F2A-BC2F-3B174881872E}"/>
              </a:ext>
            </a:extLst>
          </p:cNvPr>
          <p:cNvGrpSpPr/>
          <p:nvPr/>
        </p:nvGrpSpPr>
        <p:grpSpPr>
          <a:xfrm>
            <a:off x="0" y="304800"/>
            <a:ext cx="8048984" cy="566585"/>
            <a:chOff x="0" y="513506"/>
            <a:chExt cx="6978466" cy="491229"/>
          </a:xfrm>
        </p:grpSpPr>
        <p:sp>
          <p:nvSpPr>
            <p:cNvPr id="18" name="矩形 2">
              <a:extLst>
                <a:ext uri="{FF2B5EF4-FFF2-40B4-BE49-F238E27FC236}">
                  <a16:creationId xmlns:a16="http://schemas.microsoft.com/office/drawing/2014/main" xmlns="" id="{1C4DBDA2-EB25-42E2-8BA0-C0CF8533ED84}"/>
                </a:ext>
              </a:extLst>
            </p:cNvPr>
            <p:cNvSpPr/>
            <p:nvPr/>
          </p:nvSpPr>
          <p:spPr>
            <a:xfrm>
              <a:off x="0" y="513506"/>
              <a:ext cx="623488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4881" h="491229">
                  <a:moveTo>
                    <a:pt x="0" y="0"/>
                  </a:moveTo>
                  <a:lnTo>
                    <a:pt x="5206181" y="0"/>
                  </a:lnTo>
                  <a:lnTo>
                    <a:pt x="6234881" y="491229"/>
                  </a:lnTo>
                  <a:lnTo>
                    <a:pt x="0" y="491229"/>
                  </a:lnTo>
                  <a:lnTo>
                    <a:pt x="0" y="0"/>
                  </a:lnTo>
                  <a:close/>
                </a:path>
              </a:pathLst>
            </a:custGeom>
            <a:gradFill>
              <a:gsLst>
                <a:gs pos="0">
                  <a:schemeClr val="accent1">
                    <a:lumMod val="5000"/>
                    <a:lumOff val="95000"/>
                    <a:alpha val="0"/>
                  </a:schemeClr>
                </a:gs>
                <a:gs pos="74000">
                  <a:srgbClr val="44D9E6"/>
                </a:gs>
                <a:gs pos="83000">
                  <a:srgbClr val="44D9E6"/>
                </a:gs>
                <a:gs pos="100000">
                  <a:srgbClr val="44D9E6"/>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2">
              <a:extLst>
                <a:ext uri="{FF2B5EF4-FFF2-40B4-BE49-F238E27FC236}">
                  <a16:creationId xmlns:a16="http://schemas.microsoft.com/office/drawing/2014/main" xmlns="" id="{E22ADA72-9854-4713-B3EA-90B1CB0A86DD}"/>
                </a:ext>
              </a:extLst>
            </p:cNvPr>
            <p:cNvSpPr/>
            <p:nvPr/>
          </p:nvSpPr>
          <p:spPr>
            <a:xfrm>
              <a:off x="535368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2">
              <a:extLst>
                <a:ext uri="{FF2B5EF4-FFF2-40B4-BE49-F238E27FC236}">
                  <a16:creationId xmlns:a16="http://schemas.microsoft.com/office/drawing/2014/main" xmlns="" id="{198D39BC-D37B-4C25-8C51-C7AC4B8B6DB7}"/>
                </a:ext>
              </a:extLst>
            </p:cNvPr>
            <p:cNvSpPr/>
            <p:nvPr/>
          </p:nvSpPr>
          <p:spPr>
            <a:xfrm>
              <a:off x="5715635" y="513506"/>
              <a:ext cx="1262831" cy="491229"/>
            </a:xfrm>
            <a:custGeom>
              <a:avLst/>
              <a:gdLst>
                <a:gd name="connsiteX0" fmla="*/ 0 w 5206181"/>
                <a:gd name="connsiteY0" fmla="*/ 0 h 491229"/>
                <a:gd name="connsiteX1" fmla="*/ 5206181 w 5206181"/>
                <a:gd name="connsiteY1" fmla="*/ 0 h 491229"/>
                <a:gd name="connsiteX2" fmla="*/ 5206181 w 5206181"/>
                <a:gd name="connsiteY2" fmla="*/ 491229 h 491229"/>
                <a:gd name="connsiteX3" fmla="*/ 0 w 5206181"/>
                <a:gd name="connsiteY3" fmla="*/ 491229 h 491229"/>
                <a:gd name="connsiteX4" fmla="*/ 0 w 5206181"/>
                <a:gd name="connsiteY4" fmla="*/ 0 h 491229"/>
                <a:gd name="connsiteX0" fmla="*/ 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0 w 6234881"/>
                <a:gd name="connsiteY4" fmla="*/ 0 h 491229"/>
                <a:gd name="connsiteX0" fmla="*/ 4972050 w 6234881"/>
                <a:gd name="connsiteY0" fmla="*/ 0 h 491229"/>
                <a:gd name="connsiteX1" fmla="*/ 5206181 w 6234881"/>
                <a:gd name="connsiteY1" fmla="*/ 0 h 491229"/>
                <a:gd name="connsiteX2" fmla="*/ 6234881 w 6234881"/>
                <a:gd name="connsiteY2" fmla="*/ 491229 h 491229"/>
                <a:gd name="connsiteX3" fmla="*/ 0 w 6234881"/>
                <a:gd name="connsiteY3" fmla="*/ 491229 h 491229"/>
                <a:gd name="connsiteX4" fmla="*/ 4972050 w 623488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962025 w 1262831"/>
                <a:gd name="connsiteY3" fmla="*/ 491229 h 491229"/>
                <a:gd name="connsiteX4" fmla="*/ 0 w 1262831"/>
                <a:gd name="connsiteY4" fmla="*/ 0 h 491229"/>
                <a:gd name="connsiteX0" fmla="*/ 0 w 1262831"/>
                <a:gd name="connsiteY0" fmla="*/ 0 h 491229"/>
                <a:gd name="connsiteX1" fmla="*/ 234131 w 1262831"/>
                <a:gd name="connsiteY1" fmla="*/ 0 h 491229"/>
                <a:gd name="connsiteX2" fmla="*/ 1262831 w 1262831"/>
                <a:gd name="connsiteY2" fmla="*/ 491229 h 491229"/>
                <a:gd name="connsiteX3" fmla="*/ 1022350 w 1262831"/>
                <a:gd name="connsiteY3" fmla="*/ 491229 h 491229"/>
                <a:gd name="connsiteX4" fmla="*/ 0 w 1262831"/>
                <a:gd name="connsiteY4" fmla="*/ 0 h 4912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2831" h="491229">
                  <a:moveTo>
                    <a:pt x="0" y="0"/>
                  </a:moveTo>
                  <a:lnTo>
                    <a:pt x="234131" y="0"/>
                  </a:lnTo>
                  <a:lnTo>
                    <a:pt x="1262831" y="491229"/>
                  </a:lnTo>
                  <a:lnTo>
                    <a:pt x="1022350" y="491229"/>
                  </a:lnTo>
                  <a:lnTo>
                    <a:pt x="0" y="0"/>
                  </a:lnTo>
                  <a:close/>
                </a:path>
              </a:pathLst>
            </a:custGeom>
            <a:solidFill>
              <a:srgbClr val="44D9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a:extLst>
              <a:ext uri="{FF2B5EF4-FFF2-40B4-BE49-F238E27FC236}">
                <a16:creationId xmlns:a16="http://schemas.microsoft.com/office/drawing/2014/main" xmlns="" id="{D2563B89-458E-4F2F-B12A-9D1A69B5DD27}"/>
              </a:ext>
            </a:extLst>
          </p:cNvPr>
          <p:cNvSpPr txBox="1"/>
          <p:nvPr/>
        </p:nvSpPr>
        <p:spPr>
          <a:xfrm>
            <a:off x="286065" y="342900"/>
            <a:ext cx="6858000" cy="523220"/>
          </a:xfrm>
          <a:prstGeom prst="rect">
            <a:avLst/>
          </a:prstGeom>
          <a:noFill/>
        </p:spPr>
        <p:txBody>
          <a:bodyPr wrap="square" rtlCol="0">
            <a:spAutoFit/>
          </a:bodyPr>
          <a:lstStyle/>
          <a:p>
            <a:r>
              <a:rPr lang="en-US" altLang="zh-CN" sz="2800" spc="120" dirty="0">
                <a:solidFill>
                  <a:schemeClr val="bg1"/>
                </a:solidFill>
                <a:cs typeface="+mn-ea"/>
                <a:sym typeface="+mn-lt"/>
              </a:rPr>
              <a:t>AI SEGMENTATION OVERVIEW</a:t>
            </a:r>
            <a:endParaRPr lang="zh-CN" altLang="en-US" sz="2800" spc="120" dirty="0">
              <a:solidFill>
                <a:schemeClr val="bg1"/>
              </a:solidFill>
              <a:cs typeface="+mn-ea"/>
              <a:sym typeface="+mn-lt"/>
            </a:endParaRPr>
          </a:p>
        </p:txBody>
      </p:sp>
      <p:grpSp>
        <p:nvGrpSpPr>
          <p:cNvPr id="30" name="组合 29">
            <a:extLst>
              <a:ext uri="{FF2B5EF4-FFF2-40B4-BE49-F238E27FC236}">
                <a16:creationId xmlns:a16="http://schemas.microsoft.com/office/drawing/2014/main" xmlns="" id="{7CF53D8B-9C6B-49AE-99FB-FBE865611EA2}"/>
              </a:ext>
            </a:extLst>
          </p:cNvPr>
          <p:cNvGrpSpPr/>
          <p:nvPr/>
        </p:nvGrpSpPr>
        <p:grpSpPr>
          <a:xfrm>
            <a:off x="5390002" y="5107927"/>
            <a:ext cx="2507480" cy="1776301"/>
            <a:chOff x="5390002" y="5107927"/>
            <a:chExt cx="2507480" cy="1776301"/>
          </a:xfrm>
        </p:grpSpPr>
        <p:pic>
          <p:nvPicPr>
            <p:cNvPr id="24" name="图片 23">
              <a:extLst>
                <a:ext uri="{FF2B5EF4-FFF2-40B4-BE49-F238E27FC236}">
                  <a16:creationId xmlns:a16="http://schemas.microsoft.com/office/drawing/2014/main" xmlns="" id="{9458D3FF-DB50-4E3A-9EAD-4C451F0DFFB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757" r="3839"/>
            <a:stretch/>
          </p:blipFill>
          <p:spPr>
            <a:xfrm>
              <a:off x="5390002" y="5107927"/>
              <a:ext cx="2507480" cy="1776301"/>
            </a:xfrm>
            <a:prstGeom prst="rect">
              <a:avLst/>
            </a:prstGeom>
          </p:spPr>
        </p:pic>
        <p:sp>
          <p:nvSpPr>
            <p:cNvPr id="25" name="矩形 24">
              <a:extLst>
                <a:ext uri="{FF2B5EF4-FFF2-40B4-BE49-F238E27FC236}">
                  <a16:creationId xmlns:a16="http://schemas.microsoft.com/office/drawing/2014/main" xmlns="" id="{4B9FDE24-205C-44B1-819D-26E8E3B0D03A}"/>
                </a:ext>
              </a:extLst>
            </p:cNvPr>
            <p:cNvSpPr/>
            <p:nvPr/>
          </p:nvSpPr>
          <p:spPr>
            <a:xfrm>
              <a:off x="5390002" y="5107927"/>
              <a:ext cx="2507480" cy="1750073"/>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a:extLst>
              <a:ext uri="{FF2B5EF4-FFF2-40B4-BE49-F238E27FC236}">
                <a16:creationId xmlns:a16="http://schemas.microsoft.com/office/drawing/2014/main" xmlns="" id="{BCBF86F3-FCE4-48B5-8D9B-5E85B6F14F39}"/>
              </a:ext>
            </a:extLst>
          </p:cNvPr>
          <p:cNvGrpSpPr/>
          <p:nvPr/>
        </p:nvGrpSpPr>
        <p:grpSpPr>
          <a:xfrm>
            <a:off x="2740221" y="5103705"/>
            <a:ext cx="2507480" cy="1780523"/>
            <a:chOff x="2740221" y="5103705"/>
            <a:chExt cx="2507480" cy="1780523"/>
          </a:xfrm>
        </p:grpSpPr>
        <p:pic>
          <p:nvPicPr>
            <p:cNvPr id="23" name="图片 22">
              <a:extLst>
                <a:ext uri="{FF2B5EF4-FFF2-40B4-BE49-F238E27FC236}">
                  <a16:creationId xmlns:a16="http://schemas.microsoft.com/office/drawing/2014/main" xmlns="" id="{6AB85077-96EA-490A-AF3B-65D89ADF7E2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757" r="3839"/>
            <a:stretch/>
          </p:blipFill>
          <p:spPr>
            <a:xfrm>
              <a:off x="2740221" y="5107927"/>
              <a:ext cx="2507480" cy="1776301"/>
            </a:xfrm>
            <a:prstGeom prst="rect">
              <a:avLst/>
            </a:prstGeom>
          </p:spPr>
        </p:pic>
        <p:sp>
          <p:nvSpPr>
            <p:cNvPr id="26" name="矩形 25">
              <a:extLst>
                <a:ext uri="{FF2B5EF4-FFF2-40B4-BE49-F238E27FC236}">
                  <a16:creationId xmlns:a16="http://schemas.microsoft.com/office/drawing/2014/main" xmlns="" id="{8EF15876-BB0E-4C67-A38E-C0DB5470BCB7}"/>
                </a:ext>
              </a:extLst>
            </p:cNvPr>
            <p:cNvSpPr/>
            <p:nvPr/>
          </p:nvSpPr>
          <p:spPr>
            <a:xfrm>
              <a:off x="2740221" y="5103705"/>
              <a:ext cx="2507480" cy="1750073"/>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a:extLst>
              <a:ext uri="{FF2B5EF4-FFF2-40B4-BE49-F238E27FC236}">
                <a16:creationId xmlns:a16="http://schemas.microsoft.com/office/drawing/2014/main" xmlns="" id="{7BEF81F5-4E06-462D-B3FD-DC992F388EAC}"/>
              </a:ext>
            </a:extLst>
          </p:cNvPr>
          <p:cNvGrpSpPr/>
          <p:nvPr/>
        </p:nvGrpSpPr>
        <p:grpSpPr>
          <a:xfrm>
            <a:off x="79760" y="5103705"/>
            <a:ext cx="2511040" cy="1780523"/>
            <a:chOff x="79760" y="5103705"/>
            <a:chExt cx="2511040" cy="1780523"/>
          </a:xfrm>
        </p:grpSpPr>
        <p:pic>
          <p:nvPicPr>
            <p:cNvPr id="22" name="图片 21">
              <a:extLst>
                <a:ext uri="{FF2B5EF4-FFF2-40B4-BE49-F238E27FC236}">
                  <a16:creationId xmlns:a16="http://schemas.microsoft.com/office/drawing/2014/main" xmlns="" id="{0CC2BA19-1C3B-4DFB-BFB7-8E29810B9F4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757" r="3839"/>
            <a:stretch/>
          </p:blipFill>
          <p:spPr>
            <a:xfrm>
              <a:off x="83320" y="5107927"/>
              <a:ext cx="2507480" cy="1776301"/>
            </a:xfrm>
            <a:prstGeom prst="rect">
              <a:avLst/>
            </a:prstGeom>
          </p:spPr>
        </p:pic>
        <p:sp>
          <p:nvSpPr>
            <p:cNvPr id="27" name="矩形 26">
              <a:extLst>
                <a:ext uri="{FF2B5EF4-FFF2-40B4-BE49-F238E27FC236}">
                  <a16:creationId xmlns:a16="http://schemas.microsoft.com/office/drawing/2014/main" xmlns="" id="{FA50543B-AC13-4320-827E-49EC8B13E402}"/>
                </a:ext>
              </a:extLst>
            </p:cNvPr>
            <p:cNvSpPr/>
            <p:nvPr/>
          </p:nvSpPr>
          <p:spPr>
            <a:xfrm>
              <a:off x="79760" y="5103705"/>
              <a:ext cx="2507480" cy="1750073"/>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00532336"/>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ppt_w</p:attrName>
                                        </p:attrNameLst>
                                      </p:cBhvr>
                                      <p:tavLst>
                                        <p:tav tm="0">
                                          <p:val>
                                            <p:fltVal val="0"/>
                                          </p:val>
                                        </p:tav>
                                        <p:tav tm="100000">
                                          <p:val>
                                            <p:strVal val="#ppt_w"/>
                                          </p:val>
                                        </p:tav>
                                      </p:tavLst>
                                    </p:anim>
                                    <p:anim calcmode="lin" valueType="num">
                                      <p:cBhvr>
                                        <p:cTn id="51" dur="500" fill="hold"/>
                                        <p:tgtEl>
                                          <p:spTgt spid="28"/>
                                        </p:tgtEl>
                                        <p:attrNameLst>
                                          <p:attrName>ppt_h</p:attrName>
                                        </p:attrNameLst>
                                      </p:cBhvr>
                                      <p:tavLst>
                                        <p:tav tm="0">
                                          <p:val>
                                            <p:fltVal val="0"/>
                                          </p:val>
                                        </p:tav>
                                        <p:tav tm="100000">
                                          <p:val>
                                            <p:strVal val="#ppt_h"/>
                                          </p:val>
                                        </p:tav>
                                      </p:tavLst>
                                    </p:anim>
                                    <p:animEffect transition="in" filter="fade">
                                      <p:cBhvr>
                                        <p:cTn id="52" dur="500"/>
                                        <p:tgtEl>
                                          <p:spTgt spid="28"/>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p:cTn id="69" dur="500" fill="hold"/>
                                        <p:tgtEl>
                                          <p:spTgt spid="29"/>
                                        </p:tgtEl>
                                        <p:attrNameLst>
                                          <p:attrName>ppt_w</p:attrName>
                                        </p:attrNameLst>
                                      </p:cBhvr>
                                      <p:tavLst>
                                        <p:tav tm="0">
                                          <p:val>
                                            <p:fltVal val="0"/>
                                          </p:val>
                                        </p:tav>
                                        <p:tav tm="100000">
                                          <p:val>
                                            <p:strVal val="#ppt_w"/>
                                          </p:val>
                                        </p:tav>
                                      </p:tavLst>
                                    </p:anim>
                                    <p:anim calcmode="lin" valueType="num">
                                      <p:cBhvr>
                                        <p:cTn id="70" dur="500" fill="hold"/>
                                        <p:tgtEl>
                                          <p:spTgt spid="29"/>
                                        </p:tgtEl>
                                        <p:attrNameLst>
                                          <p:attrName>ppt_h</p:attrName>
                                        </p:attrNameLst>
                                      </p:cBhvr>
                                      <p:tavLst>
                                        <p:tav tm="0">
                                          <p:val>
                                            <p:fltVal val="0"/>
                                          </p:val>
                                        </p:tav>
                                        <p:tav tm="100000">
                                          <p:val>
                                            <p:strVal val="#ppt_h"/>
                                          </p:val>
                                        </p:tav>
                                      </p:tavLst>
                                    </p:anim>
                                    <p:animEffect transition="in" filter="fade">
                                      <p:cBhvr>
                                        <p:cTn id="71" dur="500"/>
                                        <p:tgtEl>
                                          <p:spTgt spid="29"/>
                                        </p:tgtEl>
                                      </p:cBhvr>
                                    </p:animEffect>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fade">
                                      <p:cBhvr>
                                        <p:cTn id="76" dur="1000"/>
                                        <p:tgtEl>
                                          <p:spTgt spid="16"/>
                                        </p:tgtEl>
                                      </p:cBhvr>
                                    </p:animEffect>
                                    <p:anim calcmode="lin" valueType="num">
                                      <p:cBhvr>
                                        <p:cTn id="77" dur="1000" fill="hold"/>
                                        <p:tgtEl>
                                          <p:spTgt spid="16"/>
                                        </p:tgtEl>
                                        <p:attrNameLst>
                                          <p:attrName>ppt_x</p:attrName>
                                        </p:attrNameLst>
                                      </p:cBhvr>
                                      <p:tavLst>
                                        <p:tav tm="0">
                                          <p:val>
                                            <p:strVal val="#ppt_x"/>
                                          </p:val>
                                        </p:tav>
                                        <p:tav tm="100000">
                                          <p:val>
                                            <p:strVal val="#ppt_x"/>
                                          </p:val>
                                        </p:tav>
                                      </p:tavLst>
                                    </p:anim>
                                    <p:anim calcmode="lin" valueType="num">
                                      <p:cBhvr>
                                        <p:cTn id="78" dur="1000" fill="hold"/>
                                        <p:tgtEl>
                                          <p:spTgt spid="1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1000"/>
                                        <p:tgtEl>
                                          <p:spTgt spid="15"/>
                                        </p:tgtEl>
                                      </p:cBhvr>
                                    </p:animEffect>
                                    <p:anim calcmode="lin" valueType="num">
                                      <p:cBhvr>
                                        <p:cTn id="82" dur="1000" fill="hold"/>
                                        <p:tgtEl>
                                          <p:spTgt spid="15"/>
                                        </p:tgtEl>
                                        <p:attrNameLst>
                                          <p:attrName>ppt_x</p:attrName>
                                        </p:attrNameLst>
                                      </p:cBhvr>
                                      <p:tavLst>
                                        <p:tav tm="0">
                                          <p:val>
                                            <p:strVal val="#ppt_x"/>
                                          </p:val>
                                        </p:tav>
                                        <p:tav tm="100000">
                                          <p:val>
                                            <p:strVal val="#ppt_x"/>
                                          </p:val>
                                        </p:tav>
                                      </p:tavLst>
                                    </p:anim>
                                    <p:anim calcmode="lin" valueType="num">
                                      <p:cBhvr>
                                        <p:cTn id="8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nodeType="clickEffect">
                                  <p:stCondLst>
                                    <p:cond delay="0"/>
                                  </p:stCondLst>
                                  <p:childTnLst>
                                    <p:set>
                                      <p:cBhvr>
                                        <p:cTn id="87" dur="1" fill="hold">
                                          <p:stCondLst>
                                            <p:cond delay="0"/>
                                          </p:stCondLst>
                                        </p:cTn>
                                        <p:tgtEl>
                                          <p:spTgt spid="30"/>
                                        </p:tgtEl>
                                        <p:attrNameLst>
                                          <p:attrName>style.visibility</p:attrName>
                                        </p:attrNameLst>
                                      </p:cBhvr>
                                      <p:to>
                                        <p:strVal val="visible"/>
                                      </p:to>
                                    </p:set>
                                    <p:anim calcmode="lin" valueType="num">
                                      <p:cBhvr>
                                        <p:cTn id="88" dur="500" fill="hold"/>
                                        <p:tgtEl>
                                          <p:spTgt spid="30"/>
                                        </p:tgtEl>
                                        <p:attrNameLst>
                                          <p:attrName>ppt_w</p:attrName>
                                        </p:attrNameLst>
                                      </p:cBhvr>
                                      <p:tavLst>
                                        <p:tav tm="0">
                                          <p:val>
                                            <p:fltVal val="0"/>
                                          </p:val>
                                        </p:tav>
                                        <p:tav tm="100000">
                                          <p:val>
                                            <p:strVal val="#ppt_w"/>
                                          </p:val>
                                        </p:tav>
                                      </p:tavLst>
                                    </p:anim>
                                    <p:anim calcmode="lin" valueType="num">
                                      <p:cBhvr>
                                        <p:cTn id="89" dur="500" fill="hold"/>
                                        <p:tgtEl>
                                          <p:spTgt spid="30"/>
                                        </p:tgtEl>
                                        <p:attrNameLst>
                                          <p:attrName>ppt_h</p:attrName>
                                        </p:attrNameLst>
                                      </p:cBhvr>
                                      <p:tavLst>
                                        <p:tav tm="0">
                                          <p:val>
                                            <p:fltVal val="0"/>
                                          </p:val>
                                        </p:tav>
                                        <p:tav tm="100000">
                                          <p:val>
                                            <p:strVal val="#ppt_h"/>
                                          </p:val>
                                        </p:tav>
                                      </p:tavLst>
                                    </p:anim>
                                    <p:animEffect transition="in" filter="fade">
                                      <p:cBhvr>
                                        <p:cTn id="9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p:bldP spid="11" grpId="0"/>
      <p:bldP spid="12" grpId="0"/>
      <p:bldP spid="13" grpId="0"/>
      <p:bldP spid="14" grpId="0"/>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03A2F687-902F-4520-AACA-33076F2766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9" y="0"/>
            <a:ext cx="12187701" cy="6858000"/>
          </a:xfrm>
          <a:prstGeom prst="rect">
            <a:avLst/>
          </a:prstGeom>
        </p:spPr>
      </p:pic>
      <p:sp>
        <p:nvSpPr>
          <p:cNvPr id="2" name="文本框 1">
            <a:extLst>
              <a:ext uri="{FF2B5EF4-FFF2-40B4-BE49-F238E27FC236}">
                <a16:creationId xmlns:a16="http://schemas.microsoft.com/office/drawing/2014/main" xmlns="" id="{E7CDDAA9-F47F-4618-94DB-9377C64A461B}"/>
              </a:ext>
            </a:extLst>
          </p:cNvPr>
          <p:cNvSpPr txBox="1"/>
          <p:nvPr/>
        </p:nvSpPr>
        <p:spPr>
          <a:xfrm>
            <a:off x="5946775" y="2473600"/>
            <a:ext cx="6245225" cy="1200329"/>
          </a:xfrm>
          <a:prstGeom prst="rect">
            <a:avLst/>
          </a:prstGeom>
          <a:noFill/>
        </p:spPr>
        <p:txBody>
          <a:bodyPr wrap="square" rtlCol="0">
            <a:spAutoFit/>
          </a:bodyPr>
          <a:lstStyle/>
          <a:p>
            <a:pPr algn="ctr">
              <a:lnSpc>
                <a:spcPct val="120000"/>
              </a:lnSpc>
            </a:pPr>
            <a:r>
              <a:rPr lang="en-US" altLang="zh-CN" sz="6000" b="1" dirty="0">
                <a:solidFill>
                  <a:schemeClr val="bg1"/>
                </a:solidFill>
                <a:cs typeface="+mn-ea"/>
                <a:sym typeface="+mn-lt"/>
              </a:rPr>
              <a:t>THANK YOU</a:t>
            </a:r>
            <a:endParaRPr lang="zh-CN" altLang="en-US" sz="6000" b="1" dirty="0">
              <a:solidFill>
                <a:schemeClr val="bg1"/>
              </a:solidFill>
              <a:cs typeface="+mn-ea"/>
              <a:sym typeface="+mn-lt"/>
            </a:endParaRPr>
          </a:p>
        </p:txBody>
      </p:sp>
      <p:sp>
        <p:nvSpPr>
          <p:cNvPr id="9" name="文本框 8">
            <a:extLst>
              <a:ext uri="{FF2B5EF4-FFF2-40B4-BE49-F238E27FC236}">
                <a16:creationId xmlns:a16="http://schemas.microsoft.com/office/drawing/2014/main" xmlns="" id="{5CDF6529-530B-4573-A467-1EF7197A122E}"/>
              </a:ext>
            </a:extLst>
          </p:cNvPr>
          <p:cNvSpPr txBox="1"/>
          <p:nvPr/>
        </p:nvSpPr>
        <p:spPr>
          <a:xfrm>
            <a:off x="5851524" y="3464200"/>
            <a:ext cx="4233183" cy="683264"/>
          </a:xfrm>
          <a:prstGeom prst="rect">
            <a:avLst/>
          </a:prstGeom>
          <a:noFill/>
        </p:spPr>
        <p:txBody>
          <a:bodyPr wrap="square" rtlCol="0">
            <a:spAutoFit/>
          </a:bodyPr>
          <a:lstStyle/>
          <a:p>
            <a:pPr algn="ctr">
              <a:lnSpc>
                <a:spcPct val="120000"/>
              </a:lnSpc>
            </a:pPr>
            <a:r>
              <a:rPr lang="zh-CN" altLang="en-US" sz="3200" b="1" dirty="0">
                <a:solidFill>
                  <a:schemeClr val="bg1"/>
                </a:solidFill>
                <a:cs typeface="+mn-ea"/>
                <a:sym typeface="+mn-lt"/>
              </a:rPr>
              <a:t>感谢您的观看</a:t>
            </a:r>
          </a:p>
        </p:txBody>
      </p:sp>
    </p:spTree>
    <p:extLst>
      <p:ext uri="{BB962C8B-B14F-4D97-AF65-F5344CB8AC3E}">
        <p14:creationId xmlns:p14="http://schemas.microsoft.com/office/powerpoint/2010/main" val="591068356"/>
      </p:ext>
    </p:extLst>
  </p:cSld>
  <p:clrMapOvr>
    <a:masterClrMapping/>
  </p:clrMapOvr>
  <p:transition spd="slow" advClick="0" advTm="350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人工智能2（7.1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Microsoft YaHei UI" panose="020F0302020204030204"/>
        <a:ea typeface="微软雅黑"/>
        <a:cs typeface=""/>
      </a:majorFont>
      <a:minorFont>
        <a:latin typeface="Microsoft YaHei UI"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1816</TotalTime>
  <Words>1291</Words>
  <Application>Microsoft Office PowerPoint</Application>
  <PresentationFormat>宽屏</PresentationFormat>
  <Paragraphs>215</Paragraphs>
  <Slides>25</Slides>
  <Notes>25</Notes>
  <HiddenSlides>0</HiddenSlides>
  <MMClips>1</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25</vt:i4>
      </vt:variant>
    </vt:vector>
  </HeadingPairs>
  <TitlesOfParts>
    <vt:vector size="31" baseType="lpstr">
      <vt:lpstr>Microsoft YaHei UI</vt:lpstr>
      <vt:lpstr>等线</vt:lpstr>
      <vt:lpstr>微软雅黑</vt:lpstr>
      <vt:lpstr>Arial</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人工智能2（7.19）</dc:title>
  <dc:creator>谢健</dc:creator>
  <cp:lastModifiedBy>faith123</cp:lastModifiedBy>
  <cp:revision>109</cp:revision>
  <dcterms:created xsi:type="dcterms:W3CDTF">2017-07-19T07:14:41Z</dcterms:created>
  <dcterms:modified xsi:type="dcterms:W3CDTF">2018-10-27T02:29:28Z</dcterms:modified>
</cp:coreProperties>
</file>