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charts/colors6.xml" ContentType="application/vnd.ms-office.chartcolor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charts/colors2.xml" ContentType="application/vnd.ms-office.chartcolorstyl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charts/chart7.xml" ContentType="application/vnd.openxmlformats-officedocument.drawingml.chart+xml"/>
  <Default Extension="xlsx" ContentType="application/vnd.openxmlformats-officedocument.spreadsheetml.sheet"/>
  <Override PartName="/ppt/diagrams/layout1.xml" ContentType="application/vnd.openxmlformats-officedocument.drawingml.diagramLayout+xml"/>
  <Override PartName="/ppt/charts/chart3.xml" ContentType="application/vnd.openxmlformats-officedocument.drawingml.chart+xml"/>
  <Override PartName="/ppt/charts/chart5.xml" ContentType="application/vnd.openxmlformats-officedocument.drawingml.chart+xml"/>
  <Override PartName="/ppt/diagrams/data2.xml" ContentType="application/vnd.openxmlformats-officedocument.drawingml.diagramData+xml"/>
  <Override PartName="/ppt/charts/style5.xml" ContentType="application/vnd.ms-office.chartstyl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style3.xml" ContentType="application/vnd.ms-office.chartstyl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Override PartName="/ppt/notesSlides/notesSlide1.xml" ContentType="application/vnd.openxmlformats-officedocument.presentationml.notesSlide+xml"/>
  <Override PartName="/ppt/charts/style1.xml" ContentType="application/vnd.ms-office.chart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charts/colors5.xml" ContentType="application/vnd.ms-office.chartcolor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charts/colors3.xml" ContentType="application/vnd.ms-office.chartcolorstyle+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charts/chart8.xml" ContentType="application/vnd.openxmlformats-officedocument.drawingml.chart+xml"/>
  <Override PartName="/ppt/charts/colors1.xml" ContentType="application/vnd.ms-office.chartcolorstyle+xml"/>
  <Override PartName="/ppt/slideLayouts/slideLayout10.xml" ContentType="application/vnd.openxmlformats-officedocument.presentationml.slideLayout+xml"/>
  <Override PartName="/ppt/diagrams/layout2.xml" ContentType="application/vnd.openxmlformats-officedocument.drawingml.diagramLayout+xml"/>
  <Override PartName="/ppt/charts/chart6.xml" ContentType="application/vnd.openxmlformats-officedocument.drawingml.chart+xml"/>
  <Override PartName="/ppt/charts/chart4.xml" ContentType="application/vnd.openxmlformats-officedocument.drawingml.chart+xml"/>
  <Override PartName="/ppt/charts/style6.xml" ContentType="application/vnd.ms-office.chartstyle+xml"/>
  <Override PartName="/ppt/slides/slide8.xml" ContentType="application/vnd.openxmlformats-officedocument.presentationml.slide+xml"/>
  <Override PartName="/ppt/slides/slide49.xml" ContentType="application/vnd.openxmlformats-officedocument.presentationml.slide+xml"/>
  <Override PartName="/ppt/diagrams/data1.xml" ContentType="application/vnd.openxmlformats-officedocument.drawingml.diagramData+xml"/>
  <Override PartName="/ppt/charts/chart2.xml" ContentType="application/vnd.openxmlformats-officedocument.drawingml.chart+xml"/>
  <Override PartName="/docProps/core.xml" ContentType="application/vnd.openxmlformats-package.core-properties+xml"/>
  <Override PartName="/ppt/charts/style4.xml" ContentType="application/vnd.ms-office.chartstyle+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charts/style2.xml" ContentType="application/vnd.ms-office.chart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charts/colors4.xml" ContentType="application/vnd.ms-office.chartcolorstyl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charts/chart9.xml" ContentType="application/vnd.openxmlformats-officedocument.drawingml.char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9"/>
  </p:notesMasterIdLst>
  <p:sldIdLst>
    <p:sldId id="258" r:id="rId2"/>
    <p:sldId id="264" r:id="rId3"/>
    <p:sldId id="259" r:id="rId4"/>
    <p:sldId id="260" r:id="rId5"/>
    <p:sldId id="261" r:id="rId6"/>
    <p:sldId id="262" r:id="rId7"/>
    <p:sldId id="263" r:id="rId8"/>
    <p:sldId id="265" r:id="rId9"/>
    <p:sldId id="266" r:id="rId10"/>
    <p:sldId id="267" r:id="rId11"/>
    <p:sldId id="268" r:id="rId12"/>
    <p:sldId id="269" r:id="rId13"/>
    <p:sldId id="270" r:id="rId14"/>
    <p:sldId id="282" r:id="rId15"/>
    <p:sldId id="271" r:id="rId16"/>
    <p:sldId id="272" r:id="rId17"/>
    <p:sldId id="273" r:id="rId18"/>
    <p:sldId id="274" r:id="rId19"/>
    <p:sldId id="275" r:id="rId20"/>
    <p:sldId id="276" r:id="rId21"/>
    <p:sldId id="277" r:id="rId22"/>
    <p:sldId id="310" r:id="rId23"/>
    <p:sldId id="311" r:id="rId24"/>
    <p:sldId id="278" r:id="rId25"/>
    <p:sldId id="280" r:id="rId26"/>
    <p:sldId id="279" r:id="rId27"/>
    <p:sldId id="281" r:id="rId28"/>
    <p:sldId id="283" r:id="rId29"/>
    <p:sldId id="284" r:id="rId30"/>
    <p:sldId id="285" r:id="rId31"/>
    <p:sldId id="286" r:id="rId32"/>
    <p:sldId id="287" r:id="rId33"/>
    <p:sldId id="288" r:id="rId34"/>
    <p:sldId id="293" r:id="rId35"/>
    <p:sldId id="326" r:id="rId36"/>
    <p:sldId id="327" r:id="rId37"/>
    <p:sldId id="289" r:id="rId38"/>
    <p:sldId id="290" r:id="rId39"/>
    <p:sldId id="291" r:id="rId40"/>
    <p:sldId id="328" r:id="rId41"/>
    <p:sldId id="292" r:id="rId42"/>
    <p:sldId id="294" r:id="rId43"/>
    <p:sldId id="295" r:id="rId44"/>
    <p:sldId id="316" r:id="rId45"/>
    <p:sldId id="296" r:id="rId46"/>
    <p:sldId id="315" r:id="rId47"/>
    <p:sldId id="317" r:id="rId48"/>
    <p:sldId id="305" r:id="rId49"/>
    <p:sldId id="318" r:id="rId50"/>
    <p:sldId id="307" r:id="rId51"/>
    <p:sldId id="308" r:id="rId52"/>
    <p:sldId id="309" r:id="rId53"/>
    <p:sldId id="306" r:id="rId54"/>
    <p:sldId id="324" r:id="rId55"/>
    <p:sldId id="319" r:id="rId56"/>
    <p:sldId id="320" r:id="rId57"/>
    <p:sldId id="297" r:id="rId58"/>
    <p:sldId id="299" r:id="rId59"/>
    <p:sldId id="300" r:id="rId60"/>
    <p:sldId id="301" r:id="rId61"/>
    <p:sldId id="302" r:id="rId62"/>
    <p:sldId id="303" r:id="rId63"/>
    <p:sldId id="304" r:id="rId64"/>
    <p:sldId id="312" r:id="rId65"/>
    <p:sldId id="313" r:id="rId66"/>
    <p:sldId id="314" r:id="rId67"/>
    <p:sldId id="325" r:id="rId68"/>
  </p:sldIdLst>
  <p:sldSz cx="12192000" cy="6858000"/>
  <p:notesSz cx="6858000" cy="9144000"/>
  <p:custDataLst>
    <p:tags r:id="rId70"/>
  </p:custDataLst>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clrMru>
    <a:srgbClr val="748197"/>
    <a:srgbClr val="CF9583"/>
    <a:srgbClr val="AC4A42"/>
    <a:srgbClr val="5B2723"/>
    <a:srgbClr val="DECDBD"/>
    <a:srgbClr val="E1E9F4"/>
    <a:srgbClr val="C0C4CB"/>
    <a:srgbClr val="748298"/>
    <a:srgbClr val="6B798F"/>
    <a:srgbClr val="9DA6B5"/>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8027" autoAdjust="0"/>
    <p:restoredTop sz="94660"/>
  </p:normalViewPr>
  <p:slideViewPr>
    <p:cSldViewPr snapToGrid="0" showGuides="1">
      <p:cViewPr varScale="1">
        <p:scale>
          <a:sx n="114" d="100"/>
          <a:sy n="114" d="100"/>
        </p:scale>
        <p:origin x="-300" y="-96"/>
      </p:cViewPr>
      <p:guideLst>
        <p:guide orient="horz" pos="2160"/>
        <p:guide pos="3840"/>
      </p:guideLst>
    </p:cSldViewPr>
  </p:slideViewPr>
  <p:notesTextViewPr>
    <p:cViewPr>
      <p:scale>
        <a:sx n="1" d="1"/>
        <a:sy n="1" d="1"/>
      </p:scale>
      <p:origin x="0" y="0"/>
    </p:cViewPr>
  </p:notesTextViewPr>
  <p:sorterViewPr>
    <p:cViewPr>
      <p:scale>
        <a:sx n="50" d="100"/>
        <a:sy n="50"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Office_Excel____1.xlsx"/></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package" Target="../embeddings/Microsoft_Office_Excel____2.xlsx"/></Relationships>
</file>

<file path=ppt/charts/_rels/chart3.xml.rels><?xml version="1.0" encoding="UTF-8" standalone="yes"?>
<Relationships xmlns="http://schemas.openxmlformats.org/package/2006/relationships"><Relationship Id="rId3" Type="http://schemas.microsoft.com/office/2011/relationships/chartStyle" Target="style3.xml"/><Relationship Id="rId2" Type="http://schemas.microsoft.com/office/2011/relationships/chartColorStyle" Target="colors3.xml"/><Relationship Id="rId1" Type="http://schemas.openxmlformats.org/officeDocument/2006/relationships/package" Target="../embeddings/Microsoft_Office_Excel____3.xlsx"/></Relationships>
</file>

<file path=ppt/charts/_rels/chart4.xml.rels><?xml version="1.0" encoding="UTF-8" standalone="yes"?>
<Relationships xmlns="http://schemas.openxmlformats.org/package/2006/relationships"><Relationship Id="rId3" Type="http://schemas.microsoft.com/office/2011/relationships/chartStyle" Target="style4.xml"/><Relationship Id="rId2" Type="http://schemas.microsoft.com/office/2011/relationships/chartColorStyle" Target="colors4.xml"/><Relationship Id="rId1" Type="http://schemas.openxmlformats.org/officeDocument/2006/relationships/package" Target="../embeddings/Microsoft_Office_Excel____4.xlsx"/></Relationships>
</file>

<file path=ppt/charts/_rels/chart5.xml.rels><?xml version="1.0" encoding="UTF-8" standalone="yes"?>
<Relationships xmlns="http://schemas.openxmlformats.org/package/2006/relationships"><Relationship Id="rId3" Type="http://schemas.microsoft.com/office/2011/relationships/chartStyle" Target="style5.xml"/><Relationship Id="rId2" Type="http://schemas.microsoft.com/office/2011/relationships/chartColorStyle" Target="colors5.xml"/><Relationship Id="rId1" Type="http://schemas.openxmlformats.org/officeDocument/2006/relationships/package" Target="../embeddings/Microsoft_Office_Excel____5.xlsx"/></Relationships>
</file>

<file path=ppt/charts/_rels/chart6.xml.rels><?xml version="1.0" encoding="UTF-8" standalone="yes"?>
<Relationships xmlns="http://schemas.openxmlformats.org/package/2006/relationships"><Relationship Id="rId3" Type="http://schemas.microsoft.com/office/2011/relationships/chartStyle" Target="style6.xml"/><Relationship Id="rId2" Type="http://schemas.microsoft.com/office/2011/relationships/chartColorStyle" Target="colors6.xml"/><Relationship Id="rId1" Type="http://schemas.openxmlformats.org/officeDocument/2006/relationships/package" Target="../embeddings/Microsoft_Office_Excel____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Office_Excel____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Office_Excel____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Office_Excel____9.xlsx"/></Relationships>
</file>

<file path=ppt/charts/chart1.xml><?xml version="1.0" encoding="utf-8"?>
<c:chartSpace xmlns:c="http://schemas.openxmlformats.org/drawingml/2006/chart" xmlns:a="http://schemas.openxmlformats.org/drawingml/2006/main" xmlns:r="http://schemas.openxmlformats.org/officeDocument/2006/relationships">
  <c:lang val="zh-CN"/>
  <c:chart>
    <c:autoTitleDeleted val="1"/>
    <c:plotArea>
      <c:layout/>
      <c:barChart>
        <c:barDir val="bar"/>
        <c:grouping val="percentStacked"/>
        <c:ser>
          <c:idx val="0"/>
          <c:order val="0"/>
          <c:tx>
            <c:strRef>
              <c:f>Sheet1!$B$1</c:f>
              <c:strCache>
                <c:ptCount val="1"/>
                <c:pt idx="0">
                  <c:v>Series 1</c:v>
                </c:pt>
              </c:strCache>
            </c:strRef>
          </c:tx>
          <c:spPr>
            <a:solidFill>
              <a:srgbClr val="748197"/>
            </a:solidFill>
            <a:ln>
              <a:noFill/>
            </a:ln>
            <a:effectLst/>
          </c:spPr>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lumMod val="95000"/>
                      </a:schemeClr>
                    </a:solidFill>
                    <a:latin typeface="Aller" panose="02000503030000020004" pitchFamily="2" charset="0"/>
                    <a:ea typeface="+mn-ea"/>
                    <a:cs typeface="+mn-cs"/>
                  </a:defRPr>
                </a:pPr>
                <a:endParaRPr lang="zh-CN"/>
              </a:p>
            </c:txPr>
            <c:dLblPos val="inEnd"/>
            <c:showVal val="1"/>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3"/>
                <c:pt idx="0">
                  <c:v>Photography</c:v>
                </c:pt>
                <c:pt idx="1">
                  <c:v>Web Design</c:v>
                </c:pt>
                <c:pt idx="2">
                  <c:v>Illustration</c:v>
                </c:pt>
              </c:strCache>
              <c:extLst xmlns:c16r2="http://schemas.microsoft.com/office/drawing/2015/06/chart"/>
            </c:strRef>
          </c:cat>
          <c:val>
            <c:numRef>
              <c:f>Sheet1!$B$2:$B$5</c:f>
              <c:numCache>
                <c:formatCode>0.00%</c:formatCode>
                <c:ptCount val="3"/>
                <c:pt idx="0">
                  <c:v>4.3000000000000003E-2</c:v>
                </c:pt>
                <c:pt idx="1">
                  <c:v>1.4999999999999998E-2</c:v>
                </c:pt>
                <c:pt idx="2">
                  <c:v>3.500000000000001E-2</c:v>
                </c:pt>
              </c:numCache>
              <c:extLst xmlns:c16r2="http://schemas.microsoft.com/office/drawing/2015/06/chart"/>
            </c:numRef>
          </c:val>
          <c:extLst xmlns:c16r2="http://schemas.microsoft.com/office/drawing/2015/06/chart">
            <c:ext xmlns:c16="http://schemas.microsoft.com/office/drawing/2014/chart" uri="{C3380CC4-5D6E-409C-BE32-E72D297353CC}">
              <c16:uniqueId val="{00000000-270F-41B8-9B2F-E13A01F3332E}"/>
            </c:ext>
          </c:extLst>
        </c:ser>
        <c:ser>
          <c:idx val="2"/>
          <c:order val="1"/>
          <c:tx>
            <c:strRef>
              <c:f>Sheet1!$D$1</c:f>
              <c:strCache>
                <c:ptCount val="1"/>
                <c:pt idx="0">
                  <c:v>Series 3</c:v>
                </c:pt>
              </c:strCache>
            </c:strRef>
          </c:tx>
          <c:spPr>
            <a:solidFill>
              <a:schemeClr val="accent3"/>
            </a:solidFill>
            <a:ln>
              <a:noFill/>
            </a:ln>
            <a:effectLst/>
          </c:spPr>
          <c:cat>
            <c:strRef>
              <c:f>Sheet1!$A$2:$A$5</c:f>
              <c:strCache>
                <c:ptCount val="3"/>
                <c:pt idx="0">
                  <c:v>Photography</c:v>
                </c:pt>
                <c:pt idx="1">
                  <c:v>Web Design</c:v>
                </c:pt>
                <c:pt idx="2">
                  <c:v>Illustration</c:v>
                </c:pt>
              </c:strCache>
              <c:extLst xmlns:c16r2="http://schemas.microsoft.com/office/drawing/2015/06/chart"/>
            </c:strRef>
          </c:cat>
          <c:val>
            <c:numRef>
              <c:f>Sheet1!$D$2:$D$5</c:f>
              <c:numCache>
                <c:formatCode>0%</c:formatCode>
                <c:ptCount val="3"/>
                <c:pt idx="0">
                  <c:v>2.0000000000000004E-2</c:v>
                </c:pt>
                <c:pt idx="1">
                  <c:v>2.0000000000000004E-2</c:v>
                </c:pt>
                <c:pt idx="2">
                  <c:v>3.0000000000000002E-2</c:v>
                </c:pt>
              </c:numCache>
              <c:extLst xmlns:c16r2="http://schemas.microsoft.com/office/drawing/2015/06/chart"/>
            </c:numRef>
          </c:val>
          <c:extLst xmlns:c16r2="http://schemas.microsoft.com/office/drawing/2015/06/chart">
            <c:ext xmlns:c16="http://schemas.microsoft.com/office/drawing/2014/chart" uri="{C3380CC4-5D6E-409C-BE32-E72D297353CC}">
              <c16:uniqueId val="{00000001-270F-41B8-9B2F-E13A01F3332E}"/>
            </c:ext>
          </c:extLst>
        </c:ser>
        <c:dLbls/>
        <c:gapWidth val="62"/>
        <c:overlap val="100"/>
        <c:axId val="199118208"/>
        <c:axId val="199132288"/>
      </c:barChart>
      <c:catAx>
        <c:axId val="199118208"/>
        <c:scaling>
          <c:orientation val="minMax"/>
        </c:scaling>
        <c:axPos val="l"/>
        <c:numFmt formatCode="General" sourceLinked="1"/>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75000"/>
                    <a:lumOff val="25000"/>
                  </a:schemeClr>
                </a:solidFill>
                <a:latin typeface="Aller" panose="02000503030000020004" pitchFamily="2" charset="0"/>
                <a:ea typeface="+mn-ea"/>
                <a:cs typeface="+mn-cs"/>
              </a:defRPr>
            </a:pPr>
            <a:endParaRPr lang="zh-CN"/>
          </a:p>
        </c:txPr>
        <c:crossAx val="199132288"/>
        <c:crosses val="autoZero"/>
        <c:auto val="1"/>
        <c:lblAlgn val="ctr"/>
        <c:lblOffset val="100"/>
      </c:catAx>
      <c:valAx>
        <c:axId val="199132288"/>
        <c:scaling>
          <c:orientation val="minMax"/>
        </c:scaling>
        <c:delete val="1"/>
        <c:axPos val="b"/>
        <c:numFmt formatCode="0%" sourceLinked="1"/>
        <c:tickLblPos val="nextTo"/>
        <c:crossAx val="199118208"/>
        <c:crosses val="autoZero"/>
        <c:crossBetween val="between"/>
      </c:valAx>
      <c:spPr>
        <a:noFill/>
        <a:ln>
          <a:noFill/>
        </a:ln>
        <a:effectLst/>
      </c:spPr>
    </c:plotArea>
    <c:plotVisOnly val="1"/>
    <c:dispBlanksAs val="gap"/>
  </c:chart>
  <c:spPr>
    <a:noFill/>
    <a:ln>
      <a:noFill/>
    </a:ln>
    <a:effectLst/>
  </c:spPr>
  <c:txPr>
    <a:bodyPr/>
    <a:lstStyle/>
    <a:p>
      <a:pPr>
        <a:defRPr/>
      </a:pPr>
      <a:endParaRPr lang="zh-CN"/>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zh-CN"/>
  <c:chart>
    <c:autoTitleDeleted val="1"/>
    <c:plotArea>
      <c:layout/>
      <c:bubbleChart>
        <c:ser>
          <c:idx val="0"/>
          <c:order val="0"/>
          <c:tx>
            <c:strRef>
              <c:f>Sheet1!$B$1</c:f>
              <c:strCache>
                <c:ptCount val="1"/>
                <c:pt idx="0">
                  <c:v>Y-Values</c:v>
                </c:pt>
              </c:strCache>
            </c:strRef>
          </c:tx>
          <c:spPr>
            <a:solidFill>
              <a:schemeClr val="accent1">
                <a:alpha val="75000"/>
              </a:schemeClr>
            </a:solidFill>
            <a:ln>
              <a:noFill/>
            </a:ln>
            <a:effectLst/>
          </c:spPr>
          <c:dPt>
            <c:idx val="0"/>
            <c:spPr>
              <a:solidFill>
                <a:srgbClr val="748197"/>
              </a:solidFill>
              <a:ln>
                <a:noFill/>
              </a:ln>
              <a:effectLst/>
            </c:spPr>
            <c:extLst xmlns:c16r2="http://schemas.microsoft.com/office/drawing/2015/06/chart">
              <c:ext xmlns:c16="http://schemas.microsoft.com/office/drawing/2014/chart" uri="{C3380CC4-5D6E-409C-BE32-E72D297353CC}">
                <c16:uniqueId val="{00000001-9233-463C-9D78-9607F2748D9A}"/>
              </c:ext>
            </c:extLst>
          </c:dPt>
          <c:dPt>
            <c:idx val="1"/>
            <c:spPr>
              <a:solidFill>
                <a:srgbClr val="A5ADC3"/>
              </a:solidFill>
              <a:ln>
                <a:noFill/>
              </a:ln>
              <a:effectLst/>
            </c:spPr>
            <c:extLst xmlns:c16r2="http://schemas.microsoft.com/office/drawing/2015/06/chart">
              <c:ext xmlns:c16="http://schemas.microsoft.com/office/drawing/2014/chart" uri="{C3380CC4-5D6E-409C-BE32-E72D297353CC}">
                <c16:uniqueId val="{00000003-9233-463C-9D78-9607F2748D9A}"/>
              </c:ext>
            </c:extLst>
          </c:dPt>
          <c:dPt>
            <c:idx val="2"/>
            <c:spPr>
              <a:solidFill>
                <a:srgbClr val="AFABAB"/>
              </a:solidFill>
              <a:ln>
                <a:noFill/>
              </a:ln>
              <a:effectLst/>
            </c:spPr>
            <c:extLst xmlns:c16r2="http://schemas.microsoft.com/office/drawing/2015/06/chart">
              <c:ext xmlns:c16="http://schemas.microsoft.com/office/drawing/2014/chart" uri="{C3380CC4-5D6E-409C-BE32-E72D297353CC}">
                <c16:uniqueId val="{00000005-9233-463C-9D78-9607F2748D9A}"/>
              </c:ext>
            </c:extLst>
          </c:dPt>
          <c:dPt>
            <c:idx val="3"/>
            <c:spPr>
              <a:solidFill>
                <a:srgbClr val="555652"/>
              </a:solidFill>
              <a:ln>
                <a:noFill/>
              </a:ln>
              <a:effectLst/>
            </c:spPr>
            <c:extLst xmlns:c16r2="http://schemas.microsoft.com/office/drawing/2015/06/chart">
              <c:ext xmlns:c16="http://schemas.microsoft.com/office/drawing/2014/chart" uri="{C3380CC4-5D6E-409C-BE32-E72D297353CC}">
                <c16:uniqueId val="{00000007-9233-463C-9D78-9607F2748D9A}"/>
              </c:ext>
            </c:extLst>
          </c:dPt>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Aller" panose="02000503030000020004" pitchFamily="2" charset="0"/>
                    <a:ea typeface="+mn-ea"/>
                    <a:cs typeface="+mn-cs"/>
                  </a:defRPr>
                </a:pPr>
                <a:endParaRPr lang="zh-CN"/>
              </a:p>
            </c:txPr>
            <c:dLblPos val="ctr"/>
            <c:showVal val="1"/>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xVal>
            <c:numRef>
              <c:f>Sheet1!$A$2:$A$5</c:f>
              <c:numCache>
                <c:formatCode>General</c:formatCode>
                <c:ptCount val="4"/>
                <c:pt idx="0">
                  <c:v>0.70000000000000007</c:v>
                </c:pt>
                <c:pt idx="1">
                  <c:v>1.6</c:v>
                </c:pt>
                <c:pt idx="2">
                  <c:v>2.2999999999999998</c:v>
                </c:pt>
                <c:pt idx="3">
                  <c:v>3</c:v>
                </c:pt>
              </c:numCache>
            </c:numRef>
          </c:xVal>
          <c:yVal>
            <c:numRef>
              <c:f>Sheet1!$B$2:$B$5</c:f>
              <c:numCache>
                <c:formatCode>General</c:formatCode>
                <c:ptCount val="4"/>
                <c:pt idx="0">
                  <c:v>2.7</c:v>
                </c:pt>
                <c:pt idx="1">
                  <c:v>3.2</c:v>
                </c:pt>
                <c:pt idx="2">
                  <c:v>0.8</c:v>
                </c:pt>
                <c:pt idx="3">
                  <c:v>1.5</c:v>
                </c:pt>
              </c:numCache>
            </c:numRef>
          </c:yVal>
          <c:bubbleSize>
            <c:numRef>
              <c:f>Sheet1!$C$2:$C$5</c:f>
              <c:numCache>
                <c:formatCode>General</c:formatCode>
                <c:ptCount val="4"/>
                <c:pt idx="0">
                  <c:v>10</c:v>
                </c:pt>
                <c:pt idx="1">
                  <c:v>4</c:v>
                </c:pt>
                <c:pt idx="2">
                  <c:v>8</c:v>
                </c:pt>
                <c:pt idx="3">
                  <c:v>6</c:v>
                </c:pt>
              </c:numCache>
            </c:numRef>
          </c:bubbleSize>
          <c:extLst xmlns:c16r2="http://schemas.microsoft.com/office/drawing/2015/06/chart">
            <c:ext xmlns:c16="http://schemas.microsoft.com/office/drawing/2014/chart" uri="{C3380CC4-5D6E-409C-BE32-E72D297353CC}">
              <c16:uniqueId val="{00000008-9233-463C-9D78-9607F2748D9A}"/>
            </c:ext>
          </c:extLst>
        </c:ser>
        <c:dLbls>
          <c:showVal val="1"/>
        </c:dLbls>
        <c:bubbleScale val="100"/>
        <c:axId val="199957120"/>
        <c:axId val="199963008"/>
      </c:bubbleChart>
      <c:valAx>
        <c:axId val="199957120"/>
        <c:scaling>
          <c:orientation val="minMax"/>
        </c:scaling>
        <c:axPos val="b"/>
        <c:numFmt formatCode="General" sourceLinked="1"/>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Aller" panose="02000503030000020004" pitchFamily="2" charset="0"/>
                <a:ea typeface="+mn-ea"/>
                <a:cs typeface="+mn-cs"/>
              </a:defRPr>
            </a:pPr>
            <a:endParaRPr lang="zh-CN"/>
          </a:p>
        </c:txPr>
        <c:crossAx val="199963008"/>
        <c:crosses val="autoZero"/>
        <c:crossBetween val="midCat"/>
      </c:valAx>
      <c:valAx>
        <c:axId val="199963008"/>
        <c:scaling>
          <c:orientation val="minMax"/>
        </c:scaling>
        <c:axPos val="l"/>
        <c:numFmt formatCode="General" sourceLinked="1"/>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Aller" panose="02000503030000020004" pitchFamily="2" charset="0"/>
                <a:ea typeface="+mn-ea"/>
                <a:cs typeface="+mn-cs"/>
              </a:defRPr>
            </a:pPr>
            <a:endParaRPr lang="zh-CN"/>
          </a:p>
        </c:txPr>
        <c:crossAx val="199957120"/>
        <c:crosses val="autoZero"/>
        <c:crossBetween val="midCat"/>
      </c:valAx>
      <c:spPr>
        <a:noFill/>
        <a:ln>
          <a:noFill/>
        </a:ln>
        <a:effectLst/>
      </c:spPr>
    </c:plotArea>
    <c:plotVisOnly val="1"/>
    <c:dispBlanksAs val="gap"/>
  </c:chart>
  <c:spPr>
    <a:noFill/>
    <a:ln>
      <a:noFill/>
    </a:ln>
    <a:effectLst/>
  </c:spPr>
  <c:txPr>
    <a:bodyPr/>
    <a:lstStyle/>
    <a:p>
      <a:pPr>
        <a:defRPr/>
      </a:pPr>
      <a:endParaRPr lang="zh-CN"/>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zh-CN"/>
  <c:chart>
    <c:title>
      <c:tx>
        <c:rich>
          <a:bodyPr rot="0" spcFirstLastPara="1" vertOverflow="ellipsis" vert="horz" wrap="square" anchor="ctr" anchorCtr="1"/>
          <a:lstStyle/>
          <a:p>
            <a:pPr>
              <a:defRPr sz="1000" b="0" i="0" u="none" strike="noStrike" kern="1200" spc="0" baseline="0">
                <a:solidFill>
                  <a:schemeClr val="tx1">
                    <a:lumMod val="75000"/>
                    <a:lumOff val="25000"/>
                  </a:schemeClr>
                </a:solidFill>
                <a:latin typeface="Aller" panose="02000503030000020004" pitchFamily="2" charset="0"/>
                <a:ea typeface="+mn-ea"/>
                <a:cs typeface="+mn-cs"/>
              </a:defRPr>
            </a:pPr>
            <a:r>
              <a:rPr lang="id-ID" sz="1000" dirty="0">
                <a:solidFill>
                  <a:schemeClr val="tx1">
                    <a:lumMod val="75000"/>
                    <a:lumOff val="25000"/>
                  </a:schemeClr>
                </a:solidFill>
                <a:latin typeface="Aller" panose="02000503030000020004" pitchFamily="2" charset="0"/>
              </a:rPr>
              <a:t>Method</a:t>
            </a:r>
            <a:r>
              <a:rPr lang="id-ID" sz="1000" baseline="0" dirty="0">
                <a:solidFill>
                  <a:schemeClr val="tx1">
                    <a:lumMod val="75000"/>
                    <a:lumOff val="25000"/>
                  </a:schemeClr>
                </a:solidFill>
                <a:latin typeface="Aller" panose="02000503030000020004" pitchFamily="2" charset="0"/>
              </a:rPr>
              <a:t> 1</a:t>
            </a:r>
            <a:endParaRPr lang="id-ID" sz="1000" dirty="0">
              <a:solidFill>
                <a:schemeClr val="tx1">
                  <a:lumMod val="75000"/>
                  <a:lumOff val="25000"/>
                </a:schemeClr>
              </a:solidFill>
              <a:latin typeface="Aller" panose="02000503030000020004" pitchFamily="2" charset="0"/>
            </a:endParaRPr>
          </a:p>
        </c:rich>
      </c:tx>
      <c:layout/>
      <c:spPr>
        <a:noFill/>
        <a:ln>
          <a:noFill/>
        </a:ln>
        <a:effectLst/>
      </c:spPr>
    </c:title>
    <c:plotArea>
      <c:layout/>
      <c:lineChart>
        <c:grouping val="standard"/>
        <c:ser>
          <c:idx val="0"/>
          <c:order val="0"/>
          <c:tx>
            <c:strRef>
              <c:f>Sheet1!$B$1</c:f>
              <c:strCache>
                <c:ptCount val="1"/>
                <c:pt idx="0">
                  <c:v>Series 1</c:v>
                </c:pt>
              </c:strCache>
            </c:strRef>
          </c:tx>
          <c:spPr>
            <a:ln w="28575" cap="rnd">
              <a:solidFill>
                <a:srgbClr val="748197"/>
              </a:solidFill>
              <a:round/>
            </a:ln>
            <a:effectLst/>
          </c:spPr>
          <c:marker>
            <c:symbol val="circle"/>
            <c:size val="5"/>
            <c:spPr>
              <a:solidFill>
                <a:srgbClr val="748197"/>
              </a:solidFill>
              <a:ln w="127000">
                <a:solidFill>
                  <a:srgbClr val="748197"/>
                </a:solidFill>
              </a:ln>
              <a:effectLst/>
            </c:spPr>
          </c:marker>
          <c:cat>
            <c:strRef>
              <c:f>Sheet1!$A$2:$A$5</c:f>
              <c:strCache>
                <c:ptCount val="3"/>
                <c:pt idx="0">
                  <c:v>Category 1</c:v>
                </c:pt>
                <c:pt idx="1">
                  <c:v>Category 2</c:v>
                </c:pt>
                <c:pt idx="2">
                  <c:v>Category 3</c:v>
                </c:pt>
              </c:strCache>
              <c:extLst xmlns:c16r2="http://schemas.microsoft.com/office/drawing/2015/06/chart"/>
            </c:strRef>
          </c:cat>
          <c:val>
            <c:numRef>
              <c:f>Sheet1!$B$2:$B$5</c:f>
              <c:numCache>
                <c:formatCode>General</c:formatCode>
                <c:ptCount val="3"/>
                <c:pt idx="0">
                  <c:v>4.3</c:v>
                </c:pt>
                <c:pt idx="1">
                  <c:v>2.5</c:v>
                </c:pt>
                <c:pt idx="2">
                  <c:v>3.5</c:v>
                </c:pt>
              </c:numCache>
              <c:extLst xmlns:c16r2="http://schemas.microsoft.com/office/drawing/2015/06/chart"/>
            </c:numRef>
          </c:val>
          <c:extLst xmlns:c16r2="http://schemas.microsoft.com/office/drawing/2015/06/chart">
            <c:ext xmlns:c16="http://schemas.microsoft.com/office/drawing/2014/chart" uri="{C3380CC4-5D6E-409C-BE32-E72D297353CC}">
              <c16:uniqueId val="{00000000-D053-4EDB-A05A-E6BC379C9519}"/>
            </c:ext>
          </c:extLst>
        </c:ser>
        <c:ser>
          <c:idx val="1"/>
          <c:order val="1"/>
          <c:tx>
            <c:strRef>
              <c:f>Sheet1!$C$1</c:f>
              <c:strCache>
                <c:ptCount val="1"/>
                <c:pt idx="0">
                  <c:v>Series 2</c:v>
                </c:pt>
              </c:strCache>
            </c:strRef>
          </c:tx>
          <c:spPr>
            <a:ln w="28575" cap="rnd">
              <a:solidFill>
                <a:srgbClr val="CF9583"/>
              </a:solidFill>
              <a:round/>
            </a:ln>
            <a:effectLst/>
          </c:spPr>
          <c:marker>
            <c:symbol val="circle"/>
            <c:size val="5"/>
            <c:spPr>
              <a:solidFill>
                <a:srgbClr val="748197"/>
              </a:solidFill>
              <a:ln w="127000">
                <a:solidFill>
                  <a:srgbClr val="748197"/>
                </a:solidFill>
              </a:ln>
              <a:effectLst/>
            </c:spPr>
          </c:marker>
          <c:cat>
            <c:strRef>
              <c:f>Sheet1!$A$2:$A$5</c:f>
              <c:strCache>
                <c:ptCount val="3"/>
                <c:pt idx="0">
                  <c:v>Category 1</c:v>
                </c:pt>
                <c:pt idx="1">
                  <c:v>Category 2</c:v>
                </c:pt>
                <c:pt idx="2">
                  <c:v>Category 3</c:v>
                </c:pt>
              </c:strCache>
              <c:extLst xmlns:c16r2="http://schemas.microsoft.com/office/drawing/2015/06/chart"/>
            </c:strRef>
          </c:cat>
          <c:val>
            <c:numRef>
              <c:f>Sheet1!$C$2:$C$5</c:f>
              <c:numCache>
                <c:formatCode>General</c:formatCode>
                <c:ptCount val="3"/>
                <c:pt idx="0">
                  <c:v>2.4</c:v>
                </c:pt>
                <c:pt idx="1">
                  <c:v>4.4000000000000004</c:v>
                </c:pt>
                <c:pt idx="2">
                  <c:v>1.8</c:v>
                </c:pt>
              </c:numCache>
              <c:extLst xmlns:c16r2="http://schemas.microsoft.com/office/drawing/2015/06/chart"/>
            </c:numRef>
          </c:val>
          <c:extLst xmlns:c16r2="http://schemas.microsoft.com/office/drawing/2015/06/chart">
            <c:ext xmlns:c16="http://schemas.microsoft.com/office/drawing/2014/chart" uri="{C3380CC4-5D6E-409C-BE32-E72D297353CC}">
              <c16:uniqueId val="{00000001-D053-4EDB-A05A-E6BC379C9519}"/>
            </c:ext>
          </c:extLst>
        </c:ser>
        <c:ser>
          <c:idx val="2"/>
          <c:order val="2"/>
          <c:tx>
            <c:strRef>
              <c:f>Sheet1!$D$1</c:f>
              <c:strCache>
                <c:ptCount val="1"/>
                <c:pt idx="0">
                  <c:v>Series 3</c:v>
                </c:pt>
              </c:strCache>
            </c:strRef>
          </c:tx>
          <c:spPr>
            <a:ln w="28575" cap="rnd">
              <a:solidFill>
                <a:schemeClr val="accent3"/>
              </a:solidFill>
              <a:round/>
            </a:ln>
            <a:effectLst/>
          </c:spPr>
          <c:marker>
            <c:symbol val="circle"/>
            <c:size val="5"/>
            <c:spPr>
              <a:solidFill>
                <a:srgbClr val="748197"/>
              </a:solidFill>
              <a:ln w="127000">
                <a:solidFill>
                  <a:srgbClr val="748197"/>
                </a:solidFill>
              </a:ln>
              <a:effectLst/>
            </c:spPr>
          </c:marker>
          <c:cat>
            <c:strRef>
              <c:f>Sheet1!$A$2:$A$5</c:f>
              <c:strCache>
                <c:ptCount val="3"/>
                <c:pt idx="0">
                  <c:v>Category 1</c:v>
                </c:pt>
                <c:pt idx="1">
                  <c:v>Category 2</c:v>
                </c:pt>
                <c:pt idx="2">
                  <c:v>Category 3</c:v>
                </c:pt>
              </c:strCache>
              <c:extLst xmlns:c16r2="http://schemas.microsoft.com/office/drawing/2015/06/chart"/>
            </c:strRef>
          </c:cat>
          <c:val>
            <c:numRef>
              <c:f>Sheet1!$D$2:$D$5</c:f>
              <c:numCache>
                <c:formatCode>General</c:formatCode>
                <c:ptCount val="3"/>
                <c:pt idx="0">
                  <c:v>2</c:v>
                </c:pt>
                <c:pt idx="1">
                  <c:v>2</c:v>
                </c:pt>
                <c:pt idx="2">
                  <c:v>3</c:v>
                </c:pt>
              </c:numCache>
              <c:extLst xmlns:c16r2="http://schemas.microsoft.com/office/drawing/2015/06/chart"/>
            </c:numRef>
          </c:val>
          <c:extLst xmlns:c16r2="http://schemas.microsoft.com/office/drawing/2015/06/chart">
            <c:ext xmlns:c16="http://schemas.microsoft.com/office/drawing/2014/chart" uri="{C3380CC4-5D6E-409C-BE32-E72D297353CC}">
              <c16:uniqueId val="{00000002-D053-4EDB-A05A-E6BC379C9519}"/>
            </c:ext>
          </c:extLst>
        </c:ser>
        <c:dLbls/>
        <c:marker val="1"/>
        <c:axId val="201771648"/>
        <c:axId val="199823744"/>
      </c:lineChart>
      <c:catAx>
        <c:axId val="201771648"/>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75000"/>
                    <a:lumOff val="25000"/>
                  </a:schemeClr>
                </a:solidFill>
                <a:latin typeface="Aller" panose="02000503030000020004" pitchFamily="2" charset="0"/>
                <a:ea typeface="+mn-ea"/>
                <a:cs typeface="+mn-cs"/>
              </a:defRPr>
            </a:pPr>
            <a:endParaRPr lang="zh-CN"/>
          </a:p>
        </c:txPr>
        <c:crossAx val="199823744"/>
        <c:crosses val="autoZero"/>
        <c:auto val="1"/>
        <c:lblAlgn val="ctr"/>
        <c:lblOffset val="100"/>
      </c:catAx>
      <c:valAx>
        <c:axId val="199823744"/>
        <c:scaling>
          <c:orientation val="minMax"/>
        </c:scaling>
        <c:axPos val="l"/>
        <c:majorGridlines>
          <c:spPr>
            <a:ln w="9525" cap="flat" cmpd="sng" algn="ctr">
              <a:solidFill>
                <a:schemeClr val="tx1">
                  <a:lumMod val="15000"/>
                  <a:lumOff val="85000"/>
                </a:schemeClr>
              </a:solidFill>
              <a:round/>
            </a:ln>
            <a:effectLst/>
          </c:spPr>
        </c:majorGridlines>
        <c:numFmt formatCode="General" sourceLinked="1"/>
        <c:maj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75000"/>
                    <a:lumOff val="25000"/>
                  </a:schemeClr>
                </a:solidFill>
                <a:latin typeface="Aller" panose="02000503030000020004" pitchFamily="2" charset="0"/>
                <a:ea typeface="+mn-ea"/>
                <a:cs typeface="+mn-cs"/>
              </a:defRPr>
            </a:pPr>
            <a:endParaRPr lang="zh-CN"/>
          </a:p>
        </c:txPr>
        <c:crossAx val="201771648"/>
        <c:crosses val="autoZero"/>
        <c:crossBetween val="between"/>
      </c:valAx>
      <c:spPr>
        <a:noFill/>
        <a:ln>
          <a:noFill/>
        </a:ln>
        <a:effectLst/>
      </c:spPr>
    </c:plotArea>
    <c:plotVisOnly val="1"/>
    <c:dispBlanksAs val="gap"/>
  </c:chart>
  <c:spPr>
    <a:noFill/>
    <a:ln>
      <a:noFill/>
    </a:ln>
    <a:effectLst/>
  </c:spPr>
  <c:txPr>
    <a:bodyPr/>
    <a:lstStyle/>
    <a:p>
      <a:pPr>
        <a:defRPr/>
      </a:pPr>
      <a:endParaRPr lang="zh-CN"/>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lang val="zh-CN"/>
  <c:chart>
    <c:title>
      <c:tx>
        <c:rich>
          <a:bodyPr rot="0" spcFirstLastPara="1" vertOverflow="ellipsis" vert="horz" wrap="square" anchor="ctr" anchorCtr="1"/>
          <a:lstStyle/>
          <a:p>
            <a:pPr>
              <a:defRPr sz="1000" b="0" i="0" u="none" strike="noStrike" kern="1200" spc="0" baseline="0">
                <a:solidFill>
                  <a:schemeClr val="tx1">
                    <a:lumMod val="75000"/>
                    <a:lumOff val="25000"/>
                  </a:schemeClr>
                </a:solidFill>
                <a:latin typeface="Aller" panose="02000503030000020004" pitchFamily="2" charset="0"/>
                <a:ea typeface="+mn-ea"/>
                <a:cs typeface="+mn-cs"/>
              </a:defRPr>
            </a:pPr>
            <a:r>
              <a:rPr lang="id-ID" sz="1000" dirty="0">
                <a:solidFill>
                  <a:schemeClr val="tx1">
                    <a:lumMod val="75000"/>
                    <a:lumOff val="25000"/>
                  </a:schemeClr>
                </a:solidFill>
                <a:latin typeface="Aller" panose="02000503030000020004" pitchFamily="2" charset="0"/>
              </a:rPr>
              <a:t>Method</a:t>
            </a:r>
            <a:r>
              <a:rPr lang="id-ID" sz="1000" baseline="0" dirty="0">
                <a:solidFill>
                  <a:schemeClr val="tx1">
                    <a:lumMod val="75000"/>
                    <a:lumOff val="25000"/>
                  </a:schemeClr>
                </a:solidFill>
                <a:latin typeface="Aller" panose="02000503030000020004" pitchFamily="2" charset="0"/>
              </a:rPr>
              <a:t> 2</a:t>
            </a:r>
            <a:endParaRPr lang="id-ID" sz="1000" dirty="0">
              <a:solidFill>
                <a:schemeClr val="tx1">
                  <a:lumMod val="75000"/>
                  <a:lumOff val="25000"/>
                </a:schemeClr>
              </a:solidFill>
              <a:latin typeface="Aller" panose="02000503030000020004" pitchFamily="2" charset="0"/>
            </a:endParaRPr>
          </a:p>
        </c:rich>
      </c:tx>
      <c:layout/>
      <c:spPr>
        <a:noFill/>
        <a:ln>
          <a:noFill/>
        </a:ln>
        <a:effectLst/>
      </c:spPr>
    </c:title>
    <c:plotArea>
      <c:layout/>
      <c:lineChart>
        <c:grouping val="standard"/>
        <c:ser>
          <c:idx val="0"/>
          <c:order val="0"/>
          <c:tx>
            <c:strRef>
              <c:f>Sheet1!$B$1</c:f>
              <c:strCache>
                <c:ptCount val="1"/>
                <c:pt idx="0">
                  <c:v>Series 1</c:v>
                </c:pt>
              </c:strCache>
            </c:strRef>
          </c:tx>
          <c:spPr>
            <a:ln w="28575" cap="rnd">
              <a:solidFill>
                <a:srgbClr val="748197"/>
              </a:solidFill>
              <a:round/>
            </a:ln>
            <a:effectLst/>
          </c:spPr>
          <c:marker>
            <c:symbol val="circle"/>
            <c:size val="5"/>
            <c:spPr>
              <a:solidFill>
                <a:srgbClr val="CF9583"/>
              </a:solidFill>
              <a:ln w="127000">
                <a:solidFill>
                  <a:srgbClr val="CF9583"/>
                </a:solidFill>
              </a:ln>
              <a:effectLst/>
            </c:spPr>
          </c:marker>
          <c:cat>
            <c:strRef>
              <c:f>Sheet1!$A$2:$A$5</c:f>
              <c:strCache>
                <c:ptCount val="3"/>
                <c:pt idx="0">
                  <c:v>Category 1</c:v>
                </c:pt>
                <c:pt idx="1">
                  <c:v>Category 2</c:v>
                </c:pt>
                <c:pt idx="2">
                  <c:v>Category 3</c:v>
                </c:pt>
              </c:strCache>
              <c:extLst xmlns:c16r2="http://schemas.microsoft.com/office/drawing/2015/06/chart"/>
            </c:strRef>
          </c:cat>
          <c:val>
            <c:numRef>
              <c:f>Sheet1!$B$2:$B$5</c:f>
              <c:numCache>
                <c:formatCode>General</c:formatCode>
                <c:ptCount val="3"/>
                <c:pt idx="0">
                  <c:v>4</c:v>
                </c:pt>
                <c:pt idx="1">
                  <c:v>2.4</c:v>
                </c:pt>
                <c:pt idx="2">
                  <c:v>1.8</c:v>
                </c:pt>
              </c:numCache>
              <c:extLst xmlns:c16r2="http://schemas.microsoft.com/office/drawing/2015/06/chart"/>
            </c:numRef>
          </c:val>
          <c:extLst xmlns:c16r2="http://schemas.microsoft.com/office/drawing/2015/06/chart">
            <c:ext xmlns:c16="http://schemas.microsoft.com/office/drawing/2014/chart" uri="{C3380CC4-5D6E-409C-BE32-E72D297353CC}">
              <c16:uniqueId val="{00000000-3D8C-42FC-8EA1-B00980F38142}"/>
            </c:ext>
          </c:extLst>
        </c:ser>
        <c:ser>
          <c:idx val="1"/>
          <c:order val="1"/>
          <c:tx>
            <c:strRef>
              <c:f>Sheet1!$C$1</c:f>
              <c:strCache>
                <c:ptCount val="1"/>
                <c:pt idx="0">
                  <c:v>Series 2</c:v>
                </c:pt>
              </c:strCache>
            </c:strRef>
          </c:tx>
          <c:spPr>
            <a:ln w="28575" cap="rnd">
              <a:solidFill>
                <a:srgbClr val="CF9583"/>
              </a:solidFill>
              <a:round/>
            </a:ln>
            <a:effectLst/>
          </c:spPr>
          <c:marker>
            <c:symbol val="circle"/>
            <c:size val="5"/>
            <c:spPr>
              <a:solidFill>
                <a:srgbClr val="CF9583"/>
              </a:solidFill>
              <a:ln w="127000">
                <a:solidFill>
                  <a:srgbClr val="CF9583"/>
                </a:solidFill>
              </a:ln>
              <a:effectLst/>
            </c:spPr>
          </c:marker>
          <c:cat>
            <c:strRef>
              <c:f>Sheet1!$A$2:$A$5</c:f>
              <c:strCache>
                <c:ptCount val="3"/>
                <c:pt idx="0">
                  <c:v>Category 1</c:v>
                </c:pt>
                <c:pt idx="1">
                  <c:v>Category 2</c:v>
                </c:pt>
                <c:pt idx="2">
                  <c:v>Category 3</c:v>
                </c:pt>
              </c:strCache>
              <c:extLst xmlns:c16r2="http://schemas.microsoft.com/office/drawing/2015/06/chart"/>
            </c:strRef>
          </c:cat>
          <c:val>
            <c:numRef>
              <c:f>Sheet1!$C$2:$C$5</c:f>
              <c:numCache>
                <c:formatCode>General</c:formatCode>
                <c:ptCount val="3"/>
                <c:pt idx="0">
                  <c:v>2</c:v>
                </c:pt>
                <c:pt idx="1">
                  <c:v>4</c:v>
                </c:pt>
                <c:pt idx="2">
                  <c:v>1</c:v>
                </c:pt>
              </c:numCache>
              <c:extLst xmlns:c16r2="http://schemas.microsoft.com/office/drawing/2015/06/chart"/>
            </c:numRef>
          </c:val>
          <c:extLst xmlns:c16r2="http://schemas.microsoft.com/office/drawing/2015/06/chart">
            <c:ext xmlns:c16="http://schemas.microsoft.com/office/drawing/2014/chart" uri="{C3380CC4-5D6E-409C-BE32-E72D297353CC}">
              <c16:uniqueId val="{00000001-3D8C-42FC-8EA1-B00980F38142}"/>
            </c:ext>
          </c:extLst>
        </c:ser>
        <c:ser>
          <c:idx val="2"/>
          <c:order val="2"/>
          <c:tx>
            <c:strRef>
              <c:f>Sheet1!$D$1</c:f>
              <c:strCache>
                <c:ptCount val="1"/>
                <c:pt idx="0">
                  <c:v>Series 3</c:v>
                </c:pt>
              </c:strCache>
            </c:strRef>
          </c:tx>
          <c:spPr>
            <a:ln w="28575" cap="rnd">
              <a:solidFill>
                <a:schemeClr val="accent3"/>
              </a:solidFill>
              <a:round/>
            </a:ln>
            <a:effectLst/>
          </c:spPr>
          <c:marker>
            <c:symbol val="circle"/>
            <c:size val="5"/>
            <c:spPr>
              <a:solidFill>
                <a:srgbClr val="CF9583"/>
              </a:solidFill>
              <a:ln w="127000">
                <a:solidFill>
                  <a:srgbClr val="CF9583"/>
                </a:solidFill>
              </a:ln>
              <a:effectLst/>
            </c:spPr>
          </c:marker>
          <c:cat>
            <c:strRef>
              <c:f>Sheet1!$A$2:$A$5</c:f>
              <c:strCache>
                <c:ptCount val="3"/>
                <c:pt idx="0">
                  <c:v>Category 1</c:v>
                </c:pt>
                <c:pt idx="1">
                  <c:v>Category 2</c:v>
                </c:pt>
                <c:pt idx="2">
                  <c:v>Category 3</c:v>
                </c:pt>
              </c:strCache>
              <c:extLst xmlns:c16r2="http://schemas.microsoft.com/office/drawing/2015/06/chart"/>
            </c:strRef>
          </c:cat>
          <c:val>
            <c:numRef>
              <c:f>Sheet1!$D$2:$D$5</c:f>
              <c:numCache>
                <c:formatCode>General</c:formatCode>
                <c:ptCount val="3"/>
                <c:pt idx="0">
                  <c:v>3</c:v>
                </c:pt>
                <c:pt idx="1">
                  <c:v>1.5</c:v>
                </c:pt>
                <c:pt idx="2">
                  <c:v>3</c:v>
                </c:pt>
              </c:numCache>
              <c:extLst xmlns:c16r2="http://schemas.microsoft.com/office/drawing/2015/06/chart"/>
            </c:numRef>
          </c:val>
          <c:extLst xmlns:c16r2="http://schemas.microsoft.com/office/drawing/2015/06/chart">
            <c:ext xmlns:c16="http://schemas.microsoft.com/office/drawing/2014/chart" uri="{C3380CC4-5D6E-409C-BE32-E72D297353CC}">
              <c16:uniqueId val="{00000002-3D8C-42FC-8EA1-B00980F38142}"/>
            </c:ext>
          </c:extLst>
        </c:ser>
        <c:dLbls/>
        <c:marker val="1"/>
        <c:axId val="199878912"/>
        <c:axId val="201658368"/>
      </c:lineChart>
      <c:catAx>
        <c:axId val="199878912"/>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75000"/>
                    <a:lumOff val="25000"/>
                  </a:schemeClr>
                </a:solidFill>
                <a:latin typeface="Aller" panose="02000503030000020004" pitchFamily="2" charset="0"/>
                <a:ea typeface="+mn-ea"/>
                <a:cs typeface="+mn-cs"/>
              </a:defRPr>
            </a:pPr>
            <a:endParaRPr lang="zh-CN"/>
          </a:p>
        </c:txPr>
        <c:crossAx val="201658368"/>
        <c:crosses val="autoZero"/>
        <c:auto val="1"/>
        <c:lblAlgn val="ctr"/>
        <c:lblOffset val="100"/>
      </c:catAx>
      <c:valAx>
        <c:axId val="201658368"/>
        <c:scaling>
          <c:orientation val="minMax"/>
        </c:scaling>
        <c:axPos val="l"/>
        <c:majorGridlines>
          <c:spPr>
            <a:ln w="9525" cap="flat" cmpd="sng" algn="ctr">
              <a:solidFill>
                <a:schemeClr val="tx1">
                  <a:lumMod val="15000"/>
                  <a:lumOff val="85000"/>
                </a:schemeClr>
              </a:solidFill>
              <a:round/>
            </a:ln>
            <a:effectLst/>
          </c:spPr>
        </c:majorGridlines>
        <c:numFmt formatCode="General" sourceLinked="1"/>
        <c:maj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75000"/>
                    <a:lumOff val="25000"/>
                  </a:schemeClr>
                </a:solidFill>
                <a:latin typeface="Aller" panose="02000503030000020004" pitchFamily="2" charset="0"/>
                <a:ea typeface="+mn-ea"/>
                <a:cs typeface="+mn-cs"/>
              </a:defRPr>
            </a:pPr>
            <a:endParaRPr lang="zh-CN"/>
          </a:p>
        </c:txPr>
        <c:crossAx val="199878912"/>
        <c:crosses val="autoZero"/>
        <c:crossBetween val="between"/>
      </c:valAx>
      <c:spPr>
        <a:noFill/>
        <a:ln>
          <a:noFill/>
        </a:ln>
        <a:effectLst/>
      </c:spPr>
    </c:plotArea>
    <c:plotVisOnly val="1"/>
    <c:dispBlanksAs val="gap"/>
  </c:chart>
  <c:spPr>
    <a:noFill/>
    <a:ln>
      <a:noFill/>
    </a:ln>
    <a:effectLst/>
  </c:spPr>
  <c:txPr>
    <a:bodyPr/>
    <a:lstStyle/>
    <a:p>
      <a:pPr>
        <a:defRPr/>
      </a:pPr>
      <a:endParaRPr lang="zh-CN"/>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lang val="zh-CN"/>
  <c:chart>
    <c:autoTitleDeleted val="1"/>
    <c:plotArea>
      <c:layout>
        <c:manualLayout>
          <c:layoutTarget val="inner"/>
          <c:xMode val="edge"/>
          <c:yMode val="edge"/>
          <c:x val="0.15125554391872634"/>
          <c:y val="4.0367229091682451E-2"/>
          <c:w val="0.84874445398729093"/>
          <c:h val="0.91926554181663489"/>
        </c:manualLayout>
      </c:layout>
      <c:barChart>
        <c:barDir val="bar"/>
        <c:grouping val="clustered"/>
        <c:ser>
          <c:idx val="0"/>
          <c:order val="0"/>
          <c:tx>
            <c:strRef>
              <c:f>Sheet1!$B$1</c:f>
              <c:strCache>
                <c:ptCount val="1"/>
                <c:pt idx="0">
                  <c:v>Series 1</c:v>
                </c:pt>
              </c:strCache>
            </c:strRef>
          </c:tx>
          <c:spPr>
            <a:solidFill>
              <a:srgbClr val="748197"/>
            </a:solidFill>
            <a:ln>
              <a:noFill/>
            </a:ln>
            <a:effectLst/>
          </c:spPr>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Aller" panose="02000503030000020004" pitchFamily="2" charset="0"/>
                    <a:ea typeface="+mn-ea"/>
                    <a:cs typeface="+mn-cs"/>
                  </a:defRPr>
                </a:pPr>
                <a:endParaRPr lang="zh-CN"/>
              </a:p>
            </c:txPr>
            <c:dLblPos val="inEnd"/>
            <c:showVal val="1"/>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13CD-4B90-9D79-90D481CB1C2E}"/>
            </c:ext>
          </c:extLst>
        </c:ser>
        <c:ser>
          <c:idx val="1"/>
          <c:order val="1"/>
          <c:tx>
            <c:strRef>
              <c:f>Sheet1!$C$1</c:f>
              <c:strCache>
                <c:ptCount val="1"/>
                <c:pt idx="0">
                  <c:v>Series 2</c:v>
                </c:pt>
              </c:strCache>
            </c:strRef>
          </c:tx>
          <c:spPr>
            <a:solidFill>
              <a:srgbClr val="DECDBD"/>
            </a:solidFill>
            <a:ln>
              <a:noFill/>
            </a:ln>
            <a:effectLst/>
          </c:spPr>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Aller" panose="02000503030000020004" pitchFamily="2" charset="0"/>
                    <a:ea typeface="+mn-ea"/>
                    <a:cs typeface="+mn-cs"/>
                  </a:defRPr>
                </a:pPr>
                <a:endParaRPr lang="zh-CN"/>
              </a:p>
            </c:txPr>
            <c:dLblPos val="inEnd"/>
            <c:showVal val="1"/>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13CD-4B90-9D79-90D481CB1C2E}"/>
            </c:ext>
          </c:extLst>
        </c:ser>
        <c:ser>
          <c:idx val="2"/>
          <c:order val="2"/>
          <c:tx>
            <c:strRef>
              <c:f>Sheet1!$D$1</c:f>
              <c:strCache>
                <c:ptCount val="1"/>
                <c:pt idx="0">
                  <c:v>Series 3</c:v>
                </c:pt>
              </c:strCache>
            </c:strRef>
          </c:tx>
          <c:spPr>
            <a:solidFill>
              <a:schemeClr val="accent3"/>
            </a:solidFill>
            <a:ln>
              <a:noFill/>
            </a:ln>
            <a:effectLst/>
          </c:spPr>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Aller" panose="02000503030000020004" pitchFamily="2" charset="0"/>
                    <a:ea typeface="+mn-ea"/>
                    <a:cs typeface="+mn-cs"/>
                  </a:defRPr>
                </a:pPr>
                <a:endParaRPr lang="zh-CN"/>
              </a:p>
            </c:txPr>
            <c:dLblPos val="inEnd"/>
            <c:showVal val="1"/>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13CD-4B90-9D79-90D481CB1C2E}"/>
            </c:ext>
          </c:extLst>
        </c:ser>
        <c:dLbls>
          <c:showVal val="1"/>
        </c:dLbls>
        <c:gapWidth val="182"/>
        <c:axId val="205330304"/>
        <c:axId val="205331840"/>
      </c:barChart>
      <c:catAx>
        <c:axId val="205330304"/>
        <c:scaling>
          <c:orientation val="minMax"/>
        </c:scaling>
        <c:axPos val="l"/>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Aller" panose="02000503030000020004" pitchFamily="2" charset="0"/>
                <a:ea typeface="+mn-ea"/>
                <a:cs typeface="+mn-cs"/>
              </a:defRPr>
            </a:pPr>
            <a:endParaRPr lang="zh-CN"/>
          </a:p>
        </c:txPr>
        <c:crossAx val="205331840"/>
        <c:crosses val="autoZero"/>
        <c:auto val="1"/>
        <c:lblAlgn val="ctr"/>
        <c:lblOffset val="100"/>
      </c:catAx>
      <c:valAx>
        <c:axId val="205331840"/>
        <c:scaling>
          <c:orientation val="minMax"/>
        </c:scaling>
        <c:delete val="1"/>
        <c:axPos val="b"/>
        <c:numFmt formatCode="General" sourceLinked="1"/>
        <c:majorTickMark val="none"/>
        <c:tickLblPos val="nextTo"/>
        <c:crossAx val="205330304"/>
        <c:crosses val="autoZero"/>
        <c:crossBetween val="between"/>
      </c:valAx>
      <c:spPr>
        <a:noFill/>
        <a:ln>
          <a:noFill/>
        </a:ln>
        <a:effectLst/>
      </c:spPr>
    </c:plotArea>
    <c:plotVisOnly val="1"/>
    <c:dispBlanksAs val="gap"/>
  </c:chart>
  <c:spPr>
    <a:noFill/>
    <a:ln>
      <a:noFill/>
    </a:ln>
    <a:effectLst/>
  </c:spPr>
  <c:txPr>
    <a:bodyPr/>
    <a:lstStyle/>
    <a:p>
      <a:pPr>
        <a:defRPr/>
      </a:pPr>
      <a:endParaRPr lang="zh-CN"/>
    </a:p>
  </c:tx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lang val="zh-CN"/>
  <c:chart>
    <c:autoTitleDeleted val="1"/>
    <c:plotArea>
      <c:layout/>
      <c:barChart>
        <c:barDir val="col"/>
        <c:grouping val="clustered"/>
        <c:ser>
          <c:idx val="0"/>
          <c:order val="0"/>
          <c:tx>
            <c:strRef>
              <c:f>Sheet1!$B$1</c:f>
              <c:strCache>
                <c:ptCount val="1"/>
                <c:pt idx="0">
                  <c:v>Series 1</c:v>
                </c:pt>
              </c:strCache>
            </c:strRef>
          </c:tx>
          <c:spPr>
            <a:solidFill>
              <a:srgbClr val="748197"/>
            </a:solidFill>
            <a:ln>
              <a:noFill/>
            </a:ln>
            <a:effectLst/>
          </c:spPr>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7C8D-4097-BA10-733593B586E5}"/>
            </c:ext>
          </c:extLst>
        </c:ser>
        <c:ser>
          <c:idx val="1"/>
          <c:order val="1"/>
          <c:tx>
            <c:strRef>
              <c:f>Sheet1!$C$1</c:f>
              <c:strCache>
                <c:ptCount val="1"/>
                <c:pt idx="0">
                  <c:v>Series 2</c:v>
                </c:pt>
              </c:strCache>
            </c:strRef>
          </c:tx>
          <c:spPr>
            <a:solidFill>
              <a:srgbClr val="CF9583"/>
            </a:solidFill>
            <a:ln>
              <a:noFill/>
            </a:ln>
            <a:effectLst/>
          </c:spPr>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7C8D-4097-BA10-733593B586E5}"/>
            </c:ext>
          </c:extLst>
        </c:ser>
        <c:dLbls/>
        <c:gapWidth val="500"/>
        <c:overlap val="-100"/>
        <c:axId val="206083968"/>
        <c:axId val="206085504"/>
      </c:barChart>
      <c:scatterChart>
        <c:scatterStyle val="smoothMarker"/>
        <c:ser>
          <c:idx val="2"/>
          <c:order val="2"/>
          <c:tx>
            <c:strRef>
              <c:f>Sheet1!$D$1</c:f>
              <c:strCache>
                <c:ptCount val="1"/>
                <c:pt idx="0">
                  <c:v>Series 3</c:v>
                </c:pt>
              </c:strCache>
            </c:strRef>
          </c:tx>
          <c:spPr>
            <a:ln w="28575" cap="rnd">
              <a:solidFill>
                <a:schemeClr val="tx1">
                  <a:lumMod val="65000"/>
                  <a:lumOff val="35000"/>
                </a:schemeClr>
              </a:solidFill>
              <a:round/>
            </a:ln>
            <a:effectLst/>
          </c:spPr>
          <c:marker>
            <c:symbol val="circle"/>
            <c:size val="5"/>
            <c:spPr>
              <a:solidFill>
                <a:schemeClr val="accent3"/>
              </a:solidFill>
              <a:ln w="381000">
                <a:solidFill>
                  <a:srgbClr val="AC4A42"/>
                </a:solidFill>
              </a:ln>
              <a:effectLst/>
            </c:spPr>
          </c:marker>
          <c:dPt>
            <c:idx val="1"/>
            <c:spPr>
              <a:ln w="28575" cap="rnd">
                <a:solidFill>
                  <a:srgbClr val="AC4A42"/>
                </a:solidFill>
                <a:round/>
              </a:ln>
              <a:effectLst/>
            </c:spPr>
            <c:extLst xmlns:c16r2="http://schemas.microsoft.com/office/drawing/2015/06/chart">
              <c:ext xmlns:c16="http://schemas.microsoft.com/office/drawing/2014/chart" uri="{C3380CC4-5D6E-409C-BE32-E72D297353CC}">
                <c16:uniqueId val="{00000003-7C8D-4097-BA10-733593B586E5}"/>
              </c:ext>
            </c:extLst>
          </c:dPt>
          <c:dPt>
            <c:idx val="2"/>
            <c:spPr>
              <a:ln w="28575" cap="rnd">
                <a:solidFill>
                  <a:srgbClr val="AC4A42"/>
                </a:solidFill>
                <a:round/>
              </a:ln>
              <a:effectLst/>
            </c:spPr>
            <c:extLst xmlns:c16r2="http://schemas.microsoft.com/office/drawing/2015/06/chart">
              <c:ext xmlns:c16="http://schemas.microsoft.com/office/drawing/2014/chart" uri="{C3380CC4-5D6E-409C-BE32-E72D297353CC}">
                <c16:uniqueId val="{00000005-7C8D-4097-BA10-733593B586E5}"/>
              </c:ext>
            </c:extLst>
          </c:dPt>
          <c:dPt>
            <c:idx val="3"/>
            <c:spPr>
              <a:ln w="28575" cap="rnd">
                <a:solidFill>
                  <a:srgbClr val="AC4A42"/>
                </a:solidFill>
                <a:round/>
              </a:ln>
              <a:effectLst/>
            </c:spPr>
            <c:extLst xmlns:c16r2="http://schemas.microsoft.com/office/drawing/2015/06/chart">
              <c:ext xmlns:c16="http://schemas.microsoft.com/office/drawing/2014/chart" uri="{C3380CC4-5D6E-409C-BE32-E72D297353CC}">
                <c16:uniqueId val="{00000007-7C8D-4097-BA10-733593B586E5}"/>
              </c:ext>
            </c:extLst>
          </c:dPt>
          <c:xVal>
            <c:strRef>
              <c:f>Sheet1!$A$2:$A$5</c:f>
              <c:strCache>
                <c:ptCount val="4"/>
                <c:pt idx="0">
                  <c:v>Category 1</c:v>
                </c:pt>
                <c:pt idx="1">
                  <c:v>Category 2</c:v>
                </c:pt>
                <c:pt idx="2">
                  <c:v>Category 3</c:v>
                </c:pt>
                <c:pt idx="3">
                  <c:v>Category 4</c:v>
                </c:pt>
              </c:strCache>
            </c:strRef>
          </c:xVal>
          <c:yVal>
            <c:numRef>
              <c:f>Sheet1!$D$2:$D$5</c:f>
              <c:numCache>
                <c:formatCode>General</c:formatCode>
                <c:ptCount val="4"/>
                <c:pt idx="0">
                  <c:v>2</c:v>
                </c:pt>
                <c:pt idx="1">
                  <c:v>2</c:v>
                </c:pt>
                <c:pt idx="2">
                  <c:v>3</c:v>
                </c:pt>
                <c:pt idx="3">
                  <c:v>5</c:v>
                </c:pt>
              </c:numCache>
            </c:numRef>
          </c:yVal>
          <c:smooth val="1"/>
          <c:extLst xmlns:c16r2="http://schemas.microsoft.com/office/drawing/2015/06/chart">
            <c:ext xmlns:c16="http://schemas.microsoft.com/office/drawing/2014/chart" uri="{C3380CC4-5D6E-409C-BE32-E72D297353CC}">
              <c16:uniqueId val="{00000008-7C8D-4097-BA10-733593B586E5}"/>
            </c:ext>
          </c:extLst>
        </c:ser>
        <c:dLbls/>
        <c:axId val="206109312"/>
        <c:axId val="206107776"/>
      </c:scatterChart>
      <c:catAx>
        <c:axId val="206083968"/>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75000"/>
                    <a:lumOff val="25000"/>
                  </a:schemeClr>
                </a:solidFill>
                <a:latin typeface="Aller" panose="02000503030000020004" pitchFamily="2" charset="0"/>
                <a:ea typeface="+mn-ea"/>
                <a:cs typeface="+mn-cs"/>
              </a:defRPr>
            </a:pPr>
            <a:endParaRPr lang="zh-CN"/>
          </a:p>
        </c:txPr>
        <c:crossAx val="206085504"/>
        <c:crosses val="autoZero"/>
        <c:auto val="1"/>
        <c:lblAlgn val="ctr"/>
        <c:lblOffset val="100"/>
      </c:catAx>
      <c:valAx>
        <c:axId val="206085504"/>
        <c:scaling>
          <c:orientation val="minMax"/>
        </c:scaling>
        <c:axPos val="l"/>
        <c:majorGridlines>
          <c:spPr>
            <a:ln w="9525" cap="flat" cmpd="sng" algn="ctr">
              <a:solidFill>
                <a:schemeClr val="tx1">
                  <a:lumMod val="15000"/>
                  <a:lumOff val="85000"/>
                </a:schemeClr>
              </a:solidFill>
              <a:round/>
            </a:ln>
            <a:effectLst/>
          </c:spPr>
        </c:majorGridlines>
        <c:numFmt formatCode="General" sourceLinked="1"/>
        <c:maj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75000"/>
                    <a:lumOff val="25000"/>
                  </a:schemeClr>
                </a:solidFill>
                <a:latin typeface="Aller" panose="02000503030000020004" pitchFamily="2" charset="0"/>
                <a:ea typeface="+mn-ea"/>
                <a:cs typeface="+mn-cs"/>
              </a:defRPr>
            </a:pPr>
            <a:endParaRPr lang="zh-CN"/>
          </a:p>
        </c:txPr>
        <c:crossAx val="206083968"/>
        <c:crosses val="autoZero"/>
        <c:crossBetween val="between"/>
      </c:valAx>
      <c:valAx>
        <c:axId val="206107776"/>
        <c:scaling>
          <c:orientation val="minMax"/>
        </c:scaling>
        <c:axPos val="r"/>
        <c:numFmt formatCode="General" sourceLinked="1"/>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206109312"/>
        <c:crosses val="max"/>
        <c:crossBetween val="midCat"/>
      </c:valAx>
      <c:valAx>
        <c:axId val="206109312"/>
        <c:scaling>
          <c:orientation val="minMax"/>
        </c:scaling>
        <c:axPos val="t"/>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75000"/>
                    <a:lumOff val="25000"/>
                  </a:schemeClr>
                </a:solidFill>
                <a:latin typeface="Aller" panose="02000503030000020004" pitchFamily="2" charset="0"/>
                <a:ea typeface="+mn-ea"/>
                <a:cs typeface="+mn-cs"/>
              </a:defRPr>
            </a:pPr>
            <a:endParaRPr lang="zh-CN"/>
          </a:p>
        </c:txPr>
        <c:crossAx val="206107776"/>
        <c:crosses val="max"/>
        <c:crossBetween val="midCat"/>
      </c:valAx>
      <c:spPr>
        <a:noFill/>
        <a:ln>
          <a:noFill/>
        </a:ln>
        <a:effectLst/>
      </c:spPr>
    </c:plotArea>
    <c:plotVisOnly val="1"/>
    <c:dispBlanksAs val="gap"/>
  </c:chart>
  <c:spPr>
    <a:noFill/>
    <a:ln>
      <a:noFill/>
    </a:ln>
    <a:effectLst/>
  </c:spPr>
  <c:txPr>
    <a:bodyPr/>
    <a:lstStyle/>
    <a:p>
      <a:pPr>
        <a:defRPr/>
      </a:pPr>
      <a:endParaRPr lang="zh-CN"/>
    </a:p>
  </c:tx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lang val="zh-CN"/>
  <c:chart>
    <c:title>
      <c:tx>
        <c:rich>
          <a:bodyPr rot="0" spcFirstLastPara="1" vertOverflow="ellipsis" vert="horz" wrap="square" anchor="ctr" anchorCtr="1"/>
          <a:lstStyle/>
          <a:p>
            <a:pPr>
              <a:defRPr sz="1000" b="0" i="0" u="none" strike="noStrike" kern="1200" spc="0" baseline="0">
                <a:solidFill>
                  <a:schemeClr val="tx1">
                    <a:lumMod val="75000"/>
                    <a:lumOff val="25000"/>
                  </a:schemeClr>
                </a:solidFill>
                <a:latin typeface="Aller" panose="02000503030000020004" pitchFamily="2" charset="0"/>
                <a:ea typeface="+mn-ea"/>
                <a:cs typeface="+mn-cs"/>
              </a:defRPr>
            </a:pPr>
            <a:r>
              <a:rPr lang="id-ID" sz="1000" dirty="0">
                <a:solidFill>
                  <a:schemeClr val="tx1">
                    <a:lumMod val="75000"/>
                    <a:lumOff val="25000"/>
                  </a:schemeClr>
                </a:solidFill>
                <a:latin typeface="Aller" panose="02000503030000020004" pitchFamily="2" charset="0"/>
              </a:rPr>
              <a:t>Level</a:t>
            </a:r>
            <a:r>
              <a:rPr lang="id-ID" sz="1000" baseline="0" dirty="0">
                <a:solidFill>
                  <a:schemeClr val="tx1">
                    <a:lumMod val="75000"/>
                    <a:lumOff val="25000"/>
                  </a:schemeClr>
                </a:solidFill>
                <a:latin typeface="Aller" panose="02000503030000020004" pitchFamily="2" charset="0"/>
              </a:rPr>
              <a:t> 1</a:t>
            </a:r>
            <a:endParaRPr lang="en-US" sz="1000" dirty="0">
              <a:solidFill>
                <a:schemeClr val="tx1">
                  <a:lumMod val="75000"/>
                  <a:lumOff val="25000"/>
                </a:schemeClr>
              </a:solidFill>
              <a:latin typeface="Aller" panose="02000503030000020004" pitchFamily="2" charset="0"/>
            </a:endParaRPr>
          </a:p>
        </c:rich>
      </c:tx>
      <c:layout/>
      <c:spPr>
        <a:noFill/>
        <a:ln>
          <a:noFill/>
        </a:ln>
        <a:effectLst/>
      </c:spPr>
    </c:title>
    <c:plotArea>
      <c:layout/>
      <c:doughnutChart>
        <c:varyColors val="1"/>
        <c:ser>
          <c:idx val="0"/>
          <c:order val="0"/>
          <c:tx>
            <c:strRef>
              <c:f>Sheet1!$B$1</c:f>
              <c:strCache>
                <c:ptCount val="1"/>
                <c:pt idx="0">
                  <c:v>Sales</c:v>
                </c:pt>
              </c:strCache>
            </c:strRef>
          </c:tx>
          <c:dPt>
            <c:idx val="0"/>
            <c:explosion val="100"/>
            <c:spPr>
              <a:solidFill>
                <a:srgbClr val="748197"/>
              </a:solidFill>
              <a:ln w="19050">
                <a:solidFill>
                  <a:schemeClr val="lt1"/>
                </a:solidFill>
              </a:ln>
              <a:effectLst/>
            </c:spPr>
            <c:extLst xmlns:c16r2="http://schemas.microsoft.com/office/drawing/2015/06/chart">
              <c:ext xmlns:c16="http://schemas.microsoft.com/office/drawing/2014/chart" uri="{C3380CC4-5D6E-409C-BE32-E72D297353CC}">
                <c16:uniqueId val="{00000001-680E-4B80-B9B1-28835FCC8855}"/>
              </c:ext>
            </c:extLst>
          </c:dPt>
          <c:dPt>
            <c:idx val="1"/>
            <c:spPr>
              <a:solidFill>
                <a:srgbClr val="CF9583"/>
              </a:solidFill>
              <a:ln w="19050">
                <a:solidFill>
                  <a:schemeClr val="lt1"/>
                </a:solidFill>
              </a:ln>
              <a:effectLst/>
            </c:spPr>
            <c:extLst xmlns:c16r2="http://schemas.microsoft.com/office/drawing/2015/06/chart">
              <c:ext xmlns:c16="http://schemas.microsoft.com/office/drawing/2014/chart" uri="{C3380CC4-5D6E-409C-BE32-E72D297353CC}">
                <c16:uniqueId val="{00000003-680E-4B80-B9B1-28835FCC8855}"/>
              </c:ext>
            </c:extLst>
          </c:dPt>
          <c:cat>
            <c:strRef>
              <c:f>Sheet1!$A$2:$A$5</c:f>
              <c:strCache>
                <c:ptCount val="2"/>
                <c:pt idx="0">
                  <c:v>1st Qtr</c:v>
                </c:pt>
                <c:pt idx="1">
                  <c:v>2nd Qtr</c:v>
                </c:pt>
              </c:strCache>
              <c:extLst xmlns:c16r2="http://schemas.microsoft.com/office/drawing/2015/06/chart"/>
            </c:strRef>
          </c:cat>
          <c:val>
            <c:numRef>
              <c:f>Sheet1!$B$2:$B$5</c:f>
              <c:numCache>
                <c:formatCode>General</c:formatCode>
                <c:ptCount val="2"/>
                <c:pt idx="0">
                  <c:v>8.2000000000000011</c:v>
                </c:pt>
                <c:pt idx="1">
                  <c:v>3.2</c:v>
                </c:pt>
              </c:numCache>
              <c:extLst xmlns:c16r2="http://schemas.microsoft.com/office/drawing/2015/06/chart"/>
            </c:numRef>
          </c:val>
          <c:extLst xmlns:c16r2="http://schemas.microsoft.com/office/drawing/2015/06/chart">
            <c:ext xmlns:c16="http://schemas.microsoft.com/office/drawing/2014/chart" uri="{C3380CC4-5D6E-409C-BE32-E72D297353CC}">
              <c16:uniqueId val="{00000004-680E-4B80-B9B1-28835FCC8855}"/>
            </c:ext>
          </c:extLst>
        </c:ser>
        <c:dLbls/>
        <c:firstSliceAng val="0"/>
        <c:holeSize val="82"/>
      </c:doughnutChart>
      <c:spPr>
        <a:noFill/>
        <a:ln>
          <a:noFill/>
        </a:ln>
        <a:effectLst/>
      </c:spPr>
    </c:plotArea>
    <c:plotVisOnly val="1"/>
    <c:dispBlanksAs val="zero"/>
  </c:chart>
  <c:spPr>
    <a:noFill/>
    <a:ln>
      <a:noFill/>
    </a:ln>
    <a:effectLst/>
  </c:spPr>
  <c:txPr>
    <a:bodyPr/>
    <a:lstStyle/>
    <a:p>
      <a:pPr>
        <a:defRPr/>
      </a:pPr>
      <a:endParaRPr lang="zh-CN"/>
    </a:p>
  </c:txPr>
  <c:externalData r:id="rId1"/>
</c:chartSpace>
</file>

<file path=ppt/charts/chart8.xml><?xml version="1.0" encoding="utf-8"?>
<c:chartSpace xmlns:c="http://schemas.openxmlformats.org/drawingml/2006/chart" xmlns:a="http://schemas.openxmlformats.org/drawingml/2006/main" xmlns:r="http://schemas.openxmlformats.org/officeDocument/2006/relationships">
  <c:lang val="zh-CN"/>
  <c:chart>
    <c:title>
      <c:tx>
        <c:rich>
          <a:bodyPr rot="0" spcFirstLastPara="1" vertOverflow="ellipsis" vert="horz" wrap="square" anchor="ctr" anchorCtr="1"/>
          <a:lstStyle/>
          <a:p>
            <a:pPr>
              <a:defRPr sz="1000" b="0" i="0" u="none" strike="noStrike" kern="1200" spc="0" baseline="0">
                <a:solidFill>
                  <a:schemeClr val="tx1">
                    <a:lumMod val="75000"/>
                    <a:lumOff val="25000"/>
                  </a:schemeClr>
                </a:solidFill>
                <a:latin typeface="Aller" panose="02000503030000020004" pitchFamily="2" charset="0"/>
                <a:ea typeface="+mn-ea"/>
                <a:cs typeface="+mn-cs"/>
              </a:defRPr>
            </a:pPr>
            <a:r>
              <a:rPr lang="id-ID" sz="1000" dirty="0">
                <a:solidFill>
                  <a:schemeClr val="tx1">
                    <a:lumMod val="75000"/>
                    <a:lumOff val="25000"/>
                  </a:schemeClr>
                </a:solidFill>
                <a:latin typeface="Aller" panose="02000503030000020004" pitchFamily="2" charset="0"/>
              </a:rPr>
              <a:t>Level</a:t>
            </a:r>
            <a:r>
              <a:rPr lang="id-ID" sz="1000" baseline="0" dirty="0">
                <a:solidFill>
                  <a:schemeClr val="tx1">
                    <a:lumMod val="75000"/>
                    <a:lumOff val="25000"/>
                  </a:schemeClr>
                </a:solidFill>
                <a:latin typeface="Aller" panose="02000503030000020004" pitchFamily="2" charset="0"/>
              </a:rPr>
              <a:t> 2</a:t>
            </a:r>
            <a:endParaRPr lang="en-US" sz="1000" dirty="0">
              <a:solidFill>
                <a:schemeClr val="tx1">
                  <a:lumMod val="75000"/>
                  <a:lumOff val="25000"/>
                </a:schemeClr>
              </a:solidFill>
              <a:latin typeface="Aller" panose="02000503030000020004" pitchFamily="2" charset="0"/>
            </a:endParaRPr>
          </a:p>
        </c:rich>
      </c:tx>
      <c:layout/>
      <c:spPr>
        <a:noFill/>
        <a:ln>
          <a:noFill/>
        </a:ln>
        <a:effectLst/>
      </c:spPr>
    </c:title>
    <c:plotArea>
      <c:layout/>
      <c:doughnutChart>
        <c:varyColors val="1"/>
        <c:ser>
          <c:idx val="0"/>
          <c:order val="0"/>
          <c:tx>
            <c:strRef>
              <c:f>Sheet1!$B$1</c:f>
              <c:strCache>
                <c:ptCount val="1"/>
                <c:pt idx="0">
                  <c:v>Sales</c:v>
                </c:pt>
              </c:strCache>
            </c:strRef>
          </c:tx>
          <c:dPt>
            <c:idx val="0"/>
            <c:explosion val="100"/>
            <c:spPr>
              <a:solidFill>
                <a:srgbClr val="748197"/>
              </a:solidFill>
              <a:ln w="19050">
                <a:solidFill>
                  <a:schemeClr val="lt1"/>
                </a:solidFill>
              </a:ln>
              <a:effectLst/>
            </c:spPr>
            <c:extLst xmlns:c16r2="http://schemas.microsoft.com/office/drawing/2015/06/chart">
              <c:ext xmlns:c16="http://schemas.microsoft.com/office/drawing/2014/chart" uri="{C3380CC4-5D6E-409C-BE32-E72D297353CC}">
                <c16:uniqueId val="{00000001-3A6E-451B-85E1-F537471F1129}"/>
              </c:ext>
            </c:extLst>
          </c:dPt>
          <c:dPt>
            <c:idx val="1"/>
            <c:spPr>
              <a:solidFill>
                <a:srgbClr val="CF9583"/>
              </a:solidFill>
              <a:ln w="19050">
                <a:solidFill>
                  <a:schemeClr val="lt1"/>
                </a:solidFill>
              </a:ln>
              <a:effectLst/>
            </c:spPr>
            <c:extLst xmlns:c16r2="http://schemas.microsoft.com/office/drawing/2015/06/chart">
              <c:ext xmlns:c16="http://schemas.microsoft.com/office/drawing/2014/chart" uri="{C3380CC4-5D6E-409C-BE32-E72D297353CC}">
                <c16:uniqueId val="{00000003-3A6E-451B-85E1-F537471F1129}"/>
              </c:ext>
            </c:extLst>
          </c:dPt>
          <c:cat>
            <c:strRef>
              <c:f>Sheet1!$A$2:$A$5</c:f>
              <c:strCache>
                <c:ptCount val="2"/>
                <c:pt idx="0">
                  <c:v>1st Qtr</c:v>
                </c:pt>
                <c:pt idx="1">
                  <c:v>2nd Qtr</c:v>
                </c:pt>
              </c:strCache>
              <c:extLst xmlns:c16r2="http://schemas.microsoft.com/office/drawing/2015/06/chart"/>
            </c:strRef>
          </c:cat>
          <c:val>
            <c:numRef>
              <c:f>Sheet1!$B$2:$B$5</c:f>
              <c:numCache>
                <c:formatCode>General</c:formatCode>
                <c:ptCount val="2"/>
                <c:pt idx="0">
                  <c:v>8.2000000000000011</c:v>
                </c:pt>
                <c:pt idx="1">
                  <c:v>1.6</c:v>
                </c:pt>
              </c:numCache>
              <c:extLst xmlns:c16r2="http://schemas.microsoft.com/office/drawing/2015/06/chart"/>
            </c:numRef>
          </c:val>
          <c:extLst xmlns:c16r2="http://schemas.microsoft.com/office/drawing/2015/06/chart">
            <c:ext xmlns:c16="http://schemas.microsoft.com/office/drawing/2014/chart" uri="{C3380CC4-5D6E-409C-BE32-E72D297353CC}">
              <c16:uniqueId val="{00000004-3A6E-451B-85E1-F537471F1129}"/>
            </c:ext>
          </c:extLst>
        </c:ser>
        <c:dLbls/>
        <c:firstSliceAng val="0"/>
        <c:holeSize val="82"/>
      </c:doughnutChart>
      <c:spPr>
        <a:noFill/>
        <a:ln>
          <a:noFill/>
        </a:ln>
        <a:effectLst/>
      </c:spPr>
    </c:plotArea>
    <c:plotVisOnly val="1"/>
    <c:dispBlanksAs val="zero"/>
  </c:chart>
  <c:spPr>
    <a:noFill/>
    <a:ln>
      <a:noFill/>
    </a:ln>
    <a:effectLst/>
  </c:spPr>
  <c:txPr>
    <a:bodyPr/>
    <a:lstStyle/>
    <a:p>
      <a:pPr>
        <a:defRPr/>
      </a:pPr>
      <a:endParaRPr lang="zh-CN"/>
    </a:p>
  </c:txPr>
  <c:externalData r:id="rId1"/>
</c:chartSpace>
</file>

<file path=ppt/charts/chart9.xml><?xml version="1.0" encoding="utf-8"?>
<c:chartSpace xmlns:c="http://schemas.openxmlformats.org/drawingml/2006/chart" xmlns:a="http://schemas.openxmlformats.org/drawingml/2006/main" xmlns:r="http://schemas.openxmlformats.org/officeDocument/2006/relationships">
  <c:lang val="zh-CN"/>
  <c:chart>
    <c:title>
      <c:tx>
        <c:rich>
          <a:bodyPr rot="0" spcFirstLastPara="1" vertOverflow="ellipsis" vert="horz" wrap="square" anchor="ctr" anchorCtr="1"/>
          <a:lstStyle/>
          <a:p>
            <a:pPr>
              <a:defRPr sz="1000" b="0" i="0" u="none" strike="noStrike" kern="1200" spc="0" baseline="0">
                <a:solidFill>
                  <a:schemeClr val="tx1">
                    <a:lumMod val="75000"/>
                    <a:lumOff val="25000"/>
                  </a:schemeClr>
                </a:solidFill>
                <a:latin typeface="Aller" panose="02000503030000020004" pitchFamily="2" charset="0"/>
                <a:ea typeface="+mn-ea"/>
                <a:cs typeface="+mn-cs"/>
              </a:defRPr>
            </a:pPr>
            <a:r>
              <a:rPr lang="id-ID" sz="1000" dirty="0">
                <a:solidFill>
                  <a:schemeClr val="tx1">
                    <a:lumMod val="75000"/>
                    <a:lumOff val="25000"/>
                  </a:schemeClr>
                </a:solidFill>
                <a:latin typeface="Aller" panose="02000503030000020004" pitchFamily="2" charset="0"/>
              </a:rPr>
              <a:t>Level</a:t>
            </a:r>
            <a:r>
              <a:rPr lang="id-ID" sz="1000" baseline="0" dirty="0">
                <a:solidFill>
                  <a:schemeClr val="tx1">
                    <a:lumMod val="75000"/>
                    <a:lumOff val="25000"/>
                  </a:schemeClr>
                </a:solidFill>
                <a:latin typeface="Aller" panose="02000503030000020004" pitchFamily="2" charset="0"/>
              </a:rPr>
              <a:t> 3</a:t>
            </a:r>
            <a:endParaRPr lang="en-US" sz="1000" dirty="0">
              <a:solidFill>
                <a:schemeClr val="tx1">
                  <a:lumMod val="75000"/>
                  <a:lumOff val="25000"/>
                </a:schemeClr>
              </a:solidFill>
              <a:latin typeface="Aller" panose="02000503030000020004" pitchFamily="2" charset="0"/>
            </a:endParaRPr>
          </a:p>
        </c:rich>
      </c:tx>
      <c:layout/>
      <c:spPr>
        <a:noFill/>
        <a:ln>
          <a:noFill/>
        </a:ln>
        <a:effectLst/>
      </c:spPr>
    </c:title>
    <c:plotArea>
      <c:layout/>
      <c:doughnutChart>
        <c:varyColors val="1"/>
        <c:ser>
          <c:idx val="0"/>
          <c:order val="0"/>
          <c:tx>
            <c:strRef>
              <c:f>Sheet1!$B$1</c:f>
              <c:strCache>
                <c:ptCount val="1"/>
                <c:pt idx="0">
                  <c:v>Sales</c:v>
                </c:pt>
              </c:strCache>
            </c:strRef>
          </c:tx>
          <c:dPt>
            <c:idx val="0"/>
            <c:explosion val="100"/>
            <c:spPr>
              <a:solidFill>
                <a:srgbClr val="748197"/>
              </a:solidFill>
              <a:ln w="19050">
                <a:solidFill>
                  <a:schemeClr val="lt1"/>
                </a:solidFill>
              </a:ln>
              <a:effectLst/>
            </c:spPr>
            <c:extLst xmlns:c16r2="http://schemas.microsoft.com/office/drawing/2015/06/chart">
              <c:ext xmlns:c16="http://schemas.microsoft.com/office/drawing/2014/chart" uri="{C3380CC4-5D6E-409C-BE32-E72D297353CC}">
                <c16:uniqueId val="{00000001-1668-4367-ACBA-6EE8999F5B51}"/>
              </c:ext>
            </c:extLst>
          </c:dPt>
          <c:dPt>
            <c:idx val="1"/>
            <c:spPr>
              <a:solidFill>
                <a:srgbClr val="CF9583"/>
              </a:solidFill>
              <a:ln w="19050">
                <a:solidFill>
                  <a:schemeClr val="lt1"/>
                </a:solidFill>
              </a:ln>
              <a:effectLst/>
            </c:spPr>
            <c:extLst xmlns:c16r2="http://schemas.microsoft.com/office/drawing/2015/06/chart">
              <c:ext xmlns:c16="http://schemas.microsoft.com/office/drawing/2014/chart" uri="{C3380CC4-5D6E-409C-BE32-E72D297353CC}">
                <c16:uniqueId val="{00000003-1668-4367-ACBA-6EE8999F5B51}"/>
              </c:ext>
            </c:extLst>
          </c:dPt>
          <c:cat>
            <c:strRef>
              <c:f>Sheet1!$A$2:$A$5</c:f>
              <c:strCache>
                <c:ptCount val="2"/>
                <c:pt idx="0">
                  <c:v>1st Qtr</c:v>
                </c:pt>
                <c:pt idx="1">
                  <c:v>2nd Qtr</c:v>
                </c:pt>
              </c:strCache>
              <c:extLst xmlns:c16r2="http://schemas.microsoft.com/office/drawing/2015/06/chart"/>
            </c:strRef>
          </c:cat>
          <c:val>
            <c:numRef>
              <c:f>Sheet1!$B$2:$B$5</c:f>
              <c:numCache>
                <c:formatCode>General</c:formatCode>
                <c:ptCount val="2"/>
                <c:pt idx="0">
                  <c:v>8.2000000000000011</c:v>
                </c:pt>
                <c:pt idx="1">
                  <c:v>5</c:v>
                </c:pt>
              </c:numCache>
              <c:extLst xmlns:c16r2="http://schemas.microsoft.com/office/drawing/2015/06/chart"/>
            </c:numRef>
          </c:val>
          <c:extLst xmlns:c16r2="http://schemas.microsoft.com/office/drawing/2015/06/chart">
            <c:ext xmlns:c16="http://schemas.microsoft.com/office/drawing/2014/chart" uri="{C3380CC4-5D6E-409C-BE32-E72D297353CC}">
              <c16:uniqueId val="{00000004-1668-4367-ACBA-6EE8999F5B51}"/>
            </c:ext>
          </c:extLst>
        </c:ser>
        <c:dLbls/>
        <c:firstSliceAng val="0"/>
        <c:holeSize val="82"/>
      </c:doughnutChart>
      <c:spPr>
        <a:noFill/>
        <a:ln>
          <a:noFill/>
        </a:ln>
        <a:effectLst/>
      </c:spPr>
    </c:plotArea>
    <c:plotVisOnly val="1"/>
    <c:dispBlanksAs val="zero"/>
  </c:chart>
  <c:spPr>
    <a:noFill/>
    <a:ln>
      <a:noFill/>
    </a:ln>
    <a:effectLst/>
  </c:spPr>
  <c:txPr>
    <a:bodyPr/>
    <a:lstStyle/>
    <a:p>
      <a:pPr>
        <a:defRPr/>
      </a:pPr>
      <a:endParaRPr lang="zh-CN"/>
    </a:p>
  </c:txPr>
  <c:externalData r:id="rId1"/>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69">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alpha val="75000"/>
        </a:schemeClr>
      </a:solidFill>
    </cs:spPr>
  </cs:dataPoint>
  <cs:dataPoint3D>
    <cs:lnRef idx="0"/>
    <cs:fillRef idx="1">
      <cs:styleClr val="auto"/>
    </cs:fillRef>
    <cs:effectRef idx="0"/>
    <cs:fontRef idx="minor">
      <a:schemeClr val="tx1"/>
    </cs:fontRef>
    <cs:spPr>
      <a:solidFill>
        <a:schemeClr val="phClr">
          <a:alpha val="75000"/>
        </a:schemeClr>
      </a:solidFill>
    </cs:spPr>
  </cs:dataPoint3D>
  <cs:dataPointLine>
    <cs:lnRef idx="0">
      <cs:styleClr val="auto"/>
    </cs:lnRef>
    <cs:fillRef idx="1"/>
    <cs:effectRef idx="0"/>
    <cs:fontRef idx="minor">
      <a:schemeClr val="tx1"/>
    </cs:fontRef>
    <cs:spPr>
      <a:ln w="19050" cap="rnd">
        <a:solidFill>
          <a:schemeClr val="phClr">
            <a:alpha val="50000"/>
          </a:scheme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65D2A11-5E55-4C4D-96D9-008091E75C80}" type="doc">
      <dgm:prSet loTypeId="urn:microsoft.com/office/officeart/2005/8/layout/target1" loCatId="relationship" qsTypeId="urn:microsoft.com/office/officeart/2005/8/quickstyle/simple1" qsCatId="simple" csTypeId="urn:microsoft.com/office/officeart/2005/8/colors/accent1_2" csCatId="accent1" phldr="1"/>
      <dgm:spPr/>
    </dgm:pt>
    <dgm:pt modelId="{F285D684-DB5B-4D31-90F9-E23547906E86}">
      <dgm:prSet phldrT="[Text]" custT="1"/>
      <dgm:spPr/>
      <dgm:t>
        <a:bodyPr/>
        <a:lstStyle/>
        <a:p>
          <a:r>
            <a:rPr lang="id-ID" sz="1000" dirty="0">
              <a:solidFill>
                <a:schemeClr val="tx1">
                  <a:lumMod val="75000"/>
                  <a:lumOff val="25000"/>
                </a:schemeClr>
              </a:solidFill>
              <a:latin typeface="Aller" panose="02000503030000020004" pitchFamily="2" charset="0"/>
            </a:rPr>
            <a:t>Element 1</a:t>
          </a:r>
        </a:p>
      </dgm:t>
    </dgm:pt>
    <dgm:pt modelId="{31D9B45F-A0BD-41AD-BA46-D6C4D476A4FA}" type="parTrans" cxnId="{16F25254-E54B-4B28-AD07-A414D7DD490E}">
      <dgm:prSet/>
      <dgm:spPr/>
      <dgm:t>
        <a:bodyPr/>
        <a:lstStyle/>
        <a:p>
          <a:endParaRPr lang="id-ID"/>
        </a:p>
      </dgm:t>
    </dgm:pt>
    <dgm:pt modelId="{380B0EAC-0BA8-4F6B-9C7F-6F857882BB09}" type="sibTrans" cxnId="{16F25254-E54B-4B28-AD07-A414D7DD490E}">
      <dgm:prSet/>
      <dgm:spPr/>
      <dgm:t>
        <a:bodyPr/>
        <a:lstStyle/>
        <a:p>
          <a:endParaRPr lang="id-ID"/>
        </a:p>
      </dgm:t>
    </dgm:pt>
    <dgm:pt modelId="{0C6E0069-9955-4B23-AA81-F2B4005A9929}">
      <dgm:prSet phldrT="[Text]" custT="1"/>
      <dgm:spPr/>
      <dgm:t>
        <a:bodyPr/>
        <a:lstStyle/>
        <a:p>
          <a:r>
            <a:rPr lang="id-ID" sz="1000" dirty="0">
              <a:solidFill>
                <a:schemeClr val="tx1">
                  <a:lumMod val="75000"/>
                  <a:lumOff val="25000"/>
                </a:schemeClr>
              </a:solidFill>
              <a:latin typeface="Aller" panose="02000503030000020004" pitchFamily="2" charset="0"/>
            </a:rPr>
            <a:t>Element 2</a:t>
          </a:r>
        </a:p>
      </dgm:t>
    </dgm:pt>
    <dgm:pt modelId="{A2CB28B0-738B-453A-AC35-AEA4D22D03E9}" type="parTrans" cxnId="{488264E0-E797-4AF1-AB47-7E27785DDD45}">
      <dgm:prSet/>
      <dgm:spPr/>
      <dgm:t>
        <a:bodyPr/>
        <a:lstStyle/>
        <a:p>
          <a:endParaRPr lang="id-ID"/>
        </a:p>
      </dgm:t>
    </dgm:pt>
    <dgm:pt modelId="{3F84ED65-1C6C-4CC5-BDEF-010C96426C62}" type="sibTrans" cxnId="{488264E0-E797-4AF1-AB47-7E27785DDD45}">
      <dgm:prSet/>
      <dgm:spPr/>
      <dgm:t>
        <a:bodyPr/>
        <a:lstStyle/>
        <a:p>
          <a:endParaRPr lang="id-ID"/>
        </a:p>
      </dgm:t>
    </dgm:pt>
    <dgm:pt modelId="{3943E0DB-5B7A-4F4A-91FE-61030C002035}">
      <dgm:prSet phldrT="[Text]" custT="1"/>
      <dgm:spPr/>
      <dgm:t>
        <a:bodyPr/>
        <a:lstStyle/>
        <a:p>
          <a:r>
            <a:rPr lang="id-ID" sz="1000" dirty="0">
              <a:solidFill>
                <a:schemeClr val="tx1">
                  <a:lumMod val="75000"/>
                  <a:lumOff val="25000"/>
                </a:schemeClr>
              </a:solidFill>
              <a:latin typeface="Aller" panose="02000503030000020004" pitchFamily="2" charset="0"/>
            </a:rPr>
            <a:t>Element 3</a:t>
          </a:r>
        </a:p>
      </dgm:t>
    </dgm:pt>
    <dgm:pt modelId="{C1CC9F37-E480-4258-89E9-92559C73A4B5}" type="parTrans" cxnId="{F73A0F8F-D2B6-4D34-AABA-837ADE761A1E}">
      <dgm:prSet/>
      <dgm:spPr/>
      <dgm:t>
        <a:bodyPr/>
        <a:lstStyle/>
        <a:p>
          <a:endParaRPr lang="id-ID"/>
        </a:p>
      </dgm:t>
    </dgm:pt>
    <dgm:pt modelId="{16AF24BA-04BC-422E-A69E-5B23E4E6EB1B}" type="sibTrans" cxnId="{F73A0F8F-D2B6-4D34-AABA-837ADE761A1E}">
      <dgm:prSet/>
      <dgm:spPr/>
      <dgm:t>
        <a:bodyPr/>
        <a:lstStyle/>
        <a:p>
          <a:endParaRPr lang="id-ID"/>
        </a:p>
      </dgm:t>
    </dgm:pt>
    <dgm:pt modelId="{9EEC71E7-89A8-4795-9C40-602FF38CB244}" type="pres">
      <dgm:prSet presAssocID="{565D2A11-5E55-4C4D-96D9-008091E75C80}" presName="composite" presStyleCnt="0">
        <dgm:presLayoutVars>
          <dgm:chMax val="5"/>
          <dgm:dir/>
          <dgm:resizeHandles val="exact"/>
        </dgm:presLayoutVars>
      </dgm:prSet>
      <dgm:spPr/>
    </dgm:pt>
    <dgm:pt modelId="{FF7A5F8F-4941-4099-8DD9-ADC79DE4A37C}" type="pres">
      <dgm:prSet presAssocID="{F285D684-DB5B-4D31-90F9-E23547906E86}" presName="circle1" presStyleLbl="lnNode1" presStyleIdx="0" presStyleCnt="3" custScaleX="270105" custScaleY="270104"/>
      <dgm:spPr>
        <a:solidFill>
          <a:schemeClr val="bg2">
            <a:lumMod val="75000"/>
          </a:schemeClr>
        </a:solidFill>
      </dgm:spPr>
    </dgm:pt>
    <dgm:pt modelId="{FCA82102-175D-424D-B404-44FED976B27D}" type="pres">
      <dgm:prSet presAssocID="{F285D684-DB5B-4D31-90F9-E23547906E86}" presName="text1" presStyleLbl="revTx" presStyleIdx="0" presStyleCnt="3" custScaleX="39349" custScaleY="37297" custLinFactNeighborX="-29077" custLinFactNeighborY="2314">
        <dgm:presLayoutVars>
          <dgm:bulletEnabled val="1"/>
        </dgm:presLayoutVars>
      </dgm:prSet>
      <dgm:spPr/>
      <dgm:t>
        <a:bodyPr/>
        <a:lstStyle/>
        <a:p>
          <a:endParaRPr lang="zh-CN" altLang="en-US"/>
        </a:p>
      </dgm:t>
    </dgm:pt>
    <dgm:pt modelId="{A382EA7A-DA85-4163-ACA5-EC3B7BAEF69B}" type="pres">
      <dgm:prSet presAssocID="{F285D684-DB5B-4D31-90F9-E23547906E86}" presName="line1" presStyleLbl="callout" presStyleIdx="0" presStyleCnt="6" custLinFactNeighborX="-352"/>
      <dgm:spPr>
        <a:ln>
          <a:solidFill>
            <a:schemeClr val="tx1">
              <a:lumMod val="75000"/>
              <a:lumOff val="25000"/>
            </a:schemeClr>
          </a:solidFill>
        </a:ln>
      </dgm:spPr>
    </dgm:pt>
    <dgm:pt modelId="{2EB1CD8D-FAB1-4919-B0E8-F416277AC71E}" type="pres">
      <dgm:prSet presAssocID="{F285D684-DB5B-4D31-90F9-E23547906E86}" presName="d1" presStyleLbl="callout" presStyleIdx="1" presStyleCnt="6"/>
      <dgm:spPr>
        <a:ln>
          <a:solidFill>
            <a:schemeClr val="tx1">
              <a:lumMod val="75000"/>
              <a:lumOff val="25000"/>
            </a:schemeClr>
          </a:solidFill>
        </a:ln>
      </dgm:spPr>
    </dgm:pt>
    <dgm:pt modelId="{816F747E-BF0F-457C-B87A-580F4A891E19}" type="pres">
      <dgm:prSet presAssocID="{0C6E0069-9955-4B23-AA81-F2B4005A9929}" presName="circle2" presStyleLbl="lnNode1" presStyleIdx="1" presStyleCnt="3" custScaleX="128735" custScaleY="128735" custLinFactNeighborX="668" custLinFactNeighborY="434"/>
      <dgm:spPr>
        <a:solidFill>
          <a:srgbClr val="E5C2AE"/>
        </a:solidFill>
      </dgm:spPr>
    </dgm:pt>
    <dgm:pt modelId="{93070AA4-A90B-4E7C-A721-AF1A7AF67CC9}" type="pres">
      <dgm:prSet presAssocID="{0C6E0069-9955-4B23-AA81-F2B4005A9929}" presName="text2" presStyleLbl="revTx" presStyleIdx="1" presStyleCnt="3" custScaleX="46926" custScaleY="34308" custLinFactNeighborX="-8571" custLinFactNeighborY="-17845">
        <dgm:presLayoutVars>
          <dgm:bulletEnabled val="1"/>
        </dgm:presLayoutVars>
      </dgm:prSet>
      <dgm:spPr/>
      <dgm:t>
        <a:bodyPr/>
        <a:lstStyle/>
        <a:p>
          <a:endParaRPr lang="zh-CN" altLang="en-US"/>
        </a:p>
      </dgm:t>
    </dgm:pt>
    <dgm:pt modelId="{8CE8DC1D-CBD7-4ABC-BD94-E258E2A75DB1}" type="pres">
      <dgm:prSet presAssocID="{0C6E0069-9955-4B23-AA81-F2B4005A9929}" presName="line2" presStyleLbl="callout" presStyleIdx="2" presStyleCnt="6" custLinFactY="-288946" custLinFactNeighborX="74581" custLinFactNeighborY="-300000"/>
      <dgm:spPr>
        <a:ln>
          <a:solidFill>
            <a:schemeClr val="tx1">
              <a:lumMod val="75000"/>
              <a:lumOff val="25000"/>
            </a:schemeClr>
          </a:solidFill>
        </a:ln>
      </dgm:spPr>
    </dgm:pt>
    <dgm:pt modelId="{DB4925B7-03A5-420C-A2D9-4DC3A305224A}" type="pres">
      <dgm:prSet presAssocID="{0C6E0069-9955-4B23-AA81-F2B4005A9929}" presName="d2" presStyleLbl="callout" presStyleIdx="3" presStyleCnt="6" custAng="21540000" custScaleX="80466" custScaleY="74761" custLinFactNeighborX="34216" custLinFactNeighborY="-23172"/>
      <dgm:spPr>
        <a:ln>
          <a:solidFill>
            <a:schemeClr val="tx1">
              <a:lumMod val="75000"/>
              <a:lumOff val="25000"/>
            </a:schemeClr>
          </a:solidFill>
        </a:ln>
      </dgm:spPr>
    </dgm:pt>
    <dgm:pt modelId="{62F9DAD8-A737-49C4-A190-2594A2C8FF14}" type="pres">
      <dgm:prSet presAssocID="{3943E0DB-5B7A-4F4A-91FE-61030C002035}" presName="circle3" presStyleLbl="lnNode1" presStyleIdx="2" presStyleCnt="3"/>
      <dgm:spPr>
        <a:solidFill>
          <a:srgbClr val="748197"/>
        </a:solidFill>
      </dgm:spPr>
    </dgm:pt>
    <dgm:pt modelId="{CFB4FBD0-61DA-45AB-8F9A-75C441B8328F}" type="pres">
      <dgm:prSet presAssocID="{3943E0DB-5B7A-4F4A-91FE-61030C002035}" presName="text3" presStyleLbl="revTx" presStyleIdx="2" presStyleCnt="3" custScaleX="46128" custScaleY="38440" custLinFactNeighborX="-10384" custLinFactNeighborY="-7234">
        <dgm:presLayoutVars>
          <dgm:bulletEnabled val="1"/>
        </dgm:presLayoutVars>
      </dgm:prSet>
      <dgm:spPr/>
      <dgm:t>
        <a:bodyPr/>
        <a:lstStyle/>
        <a:p>
          <a:endParaRPr lang="zh-CN" altLang="en-US"/>
        </a:p>
      </dgm:t>
    </dgm:pt>
    <dgm:pt modelId="{8050C853-266E-4A96-85B3-82057B3EE6B7}" type="pres">
      <dgm:prSet presAssocID="{3943E0DB-5B7A-4F4A-91FE-61030C002035}" presName="line3" presStyleLbl="callout" presStyleIdx="4" presStyleCnt="6" custLinFactY="-92593" custLinFactNeighborX="61083" custLinFactNeighborY="-100000"/>
      <dgm:spPr>
        <a:ln>
          <a:solidFill>
            <a:schemeClr val="tx1">
              <a:lumMod val="75000"/>
              <a:lumOff val="25000"/>
            </a:schemeClr>
          </a:solidFill>
        </a:ln>
      </dgm:spPr>
    </dgm:pt>
    <dgm:pt modelId="{5296CC7E-14CD-49D2-9EF9-D7E9AA32272D}" type="pres">
      <dgm:prSet presAssocID="{3943E0DB-5B7A-4F4A-91FE-61030C002035}" presName="d3" presStyleLbl="callout" presStyleIdx="5" presStyleCnt="6" custAng="120000" custLinFactNeighborX="28316" custLinFactNeighborY="-6277"/>
      <dgm:spPr>
        <a:ln>
          <a:solidFill>
            <a:schemeClr val="tx1">
              <a:lumMod val="75000"/>
              <a:lumOff val="25000"/>
            </a:schemeClr>
          </a:solidFill>
        </a:ln>
      </dgm:spPr>
    </dgm:pt>
  </dgm:ptLst>
  <dgm:cxnLst>
    <dgm:cxn modelId="{488264E0-E797-4AF1-AB47-7E27785DDD45}" srcId="{565D2A11-5E55-4C4D-96D9-008091E75C80}" destId="{0C6E0069-9955-4B23-AA81-F2B4005A9929}" srcOrd="1" destOrd="0" parTransId="{A2CB28B0-738B-453A-AC35-AEA4D22D03E9}" sibTransId="{3F84ED65-1C6C-4CC5-BDEF-010C96426C62}"/>
    <dgm:cxn modelId="{5EE4D226-19BD-46BB-B73E-8488AAF5C65B}" type="presOf" srcId="{0C6E0069-9955-4B23-AA81-F2B4005A9929}" destId="{93070AA4-A90B-4E7C-A721-AF1A7AF67CC9}" srcOrd="0" destOrd="0" presId="urn:microsoft.com/office/officeart/2005/8/layout/target1"/>
    <dgm:cxn modelId="{5BABCFB6-4090-4E44-8228-5DF7ED036EC7}" type="presOf" srcId="{3943E0DB-5B7A-4F4A-91FE-61030C002035}" destId="{CFB4FBD0-61DA-45AB-8F9A-75C441B8328F}" srcOrd="0" destOrd="0" presId="urn:microsoft.com/office/officeart/2005/8/layout/target1"/>
    <dgm:cxn modelId="{27D6DD4F-DF0B-49BF-916F-2BA93F4876C9}" type="presOf" srcId="{565D2A11-5E55-4C4D-96D9-008091E75C80}" destId="{9EEC71E7-89A8-4795-9C40-602FF38CB244}" srcOrd="0" destOrd="0" presId="urn:microsoft.com/office/officeart/2005/8/layout/target1"/>
    <dgm:cxn modelId="{F73A0F8F-D2B6-4D34-AABA-837ADE761A1E}" srcId="{565D2A11-5E55-4C4D-96D9-008091E75C80}" destId="{3943E0DB-5B7A-4F4A-91FE-61030C002035}" srcOrd="2" destOrd="0" parTransId="{C1CC9F37-E480-4258-89E9-92559C73A4B5}" sibTransId="{16AF24BA-04BC-422E-A69E-5B23E4E6EB1B}"/>
    <dgm:cxn modelId="{16F25254-E54B-4B28-AD07-A414D7DD490E}" srcId="{565D2A11-5E55-4C4D-96D9-008091E75C80}" destId="{F285D684-DB5B-4D31-90F9-E23547906E86}" srcOrd="0" destOrd="0" parTransId="{31D9B45F-A0BD-41AD-BA46-D6C4D476A4FA}" sibTransId="{380B0EAC-0BA8-4F6B-9C7F-6F857882BB09}"/>
    <dgm:cxn modelId="{7DB90713-ED5A-4561-A58B-A8DC3142443B}" type="presOf" srcId="{F285D684-DB5B-4D31-90F9-E23547906E86}" destId="{FCA82102-175D-424D-B404-44FED976B27D}" srcOrd="0" destOrd="0" presId="urn:microsoft.com/office/officeart/2005/8/layout/target1"/>
    <dgm:cxn modelId="{46419603-417A-4505-B419-53CF9ABCF471}" type="presParOf" srcId="{9EEC71E7-89A8-4795-9C40-602FF38CB244}" destId="{FF7A5F8F-4941-4099-8DD9-ADC79DE4A37C}" srcOrd="0" destOrd="0" presId="urn:microsoft.com/office/officeart/2005/8/layout/target1"/>
    <dgm:cxn modelId="{AAC565AD-CF13-4C72-A719-4736C21F4C7E}" type="presParOf" srcId="{9EEC71E7-89A8-4795-9C40-602FF38CB244}" destId="{FCA82102-175D-424D-B404-44FED976B27D}" srcOrd="1" destOrd="0" presId="urn:microsoft.com/office/officeart/2005/8/layout/target1"/>
    <dgm:cxn modelId="{B03A164E-FB3D-43AD-8BB0-49543C007FD0}" type="presParOf" srcId="{9EEC71E7-89A8-4795-9C40-602FF38CB244}" destId="{A382EA7A-DA85-4163-ACA5-EC3B7BAEF69B}" srcOrd="2" destOrd="0" presId="urn:microsoft.com/office/officeart/2005/8/layout/target1"/>
    <dgm:cxn modelId="{27C6B575-978F-43C8-A199-CC8ED1B1DD95}" type="presParOf" srcId="{9EEC71E7-89A8-4795-9C40-602FF38CB244}" destId="{2EB1CD8D-FAB1-4919-B0E8-F416277AC71E}" srcOrd="3" destOrd="0" presId="urn:microsoft.com/office/officeart/2005/8/layout/target1"/>
    <dgm:cxn modelId="{52E403D3-3A93-475B-8B42-93693B323F03}" type="presParOf" srcId="{9EEC71E7-89A8-4795-9C40-602FF38CB244}" destId="{816F747E-BF0F-457C-B87A-580F4A891E19}" srcOrd="4" destOrd="0" presId="urn:microsoft.com/office/officeart/2005/8/layout/target1"/>
    <dgm:cxn modelId="{70D2D900-A04A-4870-858B-6D6947343CB6}" type="presParOf" srcId="{9EEC71E7-89A8-4795-9C40-602FF38CB244}" destId="{93070AA4-A90B-4E7C-A721-AF1A7AF67CC9}" srcOrd="5" destOrd="0" presId="urn:microsoft.com/office/officeart/2005/8/layout/target1"/>
    <dgm:cxn modelId="{94903C8F-1980-47A0-83BD-69F0E17431E7}" type="presParOf" srcId="{9EEC71E7-89A8-4795-9C40-602FF38CB244}" destId="{8CE8DC1D-CBD7-4ABC-BD94-E258E2A75DB1}" srcOrd="6" destOrd="0" presId="urn:microsoft.com/office/officeart/2005/8/layout/target1"/>
    <dgm:cxn modelId="{7A3773D9-D1AA-4396-8976-9CA2CA39E1E0}" type="presParOf" srcId="{9EEC71E7-89A8-4795-9C40-602FF38CB244}" destId="{DB4925B7-03A5-420C-A2D9-4DC3A305224A}" srcOrd="7" destOrd="0" presId="urn:microsoft.com/office/officeart/2005/8/layout/target1"/>
    <dgm:cxn modelId="{0E300B02-F56E-43CA-B246-60CDB36F1D07}" type="presParOf" srcId="{9EEC71E7-89A8-4795-9C40-602FF38CB244}" destId="{62F9DAD8-A737-49C4-A190-2594A2C8FF14}" srcOrd="8" destOrd="0" presId="urn:microsoft.com/office/officeart/2005/8/layout/target1"/>
    <dgm:cxn modelId="{EA72DB2C-19BF-4CE1-9185-018D44DE6CBC}" type="presParOf" srcId="{9EEC71E7-89A8-4795-9C40-602FF38CB244}" destId="{CFB4FBD0-61DA-45AB-8F9A-75C441B8328F}" srcOrd="9" destOrd="0" presId="urn:microsoft.com/office/officeart/2005/8/layout/target1"/>
    <dgm:cxn modelId="{18EC31C3-4DB3-45AE-89BD-FFC8088CC8B5}" type="presParOf" srcId="{9EEC71E7-89A8-4795-9C40-602FF38CB244}" destId="{8050C853-266E-4A96-85B3-82057B3EE6B7}" srcOrd="10" destOrd="0" presId="urn:microsoft.com/office/officeart/2005/8/layout/target1"/>
    <dgm:cxn modelId="{4C596FA1-41F5-474B-8A1A-80A22663165B}" type="presParOf" srcId="{9EEC71E7-89A8-4795-9C40-602FF38CB244}" destId="{5296CC7E-14CD-49D2-9EF9-D7E9AA32272D}" srcOrd="11" destOrd="0" presId="urn:microsoft.com/office/officeart/2005/8/layout/targe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E502327-D9DE-4DEE-85D6-309D871C5888}"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id-ID"/>
        </a:p>
      </dgm:t>
    </dgm:pt>
    <dgm:pt modelId="{43316D20-BBC0-4EF2-A67A-94A4B29B47C8}">
      <dgm:prSet phldrT="[Text]"/>
      <dgm:spPr>
        <a:solidFill>
          <a:srgbClr val="6B798F"/>
        </a:solidFill>
      </dgm:spPr>
      <dgm:t>
        <a:bodyPr/>
        <a:lstStyle/>
        <a:p>
          <a:r>
            <a:rPr lang="id-ID" dirty="0">
              <a:latin typeface="Aller" panose="02000503030000020004" pitchFamily="2" charset="0"/>
            </a:rPr>
            <a:t>first</a:t>
          </a:r>
        </a:p>
      </dgm:t>
    </dgm:pt>
    <dgm:pt modelId="{C6172006-C0C0-4C7E-B576-9FE0F7D955B5}" type="parTrans" cxnId="{71F1E43B-D3FE-4062-86DA-36B6CAE23AD4}">
      <dgm:prSet/>
      <dgm:spPr/>
      <dgm:t>
        <a:bodyPr/>
        <a:lstStyle/>
        <a:p>
          <a:endParaRPr lang="id-ID"/>
        </a:p>
      </dgm:t>
    </dgm:pt>
    <dgm:pt modelId="{D7EA65B4-C8B8-4FF8-881F-9FAFF0FC8EB2}" type="sibTrans" cxnId="{71F1E43B-D3FE-4062-86DA-36B6CAE23AD4}">
      <dgm:prSet/>
      <dgm:spPr>
        <a:solidFill>
          <a:srgbClr val="DECDBD"/>
        </a:solidFill>
      </dgm:spPr>
      <dgm:t>
        <a:bodyPr/>
        <a:lstStyle/>
        <a:p>
          <a:endParaRPr lang="id-ID"/>
        </a:p>
      </dgm:t>
    </dgm:pt>
    <dgm:pt modelId="{F2C45E92-1497-4D37-BB60-E0024834201D}">
      <dgm:prSet phldrT="[Text]"/>
      <dgm:spPr>
        <a:solidFill>
          <a:srgbClr val="748298"/>
        </a:solidFill>
      </dgm:spPr>
      <dgm:t>
        <a:bodyPr/>
        <a:lstStyle/>
        <a:p>
          <a:r>
            <a:rPr lang="id-ID" dirty="0">
              <a:latin typeface="Aller" panose="02000503030000020004" pitchFamily="2" charset="0"/>
            </a:rPr>
            <a:t>second</a:t>
          </a:r>
        </a:p>
      </dgm:t>
    </dgm:pt>
    <dgm:pt modelId="{EB5C14D8-181B-480D-A60A-4F6FB2EF5AF0}" type="parTrans" cxnId="{57D879A8-69D2-4136-A4D6-198A7A090EAD}">
      <dgm:prSet/>
      <dgm:spPr/>
      <dgm:t>
        <a:bodyPr/>
        <a:lstStyle/>
        <a:p>
          <a:endParaRPr lang="id-ID"/>
        </a:p>
      </dgm:t>
    </dgm:pt>
    <dgm:pt modelId="{10BF4AD9-1DD0-4313-8F30-099C7FDB9C6A}" type="sibTrans" cxnId="{57D879A8-69D2-4136-A4D6-198A7A090EAD}">
      <dgm:prSet/>
      <dgm:spPr>
        <a:solidFill>
          <a:srgbClr val="DECDBD"/>
        </a:solidFill>
      </dgm:spPr>
      <dgm:t>
        <a:bodyPr/>
        <a:lstStyle/>
        <a:p>
          <a:endParaRPr lang="id-ID"/>
        </a:p>
      </dgm:t>
    </dgm:pt>
    <dgm:pt modelId="{D0A3D874-7D24-4E47-B4C5-77349F5B0106}">
      <dgm:prSet phldrT="[Text]"/>
      <dgm:spPr>
        <a:solidFill>
          <a:srgbClr val="828EA2"/>
        </a:solidFill>
      </dgm:spPr>
      <dgm:t>
        <a:bodyPr/>
        <a:lstStyle/>
        <a:p>
          <a:r>
            <a:rPr lang="id-ID" dirty="0">
              <a:latin typeface="Aller" panose="02000503030000020004" pitchFamily="2" charset="0"/>
            </a:rPr>
            <a:t>third</a:t>
          </a:r>
        </a:p>
      </dgm:t>
    </dgm:pt>
    <dgm:pt modelId="{6B71992B-1697-47B7-90DA-675A504217D8}" type="parTrans" cxnId="{06C867A2-C3DB-44FC-8E80-A466D0A72249}">
      <dgm:prSet/>
      <dgm:spPr/>
      <dgm:t>
        <a:bodyPr/>
        <a:lstStyle/>
        <a:p>
          <a:endParaRPr lang="id-ID"/>
        </a:p>
      </dgm:t>
    </dgm:pt>
    <dgm:pt modelId="{0892A2AF-7F6A-4273-B447-2793E8A4F25A}" type="sibTrans" cxnId="{06C867A2-C3DB-44FC-8E80-A466D0A72249}">
      <dgm:prSet/>
      <dgm:spPr>
        <a:solidFill>
          <a:srgbClr val="DECDBD"/>
        </a:solidFill>
      </dgm:spPr>
      <dgm:t>
        <a:bodyPr/>
        <a:lstStyle/>
        <a:p>
          <a:endParaRPr lang="id-ID"/>
        </a:p>
      </dgm:t>
    </dgm:pt>
    <dgm:pt modelId="{B270CA86-4DEC-470C-B383-352698FA33FF}">
      <dgm:prSet phldrT="[Text]"/>
      <dgm:spPr>
        <a:solidFill>
          <a:srgbClr val="8F9AAB"/>
        </a:solidFill>
      </dgm:spPr>
      <dgm:t>
        <a:bodyPr/>
        <a:lstStyle/>
        <a:p>
          <a:r>
            <a:rPr lang="id-ID" dirty="0">
              <a:latin typeface="Aller" panose="02000503030000020004" pitchFamily="2" charset="0"/>
            </a:rPr>
            <a:t>fourth</a:t>
          </a:r>
        </a:p>
      </dgm:t>
    </dgm:pt>
    <dgm:pt modelId="{C107AC9A-827D-4B21-8E40-3F7D059793BD}" type="parTrans" cxnId="{9D9632E2-67E2-4A59-B27C-9E72FC75589F}">
      <dgm:prSet/>
      <dgm:spPr/>
      <dgm:t>
        <a:bodyPr/>
        <a:lstStyle/>
        <a:p>
          <a:endParaRPr lang="id-ID"/>
        </a:p>
      </dgm:t>
    </dgm:pt>
    <dgm:pt modelId="{5A1321EB-0C15-4926-9C95-B3B12D1653F7}" type="sibTrans" cxnId="{9D9632E2-67E2-4A59-B27C-9E72FC75589F}">
      <dgm:prSet/>
      <dgm:spPr>
        <a:solidFill>
          <a:srgbClr val="DECDBD"/>
        </a:solidFill>
      </dgm:spPr>
      <dgm:t>
        <a:bodyPr/>
        <a:lstStyle/>
        <a:p>
          <a:endParaRPr lang="id-ID"/>
        </a:p>
      </dgm:t>
    </dgm:pt>
    <dgm:pt modelId="{33283668-A447-453F-851C-0661A4442653}">
      <dgm:prSet phldrT="[Text]"/>
      <dgm:spPr>
        <a:solidFill>
          <a:srgbClr val="9DA6B5"/>
        </a:solidFill>
      </dgm:spPr>
      <dgm:t>
        <a:bodyPr/>
        <a:lstStyle/>
        <a:p>
          <a:r>
            <a:rPr lang="id-ID" dirty="0">
              <a:latin typeface="Aller" panose="02000503030000020004" pitchFamily="2" charset="0"/>
            </a:rPr>
            <a:t>fifth</a:t>
          </a:r>
        </a:p>
      </dgm:t>
    </dgm:pt>
    <dgm:pt modelId="{4E486B4C-37C8-4E30-AD06-A99448CB5604}" type="parTrans" cxnId="{AC44D4A4-ED5F-4438-808F-A2AEA467F312}">
      <dgm:prSet/>
      <dgm:spPr/>
      <dgm:t>
        <a:bodyPr/>
        <a:lstStyle/>
        <a:p>
          <a:endParaRPr lang="id-ID"/>
        </a:p>
      </dgm:t>
    </dgm:pt>
    <dgm:pt modelId="{190F7AD5-677A-440D-BF19-D3F92D657CBC}" type="sibTrans" cxnId="{AC44D4A4-ED5F-4438-808F-A2AEA467F312}">
      <dgm:prSet/>
      <dgm:spPr>
        <a:solidFill>
          <a:srgbClr val="DECDBD"/>
        </a:solidFill>
      </dgm:spPr>
      <dgm:t>
        <a:bodyPr/>
        <a:lstStyle/>
        <a:p>
          <a:endParaRPr lang="id-ID"/>
        </a:p>
      </dgm:t>
    </dgm:pt>
    <dgm:pt modelId="{31142E94-8441-44A5-B3A1-108ECCB51867}" type="pres">
      <dgm:prSet presAssocID="{9E502327-D9DE-4DEE-85D6-309D871C5888}" presName="cycle" presStyleCnt="0">
        <dgm:presLayoutVars>
          <dgm:dir/>
          <dgm:resizeHandles val="exact"/>
        </dgm:presLayoutVars>
      </dgm:prSet>
      <dgm:spPr/>
      <dgm:t>
        <a:bodyPr/>
        <a:lstStyle/>
        <a:p>
          <a:endParaRPr lang="zh-CN" altLang="en-US"/>
        </a:p>
      </dgm:t>
    </dgm:pt>
    <dgm:pt modelId="{6CA4C242-7FB0-4448-9DD3-4DD4DFA02C3A}" type="pres">
      <dgm:prSet presAssocID="{43316D20-BBC0-4EF2-A67A-94A4B29B47C8}" presName="node" presStyleLbl="node1" presStyleIdx="0" presStyleCnt="5">
        <dgm:presLayoutVars>
          <dgm:bulletEnabled val="1"/>
        </dgm:presLayoutVars>
      </dgm:prSet>
      <dgm:spPr/>
      <dgm:t>
        <a:bodyPr/>
        <a:lstStyle/>
        <a:p>
          <a:endParaRPr lang="zh-CN" altLang="en-US"/>
        </a:p>
      </dgm:t>
    </dgm:pt>
    <dgm:pt modelId="{60EDFBCB-997C-42AB-8817-4EE5D84B8BB5}" type="pres">
      <dgm:prSet presAssocID="{D7EA65B4-C8B8-4FF8-881F-9FAFF0FC8EB2}" presName="sibTrans" presStyleLbl="sibTrans2D1" presStyleIdx="0" presStyleCnt="5"/>
      <dgm:spPr/>
      <dgm:t>
        <a:bodyPr/>
        <a:lstStyle/>
        <a:p>
          <a:endParaRPr lang="zh-CN" altLang="en-US"/>
        </a:p>
      </dgm:t>
    </dgm:pt>
    <dgm:pt modelId="{10003341-9EB7-4A2B-8AEB-74DB99C10AE9}" type="pres">
      <dgm:prSet presAssocID="{D7EA65B4-C8B8-4FF8-881F-9FAFF0FC8EB2}" presName="connectorText" presStyleLbl="sibTrans2D1" presStyleIdx="0" presStyleCnt="5"/>
      <dgm:spPr/>
      <dgm:t>
        <a:bodyPr/>
        <a:lstStyle/>
        <a:p>
          <a:endParaRPr lang="zh-CN" altLang="en-US"/>
        </a:p>
      </dgm:t>
    </dgm:pt>
    <dgm:pt modelId="{2E03AAF6-A5C9-49F7-93BE-8AF6A79EAFC5}" type="pres">
      <dgm:prSet presAssocID="{F2C45E92-1497-4D37-BB60-E0024834201D}" presName="node" presStyleLbl="node1" presStyleIdx="1" presStyleCnt="5">
        <dgm:presLayoutVars>
          <dgm:bulletEnabled val="1"/>
        </dgm:presLayoutVars>
      </dgm:prSet>
      <dgm:spPr/>
      <dgm:t>
        <a:bodyPr/>
        <a:lstStyle/>
        <a:p>
          <a:endParaRPr lang="zh-CN" altLang="en-US"/>
        </a:p>
      </dgm:t>
    </dgm:pt>
    <dgm:pt modelId="{61D83D65-F4E6-45CC-B2FC-398CB7A8C997}" type="pres">
      <dgm:prSet presAssocID="{10BF4AD9-1DD0-4313-8F30-099C7FDB9C6A}" presName="sibTrans" presStyleLbl="sibTrans2D1" presStyleIdx="1" presStyleCnt="5"/>
      <dgm:spPr/>
      <dgm:t>
        <a:bodyPr/>
        <a:lstStyle/>
        <a:p>
          <a:endParaRPr lang="zh-CN" altLang="en-US"/>
        </a:p>
      </dgm:t>
    </dgm:pt>
    <dgm:pt modelId="{4A53B538-708A-4FA0-A9F8-B855463EC4A7}" type="pres">
      <dgm:prSet presAssocID="{10BF4AD9-1DD0-4313-8F30-099C7FDB9C6A}" presName="connectorText" presStyleLbl="sibTrans2D1" presStyleIdx="1" presStyleCnt="5"/>
      <dgm:spPr/>
      <dgm:t>
        <a:bodyPr/>
        <a:lstStyle/>
        <a:p>
          <a:endParaRPr lang="zh-CN" altLang="en-US"/>
        </a:p>
      </dgm:t>
    </dgm:pt>
    <dgm:pt modelId="{94AE6B81-4EAA-47AD-BCFF-B8F4ACA3C15E}" type="pres">
      <dgm:prSet presAssocID="{D0A3D874-7D24-4E47-B4C5-77349F5B0106}" presName="node" presStyleLbl="node1" presStyleIdx="2" presStyleCnt="5">
        <dgm:presLayoutVars>
          <dgm:bulletEnabled val="1"/>
        </dgm:presLayoutVars>
      </dgm:prSet>
      <dgm:spPr/>
      <dgm:t>
        <a:bodyPr/>
        <a:lstStyle/>
        <a:p>
          <a:endParaRPr lang="zh-CN" altLang="en-US"/>
        </a:p>
      </dgm:t>
    </dgm:pt>
    <dgm:pt modelId="{862EECD9-1B8E-4C88-8B96-3646741D1BF7}" type="pres">
      <dgm:prSet presAssocID="{0892A2AF-7F6A-4273-B447-2793E8A4F25A}" presName="sibTrans" presStyleLbl="sibTrans2D1" presStyleIdx="2" presStyleCnt="5"/>
      <dgm:spPr/>
      <dgm:t>
        <a:bodyPr/>
        <a:lstStyle/>
        <a:p>
          <a:endParaRPr lang="zh-CN" altLang="en-US"/>
        </a:p>
      </dgm:t>
    </dgm:pt>
    <dgm:pt modelId="{83C924CB-A052-42DA-A017-32042D9ECA14}" type="pres">
      <dgm:prSet presAssocID="{0892A2AF-7F6A-4273-B447-2793E8A4F25A}" presName="connectorText" presStyleLbl="sibTrans2D1" presStyleIdx="2" presStyleCnt="5"/>
      <dgm:spPr/>
      <dgm:t>
        <a:bodyPr/>
        <a:lstStyle/>
        <a:p>
          <a:endParaRPr lang="zh-CN" altLang="en-US"/>
        </a:p>
      </dgm:t>
    </dgm:pt>
    <dgm:pt modelId="{F224E16D-5898-437C-B4CE-38823FEA3CD5}" type="pres">
      <dgm:prSet presAssocID="{B270CA86-4DEC-470C-B383-352698FA33FF}" presName="node" presStyleLbl="node1" presStyleIdx="3" presStyleCnt="5">
        <dgm:presLayoutVars>
          <dgm:bulletEnabled val="1"/>
        </dgm:presLayoutVars>
      </dgm:prSet>
      <dgm:spPr/>
      <dgm:t>
        <a:bodyPr/>
        <a:lstStyle/>
        <a:p>
          <a:endParaRPr lang="zh-CN" altLang="en-US"/>
        </a:p>
      </dgm:t>
    </dgm:pt>
    <dgm:pt modelId="{8FDC0739-BE2F-4B2B-AB12-2D4989ACA0A4}" type="pres">
      <dgm:prSet presAssocID="{5A1321EB-0C15-4926-9C95-B3B12D1653F7}" presName="sibTrans" presStyleLbl="sibTrans2D1" presStyleIdx="3" presStyleCnt="5"/>
      <dgm:spPr/>
      <dgm:t>
        <a:bodyPr/>
        <a:lstStyle/>
        <a:p>
          <a:endParaRPr lang="zh-CN" altLang="en-US"/>
        </a:p>
      </dgm:t>
    </dgm:pt>
    <dgm:pt modelId="{1280AFAC-026A-4BE3-A34E-BA242E146291}" type="pres">
      <dgm:prSet presAssocID="{5A1321EB-0C15-4926-9C95-B3B12D1653F7}" presName="connectorText" presStyleLbl="sibTrans2D1" presStyleIdx="3" presStyleCnt="5"/>
      <dgm:spPr/>
      <dgm:t>
        <a:bodyPr/>
        <a:lstStyle/>
        <a:p>
          <a:endParaRPr lang="zh-CN" altLang="en-US"/>
        </a:p>
      </dgm:t>
    </dgm:pt>
    <dgm:pt modelId="{75C5E8B6-744C-4CAC-A071-3C7C957E4231}" type="pres">
      <dgm:prSet presAssocID="{33283668-A447-453F-851C-0661A4442653}" presName="node" presStyleLbl="node1" presStyleIdx="4" presStyleCnt="5">
        <dgm:presLayoutVars>
          <dgm:bulletEnabled val="1"/>
        </dgm:presLayoutVars>
      </dgm:prSet>
      <dgm:spPr/>
      <dgm:t>
        <a:bodyPr/>
        <a:lstStyle/>
        <a:p>
          <a:endParaRPr lang="zh-CN" altLang="en-US"/>
        </a:p>
      </dgm:t>
    </dgm:pt>
    <dgm:pt modelId="{2B4EA895-BD1C-46B2-86C2-F3B5D4C44B33}" type="pres">
      <dgm:prSet presAssocID="{190F7AD5-677A-440D-BF19-D3F92D657CBC}" presName="sibTrans" presStyleLbl="sibTrans2D1" presStyleIdx="4" presStyleCnt="5"/>
      <dgm:spPr/>
      <dgm:t>
        <a:bodyPr/>
        <a:lstStyle/>
        <a:p>
          <a:endParaRPr lang="zh-CN" altLang="en-US"/>
        </a:p>
      </dgm:t>
    </dgm:pt>
    <dgm:pt modelId="{A8B72D8A-21A4-4C57-8197-CFBDC749D459}" type="pres">
      <dgm:prSet presAssocID="{190F7AD5-677A-440D-BF19-D3F92D657CBC}" presName="connectorText" presStyleLbl="sibTrans2D1" presStyleIdx="4" presStyleCnt="5"/>
      <dgm:spPr/>
      <dgm:t>
        <a:bodyPr/>
        <a:lstStyle/>
        <a:p>
          <a:endParaRPr lang="zh-CN" altLang="en-US"/>
        </a:p>
      </dgm:t>
    </dgm:pt>
  </dgm:ptLst>
  <dgm:cxnLst>
    <dgm:cxn modelId="{FC5F9FFD-735B-49D4-9E8E-461CB9C49C0A}" type="presOf" srcId="{5A1321EB-0C15-4926-9C95-B3B12D1653F7}" destId="{8FDC0739-BE2F-4B2B-AB12-2D4989ACA0A4}" srcOrd="0" destOrd="0" presId="urn:microsoft.com/office/officeart/2005/8/layout/cycle2"/>
    <dgm:cxn modelId="{655A5C6D-5A0A-4826-87C0-145C5DDD40E4}" type="presOf" srcId="{43316D20-BBC0-4EF2-A67A-94A4B29B47C8}" destId="{6CA4C242-7FB0-4448-9DD3-4DD4DFA02C3A}" srcOrd="0" destOrd="0" presId="urn:microsoft.com/office/officeart/2005/8/layout/cycle2"/>
    <dgm:cxn modelId="{BA295C55-D9BB-4CB2-980C-0D4E95828324}" type="presOf" srcId="{9E502327-D9DE-4DEE-85D6-309D871C5888}" destId="{31142E94-8441-44A5-B3A1-108ECCB51867}" srcOrd="0" destOrd="0" presId="urn:microsoft.com/office/officeart/2005/8/layout/cycle2"/>
    <dgm:cxn modelId="{D9FD61EB-8223-4720-8FD3-A0FF01F54A48}" type="presOf" srcId="{0892A2AF-7F6A-4273-B447-2793E8A4F25A}" destId="{862EECD9-1B8E-4C88-8B96-3646741D1BF7}" srcOrd="0" destOrd="0" presId="urn:microsoft.com/office/officeart/2005/8/layout/cycle2"/>
    <dgm:cxn modelId="{A9BA9E55-9A29-435C-9FAE-C92CFF8410BC}" type="presOf" srcId="{5A1321EB-0C15-4926-9C95-B3B12D1653F7}" destId="{1280AFAC-026A-4BE3-A34E-BA242E146291}" srcOrd="1" destOrd="0" presId="urn:microsoft.com/office/officeart/2005/8/layout/cycle2"/>
    <dgm:cxn modelId="{06C867A2-C3DB-44FC-8E80-A466D0A72249}" srcId="{9E502327-D9DE-4DEE-85D6-309D871C5888}" destId="{D0A3D874-7D24-4E47-B4C5-77349F5B0106}" srcOrd="2" destOrd="0" parTransId="{6B71992B-1697-47B7-90DA-675A504217D8}" sibTransId="{0892A2AF-7F6A-4273-B447-2793E8A4F25A}"/>
    <dgm:cxn modelId="{94D2A4DA-DD73-445B-A455-E721C58DEFEC}" type="presOf" srcId="{10BF4AD9-1DD0-4313-8F30-099C7FDB9C6A}" destId="{61D83D65-F4E6-45CC-B2FC-398CB7A8C997}" srcOrd="0" destOrd="0" presId="urn:microsoft.com/office/officeart/2005/8/layout/cycle2"/>
    <dgm:cxn modelId="{DB4EB683-EE5F-4669-AC2A-160B805A05E8}" type="presOf" srcId="{33283668-A447-453F-851C-0661A4442653}" destId="{75C5E8B6-744C-4CAC-A071-3C7C957E4231}" srcOrd="0" destOrd="0" presId="urn:microsoft.com/office/officeart/2005/8/layout/cycle2"/>
    <dgm:cxn modelId="{E67E6E10-63E7-44A5-B48E-766FAE4ED0FC}" type="presOf" srcId="{190F7AD5-677A-440D-BF19-D3F92D657CBC}" destId="{A8B72D8A-21A4-4C57-8197-CFBDC749D459}" srcOrd="1" destOrd="0" presId="urn:microsoft.com/office/officeart/2005/8/layout/cycle2"/>
    <dgm:cxn modelId="{0D47D224-A70C-491D-9339-7359C14E29FF}" type="presOf" srcId="{F2C45E92-1497-4D37-BB60-E0024834201D}" destId="{2E03AAF6-A5C9-49F7-93BE-8AF6A79EAFC5}" srcOrd="0" destOrd="0" presId="urn:microsoft.com/office/officeart/2005/8/layout/cycle2"/>
    <dgm:cxn modelId="{AC94B558-C262-4C51-AD06-C6F1319B6143}" type="presOf" srcId="{D7EA65B4-C8B8-4FF8-881F-9FAFF0FC8EB2}" destId="{60EDFBCB-997C-42AB-8817-4EE5D84B8BB5}" srcOrd="0" destOrd="0" presId="urn:microsoft.com/office/officeart/2005/8/layout/cycle2"/>
    <dgm:cxn modelId="{57D879A8-69D2-4136-A4D6-198A7A090EAD}" srcId="{9E502327-D9DE-4DEE-85D6-309D871C5888}" destId="{F2C45E92-1497-4D37-BB60-E0024834201D}" srcOrd="1" destOrd="0" parTransId="{EB5C14D8-181B-480D-A60A-4F6FB2EF5AF0}" sibTransId="{10BF4AD9-1DD0-4313-8F30-099C7FDB9C6A}"/>
    <dgm:cxn modelId="{1AB03E55-FEA9-4F57-9034-529B69AF59A5}" type="presOf" srcId="{D0A3D874-7D24-4E47-B4C5-77349F5B0106}" destId="{94AE6B81-4EAA-47AD-BCFF-B8F4ACA3C15E}" srcOrd="0" destOrd="0" presId="urn:microsoft.com/office/officeart/2005/8/layout/cycle2"/>
    <dgm:cxn modelId="{59105D82-1887-47E7-AA74-95C4C8154A0E}" type="presOf" srcId="{0892A2AF-7F6A-4273-B447-2793E8A4F25A}" destId="{83C924CB-A052-42DA-A017-32042D9ECA14}" srcOrd="1" destOrd="0" presId="urn:microsoft.com/office/officeart/2005/8/layout/cycle2"/>
    <dgm:cxn modelId="{AC44D4A4-ED5F-4438-808F-A2AEA467F312}" srcId="{9E502327-D9DE-4DEE-85D6-309D871C5888}" destId="{33283668-A447-453F-851C-0661A4442653}" srcOrd="4" destOrd="0" parTransId="{4E486B4C-37C8-4E30-AD06-A99448CB5604}" sibTransId="{190F7AD5-677A-440D-BF19-D3F92D657CBC}"/>
    <dgm:cxn modelId="{6623C09A-A277-4E09-B2D4-26920C02C01E}" type="presOf" srcId="{B270CA86-4DEC-470C-B383-352698FA33FF}" destId="{F224E16D-5898-437C-B4CE-38823FEA3CD5}" srcOrd="0" destOrd="0" presId="urn:microsoft.com/office/officeart/2005/8/layout/cycle2"/>
    <dgm:cxn modelId="{C9921089-47C5-40E0-8E0B-6D852DF8EE3D}" type="presOf" srcId="{10BF4AD9-1DD0-4313-8F30-099C7FDB9C6A}" destId="{4A53B538-708A-4FA0-A9F8-B855463EC4A7}" srcOrd="1" destOrd="0" presId="urn:microsoft.com/office/officeart/2005/8/layout/cycle2"/>
    <dgm:cxn modelId="{9D9632E2-67E2-4A59-B27C-9E72FC75589F}" srcId="{9E502327-D9DE-4DEE-85D6-309D871C5888}" destId="{B270CA86-4DEC-470C-B383-352698FA33FF}" srcOrd="3" destOrd="0" parTransId="{C107AC9A-827D-4B21-8E40-3F7D059793BD}" sibTransId="{5A1321EB-0C15-4926-9C95-B3B12D1653F7}"/>
    <dgm:cxn modelId="{BE27149A-1419-486E-B2E4-D73A29858410}" type="presOf" srcId="{D7EA65B4-C8B8-4FF8-881F-9FAFF0FC8EB2}" destId="{10003341-9EB7-4A2B-8AEB-74DB99C10AE9}" srcOrd="1" destOrd="0" presId="urn:microsoft.com/office/officeart/2005/8/layout/cycle2"/>
    <dgm:cxn modelId="{71F1E43B-D3FE-4062-86DA-36B6CAE23AD4}" srcId="{9E502327-D9DE-4DEE-85D6-309D871C5888}" destId="{43316D20-BBC0-4EF2-A67A-94A4B29B47C8}" srcOrd="0" destOrd="0" parTransId="{C6172006-C0C0-4C7E-B576-9FE0F7D955B5}" sibTransId="{D7EA65B4-C8B8-4FF8-881F-9FAFF0FC8EB2}"/>
    <dgm:cxn modelId="{8FDC3024-3DE7-4F9C-A7D2-72667F7CE0C3}" type="presOf" srcId="{190F7AD5-677A-440D-BF19-D3F92D657CBC}" destId="{2B4EA895-BD1C-46B2-86C2-F3B5D4C44B33}" srcOrd="0" destOrd="0" presId="urn:microsoft.com/office/officeart/2005/8/layout/cycle2"/>
    <dgm:cxn modelId="{16ACB72A-14C0-4B51-A0F6-F378048C3AE9}" type="presParOf" srcId="{31142E94-8441-44A5-B3A1-108ECCB51867}" destId="{6CA4C242-7FB0-4448-9DD3-4DD4DFA02C3A}" srcOrd="0" destOrd="0" presId="urn:microsoft.com/office/officeart/2005/8/layout/cycle2"/>
    <dgm:cxn modelId="{AFAB5123-4A5C-463C-B59F-DDB0ED29598C}" type="presParOf" srcId="{31142E94-8441-44A5-B3A1-108ECCB51867}" destId="{60EDFBCB-997C-42AB-8817-4EE5D84B8BB5}" srcOrd="1" destOrd="0" presId="urn:microsoft.com/office/officeart/2005/8/layout/cycle2"/>
    <dgm:cxn modelId="{E7392C47-ADC5-4735-A66B-F7B3257FE4E9}" type="presParOf" srcId="{60EDFBCB-997C-42AB-8817-4EE5D84B8BB5}" destId="{10003341-9EB7-4A2B-8AEB-74DB99C10AE9}" srcOrd="0" destOrd="0" presId="urn:microsoft.com/office/officeart/2005/8/layout/cycle2"/>
    <dgm:cxn modelId="{90383B6F-A754-48E7-8479-7A14E200FAC0}" type="presParOf" srcId="{31142E94-8441-44A5-B3A1-108ECCB51867}" destId="{2E03AAF6-A5C9-49F7-93BE-8AF6A79EAFC5}" srcOrd="2" destOrd="0" presId="urn:microsoft.com/office/officeart/2005/8/layout/cycle2"/>
    <dgm:cxn modelId="{33BA23ED-1159-40DE-AB3B-5DDBF9A3E06A}" type="presParOf" srcId="{31142E94-8441-44A5-B3A1-108ECCB51867}" destId="{61D83D65-F4E6-45CC-B2FC-398CB7A8C997}" srcOrd="3" destOrd="0" presId="urn:microsoft.com/office/officeart/2005/8/layout/cycle2"/>
    <dgm:cxn modelId="{34288C83-64CB-43B8-96AF-1C4F2172A3AD}" type="presParOf" srcId="{61D83D65-F4E6-45CC-B2FC-398CB7A8C997}" destId="{4A53B538-708A-4FA0-A9F8-B855463EC4A7}" srcOrd="0" destOrd="0" presId="urn:microsoft.com/office/officeart/2005/8/layout/cycle2"/>
    <dgm:cxn modelId="{220FA7A6-C404-4153-A85C-C40DDBDD0130}" type="presParOf" srcId="{31142E94-8441-44A5-B3A1-108ECCB51867}" destId="{94AE6B81-4EAA-47AD-BCFF-B8F4ACA3C15E}" srcOrd="4" destOrd="0" presId="urn:microsoft.com/office/officeart/2005/8/layout/cycle2"/>
    <dgm:cxn modelId="{E94BB0FF-EFB7-4375-844A-6085B038E47D}" type="presParOf" srcId="{31142E94-8441-44A5-B3A1-108ECCB51867}" destId="{862EECD9-1B8E-4C88-8B96-3646741D1BF7}" srcOrd="5" destOrd="0" presId="urn:microsoft.com/office/officeart/2005/8/layout/cycle2"/>
    <dgm:cxn modelId="{E0D4F59C-67BC-4B4A-A257-26A6ECB6C56A}" type="presParOf" srcId="{862EECD9-1B8E-4C88-8B96-3646741D1BF7}" destId="{83C924CB-A052-42DA-A017-32042D9ECA14}" srcOrd="0" destOrd="0" presId="urn:microsoft.com/office/officeart/2005/8/layout/cycle2"/>
    <dgm:cxn modelId="{DAC72586-7256-47D2-BBD7-3D90B29F633C}" type="presParOf" srcId="{31142E94-8441-44A5-B3A1-108ECCB51867}" destId="{F224E16D-5898-437C-B4CE-38823FEA3CD5}" srcOrd="6" destOrd="0" presId="urn:microsoft.com/office/officeart/2005/8/layout/cycle2"/>
    <dgm:cxn modelId="{DA72D00C-E193-4E61-A66E-D0B38654CEA9}" type="presParOf" srcId="{31142E94-8441-44A5-B3A1-108ECCB51867}" destId="{8FDC0739-BE2F-4B2B-AB12-2D4989ACA0A4}" srcOrd="7" destOrd="0" presId="urn:microsoft.com/office/officeart/2005/8/layout/cycle2"/>
    <dgm:cxn modelId="{CF39C27B-389A-4918-8864-10F887B9FEF3}" type="presParOf" srcId="{8FDC0739-BE2F-4B2B-AB12-2D4989ACA0A4}" destId="{1280AFAC-026A-4BE3-A34E-BA242E146291}" srcOrd="0" destOrd="0" presId="urn:microsoft.com/office/officeart/2005/8/layout/cycle2"/>
    <dgm:cxn modelId="{653097F0-899E-4AA2-B028-DED0C2F9A02C}" type="presParOf" srcId="{31142E94-8441-44A5-B3A1-108ECCB51867}" destId="{75C5E8B6-744C-4CAC-A071-3C7C957E4231}" srcOrd="8" destOrd="0" presId="urn:microsoft.com/office/officeart/2005/8/layout/cycle2"/>
    <dgm:cxn modelId="{6119E590-256C-4090-8421-2952F4CEF77E}" type="presParOf" srcId="{31142E94-8441-44A5-B3A1-108ECCB51867}" destId="{2B4EA895-BD1C-46B2-86C2-F3B5D4C44B33}" srcOrd="9" destOrd="0" presId="urn:microsoft.com/office/officeart/2005/8/layout/cycle2"/>
    <dgm:cxn modelId="{E7D0839F-29A7-4C99-B026-017B310FACD5}" type="presParOf" srcId="{2B4EA895-BD1C-46B2-86C2-F3B5D4C44B33}" destId="{A8B72D8A-21A4-4C57-8197-CFBDC749D459}" srcOrd="0" destOrd="0" presId="urn:microsoft.com/office/officeart/2005/8/layout/cycle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F9DAD8-A737-49C4-A190-2594A2C8FF14}">
      <dsp:nvSpPr>
        <dsp:cNvPr id="0" name=""/>
        <dsp:cNvSpPr/>
      </dsp:nvSpPr>
      <dsp:spPr>
        <a:xfrm>
          <a:off x="818746" y="1010611"/>
          <a:ext cx="3513798" cy="3513798"/>
        </a:xfrm>
        <a:prstGeom prst="ellipse">
          <a:avLst/>
        </a:prstGeom>
        <a:solidFill>
          <a:srgbClr val="74819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16F747E-BF0F-457C-B87A-580F4A891E19}">
      <dsp:nvSpPr>
        <dsp:cNvPr id="0" name=""/>
        <dsp:cNvSpPr/>
      </dsp:nvSpPr>
      <dsp:spPr>
        <a:xfrm>
          <a:off x="1232682" y="1419614"/>
          <a:ext cx="2714092" cy="2714092"/>
        </a:xfrm>
        <a:prstGeom prst="ellipse">
          <a:avLst/>
        </a:prstGeom>
        <a:solidFill>
          <a:srgbClr val="E5C2A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F7A5F8F-4941-4099-8DD9-ADC79DE4A37C}">
      <dsp:nvSpPr>
        <dsp:cNvPr id="0" name=""/>
        <dsp:cNvSpPr/>
      </dsp:nvSpPr>
      <dsp:spPr>
        <a:xfrm>
          <a:off x="1626550" y="1818419"/>
          <a:ext cx="1898188" cy="1898181"/>
        </a:xfrm>
        <a:prstGeom prst="ellipse">
          <a:avLst/>
        </a:prstGeom>
        <a:solidFill>
          <a:schemeClr val="bg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CA82102-175D-424D-B404-44FED976B27D}">
      <dsp:nvSpPr>
        <dsp:cNvPr id="0" name=""/>
        <dsp:cNvSpPr/>
      </dsp:nvSpPr>
      <dsp:spPr>
        <a:xfrm>
          <a:off x="4940112" y="184369"/>
          <a:ext cx="691322" cy="3822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12700" rIns="12700" bIns="12700" numCol="1" spcCol="1270" anchor="ctr" anchorCtr="0">
          <a:noAutofit/>
        </a:bodyPr>
        <a:lstStyle/>
        <a:p>
          <a:pPr lvl="0" algn="l" defTabSz="444500">
            <a:lnSpc>
              <a:spcPct val="90000"/>
            </a:lnSpc>
            <a:spcBef>
              <a:spcPct val="0"/>
            </a:spcBef>
            <a:spcAft>
              <a:spcPct val="35000"/>
            </a:spcAft>
          </a:pPr>
          <a:r>
            <a:rPr lang="id-ID" sz="1000" kern="1200" dirty="0">
              <a:solidFill>
                <a:schemeClr val="tx1">
                  <a:lumMod val="75000"/>
                  <a:lumOff val="25000"/>
                </a:schemeClr>
              </a:solidFill>
              <a:latin typeface="Aller" panose="02000503030000020004" pitchFamily="2" charset="0"/>
            </a:rPr>
            <a:t>Element 1</a:t>
          </a:r>
        </a:p>
      </dsp:txBody>
      <dsp:txXfrm>
        <a:off x="4940112" y="184369"/>
        <a:ext cx="691322" cy="382241"/>
      </dsp:txXfrm>
    </dsp:sp>
    <dsp:sp modelId="{A382EA7A-DA85-4163-ACA5-EC3B7BAEF69B}">
      <dsp:nvSpPr>
        <dsp:cNvPr id="0" name=""/>
        <dsp:cNvSpPr/>
      </dsp:nvSpPr>
      <dsp:spPr>
        <a:xfrm>
          <a:off x="4477406" y="351774"/>
          <a:ext cx="439224" cy="0"/>
        </a:xfrm>
        <a:prstGeom prst="line">
          <a:avLst/>
        </a:prstGeom>
        <a:solidFill>
          <a:schemeClr val="accent1">
            <a:hueOff val="0"/>
            <a:satOff val="0"/>
            <a:lumOff val="0"/>
            <a:alphaOff val="0"/>
          </a:schemeClr>
        </a:solidFill>
        <a:ln w="12700" cap="flat" cmpd="sng" algn="ctr">
          <a:solidFill>
            <a:schemeClr val="tx1">
              <a:lumMod val="75000"/>
              <a:lumOff val="25000"/>
            </a:schemeClr>
          </a:solidFill>
          <a:prstDash val="solid"/>
          <a:miter lim="800000"/>
        </a:ln>
        <a:effectLst/>
      </dsp:spPr>
      <dsp:style>
        <a:lnRef idx="2">
          <a:scrgbClr r="0" g="0" b="0"/>
        </a:lnRef>
        <a:fillRef idx="1">
          <a:scrgbClr r="0" g="0" b="0"/>
        </a:fillRef>
        <a:effectRef idx="0">
          <a:scrgbClr r="0" g="0" b="0"/>
        </a:effectRef>
        <a:fontRef idx="minor"/>
      </dsp:style>
    </dsp:sp>
    <dsp:sp modelId="{2EB1CD8D-FAB1-4919-B0E8-F416277AC71E}">
      <dsp:nvSpPr>
        <dsp:cNvPr id="0" name=""/>
        <dsp:cNvSpPr/>
      </dsp:nvSpPr>
      <dsp:spPr>
        <a:xfrm rot="5400000">
          <a:off x="2318845" y="609160"/>
          <a:ext cx="2415150" cy="1901550"/>
        </a:xfrm>
        <a:prstGeom prst="line">
          <a:avLst/>
        </a:prstGeom>
        <a:solidFill>
          <a:schemeClr val="accent1">
            <a:hueOff val="0"/>
            <a:satOff val="0"/>
            <a:lumOff val="0"/>
            <a:alphaOff val="0"/>
          </a:schemeClr>
        </a:solidFill>
        <a:ln w="12700" cap="flat" cmpd="sng" algn="ctr">
          <a:solidFill>
            <a:schemeClr val="tx1">
              <a:lumMod val="75000"/>
              <a:lumOff val="25000"/>
            </a:schemeClr>
          </a:solidFill>
          <a:prstDash val="solid"/>
          <a:miter lim="800000"/>
        </a:ln>
        <a:effectLst/>
      </dsp:spPr>
      <dsp:style>
        <a:lnRef idx="2">
          <a:scrgbClr r="0" g="0" b="0"/>
        </a:lnRef>
        <a:fillRef idx="1">
          <a:scrgbClr r="0" g="0" b="0"/>
        </a:fillRef>
        <a:effectRef idx="0">
          <a:scrgbClr r="0" g="0" b="0"/>
        </a:effectRef>
        <a:fontRef idx="minor"/>
      </dsp:style>
    </dsp:sp>
    <dsp:sp modelId="{93070AA4-A90B-4E7C-A721-AF1A7AF67CC9}">
      <dsp:nvSpPr>
        <dsp:cNvPr id="0" name=""/>
        <dsp:cNvSpPr/>
      </dsp:nvSpPr>
      <dsp:spPr>
        <a:xfrm>
          <a:off x="5233821" y="1017942"/>
          <a:ext cx="824442" cy="3516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12700" rIns="12700" bIns="12700" numCol="1" spcCol="1270" anchor="ctr" anchorCtr="0">
          <a:noAutofit/>
        </a:bodyPr>
        <a:lstStyle/>
        <a:p>
          <a:pPr lvl="0" algn="l" defTabSz="444500">
            <a:lnSpc>
              <a:spcPct val="90000"/>
            </a:lnSpc>
            <a:spcBef>
              <a:spcPct val="0"/>
            </a:spcBef>
            <a:spcAft>
              <a:spcPct val="35000"/>
            </a:spcAft>
          </a:pPr>
          <a:r>
            <a:rPr lang="id-ID" sz="1000" kern="1200" dirty="0">
              <a:solidFill>
                <a:schemeClr val="tx1">
                  <a:lumMod val="75000"/>
                  <a:lumOff val="25000"/>
                </a:schemeClr>
              </a:solidFill>
              <a:latin typeface="Aller" panose="02000503030000020004" pitchFamily="2" charset="0"/>
            </a:rPr>
            <a:t>Element 2</a:t>
          </a:r>
        </a:p>
      </dsp:txBody>
      <dsp:txXfrm>
        <a:off x="5233821" y="1017942"/>
        <a:ext cx="824442" cy="351608"/>
      </dsp:txXfrm>
    </dsp:sp>
    <dsp:sp modelId="{8CE8DC1D-CBD7-4ABC-BD94-E258E2A75DB1}">
      <dsp:nvSpPr>
        <dsp:cNvPr id="0" name=""/>
        <dsp:cNvSpPr/>
      </dsp:nvSpPr>
      <dsp:spPr>
        <a:xfrm>
          <a:off x="4806530" y="1164611"/>
          <a:ext cx="439224" cy="0"/>
        </a:xfrm>
        <a:prstGeom prst="line">
          <a:avLst/>
        </a:prstGeom>
        <a:solidFill>
          <a:schemeClr val="accent1">
            <a:hueOff val="0"/>
            <a:satOff val="0"/>
            <a:lumOff val="0"/>
            <a:alphaOff val="0"/>
          </a:schemeClr>
        </a:solidFill>
        <a:ln w="12700" cap="flat" cmpd="sng" algn="ctr">
          <a:solidFill>
            <a:schemeClr val="tx1">
              <a:lumMod val="75000"/>
              <a:lumOff val="25000"/>
            </a:schemeClr>
          </a:solidFill>
          <a:prstDash val="solid"/>
          <a:miter lim="800000"/>
        </a:ln>
        <a:effectLst/>
      </dsp:spPr>
      <dsp:style>
        <a:lnRef idx="2">
          <a:scrgbClr r="0" g="0" b="0"/>
        </a:lnRef>
        <a:fillRef idx="1">
          <a:scrgbClr r="0" g="0" b="0"/>
        </a:fillRef>
        <a:effectRef idx="0">
          <a:scrgbClr r="0" g="0" b="0"/>
        </a:effectRef>
        <a:fontRef idx="minor"/>
      </dsp:style>
    </dsp:sp>
    <dsp:sp modelId="{DB4925B7-03A5-420C-A2D9-4DC3A305224A}">
      <dsp:nvSpPr>
        <dsp:cNvPr id="0" name=""/>
        <dsp:cNvSpPr/>
      </dsp:nvSpPr>
      <dsp:spPr>
        <a:xfrm rot="5340000">
          <a:off x="3553052" y="1318469"/>
          <a:ext cx="1406994" cy="1124839"/>
        </a:xfrm>
        <a:prstGeom prst="line">
          <a:avLst/>
        </a:prstGeom>
        <a:solidFill>
          <a:schemeClr val="accent1">
            <a:hueOff val="0"/>
            <a:satOff val="0"/>
            <a:lumOff val="0"/>
            <a:alphaOff val="0"/>
          </a:schemeClr>
        </a:solidFill>
        <a:ln w="12700" cap="flat" cmpd="sng" algn="ctr">
          <a:solidFill>
            <a:schemeClr val="tx1">
              <a:lumMod val="75000"/>
              <a:lumOff val="25000"/>
            </a:schemeClr>
          </a:solidFill>
          <a:prstDash val="solid"/>
          <a:miter lim="800000"/>
        </a:ln>
        <a:effectLst/>
      </dsp:spPr>
      <dsp:style>
        <a:lnRef idx="2">
          <a:scrgbClr r="0" g="0" b="0"/>
        </a:lnRef>
        <a:fillRef idx="1">
          <a:scrgbClr r="0" g="0" b="0"/>
        </a:fillRef>
        <a:effectRef idx="0">
          <a:scrgbClr r="0" g="0" b="0"/>
        </a:effectRef>
        <a:fontRef idx="minor"/>
      </dsp:style>
    </dsp:sp>
    <dsp:sp modelId="{CFB4FBD0-61DA-45AB-8F9A-75C441B8328F}">
      <dsp:nvSpPr>
        <dsp:cNvPr id="0" name=""/>
        <dsp:cNvSpPr/>
      </dsp:nvSpPr>
      <dsp:spPr>
        <a:xfrm>
          <a:off x="5208979" y="2130374"/>
          <a:ext cx="810422" cy="3939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12700" rIns="12700" bIns="12700" numCol="1" spcCol="1270" anchor="ctr" anchorCtr="0">
          <a:noAutofit/>
        </a:bodyPr>
        <a:lstStyle/>
        <a:p>
          <a:pPr lvl="0" algn="l" defTabSz="444500">
            <a:lnSpc>
              <a:spcPct val="90000"/>
            </a:lnSpc>
            <a:spcBef>
              <a:spcPct val="0"/>
            </a:spcBef>
            <a:spcAft>
              <a:spcPct val="35000"/>
            </a:spcAft>
          </a:pPr>
          <a:r>
            <a:rPr lang="id-ID" sz="1000" kern="1200" dirty="0">
              <a:solidFill>
                <a:schemeClr val="tx1">
                  <a:lumMod val="75000"/>
                  <a:lumOff val="25000"/>
                </a:schemeClr>
              </a:solidFill>
              <a:latin typeface="Aller" panose="02000503030000020004" pitchFamily="2" charset="0"/>
            </a:rPr>
            <a:t>Element 3</a:t>
          </a:r>
        </a:p>
      </dsp:txBody>
      <dsp:txXfrm>
        <a:off x="5208979" y="2130374"/>
        <a:ext cx="810422" cy="393955"/>
      </dsp:txXfrm>
    </dsp:sp>
    <dsp:sp modelId="{8050C853-266E-4A96-85B3-82057B3EE6B7}">
      <dsp:nvSpPr>
        <dsp:cNvPr id="0" name=""/>
        <dsp:cNvSpPr/>
      </dsp:nvSpPr>
      <dsp:spPr>
        <a:xfrm>
          <a:off x="4747244" y="2332156"/>
          <a:ext cx="439224" cy="0"/>
        </a:xfrm>
        <a:prstGeom prst="line">
          <a:avLst/>
        </a:prstGeom>
        <a:solidFill>
          <a:schemeClr val="accent1">
            <a:hueOff val="0"/>
            <a:satOff val="0"/>
            <a:lumOff val="0"/>
            <a:alphaOff val="0"/>
          </a:schemeClr>
        </a:solidFill>
        <a:ln w="12700" cap="flat" cmpd="sng" algn="ctr">
          <a:solidFill>
            <a:schemeClr val="tx1">
              <a:lumMod val="75000"/>
              <a:lumOff val="25000"/>
            </a:schemeClr>
          </a:solidFill>
          <a:prstDash val="solid"/>
          <a:miter lim="800000"/>
        </a:ln>
        <a:effectLst/>
      </dsp:spPr>
      <dsp:style>
        <a:lnRef idx="2">
          <a:scrgbClr r="0" g="0" b="0"/>
        </a:lnRef>
        <a:fillRef idx="1">
          <a:scrgbClr r="0" g="0" b="0"/>
        </a:fillRef>
        <a:effectRef idx="0">
          <a:scrgbClr r="0" g="0" b="0"/>
        </a:effectRef>
        <a:fontRef idx="minor"/>
      </dsp:style>
    </dsp:sp>
    <dsp:sp modelId="{5296CC7E-14CD-49D2-9EF9-D7E9AA32272D}">
      <dsp:nvSpPr>
        <dsp:cNvPr id="0" name=""/>
        <dsp:cNvSpPr/>
      </dsp:nvSpPr>
      <dsp:spPr>
        <a:xfrm rot="5520000">
          <a:off x="3609513" y="2541679"/>
          <a:ext cx="1344613" cy="894261"/>
        </a:xfrm>
        <a:prstGeom prst="line">
          <a:avLst/>
        </a:prstGeom>
        <a:solidFill>
          <a:schemeClr val="accent1">
            <a:hueOff val="0"/>
            <a:satOff val="0"/>
            <a:lumOff val="0"/>
            <a:alphaOff val="0"/>
          </a:schemeClr>
        </a:solidFill>
        <a:ln w="12700" cap="flat" cmpd="sng" algn="ctr">
          <a:solidFill>
            <a:schemeClr val="tx1">
              <a:lumMod val="75000"/>
              <a:lumOff val="2500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A4C242-7FB0-4448-9DD3-4DD4DFA02C3A}">
      <dsp:nvSpPr>
        <dsp:cNvPr id="0" name=""/>
        <dsp:cNvSpPr/>
      </dsp:nvSpPr>
      <dsp:spPr>
        <a:xfrm>
          <a:off x="2437943" y="401"/>
          <a:ext cx="1227912" cy="1227912"/>
        </a:xfrm>
        <a:prstGeom prst="ellipse">
          <a:avLst/>
        </a:prstGeom>
        <a:solidFill>
          <a:srgbClr val="6B798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id-ID" sz="2100" kern="1200" dirty="0">
              <a:latin typeface="Aller" panose="02000503030000020004" pitchFamily="2" charset="0"/>
            </a:rPr>
            <a:t>first</a:t>
          </a:r>
        </a:p>
      </dsp:txBody>
      <dsp:txXfrm>
        <a:off x="2617767" y="180225"/>
        <a:ext cx="868264" cy="868264"/>
      </dsp:txXfrm>
    </dsp:sp>
    <dsp:sp modelId="{60EDFBCB-997C-42AB-8817-4EE5D84B8BB5}">
      <dsp:nvSpPr>
        <dsp:cNvPr id="0" name=""/>
        <dsp:cNvSpPr/>
      </dsp:nvSpPr>
      <dsp:spPr>
        <a:xfrm rot="2160000">
          <a:off x="3627310" y="944183"/>
          <a:ext cx="327511" cy="414420"/>
        </a:xfrm>
        <a:prstGeom prst="rightArrow">
          <a:avLst>
            <a:gd name="adj1" fmla="val 60000"/>
            <a:gd name="adj2" fmla="val 50000"/>
          </a:avLst>
        </a:prstGeom>
        <a:solidFill>
          <a:srgbClr val="DECDBD"/>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id-ID" sz="1700" kern="1200"/>
        </a:p>
      </dsp:txBody>
      <dsp:txXfrm>
        <a:off x="3636692" y="998191"/>
        <a:ext cx="229258" cy="248652"/>
      </dsp:txXfrm>
    </dsp:sp>
    <dsp:sp modelId="{2E03AAF6-A5C9-49F7-93BE-8AF6A79EAFC5}">
      <dsp:nvSpPr>
        <dsp:cNvPr id="0" name=""/>
        <dsp:cNvSpPr/>
      </dsp:nvSpPr>
      <dsp:spPr>
        <a:xfrm>
          <a:off x="3931274" y="1085369"/>
          <a:ext cx="1227912" cy="1227912"/>
        </a:xfrm>
        <a:prstGeom prst="ellipse">
          <a:avLst/>
        </a:prstGeom>
        <a:solidFill>
          <a:srgbClr val="74829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id-ID" sz="2100" kern="1200" dirty="0">
              <a:latin typeface="Aller" panose="02000503030000020004" pitchFamily="2" charset="0"/>
            </a:rPr>
            <a:t>second</a:t>
          </a:r>
        </a:p>
      </dsp:txBody>
      <dsp:txXfrm>
        <a:off x="4111098" y="1265193"/>
        <a:ext cx="868264" cy="868264"/>
      </dsp:txXfrm>
    </dsp:sp>
    <dsp:sp modelId="{61D83D65-F4E6-45CC-B2FC-398CB7A8C997}">
      <dsp:nvSpPr>
        <dsp:cNvPr id="0" name=""/>
        <dsp:cNvSpPr/>
      </dsp:nvSpPr>
      <dsp:spPr>
        <a:xfrm rot="6480000">
          <a:off x="4099138" y="2361058"/>
          <a:ext cx="327511" cy="414420"/>
        </a:xfrm>
        <a:prstGeom prst="rightArrow">
          <a:avLst>
            <a:gd name="adj1" fmla="val 60000"/>
            <a:gd name="adj2" fmla="val 50000"/>
          </a:avLst>
        </a:prstGeom>
        <a:solidFill>
          <a:srgbClr val="DECDBD"/>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id-ID" sz="1700" kern="1200"/>
        </a:p>
      </dsp:txBody>
      <dsp:txXfrm rot="10800000">
        <a:off x="4163445" y="2397220"/>
        <a:ext cx="229258" cy="248652"/>
      </dsp:txXfrm>
    </dsp:sp>
    <dsp:sp modelId="{94AE6B81-4EAA-47AD-BCFF-B8F4ACA3C15E}">
      <dsp:nvSpPr>
        <dsp:cNvPr id="0" name=""/>
        <dsp:cNvSpPr/>
      </dsp:nvSpPr>
      <dsp:spPr>
        <a:xfrm>
          <a:off x="3360872" y="2840885"/>
          <a:ext cx="1227912" cy="1227912"/>
        </a:xfrm>
        <a:prstGeom prst="ellipse">
          <a:avLst/>
        </a:prstGeom>
        <a:solidFill>
          <a:srgbClr val="828EA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id-ID" sz="2100" kern="1200" dirty="0">
              <a:latin typeface="Aller" panose="02000503030000020004" pitchFamily="2" charset="0"/>
            </a:rPr>
            <a:t>third</a:t>
          </a:r>
        </a:p>
      </dsp:txBody>
      <dsp:txXfrm>
        <a:off x="3540696" y="3020709"/>
        <a:ext cx="868264" cy="868264"/>
      </dsp:txXfrm>
    </dsp:sp>
    <dsp:sp modelId="{862EECD9-1B8E-4C88-8B96-3646741D1BF7}">
      <dsp:nvSpPr>
        <dsp:cNvPr id="0" name=""/>
        <dsp:cNvSpPr/>
      </dsp:nvSpPr>
      <dsp:spPr>
        <a:xfrm rot="10800000">
          <a:off x="2897413" y="3247631"/>
          <a:ext cx="327511" cy="414420"/>
        </a:xfrm>
        <a:prstGeom prst="rightArrow">
          <a:avLst>
            <a:gd name="adj1" fmla="val 60000"/>
            <a:gd name="adj2" fmla="val 50000"/>
          </a:avLst>
        </a:prstGeom>
        <a:solidFill>
          <a:srgbClr val="DECDBD"/>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id-ID" sz="1700" kern="1200"/>
        </a:p>
      </dsp:txBody>
      <dsp:txXfrm rot="10800000">
        <a:off x="2995666" y="3330515"/>
        <a:ext cx="229258" cy="248652"/>
      </dsp:txXfrm>
    </dsp:sp>
    <dsp:sp modelId="{F224E16D-5898-437C-B4CE-38823FEA3CD5}">
      <dsp:nvSpPr>
        <dsp:cNvPr id="0" name=""/>
        <dsp:cNvSpPr/>
      </dsp:nvSpPr>
      <dsp:spPr>
        <a:xfrm>
          <a:off x="1515014" y="2840885"/>
          <a:ext cx="1227912" cy="1227912"/>
        </a:xfrm>
        <a:prstGeom prst="ellipse">
          <a:avLst/>
        </a:prstGeom>
        <a:solidFill>
          <a:srgbClr val="8F9AA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id-ID" sz="2100" kern="1200" dirty="0">
              <a:latin typeface="Aller" panose="02000503030000020004" pitchFamily="2" charset="0"/>
            </a:rPr>
            <a:t>fourth</a:t>
          </a:r>
        </a:p>
      </dsp:txBody>
      <dsp:txXfrm>
        <a:off x="1694838" y="3020709"/>
        <a:ext cx="868264" cy="868264"/>
      </dsp:txXfrm>
    </dsp:sp>
    <dsp:sp modelId="{8FDC0739-BE2F-4B2B-AB12-2D4989ACA0A4}">
      <dsp:nvSpPr>
        <dsp:cNvPr id="0" name=""/>
        <dsp:cNvSpPr/>
      </dsp:nvSpPr>
      <dsp:spPr>
        <a:xfrm rot="15120000">
          <a:off x="1682878" y="2378689"/>
          <a:ext cx="327511" cy="414420"/>
        </a:xfrm>
        <a:prstGeom prst="rightArrow">
          <a:avLst>
            <a:gd name="adj1" fmla="val 60000"/>
            <a:gd name="adj2" fmla="val 50000"/>
          </a:avLst>
        </a:prstGeom>
        <a:solidFill>
          <a:srgbClr val="DECDBD"/>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id-ID" sz="1700" kern="1200"/>
        </a:p>
      </dsp:txBody>
      <dsp:txXfrm rot="10800000">
        <a:off x="1747185" y="2508295"/>
        <a:ext cx="229258" cy="248652"/>
      </dsp:txXfrm>
    </dsp:sp>
    <dsp:sp modelId="{75C5E8B6-744C-4CAC-A071-3C7C957E4231}">
      <dsp:nvSpPr>
        <dsp:cNvPr id="0" name=""/>
        <dsp:cNvSpPr/>
      </dsp:nvSpPr>
      <dsp:spPr>
        <a:xfrm>
          <a:off x="944612" y="1085369"/>
          <a:ext cx="1227912" cy="1227912"/>
        </a:xfrm>
        <a:prstGeom prst="ellipse">
          <a:avLst/>
        </a:prstGeom>
        <a:solidFill>
          <a:srgbClr val="9DA6B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id-ID" sz="2100" kern="1200" dirty="0">
              <a:latin typeface="Aller" panose="02000503030000020004" pitchFamily="2" charset="0"/>
            </a:rPr>
            <a:t>fifth</a:t>
          </a:r>
        </a:p>
      </dsp:txBody>
      <dsp:txXfrm>
        <a:off x="1124436" y="1265193"/>
        <a:ext cx="868264" cy="868264"/>
      </dsp:txXfrm>
    </dsp:sp>
    <dsp:sp modelId="{2B4EA895-BD1C-46B2-86C2-F3B5D4C44B33}">
      <dsp:nvSpPr>
        <dsp:cNvPr id="0" name=""/>
        <dsp:cNvSpPr/>
      </dsp:nvSpPr>
      <dsp:spPr>
        <a:xfrm rot="19440000">
          <a:off x="2133980" y="955080"/>
          <a:ext cx="327511" cy="414420"/>
        </a:xfrm>
        <a:prstGeom prst="rightArrow">
          <a:avLst>
            <a:gd name="adj1" fmla="val 60000"/>
            <a:gd name="adj2" fmla="val 50000"/>
          </a:avLst>
        </a:prstGeom>
        <a:solidFill>
          <a:srgbClr val="DECDBD"/>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id-ID" sz="1700" kern="1200"/>
        </a:p>
      </dsp:txBody>
      <dsp:txXfrm>
        <a:off x="2143362" y="1066840"/>
        <a:ext cx="229258" cy="248652"/>
      </dsp:txXfrm>
    </dsp:sp>
  </dsp:spTree>
</dsp:drawing>
</file>

<file path=ppt/diagrams/layout1.xml><?xml version="1.0" encoding="utf-8"?>
<dgm:layoutDef xmlns:dgm="http://schemas.openxmlformats.org/drawingml/2006/diagram" xmlns:a="http://schemas.openxmlformats.org/drawingml/2006/main" uniqueId="urn:microsoft.com/office/officeart/2005/8/layout/target1">
  <dgm:title val=""/>
  <dgm:desc val=""/>
  <dgm:catLst>
    <dgm:cat type="relationship" pri="25000"/>
    <dgm:cat type="convert" pri="2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resizeHandles val="exact"/>
    </dgm:varLst>
    <dgm:alg type="composite">
      <dgm:param type="ar" val="1.25"/>
    </dgm:alg>
    <dgm:shape xmlns:r="http://schemas.openxmlformats.org/officeDocument/2006/relationships" r:blip="">
      <dgm:adjLst/>
    </dgm:shape>
    <dgm:presOf/>
    <dgm:choose name="Name0">
      <dgm:if name="Name1" func="var" arg="dir" op="equ" val="norm">
        <dgm:choose name="Name2">
          <dgm:if name="Name3" axis="ch" ptType="node" func="cnt" op="equ" val="0">
            <dgm:constrLst/>
          </dgm:if>
          <dgm:if name="Name4"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r" for="ch" forName="line1" refType="l" refFor="ch" refForName="text1"/>
              <dgm:constr type="h" for="ch" forName="line1"/>
              <dgm:constr type="l" for="ch" forName="d1" refType="w" fact="0.3"/>
              <dgm:constr type="b" for="ch" forName="d1" refType="h" fact="0.625"/>
              <dgm:constr type="w" for="ch" forName="d1" refType="w" fact="0.32475"/>
              <dgm:constr type="h" for="ch" forName="d1" refType="h" fact="0.469"/>
            </dgm:constrLst>
          </dgm:if>
          <dgm:if name="Name5"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312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44325"/>
              <dgm:constr type="b" for="ch" forName="d2" refType="h" fact="0.7975"/>
              <dgm:constr type="w" for="ch" forName="d2" refType="w" fact="0.1815"/>
              <dgm:constr type="h" for="ch" forName="d2" refType="h" fact="0.3283"/>
            </dgm:constrLst>
          </dgm:if>
          <dgm:if name="Name6"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2187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2187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86"/>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7175"/>
              <dgm:constr type="b" for="ch" forName="d3" refType="h" fact="0.83375"/>
              <dgm:constr type="w" for="ch" forName="d3" refType="w" fact="0.1527"/>
              <dgm:constr type="h" for="ch" forName="d3" refType="h" fact="0.287"/>
            </dgm:constrLst>
          </dgm:if>
          <dgm:if name="Name7"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7938"/>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29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7938"/>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662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25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r" for="ch" forName="text4" refType="w"/>
              <dgm:constr type="t" for="ch" forName="text4" refType="b" refFor="ch" refForName="text3"/>
              <dgm:constr type="l" for="ch" forName="line4" refType="w" fact="0.625"/>
              <dgm:constr type="ctrY" for="ch" forName="line4" refType="ctrY" refFor="ch" refForName="text4"/>
              <dgm:constr type="w" for="ch" forName="line4" refType="w" fact="0.075"/>
              <dgm:constr type="h" for="ch" forName="line4"/>
              <dgm:constr type="l" for="ch" forName="d4" refType="w" fact="0.48525"/>
              <dgm:constr type="b" for="ch" forName="d4" refType="h" fact="0.85594"/>
              <dgm:constr type="w" for="ch" forName="d4" refType="w" fact="0.1394"/>
              <dgm:constr type="h" for="ch" forName="d4" refType="h" fact="0.2282"/>
            </dgm:constrLst>
          </dgm:if>
          <dgm:if name="Name8"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324"/>
              <dgm:constr type="r" for="ch" forName="text1" refType="w"/>
              <dgm:constr type="ctrY" for="ch" forName="text1" refType="h" fact="0.13"/>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324"/>
              <dgm:constr type="r" for="ch" forName="text2" refType="w"/>
              <dgm:constr type="ctrY" for="ch" forName="text2" refType="h" fact="0.27"/>
              <dgm:constr type="l" for="ch" forName="line2" refType="w" fact="0.625"/>
              <dgm:constr type="ctrY" for="ch" forName="line2" refType="ctrY" refFor="ch" refForName="text2"/>
              <dgm:constr type="w" for="ch" forName="line2" refType="w" fact="0.075"/>
              <dgm:constr type="h" for="ch" forName="line2"/>
              <dgm:constr type="l" for="ch" forName="d2" refType="w" fact="0.3498"/>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r" for="ch" forName="text3" refType="w"/>
              <dgm:constr type="ctrY" for="ch" forName="text3" refType="h" fact="0.41"/>
              <dgm:constr type="l" for="ch" forName="line3" refType="w" fact="0.625"/>
              <dgm:constr type="ctrY" for="ch" forName="line3" refType="ctrY" refFor="ch" refForName="text3"/>
              <dgm:constr type="w" for="ch" forName="line3" refType="w" fact="0.075"/>
              <dgm:constr type="h" for="ch" forName="line3"/>
              <dgm:constr type="l" for="ch" forName="d3" refType="w" fact="0.394"/>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r" for="ch" forName="text4" refType="w"/>
              <dgm:constr type="ctrY" for="ch" forName="text4" refType="h" fact="0.547"/>
              <dgm:constr type="l" for="ch" forName="line4" refType="w" fact="0.625"/>
              <dgm:constr type="ctrY" for="ch" forName="line4" refType="ctrY" refFor="ch" refForName="text4"/>
              <dgm:constr type="w" for="ch" forName="line4" refType="w" fact="0.075"/>
              <dgm:constr type="h" for="ch" forName="line4"/>
              <dgm:constr type="l" for="ch" forName="d4" refType="w" fact="0.446"/>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r" for="ch" forName="text5" refType="w"/>
              <dgm:constr type="ctrY" for="ch" forName="text5" refType="h" fact="0.68"/>
              <dgm:constr type="l" for="ch" forName="line5" refType="w" fact="0.625"/>
              <dgm:constr type="ctrY" for="ch" forName="line5" refType="ctrY" refFor="ch" refForName="text5"/>
              <dgm:constr type="w" for="ch" forName="line5" refType="w" fact="0.075"/>
              <dgm:constr type="h" for="ch" forName="line5"/>
              <dgm:constr type="l" for="ch" forName="d5" refType="w" fact="0.495"/>
              <dgm:constr type="b" for="ch" forName="d5" refType="h" fact="0.855"/>
              <dgm:constr type="w" for="ch" forName="d5" refType="w" fact="0.13"/>
              <dgm:constr type="h" for="ch" forName="d5" refType="h" fact="0.175"/>
            </dgm:constrLst>
          </dgm:if>
          <dgm:else name="Name9"/>
        </dgm:choose>
      </dgm:if>
      <dgm:else name="Name10">
        <dgm:choose name="Name11">
          <dgm:if name="Name12" axis="ch" ptType="node" func="cnt" op="equ" val="0">
            <dgm:constrLst/>
          </dgm:if>
          <dgm:if name="Name13"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Lst>
          </dgm:if>
          <dgm:if name="Name14"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312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55675"/>
              <dgm:constr type="b" for="ch" forName="d2" refType="h" fact="0.7975"/>
              <dgm:constr type="w" for="ch" forName="d2" refType="w" fact="0.1815"/>
              <dgm:constr type="h" for="ch" forName="d2" refType="h" fact="0.3283"/>
            </dgm:constrLst>
          </dgm:if>
          <dgm:if name="Name15"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2187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2187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14"/>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2825"/>
              <dgm:constr type="b" for="ch" forName="d3" refType="h" fact="0.83375"/>
              <dgm:constr type="w" for="ch" forName="d3" refType="w" fact="0.1527"/>
              <dgm:constr type="h" for="ch" forName="d3" refType="h" fact="0.287"/>
            </dgm:constrLst>
          </dgm:if>
          <dgm:if name="Name16"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7938"/>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0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7938"/>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337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74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l" for="ch" forName="text4"/>
              <dgm:constr type="t" for="ch" forName="text4" refType="b" refFor="ch" refForName="text3"/>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1475"/>
              <dgm:constr type="b" for="ch" forName="d4" refType="h" fact="0.85594"/>
              <dgm:constr type="w" for="ch" forName="d4" refType="w" fact="0.1394"/>
              <dgm:constr type="h" for="ch" forName="d4" refType="h" fact="0.2282"/>
            </dgm:constrLst>
          </dgm:if>
          <dgm:if name="Name17"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324"/>
              <dgm:constr type="l" for="ch" forName="text1"/>
              <dgm:constr type="ctrY" for="ch" forName="text1" refType="h" fact="0.13"/>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324"/>
              <dgm:constr type="l" for="ch" forName="text2"/>
              <dgm:constr type="ctrY" for="ch" forName="text2" refType="h" fact="0.27"/>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502"/>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l" for="ch" forName="text3"/>
              <dgm:constr type="ctrY" for="ch" forName="text3" refType="h" fact="0.41"/>
              <dgm:constr type="l" for="ch" forName="line3" refType="r" refFor="ch" refForName="text3"/>
              <dgm:constr type="ctrY" for="ch" forName="line3" refType="ctrY" refFor="ch" refForName="text3"/>
              <dgm:constr type="r" for="ch" forName="line3" refType="w" fact="0.375"/>
              <dgm:constr type="h" for="ch" forName="line3"/>
              <dgm:constr type="r" for="ch" forName="d3" refType="w" fact="0.606"/>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l" for="ch" forName="text4"/>
              <dgm:constr type="ctrY" for="ch" forName="text4" refType="h" fact="0.547"/>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54"/>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l" for="ch" forName="text5"/>
              <dgm:constr type="ctrY" for="ch" forName="text5" refType="h" fact="0.68"/>
              <dgm:constr type="l" for="ch" forName="line5" refType="r" refFor="ch" refForName="text5"/>
              <dgm:constr type="ctrY" for="ch" forName="line5" refType="ctrY" refFor="ch" refForName="text5"/>
              <dgm:constr type="r" for="ch" forName="line5" refType="w" fact="0.375"/>
              <dgm:constr type="h" for="ch" forName="line5"/>
              <dgm:constr type="r" for="ch" forName="d5" refType="w" fact="0.505"/>
              <dgm:constr type="b" for="ch" forName="d5" refType="h" fact="0.855"/>
              <dgm:constr type="w" for="ch" forName="d5" refType="w" fact="0.13"/>
              <dgm:constr type="h" for="ch" forName="d5" refType="h" fact="0.175"/>
            </dgm:constrLst>
          </dgm:if>
          <dgm:else name="Name18"/>
        </dgm:choose>
      </dgm:else>
    </dgm:choose>
    <dgm:ruleLst/>
    <dgm:forEach name="Name19" axis="ch" ptType="node" cnt="1">
      <dgm:layoutNode name="circle1" styleLbl="lnNode1">
        <dgm:alg type="sp"/>
        <dgm:shape xmlns:r="http://schemas.openxmlformats.org/officeDocument/2006/relationships" type="ellipse" r:blip="">
          <dgm:adjLst/>
        </dgm:shape>
        <dgm:presOf/>
        <dgm:constrLst/>
        <dgm:ruleLst/>
      </dgm:layoutNode>
      <dgm:layoutNode name="text1" styleLbl="revTx">
        <dgm:varLst>
          <dgm:bulletEnabled val="1"/>
        </dgm:varLst>
        <dgm:choose name="Name20">
          <dgm:if name="Name21" func="var" arg="dir" op="equ" val="norm">
            <dgm:choose name="Name22">
              <dgm:if name="Name23" axis="root des" ptType="all node" func="maxDepth" op="gt" val="1">
                <dgm:alg type="tx">
                  <dgm:param type="parTxLTRAlign" val="l"/>
                  <dgm:param type="parTxRTLAlign" val="r"/>
                </dgm:alg>
              </dgm:if>
              <dgm:else name="Name24">
                <dgm:alg type="tx">
                  <dgm:param type="parTxLTRAlign" val="l"/>
                  <dgm:param type="parTxRTLAlign" val="l"/>
                </dgm:alg>
              </dgm:else>
            </dgm:choose>
          </dgm:if>
          <dgm:else name="Name25">
            <dgm:choose name="Name26">
              <dgm:if name="Name27" axis="root des" ptType="all node" func="maxDepth" op="gt" val="1">
                <dgm:alg type="tx">
                  <dgm:param type="parTxLTRAlign" val="l"/>
                  <dgm:param type="parTxRTLAlign" val="r"/>
                </dgm:alg>
              </dgm:if>
              <dgm:else name="Name28">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29">
          <dgm:if name="Name30" func="var" arg="dir" op="equ" val="norm">
            <dgm:constrLst>
              <dgm:constr type="tMarg" refType="primFontSz" fact="0.1"/>
              <dgm:constr type="bMarg" refType="primFontSz" fact="0.1"/>
              <dgm:constr type="rMarg" refType="primFontSz" fact="0.1"/>
            </dgm:constrLst>
          </dgm:if>
          <dgm:else name="Name31">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1" styleLbl="callout">
        <dgm:alg type="sp"/>
        <dgm:shape xmlns:r="http://schemas.openxmlformats.org/officeDocument/2006/relationships" type="line" r:blip="">
          <dgm:adjLst/>
        </dgm:shape>
        <dgm:presOf/>
        <dgm:constrLst/>
        <dgm:ruleLst/>
      </dgm:layoutNode>
      <dgm:layoutNode name="d1" styleLbl="callout">
        <dgm:alg type="sp"/>
        <dgm:choose name="Name32">
          <dgm:if name="Name33" func="var" arg="dir" op="equ" val="norm">
            <dgm:shape xmlns:r="http://schemas.openxmlformats.org/officeDocument/2006/relationships" rot="90" type="line" r:blip="">
              <dgm:adjLst/>
            </dgm:shape>
          </dgm:if>
          <dgm:else name="Name34">
            <dgm:shape xmlns:r="http://schemas.openxmlformats.org/officeDocument/2006/relationships" rot="180" type="line" r:blip="">
              <dgm:adjLst/>
            </dgm:shape>
          </dgm:else>
        </dgm:choose>
        <dgm:presOf/>
        <dgm:constrLst/>
        <dgm:ruleLst/>
      </dgm:layoutNode>
    </dgm:forEach>
    <dgm:forEach name="Name35" axis="ch" ptType="node" st="2" cnt="1">
      <dgm:layoutNode name="circle2" styleLbl="lnNode1">
        <dgm:alg type="sp"/>
        <dgm:shape xmlns:r="http://schemas.openxmlformats.org/officeDocument/2006/relationships" type="ellipse" r:blip="" zOrderOff="-5">
          <dgm:adjLst/>
        </dgm:shape>
        <dgm:presOf/>
        <dgm:constrLst/>
        <dgm:ruleLst/>
      </dgm:layoutNode>
      <dgm:layoutNode name="text2" styleLbl="revTx">
        <dgm:varLst>
          <dgm:bulletEnabled val="1"/>
        </dgm:varLst>
        <dgm:choose name="Name36">
          <dgm:if name="Name37" func="var" arg="dir" op="equ" val="norm">
            <dgm:choose name="Name38">
              <dgm:if name="Name39" axis="root des" ptType="all node" func="maxDepth" op="gt" val="1">
                <dgm:alg type="tx">
                  <dgm:param type="parTxLTRAlign" val="l"/>
                  <dgm:param type="parTxRTLAlign" val="r"/>
                </dgm:alg>
              </dgm:if>
              <dgm:else name="Name40">
                <dgm:alg type="tx">
                  <dgm:param type="parTxLTRAlign" val="l"/>
                  <dgm:param type="parTxRTLAlign" val="l"/>
                </dgm:alg>
              </dgm:else>
            </dgm:choose>
          </dgm:if>
          <dgm:else name="Name41">
            <dgm:choose name="Name42">
              <dgm:if name="Name43" axis="root des" ptType="all node" func="maxDepth" op="gt" val="1">
                <dgm:alg type="tx">
                  <dgm:param type="parTxLTRAlign" val="l"/>
                  <dgm:param type="parTxRTLAlign" val="r"/>
                </dgm:alg>
              </dgm:if>
              <dgm:else name="Name44">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45">
          <dgm:if name="Name46" func="var" arg="dir" op="equ" val="norm">
            <dgm:constrLst>
              <dgm:constr type="tMarg" refType="primFontSz" fact="0.1"/>
              <dgm:constr type="bMarg" refType="primFontSz" fact="0.1"/>
              <dgm:constr type="rMarg" refType="primFontSz" fact="0.1"/>
            </dgm:constrLst>
          </dgm:if>
          <dgm:else name="Name47">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2" styleLbl="callout">
        <dgm:alg type="sp"/>
        <dgm:shape xmlns:r="http://schemas.openxmlformats.org/officeDocument/2006/relationships" type="line" r:blip="">
          <dgm:adjLst/>
        </dgm:shape>
        <dgm:presOf/>
        <dgm:constrLst/>
        <dgm:ruleLst/>
      </dgm:layoutNode>
      <dgm:layoutNode name="d2" styleLbl="callout">
        <dgm:alg type="sp"/>
        <dgm:choose name="Name48">
          <dgm:if name="Name49" func="var" arg="dir" op="equ" val="norm">
            <dgm:shape xmlns:r="http://schemas.openxmlformats.org/officeDocument/2006/relationships" rot="90" type="line" r:blip="">
              <dgm:adjLst/>
            </dgm:shape>
          </dgm:if>
          <dgm:else name="Name50">
            <dgm:shape xmlns:r="http://schemas.openxmlformats.org/officeDocument/2006/relationships" rot="180" type="line" r:blip="">
              <dgm:adjLst/>
            </dgm:shape>
          </dgm:else>
        </dgm:choose>
        <dgm:presOf/>
        <dgm:constrLst/>
        <dgm:ruleLst/>
      </dgm:layoutNode>
    </dgm:forEach>
    <dgm:forEach name="Name51" axis="ch" ptType="node" st="3" cnt="1">
      <dgm:layoutNode name="circle3" styleLbl="lnNode1">
        <dgm:alg type="sp"/>
        <dgm:shape xmlns:r="http://schemas.openxmlformats.org/officeDocument/2006/relationships" type="ellipse" r:blip="" zOrderOff="-10">
          <dgm:adjLst/>
        </dgm:shape>
        <dgm:presOf/>
        <dgm:constrLst/>
        <dgm:ruleLst/>
      </dgm:layoutNode>
      <dgm:layoutNode name="text3" styleLbl="revTx">
        <dgm:varLst>
          <dgm:bulletEnabled val="1"/>
        </dgm:varLst>
        <dgm:choose name="Name52">
          <dgm:if name="Name53" func="var" arg="dir" op="equ" val="norm">
            <dgm:choose name="Name54">
              <dgm:if name="Name55" axis="root des" ptType="all node" func="maxDepth" op="gt" val="1">
                <dgm:alg type="tx">
                  <dgm:param type="parTxLTRAlign" val="l"/>
                  <dgm:param type="parTxRTLAlign" val="r"/>
                </dgm:alg>
              </dgm:if>
              <dgm:else name="Name56">
                <dgm:alg type="tx">
                  <dgm:param type="parTxLTRAlign" val="l"/>
                  <dgm:param type="parTxRTLAlign" val="l"/>
                </dgm:alg>
              </dgm:else>
            </dgm:choose>
          </dgm:if>
          <dgm:else name="Name57">
            <dgm:choose name="Name58">
              <dgm:if name="Name59" axis="root des" ptType="all node" func="maxDepth" op="gt" val="1">
                <dgm:alg type="tx">
                  <dgm:param type="parTxLTRAlign" val="l"/>
                  <dgm:param type="parTxRTLAlign" val="r"/>
                </dgm:alg>
              </dgm:if>
              <dgm:else name="Name60">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61">
          <dgm:if name="Name62" func="var" arg="dir" op="equ" val="norm">
            <dgm:constrLst>
              <dgm:constr type="tMarg" refType="primFontSz" fact="0.1"/>
              <dgm:constr type="bMarg" refType="primFontSz" fact="0.1"/>
              <dgm:constr type="rMarg" refType="primFontSz" fact="0.1"/>
            </dgm:constrLst>
          </dgm:if>
          <dgm:else name="Name63">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3" styleLbl="callout">
        <dgm:alg type="sp"/>
        <dgm:shape xmlns:r="http://schemas.openxmlformats.org/officeDocument/2006/relationships" type="line" r:blip="">
          <dgm:adjLst/>
        </dgm:shape>
        <dgm:presOf/>
        <dgm:constrLst/>
        <dgm:ruleLst/>
      </dgm:layoutNode>
      <dgm:layoutNode name="d3" styleLbl="callout">
        <dgm:alg type="sp"/>
        <dgm:choose name="Name64">
          <dgm:if name="Name65" func="var" arg="dir" op="equ" val="norm">
            <dgm:shape xmlns:r="http://schemas.openxmlformats.org/officeDocument/2006/relationships" rot="90" type="line" r:blip="">
              <dgm:adjLst/>
            </dgm:shape>
          </dgm:if>
          <dgm:else name="Name66">
            <dgm:shape xmlns:r="http://schemas.openxmlformats.org/officeDocument/2006/relationships" rot="180" type="line" r:blip="">
              <dgm:adjLst/>
            </dgm:shape>
          </dgm:else>
        </dgm:choose>
        <dgm:presOf/>
        <dgm:constrLst/>
        <dgm:ruleLst/>
      </dgm:layoutNode>
    </dgm:forEach>
    <dgm:forEach name="Name67" axis="ch" ptType="node" st="4" cnt="1">
      <dgm:layoutNode name="circle4" styleLbl="lnNode1">
        <dgm:alg type="sp"/>
        <dgm:shape xmlns:r="http://schemas.openxmlformats.org/officeDocument/2006/relationships" type="ellipse" r:blip="" zOrderOff="-15">
          <dgm:adjLst/>
        </dgm:shape>
        <dgm:presOf/>
        <dgm:constrLst/>
        <dgm:ruleLst/>
      </dgm:layoutNode>
      <dgm:layoutNode name="text4" styleLbl="revTx">
        <dgm:varLst>
          <dgm:bulletEnabled val="1"/>
        </dgm:varLst>
        <dgm:choose name="Name68">
          <dgm:if name="Name69" func="var" arg="dir" op="equ" val="norm">
            <dgm:choose name="Name70">
              <dgm:if name="Name71" axis="root des" ptType="all node" func="maxDepth" op="gt" val="1">
                <dgm:alg type="tx">
                  <dgm:param type="parTxLTRAlign" val="l"/>
                  <dgm:param type="parTxRTLAlign" val="r"/>
                </dgm:alg>
              </dgm:if>
              <dgm:else name="Name72">
                <dgm:alg type="tx">
                  <dgm:param type="parTxLTRAlign" val="l"/>
                  <dgm:param type="parTxRTLAlign" val="l"/>
                </dgm:alg>
              </dgm:else>
            </dgm:choose>
          </dgm:if>
          <dgm:else name="Name73">
            <dgm:choose name="Name74">
              <dgm:if name="Name75" axis="root des" ptType="all node" func="maxDepth" op="gt" val="1">
                <dgm:alg type="tx">
                  <dgm:param type="parTxLTRAlign" val="l"/>
                  <dgm:param type="parTxRTLAlign" val="r"/>
                </dgm:alg>
              </dgm:if>
              <dgm:else name="Name76">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77">
          <dgm:if name="Name78" func="var" arg="dir" op="equ" val="norm">
            <dgm:constrLst>
              <dgm:constr type="tMarg" refType="primFontSz" fact="0.1"/>
              <dgm:constr type="bMarg" refType="primFontSz" fact="0.1"/>
              <dgm:constr type="rMarg" refType="primFontSz" fact="0.1"/>
            </dgm:constrLst>
          </dgm:if>
          <dgm:else name="Name79">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4" styleLbl="callout">
        <dgm:alg type="sp"/>
        <dgm:shape xmlns:r="http://schemas.openxmlformats.org/officeDocument/2006/relationships" type="line" r:blip="">
          <dgm:adjLst/>
        </dgm:shape>
        <dgm:presOf/>
        <dgm:constrLst/>
        <dgm:ruleLst/>
      </dgm:layoutNode>
      <dgm:layoutNode name="d4" styleLbl="callout">
        <dgm:alg type="sp"/>
        <dgm:choose name="Name80">
          <dgm:if name="Name81" func="var" arg="dir" op="equ" val="norm">
            <dgm:shape xmlns:r="http://schemas.openxmlformats.org/officeDocument/2006/relationships" rot="90" type="line" r:blip="">
              <dgm:adjLst/>
            </dgm:shape>
          </dgm:if>
          <dgm:else name="Name82">
            <dgm:shape xmlns:r="http://schemas.openxmlformats.org/officeDocument/2006/relationships" rot="180" type="line" r:blip="">
              <dgm:adjLst/>
            </dgm:shape>
          </dgm:else>
        </dgm:choose>
        <dgm:presOf/>
        <dgm:constrLst/>
        <dgm:ruleLst/>
      </dgm:layoutNode>
    </dgm:forEach>
    <dgm:forEach name="Name83" axis="ch" ptType="node" st="5" cnt="1">
      <dgm:layoutNode name="circle5" styleLbl="lnNode1">
        <dgm:alg type="sp"/>
        <dgm:shape xmlns:r="http://schemas.openxmlformats.org/officeDocument/2006/relationships" type="ellipse" r:blip="" zOrderOff="-20">
          <dgm:adjLst/>
        </dgm:shape>
        <dgm:presOf/>
        <dgm:constrLst/>
        <dgm:ruleLst/>
      </dgm:layoutNode>
      <dgm:layoutNode name="text5" styleLbl="revTx">
        <dgm:varLst>
          <dgm:bulletEnabled val="1"/>
        </dgm:varLst>
        <dgm:choose name="Name84">
          <dgm:if name="Name85" func="var" arg="dir" op="equ" val="norm">
            <dgm:choose name="Name86">
              <dgm:if name="Name87" axis="root des" ptType="all node" func="maxDepth" op="gt" val="1">
                <dgm:alg type="tx">
                  <dgm:param type="parTxLTRAlign" val="l"/>
                  <dgm:param type="parTxRTLAlign" val="r"/>
                </dgm:alg>
              </dgm:if>
              <dgm:else name="Name88">
                <dgm:alg type="tx">
                  <dgm:param type="parTxLTRAlign" val="l"/>
                  <dgm:param type="parTxRTLAlign" val="l"/>
                </dgm:alg>
              </dgm:else>
            </dgm:choose>
          </dgm:if>
          <dgm:else name="Name89">
            <dgm:choose name="Name90">
              <dgm:if name="Name91" axis="root des" ptType="all node" func="maxDepth" op="gt" val="1">
                <dgm:alg type="tx">
                  <dgm:param type="parTxLTRAlign" val="l"/>
                  <dgm:param type="parTxRTLAlign" val="r"/>
                </dgm:alg>
              </dgm:if>
              <dgm:else name="Name92">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tMarg" refType="primFontSz" fact="0.1"/>
              <dgm:constr type="bMarg" refType="primFontSz" fact="0.1"/>
              <dgm:constr type="rMarg" refType="primFontSz" fact="0.1"/>
            </dgm:constrLst>
          </dgm:if>
          <dgm:else name="Name95">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5" styleLbl="callout">
        <dgm:alg type="sp"/>
        <dgm:shape xmlns:r="http://schemas.openxmlformats.org/officeDocument/2006/relationships" type="line" r:blip="">
          <dgm:adjLst/>
        </dgm:shape>
        <dgm:presOf/>
        <dgm:constrLst/>
        <dgm:ruleLst/>
      </dgm:layoutNode>
      <dgm:layoutNode name="d5" styleLbl="callout">
        <dgm:alg type="sp"/>
        <dgm:choose name="Name96">
          <dgm:if name="Name97" func="var" arg="dir" op="equ" val="norm">
            <dgm:shape xmlns:r="http://schemas.openxmlformats.org/officeDocument/2006/relationships" rot="90" type="line" r:blip="">
              <dgm:adjLst/>
            </dgm:shape>
          </dgm:if>
          <dgm:else name="Name98">
            <dgm:shape xmlns:r="http://schemas.openxmlformats.org/officeDocument/2006/relationships" rot="180" type="line" r:blip="">
              <dgm:adjLst/>
            </dgm:shape>
          </dgm:else>
        </dgm:choose>
        <dgm:presOf/>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6C68A00-9F5E-4B28-99A1-9163B5B021BD}" type="datetimeFigureOut">
              <a:rPr lang="zh-CN" altLang="en-US" smtClean="0"/>
              <a:t>2020/8/17</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10820CD-9A25-4469-AA8E-17F1CB2D970F}"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510820CD-9A25-4469-AA8E-17F1CB2D970F}" type="slidenum">
              <a:rPr lang="zh-CN" altLang="en-US" smtClean="0"/>
              <a:t>58</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id-ID"/>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id-ID"/>
          </a:p>
        </p:txBody>
      </p:sp>
      <p:sp>
        <p:nvSpPr>
          <p:cNvPr id="4" name="Date Placeholder 3"/>
          <p:cNvSpPr>
            <a:spLocks noGrp="1"/>
          </p:cNvSpPr>
          <p:nvPr>
            <p:ph type="dt" sz="half" idx="10"/>
          </p:nvPr>
        </p:nvSpPr>
        <p:spPr/>
        <p:txBody>
          <a:bodyPr/>
          <a:lstStyle/>
          <a:p>
            <a:fld id="{E43DB87E-F1CC-485A-9309-C07B23797B46}" type="datetimeFigureOut">
              <a:rPr lang="id-ID" smtClean="0"/>
              <a:pPr/>
              <a:t>17/08/2020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7D1AAE69-E090-44E3-B31B-4DC401F462FB}" type="slidenum">
              <a:rPr lang="id-ID" smtClean="0"/>
              <a:pPr/>
              <a:t>‹#›</a:t>
            </a:fld>
            <a:endParaRPr lang="id-ID"/>
          </a:p>
        </p:txBody>
      </p:sp>
    </p:spTree>
    <p:extLst>
      <p:ext uri="{BB962C8B-B14F-4D97-AF65-F5344CB8AC3E}">
        <p14:creationId xmlns:p14="http://schemas.microsoft.com/office/powerpoint/2010/main" xmlns="" val="32197728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p:cNvSpPr>
            <a:spLocks noGrp="1"/>
          </p:cNvSpPr>
          <p:nvPr>
            <p:ph type="dt" sz="half" idx="10"/>
          </p:nvPr>
        </p:nvSpPr>
        <p:spPr/>
        <p:txBody>
          <a:bodyPr/>
          <a:lstStyle/>
          <a:p>
            <a:fld id="{E43DB87E-F1CC-485A-9309-C07B23797B46}" type="datetimeFigureOut">
              <a:rPr lang="id-ID" smtClean="0"/>
              <a:pPr/>
              <a:t>17/08/2020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7D1AAE69-E090-44E3-B31B-4DC401F462FB}" type="slidenum">
              <a:rPr lang="id-ID" smtClean="0"/>
              <a:pPr/>
              <a:t>‹#›</a:t>
            </a:fld>
            <a:endParaRPr lang="id-ID"/>
          </a:p>
        </p:txBody>
      </p:sp>
    </p:spTree>
    <p:extLst>
      <p:ext uri="{BB962C8B-B14F-4D97-AF65-F5344CB8AC3E}">
        <p14:creationId xmlns:p14="http://schemas.microsoft.com/office/powerpoint/2010/main" xmlns="" val="38082639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id-ID"/>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43DB87E-F1CC-485A-9309-C07B23797B46}" type="datetimeFigureOut">
              <a:rPr lang="id-ID" smtClean="0"/>
              <a:pPr/>
              <a:t>17/08/2020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7D1AAE69-E090-44E3-B31B-4DC401F462FB}" type="slidenum">
              <a:rPr lang="id-ID" smtClean="0"/>
              <a:pPr/>
              <a:t>‹#›</a:t>
            </a:fld>
            <a:endParaRPr lang="id-ID"/>
          </a:p>
        </p:txBody>
      </p:sp>
    </p:spTree>
    <p:extLst>
      <p:ext uri="{BB962C8B-B14F-4D97-AF65-F5344CB8AC3E}">
        <p14:creationId xmlns:p14="http://schemas.microsoft.com/office/powerpoint/2010/main" xmlns="" val="26203114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Date Placeholder 4"/>
          <p:cNvSpPr>
            <a:spLocks noGrp="1"/>
          </p:cNvSpPr>
          <p:nvPr>
            <p:ph type="dt" sz="half" idx="10"/>
          </p:nvPr>
        </p:nvSpPr>
        <p:spPr/>
        <p:txBody>
          <a:bodyPr/>
          <a:lstStyle/>
          <a:p>
            <a:fld id="{E43DB87E-F1CC-485A-9309-C07B23797B46}" type="datetimeFigureOut">
              <a:rPr lang="id-ID" smtClean="0"/>
              <a:pPr/>
              <a:t>17/08/2020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7D1AAE69-E090-44E3-B31B-4DC401F462FB}" type="slidenum">
              <a:rPr lang="id-ID" smtClean="0"/>
              <a:pPr/>
              <a:t>‹#›</a:t>
            </a:fld>
            <a:endParaRPr lang="id-ID"/>
          </a:p>
        </p:txBody>
      </p:sp>
    </p:spTree>
    <p:extLst>
      <p:ext uri="{BB962C8B-B14F-4D97-AF65-F5344CB8AC3E}">
        <p14:creationId xmlns:p14="http://schemas.microsoft.com/office/powerpoint/2010/main" xmlns="" val="2170742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id-ID"/>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7" name="Date Placeholder 6"/>
          <p:cNvSpPr>
            <a:spLocks noGrp="1"/>
          </p:cNvSpPr>
          <p:nvPr>
            <p:ph type="dt" sz="half" idx="10"/>
          </p:nvPr>
        </p:nvSpPr>
        <p:spPr/>
        <p:txBody>
          <a:bodyPr/>
          <a:lstStyle/>
          <a:p>
            <a:fld id="{E43DB87E-F1CC-485A-9309-C07B23797B46}" type="datetimeFigureOut">
              <a:rPr lang="id-ID" smtClean="0"/>
              <a:pPr/>
              <a:t>17/08/2020</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7D1AAE69-E090-44E3-B31B-4DC401F462FB}" type="slidenum">
              <a:rPr lang="id-ID" smtClean="0"/>
              <a:pPr/>
              <a:t>‹#›</a:t>
            </a:fld>
            <a:endParaRPr lang="id-ID"/>
          </a:p>
        </p:txBody>
      </p:sp>
    </p:spTree>
    <p:extLst>
      <p:ext uri="{BB962C8B-B14F-4D97-AF65-F5344CB8AC3E}">
        <p14:creationId xmlns:p14="http://schemas.microsoft.com/office/powerpoint/2010/main" xmlns="" val="449404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Date Placeholder 2"/>
          <p:cNvSpPr>
            <a:spLocks noGrp="1"/>
          </p:cNvSpPr>
          <p:nvPr>
            <p:ph type="dt" sz="half" idx="10"/>
          </p:nvPr>
        </p:nvSpPr>
        <p:spPr/>
        <p:txBody>
          <a:bodyPr/>
          <a:lstStyle/>
          <a:p>
            <a:fld id="{E43DB87E-F1CC-485A-9309-C07B23797B46}" type="datetimeFigureOut">
              <a:rPr lang="id-ID" smtClean="0"/>
              <a:pPr/>
              <a:t>17/08/2020</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7D1AAE69-E090-44E3-B31B-4DC401F462FB}" type="slidenum">
              <a:rPr lang="id-ID" smtClean="0"/>
              <a:pPr/>
              <a:t>‹#›</a:t>
            </a:fld>
            <a:endParaRPr lang="id-ID"/>
          </a:p>
        </p:txBody>
      </p:sp>
    </p:spTree>
    <p:extLst>
      <p:ext uri="{BB962C8B-B14F-4D97-AF65-F5344CB8AC3E}">
        <p14:creationId xmlns:p14="http://schemas.microsoft.com/office/powerpoint/2010/main" xmlns="" val="23787812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3DB87E-F1CC-485A-9309-C07B23797B46}" type="datetimeFigureOut">
              <a:rPr lang="id-ID" smtClean="0"/>
              <a:pPr/>
              <a:t>17/08/2020</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7D1AAE69-E090-44E3-B31B-4DC401F462FB}" type="slidenum">
              <a:rPr lang="id-ID" smtClean="0"/>
              <a:pPr/>
              <a:t>‹#›</a:t>
            </a:fld>
            <a:endParaRPr lang="id-ID"/>
          </a:p>
        </p:txBody>
      </p:sp>
    </p:spTree>
    <p:extLst>
      <p:ext uri="{BB962C8B-B14F-4D97-AF65-F5344CB8AC3E}">
        <p14:creationId xmlns:p14="http://schemas.microsoft.com/office/powerpoint/2010/main" xmlns="" val="30682229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d-ID"/>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43DB87E-F1CC-485A-9309-C07B23797B46}" type="datetimeFigureOut">
              <a:rPr lang="id-ID" smtClean="0"/>
              <a:pPr/>
              <a:t>17/08/2020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7D1AAE69-E090-44E3-B31B-4DC401F462FB}" type="slidenum">
              <a:rPr lang="id-ID" smtClean="0"/>
              <a:pPr/>
              <a:t>‹#›</a:t>
            </a:fld>
            <a:endParaRPr lang="id-ID"/>
          </a:p>
        </p:txBody>
      </p:sp>
    </p:spTree>
    <p:extLst>
      <p:ext uri="{BB962C8B-B14F-4D97-AF65-F5344CB8AC3E}">
        <p14:creationId xmlns:p14="http://schemas.microsoft.com/office/powerpoint/2010/main" xmlns="" val="277214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d-ID"/>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43DB87E-F1CC-485A-9309-C07B23797B46}" type="datetimeFigureOut">
              <a:rPr lang="id-ID" smtClean="0"/>
              <a:pPr/>
              <a:t>17/08/2020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7D1AAE69-E090-44E3-B31B-4DC401F462FB}" type="slidenum">
              <a:rPr lang="id-ID" smtClean="0"/>
              <a:pPr/>
              <a:t>‹#›</a:t>
            </a:fld>
            <a:endParaRPr lang="id-ID"/>
          </a:p>
        </p:txBody>
      </p:sp>
    </p:spTree>
    <p:extLst>
      <p:ext uri="{BB962C8B-B14F-4D97-AF65-F5344CB8AC3E}">
        <p14:creationId xmlns:p14="http://schemas.microsoft.com/office/powerpoint/2010/main" xmlns="" val="41838463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p:cNvSpPr>
            <a:spLocks noGrp="1"/>
          </p:cNvSpPr>
          <p:nvPr>
            <p:ph type="dt" sz="half" idx="10"/>
          </p:nvPr>
        </p:nvSpPr>
        <p:spPr/>
        <p:txBody>
          <a:bodyPr/>
          <a:lstStyle/>
          <a:p>
            <a:fld id="{E43DB87E-F1CC-485A-9309-C07B23797B46}" type="datetimeFigureOut">
              <a:rPr lang="id-ID" smtClean="0"/>
              <a:pPr/>
              <a:t>17/08/2020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7D1AAE69-E090-44E3-B31B-4DC401F462FB}" type="slidenum">
              <a:rPr lang="id-ID" smtClean="0"/>
              <a:pPr/>
              <a:t>‹#›</a:t>
            </a:fld>
            <a:endParaRPr lang="id-ID"/>
          </a:p>
        </p:txBody>
      </p:sp>
    </p:spTree>
    <p:extLst>
      <p:ext uri="{BB962C8B-B14F-4D97-AF65-F5344CB8AC3E}">
        <p14:creationId xmlns:p14="http://schemas.microsoft.com/office/powerpoint/2010/main" xmlns="" val="15997153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id-ID"/>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p:cNvSpPr>
            <a:spLocks noGrp="1"/>
          </p:cNvSpPr>
          <p:nvPr>
            <p:ph type="dt" sz="half" idx="10"/>
          </p:nvPr>
        </p:nvSpPr>
        <p:spPr/>
        <p:txBody>
          <a:bodyPr/>
          <a:lstStyle/>
          <a:p>
            <a:fld id="{E43DB87E-F1CC-485A-9309-C07B23797B46}" type="datetimeFigureOut">
              <a:rPr lang="id-ID" smtClean="0"/>
              <a:pPr/>
              <a:t>17/08/2020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7D1AAE69-E090-44E3-B31B-4DC401F462FB}" type="slidenum">
              <a:rPr lang="id-ID" smtClean="0"/>
              <a:pPr/>
              <a:t>‹#›</a:t>
            </a:fld>
            <a:endParaRPr lang="id-ID"/>
          </a:p>
        </p:txBody>
      </p:sp>
    </p:spTree>
    <p:extLst>
      <p:ext uri="{BB962C8B-B14F-4D97-AF65-F5344CB8AC3E}">
        <p14:creationId xmlns:p14="http://schemas.microsoft.com/office/powerpoint/2010/main" xmlns="" val="7372204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id-ID"/>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3DB87E-F1CC-485A-9309-C07B23797B46}" type="datetimeFigureOut">
              <a:rPr lang="id-ID" smtClean="0"/>
              <a:pPr/>
              <a:t>17/08/2020</a:t>
            </a:fld>
            <a:endParaRPr lang="id-ID"/>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1AAE69-E090-44E3-B31B-4DC401F462FB}" type="slidenum">
              <a:rPr lang="id-ID" smtClean="0"/>
              <a:pPr/>
              <a:t>‹#›</a:t>
            </a:fld>
            <a:endParaRPr lang="id-ID"/>
          </a:p>
        </p:txBody>
      </p:sp>
    </p:spTree>
    <p:extLst>
      <p:ext uri="{BB962C8B-B14F-4D97-AF65-F5344CB8AC3E}">
        <p14:creationId xmlns:p14="http://schemas.microsoft.com/office/powerpoint/2010/main" xmlns="" val="1627348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2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2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7.xml"/><Relationship Id="rId5" Type="http://schemas.openxmlformats.org/officeDocument/2006/relationships/image" Target="../media/image36.jpeg"/><Relationship Id="rId4" Type="http://schemas.openxmlformats.org/officeDocument/2006/relationships/image" Target="../media/image35.jpeg"/></Relationships>
</file>

<file path=ppt/slides/_rels/slide2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7.xml"/><Relationship Id="rId4" Type="http://schemas.openxmlformats.org/officeDocument/2006/relationships/image" Target="../media/image43.jpeg"/></Relationships>
</file>

<file path=ppt/slides/_rels/slide3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12.jpeg"/><Relationship Id="rId1" Type="http://schemas.openxmlformats.org/officeDocument/2006/relationships/slideLayout" Target="../slideLayouts/slideLayout7.xml"/><Relationship Id="rId4" Type="http://schemas.openxmlformats.org/officeDocument/2006/relationships/image" Target="../media/image49.jpeg"/></Relationships>
</file>

<file path=ppt/slides/_rels/slide3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7.xml"/><Relationship Id="rId4" Type="http://schemas.openxmlformats.org/officeDocument/2006/relationships/chart" Target="../charts/chart9.xml"/></Relationships>
</file>

<file path=ppt/slides/_rels/slide48.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7.xml"/><Relationship Id="rId5" Type="http://schemas.openxmlformats.org/officeDocument/2006/relationships/image" Target="../media/image60.jpeg"/><Relationship Id="rId4" Type="http://schemas.openxmlformats.org/officeDocument/2006/relationships/image" Target="../media/image59.jpeg"/></Relationships>
</file>

<file path=ppt/slides/_rels/slide5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12.jpeg"/><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11.jpeg"/></Relationships>
</file>

<file path=ppt/slides/_rels/slide5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7.xml"/><Relationship Id="rId4" Type="http://schemas.openxmlformats.org/officeDocument/2006/relationships/image" Target="../media/image64.jpeg"/></Relationships>
</file>

<file path=ppt/slides/_rels/slide5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7.xml"/><Relationship Id="rId5" Type="http://schemas.openxmlformats.org/officeDocument/2006/relationships/image" Target="../media/image69.jpeg"/><Relationship Id="rId4" Type="http://schemas.openxmlformats.org/officeDocument/2006/relationships/image" Target="../media/image68.jpeg"/></Relationships>
</file>

<file path=ppt/slides/_rels/slide5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7.xml"/><Relationship Id="rId5" Type="http://schemas.openxmlformats.org/officeDocument/2006/relationships/image" Target="../media/image73.jpeg"/><Relationship Id="rId4" Type="http://schemas.openxmlformats.org/officeDocument/2006/relationships/image" Target="../media/image72.jpeg"/></Relationships>
</file>

<file path=ppt/slides/_rels/slide58.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76.jpeg"/><Relationship Id="rId4" Type="http://schemas.openxmlformats.org/officeDocument/2006/relationships/image" Target="../media/image75.jpeg"/></Relationships>
</file>

<file path=ppt/slides/_rels/slide5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jpeg"/><Relationship Id="rId1" Type="http://schemas.openxmlformats.org/officeDocument/2006/relationships/slideLayout" Target="../slideLayouts/slideLayout7.xml"/><Relationship Id="rId5" Type="http://schemas.openxmlformats.org/officeDocument/2006/relationships/image" Target="../media/image80.jpeg"/><Relationship Id="rId4" Type="http://schemas.openxmlformats.org/officeDocument/2006/relationships/image" Target="../media/image79.jpeg"/></Relationships>
</file>

<file path=ppt/slides/_rels/slide61.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84.jpeg"/><Relationship Id="rId1" Type="http://schemas.openxmlformats.org/officeDocument/2006/relationships/slideLayout" Target="../slideLayouts/slideLayout7.xml"/><Relationship Id="rId4" Type="http://schemas.openxmlformats.org/officeDocument/2006/relationships/image" Target="../media/image86.jpeg"/></Relationships>
</file>

<file path=ppt/slides/_rels/slide66.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87.jpeg"/><Relationship Id="rId1" Type="http://schemas.openxmlformats.org/officeDocument/2006/relationships/slideLayout" Target="../slideLayouts/slideLayout7.xml"/><Relationship Id="rId5" Type="http://schemas.openxmlformats.org/officeDocument/2006/relationships/image" Target="../media/image90.jpeg"/><Relationship Id="rId4" Type="http://schemas.openxmlformats.org/officeDocument/2006/relationships/image" Target="../media/image89.jpeg"/></Relationships>
</file>

<file path=ppt/slides/_rels/slide6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Oval 1"/>
          <p:cNvSpPr/>
          <p:nvPr/>
        </p:nvSpPr>
        <p:spPr>
          <a:xfrm>
            <a:off x="2915666" y="248666"/>
            <a:ext cx="6360668" cy="6360668"/>
          </a:xfrm>
          <a:prstGeom prst="ellipse">
            <a:avLst/>
          </a:prstGeom>
          <a:solidFill>
            <a:srgbClr val="748197">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TextBox 5"/>
          <p:cNvSpPr txBox="1"/>
          <p:nvPr/>
        </p:nvSpPr>
        <p:spPr>
          <a:xfrm>
            <a:off x="3563798" y="1244706"/>
            <a:ext cx="5288627" cy="3154710"/>
          </a:xfrm>
          <a:prstGeom prst="rect">
            <a:avLst/>
          </a:prstGeom>
          <a:noFill/>
        </p:spPr>
        <p:txBody>
          <a:bodyPr wrap="none" rtlCol="0">
            <a:spAutoFit/>
          </a:bodyPr>
          <a:lstStyle/>
          <a:p>
            <a:r>
              <a:rPr lang="zh-CN" altLang="en-US" sz="19900" dirty="0" smtClean="0">
                <a:solidFill>
                  <a:schemeClr val="bg1">
                    <a:lumMod val="95000"/>
                  </a:schemeClr>
                </a:solidFill>
                <a:latin typeface="Children of the Starlight" pitchFamily="2" charset="0"/>
              </a:rPr>
              <a:t>产品</a:t>
            </a:r>
            <a:endParaRPr lang="id-ID" sz="19900" dirty="0">
              <a:solidFill>
                <a:schemeClr val="bg1">
                  <a:lumMod val="95000"/>
                </a:schemeClr>
              </a:solidFill>
              <a:latin typeface="Children of the Starlight" pitchFamily="2" charset="0"/>
            </a:endParaRPr>
          </a:p>
        </p:txBody>
      </p:sp>
      <p:sp>
        <p:nvSpPr>
          <p:cNvPr id="7" name="TextBox 6"/>
          <p:cNvSpPr txBox="1"/>
          <p:nvPr/>
        </p:nvSpPr>
        <p:spPr>
          <a:xfrm>
            <a:off x="3450086" y="4187584"/>
            <a:ext cx="5291834" cy="261610"/>
          </a:xfrm>
          <a:prstGeom prst="rect">
            <a:avLst/>
          </a:prstGeom>
          <a:noFill/>
        </p:spPr>
        <p:txBody>
          <a:bodyPr wrap="none" rtlCol="0">
            <a:spAutoFit/>
          </a:bodyPr>
          <a:lstStyle/>
          <a:p>
            <a:pPr algn="ctr"/>
            <a:r>
              <a:rPr lang="id-ID" sz="1100" b="1" spc="600" dirty="0">
                <a:solidFill>
                  <a:schemeClr val="bg1">
                    <a:lumMod val="95000"/>
                  </a:schemeClr>
                </a:solidFill>
                <a:latin typeface="Caviar Dreams" panose="020B0402020204020504" pitchFamily="34" charset="0"/>
              </a:rPr>
              <a:t>POWERPOINT PRESENTATION TEMPLATE</a:t>
            </a:r>
          </a:p>
        </p:txBody>
      </p:sp>
      <p:sp>
        <p:nvSpPr>
          <p:cNvPr id="16" name="Oval 15"/>
          <p:cNvSpPr/>
          <p:nvPr/>
        </p:nvSpPr>
        <p:spPr>
          <a:xfrm>
            <a:off x="3063860" y="396860"/>
            <a:ext cx="6064280" cy="6064280"/>
          </a:xfrm>
          <a:prstGeom prst="ellipse">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xmlns="" val="379501453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Rectangle 2"/>
          <p:cNvSpPr/>
          <p:nvPr/>
        </p:nvSpPr>
        <p:spPr>
          <a:xfrm>
            <a:off x="548642" y="548640"/>
            <a:ext cx="11113200" cy="5767753"/>
          </a:xfrm>
          <a:prstGeom prst="rect">
            <a:avLst/>
          </a:prstGeom>
          <a:solidFill>
            <a:srgbClr val="748197">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TextBox 5"/>
          <p:cNvSpPr txBox="1"/>
          <p:nvPr/>
        </p:nvSpPr>
        <p:spPr>
          <a:xfrm>
            <a:off x="2972955" y="1455724"/>
            <a:ext cx="6247223" cy="3154710"/>
          </a:xfrm>
          <a:prstGeom prst="rect">
            <a:avLst/>
          </a:prstGeom>
          <a:noFill/>
        </p:spPr>
        <p:txBody>
          <a:bodyPr wrap="none" rtlCol="0">
            <a:spAutoFit/>
          </a:bodyPr>
          <a:lstStyle/>
          <a:p>
            <a:pPr algn="ctr"/>
            <a:r>
              <a:rPr lang="id-ID" sz="19900" dirty="0">
                <a:solidFill>
                  <a:schemeClr val="bg1">
                    <a:lumMod val="95000"/>
                  </a:schemeClr>
                </a:solidFill>
                <a:latin typeface="Children of the Starlight" pitchFamily="2" charset="0"/>
              </a:rPr>
              <a:t>Welcome</a:t>
            </a:r>
          </a:p>
        </p:txBody>
      </p:sp>
      <p:sp>
        <p:nvSpPr>
          <p:cNvPr id="7" name="TextBox 6"/>
          <p:cNvSpPr txBox="1"/>
          <p:nvPr/>
        </p:nvSpPr>
        <p:spPr>
          <a:xfrm>
            <a:off x="4321322" y="4398602"/>
            <a:ext cx="3549370" cy="261610"/>
          </a:xfrm>
          <a:prstGeom prst="rect">
            <a:avLst/>
          </a:prstGeom>
          <a:noFill/>
        </p:spPr>
        <p:txBody>
          <a:bodyPr wrap="none" rtlCol="0">
            <a:spAutoFit/>
          </a:bodyPr>
          <a:lstStyle/>
          <a:p>
            <a:pPr algn="ctr"/>
            <a:r>
              <a:rPr lang="id-ID" sz="1100" b="1" spc="600" dirty="0">
                <a:solidFill>
                  <a:schemeClr val="bg1">
                    <a:lumMod val="95000"/>
                  </a:schemeClr>
                </a:solidFill>
                <a:latin typeface="Caviar Dreams" panose="020B0402020204020504" pitchFamily="34" charset="0"/>
              </a:rPr>
              <a:t>TO OUR GREAT COMPANY</a:t>
            </a:r>
          </a:p>
        </p:txBody>
      </p:sp>
      <p:cxnSp>
        <p:nvCxnSpPr>
          <p:cNvPr id="5" name="Elbow Connector 4"/>
          <p:cNvCxnSpPr/>
          <p:nvPr/>
        </p:nvCxnSpPr>
        <p:spPr>
          <a:xfrm>
            <a:off x="9561780" y="857849"/>
            <a:ext cx="1786595" cy="1252021"/>
          </a:xfrm>
          <a:prstGeom prst="bentConnector3">
            <a:avLst>
              <a:gd name="adj1" fmla="val 99606"/>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4" name="Elbow Connector 13"/>
          <p:cNvCxnSpPr/>
          <p:nvPr/>
        </p:nvCxnSpPr>
        <p:spPr>
          <a:xfrm rot="16200000" flipH="1">
            <a:off x="600418" y="4483545"/>
            <a:ext cx="1786595" cy="1252021"/>
          </a:xfrm>
          <a:prstGeom prst="bentConnector3">
            <a:avLst>
              <a:gd name="adj1" fmla="val 99606"/>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407157519"/>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Rectangle 8"/>
          <p:cNvSpPr/>
          <p:nvPr/>
        </p:nvSpPr>
        <p:spPr>
          <a:xfrm>
            <a:off x="548642" y="548640"/>
            <a:ext cx="5547358" cy="5767753"/>
          </a:xfrm>
          <a:prstGeom prst="rect">
            <a:avLst/>
          </a:prstGeom>
          <a:solidFill>
            <a:srgbClr val="748197">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ectangle 3"/>
          <p:cNvSpPr/>
          <p:nvPr/>
        </p:nvSpPr>
        <p:spPr>
          <a:xfrm>
            <a:off x="0" y="3428999"/>
            <a:ext cx="12192000" cy="3429001"/>
          </a:xfrm>
          <a:prstGeom prst="rect">
            <a:avLst/>
          </a:prstGeom>
          <a:blipFill dpi="0" rotWithShape="1">
            <a:blip r:embed="rId2"/>
            <a:srcRect/>
            <a:stretch>
              <a:fillRect t="-76000" b="-5498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extBox 2"/>
          <p:cNvSpPr txBox="1"/>
          <p:nvPr/>
        </p:nvSpPr>
        <p:spPr>
          <a:xfrm>
            <a:off x="7341365" y="344953"/>
            <a:ext cx="3929281" cy="1938992"/>
          </a:xfrm>
          <a:prstGeom prst="rect">
            <a:avLst/>
          </a:prstGeom>
          <a:noFill/>
        </p:spPr>
        <p:txBody>
          <a:bodyPr wrap="none" rtlCol="0" anchor="ctr">
            <a:spAutoFit/>
          </a:bodyPr>
          <a:lstStyle/>
          <a:p>
            <a:pPr algn="r"/>
            <a:r>
              <a:rPr lang="id-ID" sz="6000" dirty="0">
                <a:solidFill>
                  <a:schemeClr val="tx1">
                    <a:lumMod val="75000"/>
                    <a:lumOff val="25000"/>
                  </a:schemeClr>
                </a:solidFill>
                <a:latin typeface="Caviar Dreams" panose="020B0402020204020504" pitchFamily="34" charset="0"/>
              </a:rPr>
              <a:t>WELCOME</a:t>
            </a:r>
          </a:p>
          <a:p>
            <a:pPr algn="r"/>
            <a:r>
              <a:rPr lang="id-ID" sz="6000" dirty="0">
                <a:solidFill>
                  <a:schemeClr val="tx1">
                    <a:lumMod val="75000"/>
                    <a:lumOff val="25000"/>
                  </a:schemeClr>
                </a:solidFill>
                <a:latin typeface="Caviar Dreams" panose="020B0402020204020504" pitchFamily="34" charset="0"/>
              </a:rPr>
              <a:t> MESSAGE</a:t>
            </a:r>
          </a:p>
        </p:txBody>
      </p:sp>
      <p:sp>
        <p:nvSpPr>
          <p:cNvPr id="5" name="TextBox 4"/>
          <p:cNvSpPr txBox="1"/>
          <p:nvPr/>
        </p:nvSpPr>
        <p:spPr>
          <a:xfrm>
            <a:off x="1302455" y="1481632"/>
            <a:ext cx="4039732" cy="1015663"/>
          </a:xfrm>
          <a:prstGeom prst="rect">
            <a:avLst/>
          </a:prstGeom>
          <a:noFill/>
        </p:spPr>
        <p:txBody>
          <a:bodyPr wrap="square" rtlCol="0">
            <a:spAutoFit/>
          </a:bodyPr>
          <a:lstStyle/>
          <a:p>
            <a:pPr algn="ctr">
              <a:lnSpc>
                <a:spcPct val="150000"/>
              </a:lnSpc>
            </a:pPr>
            <a:r>
              <a:rPr lang="id-ID" sz="1000" spc="150" dirty="0">
                <a:solidFill>
                  <a:schemeClr val="bg1">
                    <a:lumMod val="95000"/>
                  </a:schemeClr>
                </a:solidFill>
                <a:latin typeface="Aller" panose="02000503030000020004" pitchFamily="2" charset="0"/>
              </a:rPr>
              <a:t>Lorem ipsum dolor sit amet, id congue sententiae mea, bonorum eruditi nominavi ut cum, has lucilius platonem ocurreret no. Ea duo probatus assentior, dolorem consectetuer in vix</a:t>
            </a:r>
          </a:p>
        </p:txBody>
      </p:sp>
      <p:cxnSp>
        <p:nvCxnSpPr>
          <p:cNvPr id="8" name="Straight Connector 7"/>
          <p:cNvCxnSpPr/>
          <p:nvPr/>
        </p:nvCxnSpPr>
        <p:spPr>
          <a:xfrm>
            <a:off x="10350816" y="2356615"/>
            <a:ext cx="792000" cy="0"/>
          </a:xfrm>
          <a:prstGeom prst="line">
            <a:avLst/>
          </a:prstGeom>
          <a:ln w="31750">
            <a:solidFill>
              <a:srgbClr val="748197"/>
            </a:solidFill>
          </a:ln>
        </p:spPr>
        <p:style>
          <a:lnRef idx="1">
            <a:schemeClr val="accent1"/>
          </a:lnRef>
          <a:fillRef idx="0">
            <a:schemeClr val="accent1"/>
          </a:fillRef>
          <a:effectRef idx="0">
            <a:schemeClr val="accent1"/>
          </a:effectRef>
          <a:fontRef idx="minor">
            <a:schemeClr val="tx1"/>
          </a:fontRef>
        </p:style>
      </p:cxnSp>
      <p:cxnSp>
        <p:nvCxnSpPr>
          <p:cNvPr id="10" name="Elbow Connector 9"/>
          <p:cNvCxnSpPr/>
          <p:nvPr/>
        </p:nvCxnSpPr>
        <p:spPr>
          <a:xfrm flipH="1">
            <a:off x="867945" y="857849"/>
            <a:ext cx="1786595" cy="1252021"/>
          </a:xfrm>
          <a:prstGeom prst="bentConnector3">
            <a:avLst>
              <a:gd name="adj1" fmla="val 99606"/>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641698136"/>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3" name="Rectangle 12"/>
          <p:cNvSpPr/>
          <p:nvPr/>
        </p:nvSpPr>
        <p:spPr>
          <a:xfrm>
            <a:off x="1274744" y="545123"/>
            <a:ext cx="5547358" cy="5767753"/>
          </a:xfrm>
          <a:prstGeom prst="rect">
            <a:avLst/>
          </a:prstGeom>
          <a:solidFill>
            <a:srgbClr val="748197">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TextBox 4"/>
          <p:cNvSpPr txBox="1"/>
          <p:nvPr/>
        </p:nvSpPr>
        <p:spPr>
          <a:xfrm>
            <a:off x="7230914" y="3318151"/>
            <a:ext cx="4039732" cy="2144433"/>
          </a:xfrm>
          <a:prstGeom prst="rect">
            <a:avLst/>
          </a:prstGeom>
          <a:noFill/>
        </p:spPr>
        <p:txBody>
          <a:bodyPr wrap="square" rtlCol="0">
            <a:spAutoFit/>
          </a:bodyPr>
          <a:lstStyle/>
          <a:p>
            <a:pPr algn="r">
              <a:lnSpc>
                <a:spcPct val="150000"/>
              </a:lnSpc>
            </a:pPr>
            <a:r>
              <a:rPr lang="id-ID" sz="1000" spc="150" dirty="0">
                <a:solidFill>
                  <a:schemeClr val="tx1">
                    <a:lumMod val="75000"/>
                    <a:lumOff val="25000"/>
                  </a:schemeClr>
                </a:solidFill>
                <a:latin typeface="Aller" panose="02000503030000020004" pitchFamily="2" charset="0"/>
              </a:rPr>
              <a:t>Lorem ipsum dolor sit amet, id congue sententiae mea, bonorum eruditi nominavi ut cum, has lucilius platonem ocurreret no. Ea duo probatus assentior, dolorem consectetuer in vix. </a:t>
            </a:r>
          </a:p>
          <a:p>
            <a:pPr algn="r">
              <a:lnSpc>
                <a:spcPct val="150000"/>
              </a:lnSpc>
            </a:pPr>
            <a:r>
              <a:rPr lang="id-ID" sz="1000" spc="150" dirty="0">
                <a:solidFill>
                  <a:schemeClr val="tx1">
                    <a:lumMod val="75000"/>
                    <a:lumOff val="25000"/>
                  </a:schemeClr>
                </a:solidFill>
                <a:latin typeface="Aller" panose="02000503030000020004" pitchFamily="2" charset="0"/>
              </a:rPr>
              <a:t>Ne noster possim sed, nihil fastidii reformidans sea cu, odio audiam commodo et eum. Suas epicurei ius eu, ei probo praesent nam. Eius ancillae vix in, vis et consul inimicus, cu quo mutat soleat. </a:t>
            </a:r>
          </a:p>
        </p:txBody>
      </p:sp>
      <p:sp>
        <p:nvSpPr>
          <p:cNvPr id="10" name="TextBox 9"/>
          <p:cNvSpPr txBox="1"/>
          <p:nvPr/>
        </p:nvSpPr>
        <p:spPr>
          <a:xfrm>
            <a:off x="7341365" y="344953"/>
            <a:ext cx="3929281" cy="1938992"/>
          </a:xfrm>
          <a:prstGeom prst="rect">
            <a:avLst/>
          </a:prstGeom>
          <a:noFill/>
        </p:spPr>
        <p:txBody>
          <a:bodyPr wrap="none" rtlCol="0" anchor="ctr">
            <a:spAutoFit/>
          </a:bodyPr>
          <a:lstStyle/>
          <a:p>
            <a:pPr algn="r"/>
            <a:r>
              <a:rPr lang="id-ID" sz="6000" dirty="0">
                <a:solidFill>
                  <a:schemeClr val="tx1">
                    <a:lumMod val="75000"/>
                    <a:lumOff val="25000"/>
                  </a:schemeClr>
                </a:solidFill>
                <a:latin typeface="Caviar Dreams" panose="020B0402020204020504" pitchFamily="34" charset="0"/>
              </a:rPr>
              <a:t>WELCOME</a:t>
            </a:r>
          </a:p>
          <a:p>
            <a:pPr algn="r"/>
            <a:r>
              <a:rPr lang="id-ID" sz="6000" dirty="0">
                <a:solidFill>
                  <a:schemeClr val="tx1">
                    <a:lumMod val="75000"/>
                    <a:lumOff val="25000"/>
                  </a:schemeClr>
                </a:solidFill>
                <a:latin typeface="Caviar Dreams" panose="020B0402020204020504" pitchFamily="34" charset="0"/>
              </a:rPr>
              <a:t> MESSAGE</a:t>
            </a:r>
          </a:p>
        </p:txBody>
      </p:sp>
      <p:sp>
        <p:nvSpPr>
          <p:cNvPr id="2" name="Rectangle 1"/>
          <p:cNvSpPr/>
          <p:nvPr/>
        </p:nvSpPr>
        <p:spPr>
          <a:xfrm>
            <a:off x="0" y="0"/>
            <a:ext cx="6095999" cy="6858000"/>
          </a:xfrm>
          <a:prstGeom prst="rect">
            <a:avLst/>
          </a:prstGeom>
          <a:blipFill dpi="0" rotWithShape="1">
            <a:blip r:embed="rId2"/>
            <a:srcRect/>
            <a:stretch>
              <a:fillRect l="-35925" r="-3592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7" name="Straight Connector 6"/>
          <p:cNvCxnSpPr/>
          <p:nvPr/>
        </p:nvCxnSpPr>
        <p:spPr>
          <a:xfrm>
            <a:off x="10354976" y="2356615"/>
            <a:ext cx="792000" cy="0"/>
          </a:xfrm>
          <a:prstGeom prst="line">
            <a:avLst/>
          </a:prstGeom>
          <a:ln w="31750">
            <a:solidFill>
              <a:srgbClr val="74819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255185350"/>
      </p:ext>
    </p:extLst>
  </p:cSld>
  <p:clrMapOvr>
    <a:masterClrMapping/>
  </p:clrMapOvr>
  <p:transition spd="slow">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Rectangle 1"/>
          <p:cNvSpPr/>
          <p:nvPr/>
        </p:nvSpPr>
        <p:spPr>
          <a:xfrm>
            <a:off x="0" y="0"/>
            <a:ext cx="6095999" cy="6858000"/>
          </a:xfrm>
          <a:prstGeom prst="rect">
            <a:avLst/>
          </a:prstGeom>
          <a:blipFill dpi="0" rotWithShape="1">
            <a:blip r:embed="rId2"/>
            <a:srcRect/>
            <a:stretch>
              <a:fillRect l="-32677" r="-3267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Rectangle 6"/>
          <p:cNvSpPr/>
          <p:nvPr/>
        </p:nvSpPr>
        <p:spPr>
          <a:xfrm>
            <a:off x="6095999" y="0"/>
            <a:ext cx="6095999" cy="6858000"/>
          </a:xfrm>
          <a:prstGeom prst="rect">
            <a:avLst/>
          </a:prstGeom>
          <a:blipFill dpi="0" rotWithShape="1">
            <a:blip r:embed="rId3"/>
            <a:srcRect/>
            <a:stretch>
              <a:fillRect t="-17191" b="-1719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Oval 8"/>
          <p:cNvSpPr/>
          <p:nvPr/>
        </p:nvSpPr>
        <p:spPr>
          <a:xfrm>
            <a:off x="2915666" y="248666"/>
            <a:ext cx="6360668" cy="6360668"/>
          </a:xfrm>
          <a:prstGeom prst="ellipse">
            <a:avLst/>
          </a:prstGeom>
          <a:solidFill>
            <a:srgbClr val="748197">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extBox 2"/>
          <p:cNvSpPr txBox="1"/>
          <p:nvPr/>
        </p:nvSpPr>
        <p:spPr>
          <a:xfrm>
            <a:off x="4131358" y="1657549"/>
            <a:ext cx="3929281" cy="1015663"/>
          </a:xfrm>
          <a:prstGeom prst="rect">
            <a:avLst/>
          </a:prstGeom>
          <a:noFill/>
        </p:spPr>
        <p:txBody>
          <a:bodyPr wrap="none" rtlCol="0" anchor="ctr">
            <a:spAutoFit/>
          </a:bodyPr>
          <a:lstStyle/>
          <a:p>
            <a:pPr algn="ctr"/>
            <a:r>
              <a:rPr lang="id-ID" sz="6000" dirty="0">
                <a:solidFill>
                  <a:schemeClr val="bg1"/>
                </a:solidFill>
                <a:latin typeface="Caviar Dreams" panose="020B0402020204020504" pitchFamily="34" charset="0"/>
              </a:rPr>
              <a:t>WELCOME</a:t>
            </a:r>
          </a:p>
        </p:txBody>
      </p:sp>
      <p:sp>
        <p:nvSpPr>
          <p:cNvPr id="5" name="TextBox 4"/>
          <p:cNvSpPr txBox="1"/>
          <p:nvPr/>
        </p:nvSpPr>
        <p:spPr>
          <a:xfrm>
            <a:off x="4488257" y="4018025"/>
            <a:ext cx="3197910" cy="1246495"/>
          </a:xfrm>
          <a:prstGeom prst="rect">
            <a:avLst/>
          </a:prstGeom>
          <a:noFill/>
        </p:spPr>
        <p:txBody>
          <a:bodyPr wrap="square" rtlCol="0">
            <a:spAutoFit/>
          </a:bodyPr>
          <a:lstStyle/>
          <a:p>
            <a:pPr algn="ctr">
              <a:lnSpc>
                <a:spcPct val="150000"/>
              </a:lnSpc>
            </a:pPr>
            <a:r>
              <a:rPr lang="id-ID" sz="1000" spc="150" dirty="0">
                <a:solidFill>
                  <a:schemeClr val="bg1"/>
                </a:solidFill>
                <a:latin typeface="Aller" panose="02000503030000020004" pitchFamily="2" charset="0"/>
              </a:rPr>
              <a:t>Lorem ipsum dolor sit amet, id congue sententiae mea, bonorum eruditi nominavi ut cum, has lucilius platonem ocurreret no. Ea duo probatus assentior, dolorem consectetuer in vix. </a:t>
            </a:r>
          </a:p>
        </p:txBody>
      </p:sp>
      <p:cxnSp>
        <p:nvCxnSpPr>
          <p:cNvPr id="16" name="Straight Connector 15"/>
          <p:cNvCxnSpPr/>
          <p:nvPr/>
        </p:nvCxnSpPr>
        <p:spPr>
          <a:xfrm>
            <a:off x="5722629" y="2762584"/>
            <a:ext cx="792000" cy="0"/>
          </a:xfrm>
          <a:prstGeom prst="line">
            <a:avLst/>
          </a:prstGeom>
          <a:ln w="317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622123896"/>
      </p:ext>
    </p:extLst>
  </p:cSld>
  <p:clrMapOvr>
    <a:masterClrMapping/>
  </p:clrMapOvr>
  <p:transition spd="slow">
    <p:cover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Rectangle 9"/>
          <p:cNvSpPr/>
          <p:nvPr/>
        </p:nvSpPr>
        <p:spPr>
          <a:xfrm>
            <a:off x="2" y="0"/>
            <a:ext cx="3311665" cy="6858000"/>
          </a:xfrm>
          <a:prstGeom prst="rect">
            <a:avLst/>
          </a:prstGeom>
          <a:blipFill dpi="0" rotWithShape="1">
            <a:blip r:embed="rId2"/>
            <a:srcRect/>
            <a:stretch>
              <a:fillRect l="-35878" t="-17191" r="-35878" b="-1719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Rectangle 6"/>
          <p:cNvSpPr/>
          <p:nvPr/>
        </p:nvSpPr>
        <p:spPr>
          <a:xfrm>
            <a:off x="8880333" y="0"/>
            <a:ext cx="3311665" cy="6858000"/>
          </a:xfrm>
          <a:prstGeom prst="rect">
            <a:avLst/>
          </a:prstGeom>
          <a:blipFill dpi="0" rotWithShape="1">
            <a:blip r:embed="rId3"/>
            <a:srcRect/>
            <a:stretch>
              <a:fillRect l="-82622" r="-8262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TextBox 4"/>
          <p:cNvSpPr txBox="1"/>
          <p:nvPr/>
        </p:nvSpPr>
        <p:spPr>
          <a:xfrm>
            <a:off x="5050302" y="4021820"/>
            <a:ext cx="3322404" cy="1246495"/>
          </a:xfrm>
          <a:prstGeom prst="rect">
            <a:avLst/>
          </a:prstGeom>
          <a:noFill/>
        </p:spPr>
        <p:txBody>
          <a:bodyPr wrap="square" rtlCol="0">
            <a:spAutoFit/>
          </a:bodyPr>
          <a:lstStyle/>
          <a:p>
            <a:pPr algn="r">
              <a:lnSpc>
                <a:spcPct val="150000"/>
              </a:lnSpc>
            </a:pPr>
            <a:r>
              <a:rPr lang="id-ID" sz="1000" spc="150" dirty="0">
                <a:solidFill>
                  <a:schemeClr val="tx1">
                    <a:lumMod val="65000"/>
                    <a:lumOff val="35000"/>
                  </a:schemeClr>
                </a:solidFill>
                <a:latin typeface="Aller" panose="02000503030000020004" pitchFamily="2" charset="0"/>
              </a:rPr>
              <a:t>Lorem ipsum dolor sit amet, id congue sententiae mea, bonorum eruditi nominavi ut cum, has lucilius platonem ocurreret no. Ea duo probatus assentior, dolorem consectetuer in vix. </a:t>
            </a:r>
          </a:p>
        </p:txBody>
      </p:sp>
      <p:sp>
        <p:nvSpPr>
          <p:cNvPr id="11" name="Oval 10"/>
          <p:cNvSpPr/>
          <p:nvPr/>
        </p:nvSpPr>
        <p:spPr>
          <a:xfrm>
            <a:off x="2390858" y="2532195"/>
            <a:ext cx="1801900" cy="1801900"/>
          </a:xfrm>
          <a:prstGeom prst="ellipse">
            <a:avLst/>
          </a:prstGeom>
          <a:solidFill>
            <a:srgbClr val="748197">
              <a:alpha val="4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TextBox 11"/>
          <p:cNvSpPr txBox="1"/>
          <p:nvPr/>
        </p:nvSpPr>
        <p:spPr>
          <a:xfrm>
            <a:off x="2599156" y="3013501"/>
            <a:ext cx="1415772" cy="830997"/>
          </a:xfrm>
          <a:prstGeom prst="rect">
            <a:avLst/>
          </a:prstGeom>
          <a:noFill/>
        </p:spPr>
        <p:txBody>
          <a:bodyPr wrap="none" rtlCol="0">
            <a:spAutoFit/>
          </a:bodyPr>
          <a:lstStyle/>
          <a:p>
            <a:pPr algn="ctr"/>
            <a:r>
              <a:rPr lang="zh-CN" altLang="en-US" sz="4800" dirty="0" smtClean="0">
                <a:solidFill>
                  <a:schemeClr val="bg1">
                    <a:lumMod val="95000"/>
                  </a:schemeClr>
                </a:solidFill>
                <a:latin typeface="Children of the Starlight" pitchFamily="2" charset="0"/>
              </a:rPr>
              <a:t>产品</a:t>
            </a:r>
            <a:endParaRPr lang="id-ID" sz="4800" dirty="0">
              <a:solidFill>
                <a:schemeClr val="bg1">
                  <a:lumMod val="95000"/>
                </a:schemeClr>
              </a:solidFill>
              <a:latin typeface="Children of the Starlight" pitchFamily="2" charset="0"/>
            </a:endParaRPr>
          </a:p>
        </p:txBody>
      </p:sp>
      <p:sp>
        <p:nvSpPr>
          <p:cNvPr id="9" name="TextBox 8"/>
          <p:cNvSpPr txBox="1"/>
          <p:nvPr/>
        </p:nvSpPr>
        <p:spPr>
          <a:xfrm>
            <a:off x="4471561" y="1051352"/>
            <a:ext cx="3929281" cy="1938992"/>
          </a:xfrm>
          <a:prstGeom prst="rect">
            <a:avLst/>
          </a:prstGeom>
          <a:noFill/>
        </p:spPr>
        <p:txBody>
          <a:bodyPr wrap="none" rtlCol="0" anchor="ctr">
            <a:spAutoFit/>
          </a:bodyPr>
          <a:lstStyle/>
          <a:p>
            <a:pPr algn="r"/>
            <a:r>
              <a:rPr lang="id-ID" sz="6000" dirty="0">
                <a:solidFill>
                  <a:schemeClr val="tx1">
                    <a:lumMod val="75000"/>
                    <a:lumOff val="25000"/>
                  </a:schemeClr>
                </a:solidFill>
                <a:latin typeface="Caviar Dreams" panose="020B0402020204020504" pitchFamily="34" charset="0"/>
              </a:rPr>
              <a:t>WELCOME</a:t>
            </a:r>
          </a:p>
          <a:p>
            <a:pPr algn="r"/>
            <a:r>
              <a:rPr lang="id-ID" sz="6000" dirty="0">
                <a:solidFill>
                  <a:schemeClr val="tx1">
                    <a:lumMod val="75000"/>
                    <a:lumOff val="25000"/>
                  </a:schemeClr>
                </a:solidFill>
                <a:latin typeface="Caviar Dreams" panose="020B0402020204020504" pitchFamily="34" charset="0"/>
              </a:rPr>
              <a:t> MESSAGE</a:t>
            </a:r>
          </a:p>
        </p:txBody>
      </p:sp>
      <p:cxnSp>
        <p:nvCxnSpPr>
          <p:cNvPr id="14" name="Straight Connector 13"/>
          <p:cNvCxnSpPr/>
          <p:nvPr/>
        </p:nvCxnSpPr>
        <p:spPr>
          <a:xfrm>
            <a:off x="7485172" y="3063014"/>
            <a:ext cx="792000" cy="0"/>
          </a:xfrm>
          <a:prstGeom prst="line">
            <a:avLst/>
          </a:prstGeom>
          <a:ln w="31750">
            <a:solidFill>
              <a:srgbClr val="74819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4057126772"/>
      </p:ext>
    </p:extLst>
  </p:cSld>
  <p:clrMapOvr>
    <a:masterClrMapping/>
  </p:clrMapOvr>
  <mc:AlternateContent xmlns:mc="http://schemas.openxmlformats.org/markup-compatibility/2006">
    <mc:Choice xmlns:p14="http://schemas.microsoft.com/office/powerpoint/2010/main" xmlns=""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3" name="TextBox 12"/>
          <p:cNvSpPr txBox="1"/>
          <p:nvPr/>
        </p:nvSpPr>
        <p:spPr>
          <a:xfrm>
            <a:off x="984854" y="3318151"/>
            <a:ext cx="3884987" cy="2169825"/>
          </a:xfrm>
          <a:prstGeom prst="rect">
            <a:avLst/>
          </a:prstGeom>
          <a:noFill/>
        </p:spPr>
        <p:txBody>
          <a:bodyPr wrap="square" rtlCol="0">
            <a:spAutoFit/>
          </a:bodyPr>
          <a:lstStyle/>
          <a:p>
            <a:pPr>
              <a:lnSpc>
                <a:spcPct val="150000"/>
              </a:lnSpc>
            </a:pPr>
            <a:r>
              <a:rPr lang="id-ID" sz="1000" spc="150" dirty="0">
                <a:solidFill>
                  <a:schemeClr val="tx1">
                    <a:lumMod val="75000"/>
                    <a:lumOff val="25000"/>
                  </a:schemeClr>
                </a:solidFill>
                <a:latin typeface="Aller" panose="02000503030000020004" pitchFamily="2" charset="0"/>
              </a:rPr>
              <a:t>Lorem ipsum dolor sit amet, id congue sententiae mea, bonorum eruditi nominavi ut cum, has lucilius platonem ocurreret no. Ea duo probatus assentior, dolorem consectetuer in vix. </a:t>
            </a:r>
          </a:p>
          <a:p>
            <a:pPr>
              <a:lnSpc>
                <a:spcPct val="150000"/>
              </a:lnSpc>
            </a:pPr>
            <a:r>
              <a:rPr lang="id-ID" sz="1000" spc="150" dirty="0">
                <a:solidFill>
                  <a:schemeClr val="tx1">
                    <a:lumMod val="75000"/>
                    <a:lumOff val="25000"/>
                  </a:schemeClr>
                </a:solidFill>
                <a:latin typeface="Aller" panose="02000503030000020004" pitchFamily="2" charset="0"/>
              </a:rPr>
              <a:t>Ne noster possim sed, nihil fastidii reformidans sea cu, odio audiam commodo et eum. Suas epicurei ius eu, ei probo praesent nam. Eius ancillae vix in, vis et consul inimicus, cu quo mutat soleat. </a:t>
            </a:r>
          </a:p>
        </p:txBody>
      </p:sp>
      <p:sp>
        <p:nvSpPr>
          <p:cNvPr id="10" name="Rectangle 9"/>
          <p:cNvSpPr/>
          <p:nvPr/>
        </p:nvSpPr>
        <p:spPr>
          <a:xfrm>
            <a:off x="5568668" y="0"/>
            <a:ext cx="3311665" cy="6858000"/>
          </a:xfrm>
          <a:prstGeom prst="rect">
            <a:avLst/>
          </a:prstGeom>
          <a:blipFill dpi="0" rotWithShape="1">
            <a:blip r:embed="rId2"/>
            <a:srcRect/>
            <a:stretch>
              <a:fillRect l="-10875" r="-1087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Rectangle 6"/>
          <p:cNvSpPr/>
          <p:nvPr/>
        </p:nvSpPr>
        <p:spPr>
          <a:xfrm>
            <a:off x="8880333" y="0"/>
            <a:ext cx="3311665" cy="6858000"/>
          </a:xfrm>
          <a:prstGeom prst="rect">
            <a:avLst/>
          </a:prstGeom>
          <a:blipFill dpi="0" rotWithShape="1">
            <a:blip r:embed="rId3"/>
            <a:srcRect/>
            <a:stretch>
              <a:fillRect l="-90231" t="-131" r="-90231" b="-13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Oval 8"/>
          <p:cNvSpPr/>
          <p:nvPr/>
        </p:nvSpPr>
        <p:spPr>
          <a:xfrm>
            <a:off x="7989797" y="2532195"/>
            <a:ext cx="1801900" cy="1801900"/>
          </a:xfrm>
          <a:prstGeom prst="ellipse">
            <a:avLst/>
          </a:prstGeom>
          <a:solidFill>
            <a:srgbClr val="748197">
              <a:alpha val="4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TextBox 11"/>
          <p:cNvSpPr txBox="1"/>
          <p:nvPr/>
        </p:nvSpPr>
        <p:spPr>
          <a:xfrm>
            <a:off x="940560" y="344953"/>
            <a:ext cx="3929281" cy="1938992"/>
          </a:xfrm>
          <a:prstGeom prst="rect">
            <a:avLst/>
          </a:prstGeom>
          <a:noFill/>
        </p:spPr>
        <p:txBody>
          <a:bodyPr wrap="none" rtlCol="0" anchor="ctr">
            <a:spAutoFit/>
          </a:bodyPr>
          <a:lstStyle/>
          <a:p>
            <a:r>
              <a:rPr lang="id-ID" sz="6000" dirty="0">
                <a:solidFill>
                  <a:schemeClr val="tx1">
                    <a:lumMod val="75000"/>
                    <a:lumOff val="25000"/>
                  </a:schemeClr>
                </a:solidFill>
                <a:latin typeface="Caviar Dreams" panose="020B0402020204020504" pitchFamily="34" charset="0"/>
              </a:rPr>
              <a:t>WELCOME</a:t>
            </a:r>
          </a:p>
          <a:p>
            <a:r>
              <a:rPr lang="id-ID" sz="6000" dirty="0">
                <a:solidFill>
                  <a:schemeClr val="tx1">
                    <a:lumMod val="75000"/>
                    <a:lumOff val="25000"/>
                  </a:schemeClr>
                </a:solidFill>
                <a:latin typeface="Caviar Dreams" panose="020B0402020204020504" pitchFamily="34" charset="0"/>
              </a:rPr>
              <a:t>MESSAGE</a:t>
            </a:r>
          </a:p>
        </p:txBody>
      </p:sp>
      <p:sp>
        <p:nvSpPr>
          <p:cNvPr id="15" name="TextBox 14"/>
          <p:cNvSpPr txBox="1"/>
          <p:nvPr/>
        </p:nvSpPr>
        <p:spPr>
          <a:xfrm>
            <a:off x="8198095" y="3013501"/>
            <a:ext cx="1415772" cy="830997"/>
          </a:xfrm>
          <a:prstGeom prst="rect">
            <a:avLst/>
          </a:prstGeom>
          <a:noFill/>
        </p:spPr>
        <p:txBody>
          <a:bodyPr wrap="none" rtlCol="0">
            <a:spAutoFit/>
          </a:bodyPr>
          <a:lstStyle/>
          <a:p>
            <a:pPr algn="ctr"/>
            <a:r>
              <a:rPr lang="zh-CN" altLang="en-US" sz="4800" dirty="0" smtClean="0">
                <a:solidFill>
                  <a:schemeClr val="bg1">
                    <a:lumMod val="95000"/>
                  </a:schemeClr>
                </a:solidFill>
                <a:latin typeface="Children of the Starlight" pitchFamily="2" charset="0"/>
              </a:rPr>
              <a:t>产品</a:t>
            </a:r>
            <a:endParaRPr lang="id-ID" sz="4800" dirty="0">
              <a:solidFill>
                <a:schemeClr val="bg1">
                  <a:lumMod val="95000"/>
                </a:schemeClr>
              </a:solidFill>
              <a:latin typeface="Children of the Starlight" pitchFamily="2" charset="0"/>
            </a:endParaRPr>
          </a:p>
        </p:txBody>
      </p:sp>
      <p:cxnSp>
        <p:nvCxnSpPr>
          <p:cNvPr id="14" name="Straight Connector 13"/>
          <p:cNvCxnSpPr/>
          <p:nvPr/>
        </p:nvCxnSpPr>
        <p:spPr>
          <a:xfrm>
            <a:off x="1056229" y="2356615"/>
            <a:ext cx="792000" cy="0"/>
          </a:xfrm>
          <a:prstGeom prst="line">
            <a:avLst/>
          </a:prstGeom>
          <a:ln w="31750">
            <a:solidFill>
              <a:srgbClr val="74819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777969693"/>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Rectangle 1"/>
          <p:cNvSpPr/>
          <p:nvPr/>
        </p:nvSpPr>
        <p:spPr>
          <a:xfrm>
            <a:off x="623159" y="2420715"/>
            <a:ext cx="6288258" cy="2044706"/>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p:cNvSpPr/>
          <p:nvPr/>
        </p:nvSpPr>
        <p:spPr>
          <a:xfrm>
            <a:off x="1067007" y="576777"/>
            <a:ext cx="5400563" cy="5724000"/>
          </a:xfrm>
          <a:prstGeom prst="rect">
            <a:avLst/>
          </a:prstGeom>
          <a:blipFill dpi="0" rotWithShape="1">
            <a:blip r:embed="rId2"/>
            <a:srcRect/>
            <a:stretch>
              <a:fillRect l="-22326" r="-2232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TextBox 12"/>
          <p:cNvSpPr txBox="1"/>
          <p:nvPr/>
        </p:nvSpPr>
        <p:spPr>
          <a:xfrm>
            <a:off x="8482818" y="4309604"/>
            <a:ext cx="2773760" cy="1477328"/>
          </a:xfrm>
          <a:prstGeom prst="rect">
            <a:avLst/>
          </a:prstGeom>
          <a:noFill/>
        </p:spPr>
        <p:txBody>
          <a:bodyPr wrap="square" rtlCol="0">
            <a:spAutoFit/>
          </a:bodyPr>
          <a:lstStyle/>
          <a:p>
            <a:pPr algn="r">
              <a:lnSpc>
                <a:spcPct val="150000"/>
              </a:lnSpc>
            </a:pPr>
            <a:r>
              <a:rPr lang="id-ID" sz="1000" spc="150" dirty="0">
                <a:solidFill>
                  <a:schemeClr val="tx1">
                    <a:lumMod val="75000"/>
                    <a:lumOff val="25000"/>
                  </a:schemeClr>
                </a:solidFill>
                <a:latin typeface="Aller" panose="02000503030000020004" pitchFamily="2" charset="0"/>
              </a:rPr>
              <a:t>Lorem ipsum dolor sit amet, id congue sententiae mea, bonorum eruditi nominavi ut cum, has lucilius platonem ocurreret no. Ea duo probatus assentior, dolorem consectetuer in vix. </a:t>
            </a:r>
          </a:p>
        </p:txBody>
      </p:sp>
      <p:sp>
        <p:nvSpPr>
          <p:cNvPr id="11" name="TextBox 10"/>
          <p:cNvSpPr txBox="1"/>
          <p:nvPr/>
        </p:nvSpPr>
        <p:spPr>
          <a:xfrm>
            <a:off x="9314598" y="333458"/>
            <a:ext cx="1956048" cy="2862322"/>
          </a:xfrm>
          <a:prstGeom prst="rect">
            <a:avLst/>
          </a:prstGeom>
          <a:noFill/>
        </p:spPr>
        <p:txBody>
          <a:bodyPr wrap="none" rtlCol="0" anchor="ctr">
            <a:spAutoFit/>
          </a:bodyPr>
          <a:lstStyle/>
          <a:p>
            <a:pPr algn="r"/>
            <a:r>
              <a:rPr lang="id-ID" sz="6000" dirty="0">
                <a:solidFill>
                  <a:schemeClr val="tx1">
                    <a:lumMod val="75000"/>
                    <a:lumOff val="25000"/>
                  </a:schemeClr>
                </a:solidFill>
                <a:latin typeface="Caviar Dreams" panose="020B0402020204020504" pitchFamily="34" charset="0"/>
              </a:rPr>
              <a:t>WHO</a:t>
            </a:r>
          </a:p>
          <a:p>
            <a:pPr algn="r"/>
            <a:r>
              <a:rPr lang="id-ID" sz="6000" dirty="0">
                <a:solidFill>
                  <a:schemeClr val="tx1">
                    <a:lumMod val="75000"/>
                    <a:lumOff val="25000"/>
                  </a:schemeClr>
                </a:solidFill>
                <a:latin typeface="Caviar Dreams" panose="020B0402020204020504" pitchFamily="34" charset="0"/>
              </a:rPr>
              <a:t>WE</a:t>
            </a:r>
          </a:p>
          <a:p>
            <a:pPr algn="r"/>
            <a:r>
              <a:rPr lang="id-ID" sz="6000" dirty="0">
                <a:solidFill>
                  <a:schemeClr val="tx1">
                    <a:lumMod val="75000"/>
                    <a:lumOff val="25000"/>
                  </a:schemeClr>
                </a:solidFill>
                <a:latin typeface="Caviar Dreams" panose="020B0402020204020504" pitchFamily="34" charset="0"/>
              </a:rPr>
              <a:t>ARE</a:t>
            </a:r>
          </a:p>
        </p:txBody>
      </p:sp>
      <p:cxnSp>
        <p:nvCxnSpPr>
          <p:cNvPr id="14" name="Elbow Connector 13"/>
          <p:cNvCxnSpPr/>
          <p:nvPr/>
        </p:nvCxnSpPr>
        <p:spPr>
          <a:xfrm rot="5400000" flipH="1" flipV="1">
            <a:off x="600655" y="646833"/>
            <a:ext cx="1786595" cy="1252021"/>
          </a:xfrm>
          <a:prstGeom prst="bentConnector3">
            <a:avLst>
              <a:gd name="adj1" fmla="val 99606"/>
            </a:avLst>
          </a:prstGeom>
          <a:ln w="19050">
            <a:solidFill>
              <a:srgbClr val="748197"/>
            </a:solidFill>
          </a:ln>
        </p:spPr>
        <p:style>
          <a:lnRef idx="1">
            <a:schemeClr val="accent1"/>
          </a:lnRef>
          <a:fillRef idx="0">
            <a:schemeClr val="accent1"/>
          </a:fillRef>
          <a:effectRef idx="0">
            <a:schemeClr val="accent1"/>
          </a:effectRef>
          <a:fontRef idx="minor">
            <a:schemeClr val="tx1"/>
          </a:fontRef>
        </p:style>
      </p:cxnSp>
      <p:cxnSp>
        <p:nvCxnSpPr>
          <p:cNvPr id="16" name="Elbow Connector 15"/>
          <p:cNvCxnSpPr/>
          <p:nvPr/>
        </p:nvCxnSpPr>
        <p:spPr>
          <a:xfrm rot="5400000">
            <a:off x="5144531" y="4979682"/>
            <a:ext cx="1786595" cy="1252021"/>
          </a:xfrm>
          <a:prstGeom prst="bentConnector3">
            <a:avLst>
              <a:gd name="adj1" fmla="val 99606"/>
            </a:avLst>
          </a:prstGeom>
          <a:ln w="19050">
            <a:solidFill>
              <a:srgbClr val="748197"/>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10368876" y="3268450"/>
            <a:ext cx="792000" cy="0"/>
          </a:xfrm>
          <a:prstGeom prst="line">
            <a:avLst/>
          </a:prstGeom>
          <a:ln w="31750">
            <a:solidFill>
              <a:srgbClr val="74819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097392005"/>
      </p:ext>
    </p:extLst>
  </p:cSld>
  <p:clrMapOvr>
    <a:masterClrMapping/>
  </p:clrMapOvr>
  <p:transition spd="slow">
    <p:cover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Rectangle 1"/>
          <p:cNvSpPr/>
          <p:nvPr/>
        </p:nvSpPr>
        <p:spPr>
          <a:xfrm>
            <a:off x="621305" y="3560892"/>
            <a:ext cx="10972800" cy="2044800"/>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p:cNvSpPr/>
          <p:nvPr/>
        </p:nvSpPr>
        <p:spPr>
          <a:xfrm>
            <a:off x="1067007" y="2741111"/>
            <a:ext cx="10081397" cy="3559666"/>
          </a:xfrm>
          <a:prstGeom prst="rect">
            <a:avLst/>
          </a:prstGeom>
          <a:blipFill dpi="0" rotWithShape="1">
            <a:blip r:embed="rId2"/>
            <a:srcRect/>
            <a:stretch>
              <a:fillRect t="-40514" b="-4051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TextBox 12"/>
          <p:cNvSpPr txBox="1"/>
          <p:nvPr/>
        </p:nvSpPr>
        <p:spPr>
          <a:xfrm>
            <a:off x="6649108" y="1548300"/>
            <a:ext cx="4597772" cy="553998"/>
          </a:xfrm>
          <a:prstGeom prst="rect">
            <a:avLst/>
          </a:prstGeom>
          <a:noFill/>
        </p:spPr>
        <p:txBody>
          <a:bodyPr wrap="square" rtlCol="0">
            <a:spAutoFit/>
          </a:bodyPr>
          <a:lstStyle/>
          <a:p>
            <a:pPr algn="r">
              <a:lnSpc>
                <a:spcPct val="150000"/>
              </a:lnSpc>
            </a:pPr>
            <a:r>
              <a:rPr lang="id-ID" sz="1000" spc="150" dirty="0">
                <a:solidFill>
                  <a:schemeClr val="tx1">
                    <a:lumMod val="75000"/>
                    <a:lumOff val="25000"/>
                  </a:schemeClr>
                </a:solidFill>
                <a:latin typeface="Aller" panose="02000503030000020004" pitchFamily="2" charset="0"/>
              </a:rPr>
              <a:t>LOREM IPSUM DOLOR SIT AMET, ID CONGUE SENTENTIAE MEA, BONORUM ERUDITI NOMINAVI UT CUM.</a:t>
            </a:r>
          </a:p>
        </p:txBody>
      </p:sp>
      <p:sp>
        <p:nvSpPr>
          <p:cNvPr id="11" name="TextBox 10"/>
          <p:cNvSpPr txBox="1"/>
          <p:nvPr/>
        </p:nvSpPr>
        <p:spPr>
          <a:xfrm>
            <a:off x="943647" y="347552"/>
            <a:ext cx="4785440" cy="1015663"/>
          </a:xfrm>
          <a:prstGeom prst="rect">
            <a:avLst/>
          </a:prstGeom>
          <a:noFill/>
        </p:spPr>
        <p:txBody>
          <a:bodyPr wrap="square" rtlCol="0" anchor="ctr">
            <a:spAutoFit/>
          </a:bodyPr>
          <a:lstStyle/>
          <a:p>
            <a:r>
              <a:rPr lang="id-ID" sz="6000" dirty="0">
                <a:solidFill>
                  <a:schemeClr val="tx1">
                    <a:lumMod val="75000"/>
                    <a:lumOff val="25000"/>
                  </a:schemeClr>
                </a:solidFill>
                <a:latin typeface="Caviar Dreams" panose="020B0402020204020504" pitchFamily="34" charset="0"/>
              </a:rPr>
              <a:t>WHO WE ARE</a:t>
            </a:r>
          </a:p>
        </p:txBody>
      </p:sp>
      <p:cxnSp>
        <p:nvCxnSpPr>
          <p:cNvPr id="9" name="Straight Connector 8"/>
          <p:cNvCxnSpPr/>
          <p:nvPr/>
        </p:nvCxnSpPr>
        <p:spPr>
          <a:xfrm>
            <a:off x="1046463" y="1439339"/>
            <a:ext cx="792000" cy="0"/>
          </a:xfrm>
          <a:prstGeom prst="line">
            <a:avLst/>
          </a:prstGeom>
          <a:ln w="31750">
            <a:solidFill>
              <a:srgbClr val="74819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338620029"/>
      </p:ext>
    </p:extLst>
  </p:cSld>
  <p:clrMapOvr>
    <a:masterClrMapping/>
  </p:clrMapOvr>
  <p:transition spd="med">
    <p:pull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Rectangle 9"/>
          <p:cNvSpPr/>
          <p:nvPr/>
        </p:nvSpPr>
        <p:spPr>
          <a:xfrm>
            <a:off x="1195752" y="2885593"/>
            <a:ext cx="4900248" cy="3271759"/>
          </a:xfrm>
          <a:prstGeom prst="rect">
            <a:avLst/>
          </a:prstGeom>
          <a:blipFill dpi="0" rotWithShape="1">
            <a:blip r:embed="rId2"/>
            <a:srcRect/>
            <a:stretch>
              <a:fillRect t="-5567" b="-556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 name="TextBox 10"/>
          <p:cNvSpPr txBox="1"/>
          <p:nvPr/>
        </p:nvSpPr>
        <p:spPr>
          <a:xfrm>
            <a:off x="943646" y="347552"/>
            <a:ext cx="8326963" cy="1015663"/>
          </a:xfrm>
          <a:prstGeom prst="rect">
            <a:avLst/>
          </a:prstGeom>
          <a:noFill/>
        </p:spPr>
        <p:txBody>
          <a:bodyPr wrap="square" rtlCol="0" anchor="ctr">
            <a:spAutoFit/>
          </a:bodyPr>
          <a:lstStyle/>
          <a:p>
            <a:r>
              <a:rPr lang="id-ID" sz="6000" dirty="0">
                <a:solidFill>
                  <a:schemeClr val="tx1">
                    <a:lumMod val="75000"/>
                    <a:lumOff val="25000"/>
                  </a:schemeClr>
                </a:solidFill>
                <a:latin typeface="Caviar Dreams" panose="020B0402020204020504" pitchFamily="34" charset="0"/>
              </a:rPr>
              <a:t>ABOUT THE COMPANY</a:t>
            </a:r>
          </a:p>
        </p:txBody>
      </p:sp>
      <p:sp>
        <p:nvSpPr>
          <p:cNvPr id="14" name="TextBox 13"/>
          <p:cNvSpPr txBox="1"/>
          <p:nvPr/>
        </p:nvSpPr>
        <p:spPr>
          <a:xfrm>
            <a:off x="7019778" y="3090311"/>
            <a:ext cx="4044226" cy="2862322"/>
          </a:xfrm>
          <a:prstGeom prst="rect">
            <a:avLst/>
          </a:prstGeom>
          <a:noFill/>
        </p:spPr>
        <p:txBody>
          <a:bodyPr wrap="square" rtlCol="0">
            <a:spAutoFit/>
          </a:bodyPr>
          <a:lstStyle/>
          <a:p>
            <a:pPr algn="r">
              <a:lnSpc>
                <a:spcPct val="150000"/>
              </a:lnSpc>
            </a:pPr>
            <a:r>
              <a:rPr lang="id-ID" sz="1000" spc="150" dirty="0">
                <a:solidFill>
                  <a:schemeClr val="tx1">
                    <a:lumMod val="75000"/>
                    <a:lumOff val="25000"/>
                  </a:schemeClr>
                </a:solidFill>
                <a:latin typeface="Aller" panose="02000503030000020004" pitchFamily="2" charset="0"/>
              </a:rPr>
              <a:t>Lorem ipsum dolor sit amet, id congue sententiae mea, bonorum eruditi nominavi ut cum, has lucilius platonem ocurreret no. Ea duo probatus assentior, dolorem consectetuer in vix. </a:t>
            </a:r>
          </a:p>
          <a:p>
            <a:pPr algn="r">
              <a:lnSpc>
                <a:spcPct val="150000"/>
              </a:lnSpc>
            </a:pPr>
            <a:r>
              <a:rPr lang="id-ID" sz="1000" spc="150" dirty="0">
                <a:solidFill>
                  <a:schemeClr val="tx1">
                    <a:lumMod val="75000"/>
                    <a:lumOff val="25000"/>
                  </a:schemeClr>
                </a:solidFill>
                <a:latin typeface="Aller" panose="02000503030000020004" pitchFamily="2" charset="0"/>
              </a:rPr>
              <a:t>Ne noster possim sed, nihil fastidii reformidans sea cu, odio audiam commodo et eum. Suas epicurei ius eu, ei probo praesent nam. Eius ancillae vix in, vis et consul inimicus, cu quo mutat soleat. Lorem ipsum dolor sit amet, id congue sententiae mea, bonorum eruditi nominavi ut cum, has lucilius platonem ocurreret no. Ea duo probatus assentior, dolorem consectetuer in vix </a:t>
            </a:r>
          </a:p>
        </p:txBody>
      </p:sp>
      <p:cxnSp>
        <p:nvCxnSpPr>
          <p:cNvPr id="15" name="Elbow Connector 14"/>
          <p:cNvCxnSpPr/>
          <p:nvPr/>
        </p:nvCxnSpPr>
        <p:spPr>
          <a:xfrm rot="10800000" flipH="1">
            <a:off x="9565550" y="5234439"/>
            <a:ext cx="1786595" cy="1252021"/>
          </a:xfrm>
          <a:prstGeom prst="bentConnector3">
            <a:avLst>
              <a:gd name="adj1" fmla="val 99606"/>
            </a:avLst>
          </a:prstGeom>
          <a:ln w="19050">
            <a:solidFill>
              <a:srgbClr val="748197"/>
            </a:solidFill>
          </a:ln>
        </p:spPr>
        <p:style>
          <a:lnRef idx="1">
            <a:schemeClr val="accent1"/>
          </a:lnRef>
          <a:fillRef idx="0">
            <a:schemeClr val="accent1"/>
          </a:fillRef>
          <a:effectRef idx="0">
            <a:schemeClr val="accent1"/>
          </a:effectRef>
          <a:fontRef idx="minor">
            <a:schemeClr val="tx1"/>
          </a:fontRef>
        </p:style>
      </p:cxnSp>
      <p:cxnSp>
        <p:nvCxnSpPr>
          <p:cNvPr id="16" name="Elbow Connector 15"/>
          <p:cNvCxnSpPr/>
          <p:nvPr/>
        </p:nvCxnSpPr>
        <p:spPr>
          <a:xfrm rot="10800000" flipV="1">
            <a:off x="839804" y="2531896"/>
            <a:ext cx="1786595" cy="1252021"/>
          </a:xfrm>
          <a:prstGeom prst="bentConnector3">
            <a:avLst>
              <a:gd name="adj1" fmla="val 99606"/>
            </a:avLst>
          </a:prstGeom>
          <a:ln w="19050">
            <a:solidFill>
              <a:srgbClr val="748197"/>
            </a:solidFill>
          </a:ln>
        </p:spPr>
        <p:style>
          <a:lnRef idx="1">
            <a:schemeClr val="accent1"/>
          </a:lnRef>
          <a:fillRef idx="0">
            <a:schemeClr val="accent1"/>
          </a:fillRef>
          <a:effectRef idx="0">
            <a:schemeClr val="accent1"/>
          </a:effectRef>
          <a:fontRef idx="minor">
            <a:schemeClr val="tx1"/>
          </a:fontRef>
        </p:style>
      </p:cxnSp>
      <p:cxnSp>
        <p:nvCxnSpPr>
          <p:cNvPr id="17" name="Elbow Connector 16"/>
          <p:cNvCxnSpPr/>
          <p:nvPr/>
        </p:nvCxnSpPr>
        <p:spPr>
          <a:xfrm rot="10800000" flipH="1" flipV="1">
            <a:off x="9563202" y="2531095"/>
            <a:ext cx="1786595" cy="1252021"/>
          </a:xfrm>
          <a:prstGeom prst="bentConnector3">
            <a:avLst>
              <a:gd name="adj1" fmla="val 99606"/>
            </a:avLst>
          </a:prstGeom>
          <a:ln w="19050">
            <a:solidFill>
              <a:srgbClr val="748197"/>
            </a:solidFill>
          </a:ln>
        </p:spPr>
        <p:style>
          <a:lnRef idx="1">
            <a:schemeClr val="accent1"/>
          </a:lnRef>
          <a:fillRef idx="0">
            <a:schemeClr val="accent1"/>
          </a:fillRef>
          <a:effectRef idx="0">
            <a:schemeClr val="accent1"/>
          </a:effectRef>
          <a:fontRef idx="minor">
            <a:schemeClr val="tx1"/>
          </a:fontRef>
        </p:style>
      </p:cxnSp>
      <p:cxnSp>
        <p:nvCxnSpPr>
          <p:cNvPr id="18" name="Elbow Connector 17"/>
          <p:cNvCxnSpPr/>
          <p:nvPr/>
        </p:nvCxnSpPr>
        <p:spPr>
          <a:xfrm rot="10800000">
            <a:off x="837456" y="5230553"/>
            <a:ext cx="1786595" cy="1252021"/>
          </a:xfrm>
          <a:prstGeom prst="bentConnector3">
            <a:avLst>
              <a:gd name="adj1" fmla="val 99606"/>
            </a:avLst>
          </a:prstGeom>
          <a:ln w="19050">
            <a:solidFill>
              <a:srgbClr val="748197"/>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1046463" y="1439339"/>
            <a:ext cx="792000" cy="0"/>
          </a:xfrm>
          <a:prstGeom prst="line">
            <a:avLst/>
          </a:prstGeom>
          <a:ln w="31750">
            <a:solidFill>
              <a:srgbClr val="74819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732053818"/>
      </p:ext>
    </p:extLst>
  </p:cSld>
  <p:clrMapOvr>
    <a:masterClrMapping/>
  </p:clrMapOvr>
  <p:transition spd="slow">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Rectangle 1"/>
          <p:cNvSpPr/>
          <p:nvPr/>
        </p:nvSpPr>
        <p:spPr>
          <a:xfrm>
            <a:off x="621305" y="562708"/>
            <a:ext cx="10972800" cy="5738069"/>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 name="TextBox 10"/>
          <p:cNvSpPr txBox="1"/>
          <p:nvPr/>
        </p:nvSpPr>
        <p:spPr>
          <a:xfrm>
            <a:off x="1336381" y="1113226"/>
            <a:ext cx="4785440" cy="1015663"/>
          </a:xfrm>
          <a:prstGeom prst="rect">
            <a:avLst/>
          </a:prstGeom>
          <a:noFill/>
        </p:spPr>
        <p:txBody>
          <a:bodyPr wrap="square" rtlCol="0" anchor="ctr">
            <a:spAutoFit/>
          </a:bodyPr>
          <a:lstStyle/>
          <a:p>
            <a:r>
              <a:rPr lang="id-ID" sz="6000" dirty="0">
                <a:solidFill>
                  <a:schemeClr val="bg1">
                    <a:lumMod val="95000"/>
                  </a:schemeClr>
                </a:solidFill>
                <a:latin typeface="Caviar Dreams" panose="020B0402020204020504" pitchFamily="34" charset="0"/>
              </a:rPr>
              <a:t>WHO WE ARE</a:t>
            </a:r>
          </a:p>
        </p:txBody>
      </p:sp>
      <p:sp>
        <p:nvSpPr>
          <p:cNvPr id="7" name="TextBox 6"/>
          <p:cNvSpPr txBox="1"/>
          <p:nvPr/>
        </p:nvSpPr>
        <p:spPr>
          <a:xfrm>
            <a:off x="1334195" y="3341077"/>
            <a:ext cx="4789813" cy="1913601"/>
          </a:xfrm>
          <a:prstGeom prst="rect">
            <a:avLst/>
          </a:prstGeom>
          <a:noFill/>
        </p:spPr>
        <p:txBody>
          <a:bodyPr wrap="square" rtlCol="0">
            <a:spAutoFit/>
          </a:bodyPr>
          <a:lstStyle/>
          <a:p>
            <a:pPr algn="ctr">
              <a:lnSpc>
                <a:spcPct val="150000"/>
              </a:lnSpc>
            </a:pPr>
            <a:r>
              <a:rPr lang="id-ID" sz="1000" spc="150" dirty="0">
                <a:solidFill>
                  <a:schemeClr val="bg1">
                    <a:lumMod val="95000"/>
                  </a:schemeClr>
                </a:solidFill>
                <a:latin typeface="Aller" panose="02000503030000020004" pitchFamily="2" charset="0"/>
              </a:rPr>
              <a:t>Lorem ipsum dolor sit amet, id congue sententiae mea, bonorum eruditi nominavi ut cum, has lucilius platonem ocurreret no. Ea duo probatus assentior, dolorem consectetuer in vix. </a:t>
            </a:r>
          </a:p>
          <a:p>
            <a:pPr algn="ctr">
              <a:lnSpc>
                <a:spcPct val="150000"/>
              </a:lnSpc>
            </a:pPr>
            <a:r>
              <a:rPr lang="id-ID" sz="1000" spc="150" dirty="0">
                <a:solidFill>
                  <a:schemeClr val="bg1">
                    <a:lumMod val="95000"/>
                  </a:schemeClr>
                </a:solidFill>
                <a:latin typeface="Aller" panose="02000503030000020004" pitchFamily="2" charset="0"/>
              </a:rPr>
              <a:t>Ne noster possim sed, nihil fastidii reformidans sea cu, odio audiam commodo et eum. Suas epicurei ius eu, ei probo praesent nam. Eius ancillae vix in, vis et consul inimicus, cu quo mutat soleat</a:t>
            </a:r>
          </a:p>
        </p:txBody>
      </p:sp>
      <p:sp>
        <p:nvSpPr>
          <p:cNvPr id="9" name="Rectangle 8"/>
          <p:cNvSpPr/>
          <p:nvPr/>
        </p:nvSpPr>
        <p:spPr>
          <a:xfrm>
            <a:off x="6836897" y="0"/>
            <a:ext cx="4301143" cy="6857999"/>
          </a:xfrm>
          <a:prstGeom prst="rect">
            <a:avLst/>
          </a:prstGeom>
          <a:blipFill dpi="0" rotWithShape="1">
            <a:blip r:embed="rId2"/>
            <a:srcRect/>
            <a:stretch>
              <a:fillRect l="-78755" t="-1122" r="-90755" b="-1961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12" name="Straight Connector 11"/>
          <p:cNvCxnSpPr/>
          <p:nvPr/>
        </p:nvCxnSpPr>
        <p:spPr>
          <a:xfrm>
            <a:off x="3333544" y="2205013"/>
            <a:ext cx="792000" cy="0"/>
          </a:xfrm>
          <a:prstGeom prst="line">
            <a:avLst/>
          </a:prstGeom>
          <a:ln w="317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640248341"/>
      </p:ext>
    </p:extLst>
  </p:cSld>
  <p:clrMapOvr>
    <a:masterClrMapping/>
  </p:clrMapOvr>
  <p:transition spd="slow">
    <p:cover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Rectangle 9"/>
          <p:cNvSpPr/>
          <p:nvPr/>
        </p:nvSpPr>
        <p:spPr>
          <a:xfrm>
            <a:off x="0" y="1997612"/>
            <a:ext cx="12192000" cy="2841675"/>
          </a:xfrm>
          <a:prstGeom prst="rect">
            <a:avLst/>
          </a:prstGeom>
          <a:blipFill dpi="0" rotWithShape="1">
            <a:blip r:embed="rId2"/>
            <a:srcRect/>
            <a:stretch>
              <a:fillRect t="-91888" b="-9188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 name="TextBox 10"/>
          <p:cNvSpPr txBox="1"/>
          <p:nvPr/>
        </p:nvSpPr>
        <p:spPr>
          <a:xfrm>
            <a:off x="943646" y="347552"/>
            <a:ext cx="8326963" cy="1015663"/>
          </a:xfrm>
          <a:prstGeom prst="rect">
            <a:avLst/>
          </a:prstGeom>
          <a:noFill/>
        </p:spPr>
        <p:txBody>
          <a:bodyPr wrap="square" rtlCol="0" anchor="ctr">
            <a:spAutoFit/>
          </a:bodyPr>
          <a:lstStyle/>
          <a:p>
            <a:r>
              <a:rPr lang="id-ID" sz="6000" dirty="0">
                <a:solidFill>
                  <a:schemeClr val="tx1">
                    <a:lumMod val="75000"/>
                    <a:lumOff val="25000"/>
                  </a:schemeClr>
                </a:solidFill>
                <a:latin typeface="Caviar Dreams" panose="020B0402020204020504" pitchFamily="34" charset="0"/>
              </a:rPr>
              <a:t>ABOUT THE COMPANY</a:t>
            </a:r>
          </a:p>
        </p:txBody>
      </p:sp>
      <p:cxnSp>
        <p:nvCxnSpPr>
          <p:cNvPr id="15" name="Elbow Connector 14"/>
          <p:cNvCxnSpPr/>
          <p:nvPr/>
        </p:nvCxnSpPr>
        <p:spPr>
          <a:xfrm rot="10800000" flipH="1">
            <a:off x="10093568" y="5296748"/>
            <a:ext cx="1786595" cy="1252021"/>
          </a:xfrm>
          <a:prstGeom prst="bentConnector3">
            <a:avLst>
              <a:gd name="adj1" fmla="val 99606"/>
            </a:avLst>
          </a:prstGeom>
          <a:ln w="19050">
            <a:solidFill>
              <a:srgbClr val="748197"/>
            </a:solidFill>
          </a:ln>
        </p:spPr>
        <p:style>
          <a:lnRef idx="1">
            <a:schemeClr val="accent1"/>
          </a:lnRef>
          <a:fillRef idx="0">
            <a:schemeClr val="accent1"/>
          </a:fillRef>
          <a:effectRef idx="0">
            <a:schemeClr val="accent1"/>
          </a:effectRef>
          <a:fontRef idx="minor">
            <a:schemeClr val="tx1"/>
          </a:fontRef>
        </p:style>
      </p:cxnSp>
      <p:cxnSp>
        <p:nvCxnSpPr>
          <p:cNvPr id="18" name="Elbow Connector 17"/>
          <p:cNvCxnSpPr/>
          <p:nvPr/>
        </p:nvCxnSpPr>
        <p:spPr>
          <a:xfrm rot="10800000">
            <a:off x="316949" y="5298455"/>
            <a:ext cx="1786595" cy="1252021"/>
          </a:xfrm>
          <a:prstGeom prst="bentConnector3">
            <a:avLst>
              <a:gd name="adj1" fmla="val 99606"/>
            </a:avLst>
          </a:prstGeom>
          <a:ln w="19050">
            <a:solidFill>
              <a:srgbClr val="748197"/>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052939" y="5510045"/>
            <a:ext cx="10102741" cy="553998"/>
          </a:xfrm>
          <a:prstGeom prst="rect">
            <a:avLst/>
          </a:prstGeom>
          <a:noFill/>
        </p:spPr>
        <p:txBody>
          <a:bodyPr wrap="square" rtlCol="0">
            <a:spAutoFit/>
          </a:bodyPr>
          <a:lstStyle/>
          <a:p>
            <a:pPr>
              <a:lnSpc>
                <a:spcPct val="150000"/>
              </a:lnSpc>
            </a:pPr>
            <a:r>
              <a:rPr lang="id-ID" sz="1000" spc="150" dirty="0">
                <a:solidFill>
                  <a:schemeClr val="tx1">
                    <a:lumMod val="75000"/>
                    <a:lumOff val="25000"/>
                  </a:schemeClr>
                </a:solidFill>
                <a:latin typeface="Aller" panose="02000503030000020004" pitchFamily="2" charset="0"/>
              </a:rPr>
              <a:t>Lorem ipsum dolor sit amet, id congue sententiae mea, bonorum eruditi nominavi ut cum, has lucilius platonem ocurreret no. Ea duo probatus assentior, dolorem consectetuer in vix. Ne noster possim sed, nihil fastidii reformidans</a:t>
            </a:r>
          </a:p>
        </p:txBody>
      </p:sp>
      <p:cxnSp>
        <p:nvCxnSpPr>
          <p:cNvPr id="13" name="Straight Connector 12"/>
          <p:cNvCxnSpPr/>
          <p:nvPr/>
        </p:nvCxnSpPr>
        <p:spPr>
          <a:xfrm>
            <a:off x="1046463" y="1439339"/>
            <a:ext cx="792000" cy="0"/>
          </a:xfrm>
          <a:prstGeom prst="line">
            <a:avLst/>
          </a:prstGeom>
          <a:ln w="31750">
            <a:solidFill>
              <a:srgbClr val="74819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565428458"/>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Rectangle 8"/>
          <p:cNvSpPr/>
          <p:nvPr/>
        </p:nvSpPr>
        <p:spPr>
          <a:xfrm>
            <a:off x="609600" y="2011681"/>
            <a:ext cx="5486400" cy="3038620"/>
          </a:xfrm>
          <a:prstGeom prst="rect">
            <a:avLst/>
          </a:prstGeom>
          <a:blipFill dpi="0" rotWithShape="1">
            <a:blip r:embed="rId2"/>
            <a:srcRect/>
            <a:stretch>
              <a:fillRect l="-51706" t="-108953" r="-51706" b="-6235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Rectangle 1"/>
          <p:cNvSpPr/>
          <p:nvPr/>
        </p:nvSpPr>
        <p:spPr>
          <a:xfrm>
            <a:off x="607237" y="5050302"/>
            <a:ext cx="10972800" cy="1250475"/>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 name="TextBox 10"/>
          <p:cNvSpPr txBox="1"/>
          <p:nvPr/>
        </p:nvSpPr>
        <p:spPr>
          <a:xfrm>
            <a:off x="3703280" y="339503"/>
            <a:ext cx="4785440" cy="1015663"/>
          </a:xfrm>
          <a:prstGeom prst="rect">
            <a:avLst/>
          </a:prstGeom>
          <a:noFill/>
        </p:spPr>
        <p:txBody>
          <a:bodyPr wrap="square" rtlCol="0" anchor="ctr">
            <a:spAutoFit/>
          </a:bodyPr>
          <a:lstStyle/>
          <a:p>
            <a:r>
              <a:rPr lang="id-ID" sz="6000" dirty="0">
                <a:solidFill>
                  <a:schemeClr val="tx1">
                    <a:lumMod val="75000"/>
                    <a:lumOff val="25000"/>
                  </a:schemeClr>
                </a:solidFill>
                <a:latin typeface="Caviar Dreams" panose="020B0402020204020504" pitchFamily="34" charset="0"/>
              </a:rPr>
              <a:t>WHO WE ARE</a:t>
            </a:r>
          </a:p>
        </p:txBody>
      </p:sp>
      <p:sp>
        <p:nvSpPr>
          <p:cNvPr id="7" name="TextBox 6"/>
          <p:cNvSpPr txBox="1"/>
          <p:nvPr/>
        </p:nvSpPr>
        <p:spPr>
          <a:xfrm>
            <a:off x="1508814" y="5411236"/>
            <a:ext cx="9174371" cy="528606"/>
          </a:xfrm>
          <a:prstGeom prst="rect">
            <a:avLst/>
          </a:prstGeom>
          <a:noFill/>
        </p:spPr>
        <p:txBody>
          <a:bodyPr wrap="square" rtlCol="0">
            <a:spAutoFit/>
          </a:bodyPr>
          <a:lstStyle/>
          <a:p>
            <a:pPr algn="ctr">
              <a:lnSpc>
                <a:spcPct val="150000"/>
              </a:lnSpc>
            </a:pPr>
            <a:r>
              <a:rPr lang="id-ID" sz="1000" spc="150" dirty="0">
                <a:solidFill>
                  <a:schemeClr val="bg1">
                    <a:lumMod val="95000"/>
                  </a:schemeClr>
                </a:solidFill>
                <a:latin typeface="Aller" panose="02000503030000020004" pitchFamily="2" charset="0"/>
              </a:rPr>
              <a:t>Lorem ipsum dolor sit amet, id congue sententiae mea, bonorum eruditi nominavi ut cum, has lucilius platonem ocurreret no. Ea duo probatus assentior, dolorem consectetuer in vix. </a:t>
            </a:r>
          </a:p>
        </p:txBody>
      </p:sp>
      <p:cxnSp>
        <p:nvCxnSpPr>
          <p:cNvPr id="10" name="Straight Connector 9"/>
          <p:cNvCxnSpPr/>
          <p:nvPr/>
        </p:nvCxnSpPr>
        <p:spPr>
          <a:xfrm>
            <a:off x="5702874" y="1439339"/>
            <a:ext cx="792000" cy="0"/>
          </a:xfrm>
          <a:prstGeom prst="line">
            <a:avLst/>
          </a:prstGeom>
          <a:ln w="31750">
            <a:solidFill>
              <a:srgbClr val="748197"/>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6093637" y="2011680"/>
            <a:ext cx="5486400" cy="3038620"/>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xmlns="" val="354907439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2" name="TextBox 11"/>
          <p:cNvSpPr txBox="1"/>
          <p:nvPr/>
        </p:nvSpPr>
        <p:spPr>
          <a:xfrm>
            <a:off x="4135902" y="339503"/>
            <a:ext cx="7118251" cy="1015663"/>
          </a:xfrm>
          <a:prstGeom prst="rect">
            <a:avLst/>
          </a:prstGeom>
          <a:noFill/>
        </p:spPr>
        <p:txBody>
          <a:bodyPr wrap="square" rtlCol="0" anchor="ctr">
            <a:spAutoFit/>
          </a:bodyPr>
          <a:lstStyle/>
          <a:p>
            <a:pPr algn="r"/>
            <a:r>
              <a:rPr lang="id-ID" sz="6000" dirty="0">
                <a:solidFill>
                  <a:schemeClr val="tx1">
                    <a:lumMod val="75000"/>
                    <a:lumOff val="25000"/>
                  </a:schemeClr>
                </a:solidFill>
                <a:latin typeface="Caviar Dreams" panose="020B0402020204020504" pitchFamily="34" charset="0"/>
              </a:rPr>
              <a:t>COMPANY HISTORY</a:t>
            </a:r>
          </a:p>
        </p:txBody>
      </p:sp>
      <p:cxnSp>
        <p:nvCxnSpPr>
          <p:cNvPr id="21" name="Straight Connector 20"/>
          <p:cNvCxnSpPr/>
          <p:nvPr/>
        </p:nvCxnSpPr>
        <p:spPr>
          <a:xfrm>
            <a:off x="10359278" y="1439339"/>
            <a:ext cx="792000" cy="0"/>
          </a:xfrm>
          <a:prstGeom prst="line">
            <a:avLst/>
          </a:prstGeom>
          <a:ln w="31750">
            <a:solidFill>
              <a:srgbClr val="748197"/>
            </a:solidFill>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0" y="1980029"/>
            <a:ext cx="7202658" cy="1491175"/>
          </a:xfrm>
          <a:prstGeom prst="rect">
            <a:avLst/>
          </a:prstGeom>
          <a:blipFill dpi="0" rotWithShape="1">
            <a:blip r:embed="rId2"/>
            <a:srcRect/>
            <a:stretch>
              <a:fillRect t="-191420" b="-19142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Rectangle 2"/>
          <p:cNvSpPr/>
          <p:nvPr/>
        </p:nvSpPr>
        <p:spPr>
          <a:xfrm>
            <a:off x="7202658" y="2338754"/>
            <a:ext cx="2208628" cy="773723"/>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4" name="Rectangle 13"/>
          <p:cNvSpPr/>
          <p:nvPr/>
        </p:nvSpPr>
        <p:spPr>
          <a:xfrm>
            <a:off x="2780714" y="5366825"/>
            <a:ext cx="7202658" cy="1491175"/>
          </a:xfrm>
          <a:prstGeom prst="rect">
            <a:avLst/>
          </a:prstGeom>
          <a:blipFill dpi="0" rotWithShape="1">
            <a:blip r:embed="rId3" cstate="print"/>
            <a:srcRect/>
            <a:stretch>
              <a:fillRect t="-19142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 name="Rectangle 14"/>
          <p:cNvSpPr/>
          <p:nvPr/>
        </p:nvSpPr>
        <p:spPr>
          <a:xfrm>
            <a:off x="9983372" y="5725550"/>
            <a:ext cx="2208628" cy="773723"/>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 name="Rectangle 15"/>
          <p:cNvSpPr/>
          <p:nvPr/>
        </p:nvSpPr>
        <p:spPr>
          <a:xfrm>
            <a:off x="1404425" y="3673427"/>
            <a:ext cx="7202658" cy="1491175"/>
          </a:xfrm>
          <a:prstGeom prst="rect">
            <a:avLst/>
          </a:prstGeom>
          <a:blipFill dpi="0" rotWithShape="1">
            <a:blip r:embed="rId4" cstate="print"/>
            <a:srcRect/>
            <a:stretch>
              <a:fillRect t="-173000" b="-47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 name="Rectangle 16"/>
          <p:cNvSpPr/>
          <p:nvPr/>
        </p:nvSpPr>
        <p:spPr>
          <a:xfrm>
            <a:off x="8607083" y="4032152"/>
            <a:ext cx="2208628" cy="773723"/>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8" name="TextBox 17"/>
          <p:cNvSpPr txBox="1"/>
          <p:nvPr/>
        </p:nvSpPr>
        <p:spPr>
          <a:xfrm>
            <a:off x="7553302" y="2448616"/>
            <a:ext cx="1507340" cy="553998"/>
          </a:xfrm>
          <a:prstGeom prst="rect">
            <a:avLst/>
          </a:prstGeom>
          <a:noFill/>
        </p:spPr>
        <p:txBody>
          <a:bodyPr wrap="square" rtlCol="0" anchor="ctr">
            <a:spAutoFit/>
          </a:bodyPr>
          <a:lstStyle/>
          <a:p>
            <a:pPr algn="ctr">
              <a:lnSpc>
                <a:spcPct val="150000"/>
              </a:lnSpc>
            </a:pPr>
            <a:r>
              <a:rPr lang="id-ID" sz="2000" spc="150" dirty="0">
                <a:solidFill>
                  <a:schemeClr val="bg1"/>
                </a:solidFill>
                <a:latin typeface="Caviar Dreams" panose="020B0402020204020504" pitchFamily="34" charset="0"/>
              </a:rPr>
              <a:t>2010</a:t>
            </a:r>
          </a:p>
        </p:txBody>
      </p:sp>
      <p:sp>
        <p:nvSpPr>
          <p:cNvPr id="20" name="TextBox 19"/>
          <p:cNvSpPr txBox="1"/>
          <p:nvPr/>
        </p:nvSpPr>
        <p:spPr>
          <a:xfrm>
            <a:off x="8957727" y="4175485"/>
            <a:ext cx="1507340" cy="487056"/>
          </a:xfrm>
          <a:prstGeom prst="rect">
            <a:avLst/>
          </a:prstGeom>
          <a:noFill/>
        </p:spPr>
        <p:txBody>
          <a:bodyPr wrap="square" rtlCol="0" anchor="ctr">
            <a:spAutoFit/>
          </a:bodyPr>
          <a:lstStyle/>
          <a:p>
            <a:pPr algn="ctr">
              <a:lnSpc>
                <a:spcPct val="150000"/>
              </a:lnSpc>
            </a:pPr>
            <a:r>
              <a:rPr lang="id-ID" sz="2000" spc="150" dirty="0">
                <a:solidFill>
                  <a:schemeClr val="bg1"/>
                </a:solidFill>
                <a:latin typeface="Caviar Dreams" panose="020B0402020204020504" pitchFamily="34" charset="0"/>
              </a:rPr>
              <a:t>2014</a:t>
            </a:r>
          </a:p>
        </p:txBody>
      </p:sp>
      <p:sp>
        <p:nvSpPr>
          <p:cNvPr id="22" name="TextBox 21"/>
          <p:cNvSpPr txBox="1"/>
          <p:nvPr/>
        </p:nvSpPr>
        <p:spPr>
          <a:xfrm>
            <a:off x="10334016" y="5868883"/>
            <a:ext cx="1507340" cy="487056"/>
          </a:xfrm>
          <a:prstGeom prst="rect">
            <a:avLst/>
          </a:prstGeom>
          <a:noFill/>
        </p:spPr>
        <p:txBody>
          <a:bodyPr wrap="square" rtlCol="0" anchor="ctr">
            <a:spAutoFit/>
          </a:bodyPr>
          <a:lstStyle/>
          <a:p>
            <a:pPr algn="ctr">
              <a:lnSpc>
                <a:spcPct val="150000"/>
              </a:lnSpc>
            </a:pPr>
            <a:r>
              <a:rPr lang="id-ID" sz="2000" spc="150" dirty="0">
                <a:solidFill>
                  <a:schemeClr val="bg1"/>
                </a:solidFill>
                <a:latin typeface="Caviar Dreams" panose="020B0402020204020504" pitchFamily="34" charset="0"/>
              </a:rPr>
              <a:t>2017</a:t>
            </a:r>
          </a:p>
        </p:txBody>
      </p:sp>
    </p:spTree>
    <p:extLst>
      <p:ext uri="{BB962C8B-B14F-4D97-AF65-F5344CB8AC3E}">
        <p14:creationId xmlns:p14="http://schemas.microsoft.com/office/powerpoint/2010/main" xmlns="" val="4042966493"/>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left)">
                                      <p:cBhvr>
                                        <p:cTn id="11" dur="500"/>
                                        <p:tgtEl>
                                          <p:spTgt spid="1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left)">
                                      <p:cBhvr>
                                        <p:cTn id="15" dur="500"/>
                                        <p:tgtEl>
                                          <p:spTgt spid="17"/>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left)">
                                      <p:cBhvr>
                                        <p:cTn id="19" dur="500"/>
                                        <p:tgtEl>
                                          <p:spTgt spid="20"/>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left)">
                                      <p:cBhvr>
                                        <p:cTn id="23" dur="500"/>
                                        <p:tgtEl>
                                          <p:spTgt spid="15"/>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left)">
                                      <p:cBhvr>
                                        <p:cTn id="2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5" grpId="0" animBg="1"/>
      <p:bldP spid="17" grpId="0" animBg="1"/>
      <p:bldP spid="18" grpId="0"/>
      <p:bldP spid="20" grpId="0"/>
      <p:bldP spid="2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Rectangle 1"/>
          <p:cNvSpPr/>
          <p:nvPr/>
        </p:nvSpPr>
        <p:spPr>
          <a:xfrm>
            <a:off x="607237" y="0"/>
            <a:ext cx="10972800" cy="6858000"/>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Rectangle 8"/>
          <p:cNvSpPr/>
          <p:nvPr/>
        </p:nvSpPr>
        <p:spPr>
          <a:xfrm>
            <a:off x="0" y="1997613"/>
            <a:ext cx="12192000" cy="3285538"/>
          </a:xfrm>
          <a:prstGeom prst="rect">
            <a:avLst/>
          </a:prstGeom>
          <a:blipFill dpi="0" rotWithShape="1">
            <a:blip r:embed="rId2"/>
            <a:srcRect/>
            <a:stretch>
              <a:fillRect t="-58527" b="-8252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p:nvSpPr>
        <p:spPr>
          <a:xfrm>
            <a:off x="1508814" y="5844595"/>
            <a:ext cx="9174371" cy="528606"/>
          </a:xfrm>
          <a:prstGeom prst="rect">
            <a:avLst/>
          </a:prstGeom>
          <a:noFill/>
        </p:spPr>
        <p:txBody>
          <a:bodyPr wrap="square" rtlCol="0">
            <a:spAutoFit/>
          </a:bodyPr>
          <a:lstStyle/>
          <a:p>
            <a:pPr algn="ctr">
              <a:lnSpc>
                <a:spcPct val="150000"/>
              </a:lnSpc>
            </a:pPr>
            <a:r>
              <a:rPr lang="id-ID" sz="1000" spc="150" dirty="0">
                <a:solidFill>
                  <a:schemeClr val="bg1">
                    <a:lumMod val="95000"/>
                  </a:schemeClr>
                </a:solidFill>
                <a:latin typeface="Aller" panose="02000503030000020004" pitchFamily="2" charset="0"/>
              </a:rPr>
              <a:t>Lorem ipsum dolor sit amet, id congue sententiae mea, bonorum eruditi nominavi ut cum, has lucilius platonem ocurreret no. Ea duo probatus assentior, dolorem consectetuer in vix. </a:t>
            </a:r>
          </a:p>
        </p:txBody>
      </p:sp>
      <p:sp>
        <p:nvSpPr>
          <p:cNvPr id="12" name="TextBox 11"/>
          <p:cNvSpPr txBox="1"/>
          <p:nvPr/>
        </p:nvSpPr>
        <p:spPr>
          <a:xfrm>
            <a:off x="3703280" y="339503"/>
            <a:ext cx="4785440" cy="1015663"/>
          </a:xfrm>
          <a:prstGeom prst="rect">
            <a:avLst/>
          </a:prstGeom>
          <a:noFill/>
        </p:spPr>
        <p:txBody>
          <a:bodyPr wrap="square" rtlCol="0" anchor="ctr">
            <a:spAutoFit/>
          </a:bodyPr>
          <a:lstStyle/>
          <a:p>
            <a:r>
              <a:rPr lang="id-ID" sz="6000" dirty="0">
                <a:solidFill>
                  <a:schemeClr val="bg1">
                    <a:lumMod val="95000"/>
                  </a:schemeClr>
                </a:solidFill>
                <a:latin typeface="Caviar Dreams" panose="020B0402020204020504" pitchFamily="34" charset="0"/>
              </a:rPr>
              <a:t>WHO WE ARE</a:t>
            </a:r>
          </a:p>
        </p:txBody>
      </p:sp>
      <p:cxnSp>
        <p:nvCxnSpPr>
          <p:cNvPr id="13" name="Straight Connector 12"/>
          <p:cNvCxnSpPr/>
          <p:nvPr/>
        </p:nvCxnSpPr>
        <p:spPr>
          <a:xfrm>
            <a:off x="5702873" y="1439339"/>
            <a:ext cx="792000" cy="0"/>
          </a:xfrm>
          <a:prstGeom prst="line">
            <a:avLst/>
          </a:prstGeom>
          <a:ln w="317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2386022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7" name="Rectangle 16"/>
          <p:cNvSpPr/>
          <p:nvPr/>
        </p:nvSpPr>
        <p:spPr>
          <a:xfrm>
            <a:off x="6448134" y="3577713"/>
            <a:ext cx="5743865" cy="2754000"/>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 name="Rectangle 15"/>
          <p:cNvSpPr/>
          <p:nvPr/>
        </p:nvSpPr>
        <p:spPr>
          <a:xfrm>
            <a:off x="0" y="2025748"/>
            <a:ext cx="5731456" cy="2755041"/>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Rectangle 8"/>
          <p:cNvSpPr/>
          <p:nvPr/>
        </p:nvSpPr>
        <p:spPr>
          <a:xfrm>
            <a:off x="1" y="2078468"/>
            <a:ext cx="5364000" cy="2649600"/>
          </a:xfrm>
          <a:prstGeom prst="rect">
            <a:avLst/>
          </a:prstGeom>
          <a:blipFill dpi="0" rotWithShape="1">
            <a:blip r:embed="rId2"/>
            <a:srcRect/>
            <a:stretch>
              <a:fillRect b="-59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TextBox 11"/>
          <p:cNvSpPr txBox="1"/>
          <p:nvPr/>
        </p:nvSpPr>
        <p:spPr>
          <a:xfrm>
            <a:off x="946016" y="339503"/>
            <a:ext cx="4785440" cy="1015663"/>
          </a:xfrm>
          <a:prstGeom prst="rect">
            <a:avLst/>
          </a:prstGeom>
          <a:noFill/>
        </p:spPr>
        <p:txBody>
          <a:bodyPr wrap="square" rtlCol="0" anchor="ctr">
            <a:spAutoFit/>
          </a:bodyPr>
          <a:lstStyle/>
          <a:p>
            <a:r>
              <a:rPr lang="id-ID" sz="6000" dirty="0">
                <a:solidFill>
                  <a:schemeClr val="tx1">
                    <a:lumMod val="75000"/>
                    <a:lumOff val="25000"/>
                  </a:schemeClr>
                </a:solidFill>
                <a:latin typeface="Caviar Dreams" panose="020B0402020204020504" pitchFamily="34" charset="0"/>
              </a:rPr>
              <a:t>OUR PASION</a:t>
            </a:r>
          </a:p>
        </p:txBody>
      </p:sp>
      <p:sp>
        <p:nvSpPr>
          <p:cNvPr id="8" name="Rectangle 7"/>
          <p:cNvSpPr/>
          <p:nvPr/>
        </p:nvSpPr>
        <p:spPr>
          <a:xfrm>
            <a:off x="6818142" y="3630502"/>
            <a:ext cx="5364000" cy="2648421"/>
          </a:xfrm>
          <a:prstGeom prst="rect">
            <a:avLst/>
          </a:prstGeom>
          <a:blipFill dpi="0" rotWithShape="1">
            <a:blip r:embed="rId3"/>
            <a:srcRect/>
            <a:stretch>
              <a:fillRect l="-4363" t="-35698" r="-4363" b="-2469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11" name="Elbow Connector 10"/>
          <p:cNvCxnSpPr/>
          <p:nvPr/>
        </p:nvCxnSpPr>
        <p:spPr>
          <a:xfrm rot="10800000" flipH="1">
            <a:off x="3952544" y="5079691"/>
            <a:ext cx="1786595" cy="1252021"/>
          </a:xfrm>
          <a:prstGeom prst="bentConnector3">
            <a:avLst>
              <a:gd name="adj1" fmla="val 99606"/>
            </a:avLst>
          </a:prstGeom>
          <a:ln w="19050">
            <a:solidFill>
              <a:srgbClr val="748197"/>
            </a:solidFill>
          </a:ln>
        </p:spPr>
        <p:style>
          <a:lnRef idx="1">
            <a:schemeClr val="accent1"/>
          </a:lnRef>
          <a:fillRef idx="0">
            <a:schemeClr val="accent1"/>
          </a:fillRef>
          <a:effectRef idx="0">
            <a:schemeClr val="accent1"/>
          </a:effectRef>
          <a:fontRef idx="minor">
            <a:schemeClr val="tx1"/>
          </a:fontRef>
        </p:style>
      </p:cxnSp>
      <p:cxnSp>
        <p:nvCxnSpPr>
          <p:cNvPr id="13" name="Elbow Connector 12"/>
          <p:cNvCxnSpPr/>
          <p:nvPr/>
        </p:nvCxnSpPr>
        <p:spPr>
          <a:xfrm rot="10800000" flipV="1">
            <a:off x="6452816" y="2025461"/>
            <a:ext cx="1786595" cy="1252021"/>
          </a:xfrm>
          <a:prstGeom prst="bentConnector3">
            <a:avLst>
              <a:gd name="adj1" fmla="val 99606"/>
            </a:avLst>
          </a:prstGeom>
          <a:ln w="19050">
            <a:solidFill>
              <a:srgbClr val="748197"/>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974153" y="5203772"/>
            <a:ext cx="4399706" cy="784830"/>
          </a:xfrm>
          <a:prstGeom prst="rect">
            <a:avLst/>
          </a:prstGeom>
          <a:noFill/>
        </p:spPr>
        <p:txBody>
          <a:bodyPr wrap="square" rtlCol="0">
            <a:spAutoFit/>
          </a:bodyPr>
          <a:lstStyle/>
          <a:p>
            <a:pPr>
              <a:lnSpc>
                <a:spcPct val="150000"/>
              </a:lnSpc>
            </a:pPr>
            <a:r>
              <a:rPr lang="id-ID" sz="1000" spc="150" dirty="0">
                <a:solidFill>
                  <a:schemeClr val="tx1">
                    <a:lumMod val="75000"/>
                    <a:lumOff val="25000"/>
                  </a:schemeClr>
                </a:solidFill>
                <a:latin typeface="Aller" panose="02000503030000020004" pitchFamily="2" charset="0"/>
              </a:rPr>
              <a:t>Lorem ipsum dolor sit amet, id congue sententiae mea, bonorum eruditi nominavi ut cum, has lucilius platonem ocurreret no</a:t>
            </a:r>
          </a:p>
        </p:txBody>
      </p:sp>
      <p:sp>
        <p:nvSpPr>
          <p:cNvPr id="15" name="TextBox 14"/>
          <p:cNvSpPr txBox="1"/>
          <p:nvPr/>
        </p:nvSpPr>
        <p:spPr>
          <a:xfrm>
            <a:off x="6743076" y="2289955"/>
            <a:ext cx="4813289" cy="784830"/>
          </a:xfrm>
          <a:prstGeom prst="rect">
            <a:avLst/>
          </a:prstGeom>
          <a:noFill/>
        </p:spPr>
        <p:txBody>
          <a:bodyPr wrap="square" rtlCol="0">
            <a:spAutoFit/>
          </a:bodyPr>
          <a:lstStyle/>
          <a:p>
            <a:pPr>
              <a:lnSpc>
                <a:spcPct val="150000"/>
              </a:lnSpc>
            </a:pPr>
            <a:r>
              <a:rPr lang="id-ID" sz="1000" spc="150" dirty="0">
                <a:solidFill>
                  <a:schemeClr val="tx1">
                    <a:lumMod val="75000"/>
                    <a:lumOff val="25000"/>
                  </a:schemeClr>
                </a:solidFill>
                <a:latin typeface="Aller" panose="02000503030000020004" pitchFamily="2" charset="0"/>
              </a:rPr>
              <a:t>Lorem ipsum dolor sit amet, id congue sententiae mea, bonorum eruditi nominavi ut cum, has lucilius platonem ocurreret no. </a:t>
            </a:r>
          </a:p>
        </p:txBody>
      </p:sp>
      <p:cxnSp>
        <p:nvCxnSpPr>
          <p:cNvPr id="18" name="Straight Connector 17"/>
          <p:cNvCxnSpPr/>
          <p:nvPr/>
        </p:nvCxnSpPr>
        <p:spPr>
          <a:xfrm>
            <a:off x="1046463" y="1439339"/>
            <a:ext cx="792000" cy="0"/>
          </a:xfrm>
          <a:prstGeom prst="line">
            <a:avLst/>
          </a:prstGeom>
          <a:ln w="31750">
            <a:solidFill>
              <a:srgbClr val="74819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349846322"/>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left)">
                                      <p:cBhvr>
                                        <p:cTn id="10" dur="500"/>
                                        <p:tgtEl>
                                          <p:spTgt spid="9"/>
                                        </p:tgtEl>
                                      </p:cBhvr>
                                    </p:animEffect>
                                  </p:childTnLst>
                                </p:cTn>
                              </p:par>
                            </p:childTnLst>
                          </p:cTn>
                        </p:par>
                        <p:par>
                          <p:cTn id="11" fill="hold">
                            <p:stCondLst>
                              <p:cond delay="500"/>
                            </p:stCondLst>
                            <p:childTnLst>
                              <p:par>
                                <p:cTn id="12" presetID="22" presetClass="entr" presetSubtype="2" fill="hold" grpId="0" nodeType="after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wipe(right)">
                                      <p:cBhvr>
                                        <p:cTn id="14" dur="500"/>
                                        <p:tgtEl>
                                          <p:spTgt spid="17"/>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right)">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6" grpId="0" animBg="1"/>
      <p:bldP spid="9" grpId="0" animBg="1"/>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6" name="Rectangle 15"/>
          <p:cNvSpPr/>
          <p:nvPr/>
        </p:nvSpPr>
        <p:spPr>
          <a:xfrm>
            <a:off x="-1" y="1986950"/>
            <a:ext cx="7554351" cy="4344763"/>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Rectangle 8"/>
          <p:cNvSpPr/>
          <p:nvPr/>
        </p:nvSpPr>
        <p:spPr>
          <a:xfrm>
            <a:off x="0" y="2237707"/>
            <a:ext cx="6488686" cy="3843248"/>
          </a:xfrm>
          <a:prstGeom prst="rect">
            <a:avLst/>
          </a:prstGeom>
          <a:blipFill dpi="0" rotWithShape="1">
            <a:blip r:embed="rId2"/>
            <a:srcRect/>
            <a:stretch>
              <a:fillRect t="-50201" b="-3620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TextBox 11"/>
          <p:cNvSpPr txBox="1"/>
          <p:nvPr/>
        </p:nvSpPr>
        <p:spPr>
          <a:xfrm>
            <a:off x="6488686" y="339503"/>
            <a:ext cx="4785440" cy="1015663"/>
          </a:xfrm>
          <a:prstGeom prst="rect">
            <a:avLst/>
          </a:prstGeom>
          <a:noFill/>
        </p:spPr>
        <p:txBody>
          <a:bodyPr wrap="square" rtlCol="0" anchor="ctr">
            <a:spAutoFit/>
          </a:bodyPr>
          <a:lstStyle/>
          <a:p>
            <a:pPr algn="r"/>
            <a:r>
              <a:rPr lang="id-ID" sz="6000" dirty="0">
                <a:solidFill>
                  <a:schemeClr val="tx1">
                    <a:lumMod val="75000"/>
                    <a:lumOff val="25000"/>
                  </a:schemeClr>
                </a:solidFill>
                <a:latin typeface="Caviar Dreams" panose="020B0402020204020504" pitchFamily="34" charset="0"/>
              </a:rPr>
              <a:t>OUR PASION</a:t>
            </a:r>
          </a:p>
        </p:txBody>
      </p:sp>
      <p:cxnSp>
        <p:nvCxnSpPr>
          <p:cNvPr id="11" name="Elbow Connector 10"/>
          <p:cNvCxnSpPr/>
          <p:nvPr/>
        </p:nvCxnSpPr>
        <p:spPr>
          <a:xfrm rot="10800000" flipH="1">
            <a:off x="9734366" y="5079691"/>
            <a:ext cx="1786595" cy="1252021"/>
          </a:xfrm>
          <a:prstGeom prst="bentConnector3">
            <a:avLst>
              <a:gd name="adj1" fmla="val 99606"/>
            </a:avLst>
          </a:prstGeom>
          <a:ln w="19050">
            <a:solidFill>
              <a:srgbClr val="748197"/>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8078618" y="3429000"/>
            <a:ext cx="3058594" cy="1384995"/>
          </a:xfrm>
          <a:prstGeom prst="rect">
            <a:avLst/>
          </a:prstGeom>
          <a:noFill/>
        </p:spPr>
        <p:txBody>
          <a:bodyPr wrap="square" rtlCol="0">
            <a:spAutoFit/>
          </a:bodyPr>
          <a:lstStyle/>
          <a:p>
            <a:pPr algn="ctr">
              <a:lnSpc>
                <a:spcPct val="150000"/>
              </a:lnSpc>
            </a:pPr>
            <a:r>
              <a:rPr lang="id-ID" sz="1400" spc="150" dirty="0">
                <a:solidFill>
                  <a:schemeClr val="tx1">
                    <a:lumMod val="75000"/>
                    <a:lumOff val="25000"/>
                  </a:schemeClr>
                </a:solidFill>
                <a:latin typeface="Aller" panose="02000503030000020004" pitchFamily="2" charset="0"/>
              </a:rPr>
              <a:t>“LOREM IPSUM DOLOR SIT AMET, ID CONGUE SENTENTIAE MEA, BONORUM ERUDITI NOMINAVI UT CUM”.</a:t>
            </a:r>
          </a:p>
        </p:txBody>
      </p:sp>
      <p:cxnSp>
        <p:nvCxnSpPr>
          <p:cNvPr id="21" name="Straight Connector 20"/>
          <p:cNvCxnSpPr/>
          <p:nvPr/>
        </p:nvCxnSpPr>
        <p:spPr>
          <a:xfrm>
            <a:off x="10345212" y="1439339"/>
            <a:ext cx="792000" cy="0"/>
          </a:xfrm>
          <a:prstGeom prst="line">
            <a:avLst/>
          </a:prstGeom>
          <a:ln w="31750">
            <a:solidFill>
              <a:srgbClr val="748197"/>
            </a:solidFill>
          </a:ln>
        </p:spPr>
        <p:style>
          <a:lnRef idx="1">
            <a:schemeClr val="accent1"/>
          </a:lnRef>
          <a:fillRef idx="0">
            <a:schemeClr val="accent1"/>
          </a:fillRef>
          <a:effectRef idx="0">
            <a:schemeClr val="accent1"/>
          </a:effectRef>
          <a:fontRef idx="minor">
            <a:schemeClr val="tx1"/>
          </a:fontRef>
        </p:style>
      </p:cxnSp>
      <p:cxnSp>
        <p:nvCxnSpPr>
          <p:cNvPr id="22" name="Elbow Connector 21"/>
          <p:cNvCxnSpPr/>
          <p:nvPr/>
        </p:nvCxnSpPr>
        <p:spPr>
          <a:xfrm rot="10800000" flipH="1" flipV="1">
            <a:off x="9734365" y="1986950"/>
            <a:ext cx="1786595" cy="1252021"/>
          </a:xfrm>
          <a:prstGeom prst="bentConnector3">
            <a:avLst>
              <a:gd name="adj1" fmla="val 99606"/>
            </a:avLst>
          </a:prstGeom>
          <a:ln w="19050">
            <a:solidFill>
              <a:srgbClr val="74819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862989455"/>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0"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6" name="Rectangle 15"/>
          <p:cNvSpPr/>
          <p:nvPr/>
        </p:nvSpPr>
        <p:spPr>
          <a:xfrm>
            <a:off x="689318" y="1986950"/>
            <a:ext cx="9183858" cy="4344763"/>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Rectangle 8"/>
          <p:cNvSpPr/>
          <p:nvPr/>
        </p:nvSpPr>
        <p:spPr>
          <a:xfrm>
            <a:off x="4761070" y="2237707"/>
            <a:ext cx="6488686" cy="3843248"/>
          </a:xfrm>
          <a:prstGeom prst="rect">
            <a:avLst/>
          </a:prstGeom>
          <a:blipFill dpi="0" rotWithShape="1">
            <a:blip r:embed="rId2"/>
            <a:srcRect/>
            <a:stretch>
              <a:fillRect t="-83455" b="-6945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TextBox 11"/>
          <p:cNvSpPr txBox="1"/>
          <p:nvPr/>
        </p:nvSpPr>
        <p:spPr>
          <a:xfrm>
            <a:off x="931946" y="339503"/>
            <a:ext cx="4785440" cy="1015663"/>
          </a:xfrm>
          <a:prstGeom prst="rect">
            <a:avLst/>
          </a:prstGeom>
          <a:noFill/>
        </p:spPr>
        <p:txBody>
          <a:bodyPr wrap="square" rtlCol="0" anchor="ctr">
            <a:spAutoFit/>
          </a:bodyPr>
          <a:lstStyle/>
          <a:p>
            <a:r>
              <a:rPr lang="id-ID" sz="6000" dirty="0">
                <a:solidFill>
                  <a:schemeClr val="tx1">
                    <a:lumMod val="75000"/>
                    <a:lumOff val="25000"/>
                  </a:schemeClr>
                </a:solidFill>
                <a:latin typeface="Caviar Dreams" panose="020B0402020204020504" pitchFamily="34" charset="0"/>
              </a:rPr>
              <a:t>OUR VISION</a:t>
            </a:r>
          </a:p>
        </p:txBody>
      </p:sp>
      <p:cxnSp>
        <p:nvCxnSpPr>
          <p:cNvPr id="11" name="Elbow Connector 10"/>
          <p:cNvCxnSpPr/>
          <p:nvPr/>
        </p:nvCxnSpPr>
        <p:spPr>
          <a:xfrm rot="10800000" flipH="1">
            <a:off x="9734366" y="5076000"/>
            <a:ext cx="1786595" cy="1252021"/>
          </a:xfrm>
          <a:prstGeom prst="bentConnector3">
            <a:avLst>
              <a:gd name="adj1" fmla="val 99606"/>
            </a:avLst>
          </a:prstGeom>
          <a:ln w="19050">
            <a:solidFill>
              <a:srgbClr val="748197"/>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1139625" y="3466833"/>
            <a:ext cx="3058594" cy="1384995"/>
          </a:xfrm>
          <a:prstGeom prst="rect">
            <a:avLst/>
          </a:prstGeom>
          <a:noFill/>
        </p:spPr>
        <p:txBody>
          <a:bodyPr wrap="square" rtlCol="0">
            <a:spAutoFit/>
          </a:bodyPr>
          <a:lstStyle/>
          <a:p>
            <a:pPr algn="ctr">
              <a:lnSpc>
                <a:spcPct val="150000"/>
              </a:lnSpc>
            </a:pPr>
            <a:r>
              <a:rPr lang="id-ID" sz="1400" spc="150" dirty="0">
                <a:solidFill>
                  <a:schemeClr val="bg1"/>
                </a:solidFill>
                <a:latin typeface="Aller" panose="02000503030000020004" pitchFamily="2" charset="0"/>
              </a:rPr>
              <a:t>“LOREM IPSUM DOLOR SIT AMET, ID CONGUE SENTENTIAE MEA, BONORUM ERUDITI NOMINAVI UT CUM”.</a:t>
            </a:r>
          </a:p>
        </p:txBody>
      </p:sp>
      <p:cxnSp>
        <p:nvCxnSpPr>
          <p:cNvPr id="21" name="Straight Connector 20"/>
          <p:cNvCxnSpPr/>
          <p:nvPr/>
        </p:nvCxnSpPr>
        <p:spPr>
          <a:xfrm>
            <a:off x="1074600" y="1439339"/>
            <a:ext cx="792000" cy="0"/>
          </a:xfrm>
          <a:prstGeom prst="line">
            <a:avLst/>
          </a:prstGeom>
          <a:ln w="31750">
            <a:solidFill>
              <a:srgbClr val="748197"/>
            </a:solidFill>
          </a:ln>
        </p:spPr>
        <p:style>
          <a:lnRef idx="1">
            <a:schemeClr val="accent1"/>
          </a:lnRef>
          <a:fillRef idx="0">
            <a:schemeClr val="accent1"/>
          </a:fillRef>
          <a:effectRef idx="0">
            <a:schemeClr val="accent1"/>
          </a:effectRef>
          <a:fontRef idx="minor">
            <a:schemeClr val="tx1"/>
          </a:fontRef>
        </p:style>
      </p:cxnSp>
      <p:cxnSp>
        <p:nvCxnSpPr>
          <p:cNvPr id="22" name="Elbow Connector 21"/>
          <p:cNvCxnSpPr/>
          <p:nvPr/>
        </p:nvCxnSpPr>
        <p:spPr>
          <a:xfrm rot="10800000" flipH="1" flipV="1">
            <a:off x="9734365" y="2001018"/>
            <a:ext cx="1786595" cy="1252021"/>
          </a:xfrm>
          <a:prstGeom prst="bentConnector3">
            <a:avLst>
              <a:gd name="adj1" fmla="val 99606"/>
            </a:avLst>
          </a:prstGeom>
          <a:ln w="19050">
            <a:solidFill>
              <a:srgbClr val="74819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4200318517"/>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900" decel="100000" fill="hold"/>
                                        <p:tgtEl>
                                          <p:spTgt spid="9"/>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fade">
                                      <p:cBhvr>
                                        <p:cTn id="1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0"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6" name="Rectangle 15"/>
          <p:cNvSpPr/>
          <p:nvPr/>
        </p:nvSpPr>
        <p:spPr>
          <a:xfrm>
            <a:off x="689318" y="2001019"/>
            <a:ext cx="10818053" cy="4344763"/>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Rectangle 8"/>
          <p:cNvSpPr/>
          <p:nvPr/>
        </p:nvSpPr>
        <p:spPr>
          <a:xfrm>
            <a:off x="1046464" y="2093077"/>
            <a:ext cx="10095148" cy="2521126"/>
          </a:xfrm>
          <a:prstGeom prst="rect">
            <a:avLst/>
          </a:prstGeom>
          <a:blipFill dpi="0" rotWithShape="1">
            <a:blip r:embed="rId2"/>
            <a:srcRect/>
            <a:stretch>
              <a:fillRect t="-63000" b="-92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TextBox 11"/>
          <p:cNvSpPr txBox="1"/>
          <p:nvPr/>
        </p:nvSpPr>
        <p:spPr>
          <a:xfrm>
            <a:off x="931946" y="339503"/>
            <a:ext cx="4785440" cy="1015663"/>
          </a:xfrm>
          <a:prstGeom prst="rect">
            <a:avLst/>
          </a:prstGeom>
          <a:noFill/>
        </p:spPr>
        <p:txBody>
          <a:bodyPr wrap="square" rtlCol="0" anchor="ctr">
            <a:spAutoFit/>
          </a:bodyPr>
          <a:lstStyle/>
          <a:p>
            <a:r>
              <a:rPr lang="id-ID" sz="6000" dirty="0">
                <a:solidFill>
                  <a:schemeClr val="tx1">
                    <a:lumMod val="75000"/>
                    <a:lumOff val="25000"/>
                  </a:schemeClr>
                </a:solidFill>
                <a:latin typeface="Caviar Dreams" panose="020B0402020204020504" pitchFamily="34" charset="0"/>
              </a:rPr>
              <a:t>OUR VISION</a:t>
            </a:r>
          </a:p>
        </p:txBody>
      </p:sp>
      <p:sp>
        <p:nvSpPr>
          <p:cNvPr id="20" name="TextBox 19"/>
          <p:cNvSpPr txBox="1"/>
          <p:nvPr/>
        </p:nvSpPr>
        <p:spPr>
          <a:xfrm>
            <a:off x="2795612" y="5110660"/>
            <a:ext cx="6596851" cy="738664"/>
          </a:xfrm>
          <a:prstGeom prst="rect">
            <a:avLst/>
          </a:prstGeom>
          <a:noFill/>
        </p:spPr>
        <p:txBody>
          <a:bodyPr wrap="square" rtlCol="0">
            <a:spAutoFit/>
          </a:bodyPr>
          <a:lstStyle/>
          <a:p>
            <a:pPr algn="ctr">
              <a:lnSpc>
                <a:spcPct val="150000"/>
              </a:lnSpc>
            </a:pPr>
            <a:r>
              <a:rPr lang="id-ID" sz="1400" spc="150" dirty="0">
                <a:solidFill>
                  <a:schemeClr val="bg1"/>
                </a:solidFill>
                <a:latin typeface="Aller" panose="02000503030000020004" pitchFamily="2" charset="0"/>
              </a:rPr>
              <a:t>“LOREM IPSUM DOLOR SIT AMET, ID CONGUE SENTENTIAE MEA, BONORUM ERUDITI NOMINAVI UT CUM”.</a:t>
            </a:r>
          </a:p>
        </p:txBody>
      </p:sp>
      <p:cxnSp>
        <p:nvCxnSpPr>
          <p:cNvPr id="21" name="Straight Connector 20"/>
          <p:cNvCxnSpPr/>
          <p:nvPr/>
        </p:nvCxnSpPr>
        <p:spPr>
          <a:xfrm>
            <a:off x="1074600" y="1439339"/>
            <a:ext cx="792000" cy="0"/>
          </a:xfrm>
          <a:prstGeom prst="line">
            <a:avLst/>
          </a:prstGeom>
          <a:ln w="31750">
            <a:solidFill>
              <a:srgbClr val="748197"/>
            </a:solidFill>
          </a:ln>
        </p:spPr>
        <p:style>
          <a:lnRef idx="1">
            <a:schemeClr val="accent1"/>
          </a:lnRef>
          <a:fillRef idx="0">
            <a:schemeClr val="accent1"/>
          </a:fillRef>
          <a:effectRef idx="0">
            <a:schemeClr val="accent1"/>
          </a:effectRef>
          <a:fontRef idx="minor">
            <a:schemeClr val="tx1"/>
          </a:fontRef>
        </p:style>
      </p:cxnSp>
      <p:cxnSp>
        <p:nvCxnSpPr>
          <p:cNvPr id="14" name="Elbow Connector 13"/>
          <p:cNvCxnSpPr/>
          <p:nvPr/>
        </p:nvCxnSpPr>
        <p:spPr>
          <a:xfrm rot="10800000" flipH="1">
            <a:off x="9355017" y="4906995"/>
            <a:ext cx="1786595" cy="1252021"/>
          </a:xfrm>
          <a:prstGeom prst="bentConnector3">
            <a:avLst>
              <a:gd name="adj1" fmla="val 99606"/>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8" name="Elbow Connector 17"/>
          <p:cNvCxnSpPr/>
          <p:nvPr/>
        </p:nvCxnSpPr>
        <p:spPr>
          <a:xfrm rot="10800000">
            <a:off x="1046463" y="4906995"/>
            <a:ext cx="1786595" cy="1252021"/>
          </a:xfrm>
          <a:prstGeom prst="bentConnector3">
            <a:avLst>
              <a:gd name="adj1" fmla="val 99606"/>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832478104"/>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0"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Rectangle 1"/>
          <p:cNvSpPr/>
          <p:nvPr/>
        </p:nvSpPr>
        <p:spPr>
          <a:xfrm>
            <a:off x="607237" y="0"/>
            <a:ext cx="10972800" cy="6858000"/>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TextBox 11"/>
          <p:cNvSpPr txBox="1"/>
          <p:nvPr/>
        </p:nvSpPr>
        <p:spPr>
          <a:xfrm>
            <a:off x="3703280" y="339503"/>
            <a:ext cx="4785440" cy="1015663"/>
          </a:xfrm>
          <a:prstGeom prst="rect">
            <a:avLst/>
          </a:prstGeom>
          <a:noFill/>
        </p:spPr>
        <p:txBody>
          <a:bodyPr wrap="square" rtlCol="0" anchor="ctr">
            <a:spAutoFit/>
          </a:bodyPr>
          <a:lstStyle/>
          <a:p>
            <a:r>
              <a:rPr lang="id-ID" sz="6000" dirty="0">
                <a:solidFill>
                  <a:schemeClr val="bg1">
                    <a:lumMod val="95000"/>
                  </a:schemeClr>
                </a:solidFill>
                <a:latin typeface="Caviar Dreams" panose="020B0402020204020504" pitchFamily="34" charset="0"/>
              </a:rPr>
              <a:t>WHAT WE DO</a:t>
            </a:r>
          </a:p>
        </p:txBody>
      </p:sp>
      <p:cxnSp>
        <p:nvCxnSpPr>
          <p:cNvPr id="13" name="Straight Connector 12"/>
          <p:cNvCxnSpPr/>
          <p:nvPr/>
        </p:nvCxnSpPr>
        <p:spPr>
          <a:xfrm>
            <a:off x="5702873" y="1439339"/>
            <a:ext cx="792000" cy="0"/>
          </a:xfrm>
          <a:prstGeom prst="line">
            <a:avLst/>
          </a:prstGeom>
          <a:ln w="317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4" name="Right Triangle 3"/>
          <p:cNvSpPr/>
          <p:nvPr/>
        </p:nvSpPr>
        <p:spPr>
          <a:xfrm rot="-8100000">
            <a:off x="6879419" y="2512000"/>
            <a:ext cx="309490" cy="30949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 name="TextBox 15"/>
          <p:cNvSpPr txBox="1"/>
          <p:nvPr/>
        </p:nvSpPr>
        <p:spPr>
          <a:xfrm>
            <a:off x="7678057" y="2303114"/>
            <a:ext cx="3182197" cy="784830"/>
          </a:xfrm>
          <a:prstGeom prst="rect">
            <a:avLst/>
          </a:prstGeom>
          <a:noFill/>
        </p:spPr>
        <p:txBody>
          <a:bodyPr wrap="square" rtlCol="0">
            <a:spAutoFit/>
          </a:bodyPr>
          <a:lstStyle/>
          <a:p>
            <a:pPr>
              <a:lnSpc>
                <a:spcPct val="150000"/>
              </a:lnSpc>
            </a:pPr>
            <a:r>
              <a:rPr lang="id-ID" sz="1000" spc="150" dirty="0">
                <a:solidFill>
                  <a:schemeClr val="bg1">
                    <a:lumMod val="95000"/>
                  </a:schemeClr>
                </a:solidFill>
                <a:latin typeface="Aller" panose="02000503030000020004" pitchFamily="2" charset="0"/>
              </a:rPr>
              <a:t>Lorem ipsum dolor sit amet, id congue sententiae mea, bonorum eruditi nominavi ut cum</a:t>
            </a:r>
          </a:p>
        </p:txBody>
      </p:sp>
      <p:sp>
        <p:nvSpPr>
          <p:cNvPr id="17" name="Right Triangle 16"/>
          <p:cNvSpPr/>
          <p:nvPr/>
        </p:nvSpPr>
        <p:spPr>
          <a:xfrm rot="-8100000">
            <a:off x="6879417" y="3951836"/>
            <a:ext cx="309490" cy="30949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8" name="TextBox 17"/>
          <p:cNvSpPr txBox="1"/>
          <p:nvPr/>
        </p:nvSpPr>
        <p:spPr>
          <a:xfrm>
            <a:off x="7678057" y="3598751"/>
            <a:ext cx="3182197" cy="1015663"/>
          </a:xfrm>
          <a:prstGeom prst="rect">
            <a:avLst/>
          </a:prstGeom>
          <a:noFill/>
        </p:spPr>
        <p:txBody>
          <a:bodyPr wrap="square" rtlCol="0">
            <a:spAutoFit/>
          </a:bodyPr>
          <a:lstStyle/>
          <a:p>
            <a:pPr>
              <a:lnSpc>
                <a:spcPct val="150000"/>
              </a:lnSpc>
            </a:pPr>
            <a:r>
              <a:rPr lang="id-ID" sz="1000" spc="150" dirty="0">
                <a:solidFill>
                  <a:schemeClr val="bg1">
                    <a:lumMod val="95000"/>
                  </a:schemeClr>
                </a:solidFill>
                <a:latin typeface="Aller" panose="02000503030000020004" pitchFamily="2" charset="0"/>
              </a:rPr>
              <a:t>Lorem ipsum dolor sit amet, id congue sententiae mea, bonorum eruditi nominavi ut cum, has lucilius platonem ocurreret no. </a:t>
            </a:r>
          </a:p>
        </p:txBody>
      </p:sp>
      <p:sp>
        <p:nvSpPr>
          <p:cNvPr id="19" name="Right Triangle 18"/>
          <p:cNvSpPr/>
          <p:nvPr/>
        </p:nvSpPr>
        <p:spPr>
          <a:xfrm rot="-8100000">
            <a:off x="6879417" y="5436967"/>
            <a:ext cx="309490" cy="30949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lumMod val="95000"/>
                </a:schemeClr>
              </a:solidFill>
            </a:endParaRPr>
          </a:p>
        </p:txBody>
      </p:sp>
      <p:sp>
        <p:nvSpPr>
          <p:cNvPr id="20" name="TextBox 19"/>
          <p:cNvSpPr txBox="1"/>
          <p:nvPr/>
        </p:nvSpPr>
        <p:spPr>
          <a:xfrm>
            <a:off x="7678057" y="5199297"/>
            <a:ext cx="3182197" cy="784830"/>
          </a:xfrm>
          <a:prstGeom prst="rect">
            <a:avLst/>
          </a:prstGeom>
          <a:noFill/>
        </p:spPr>
        <p:txBody>
          <a:bodyPr wrap="square" rtlCol="0">
            <a:spAutoFit/>
          </a:bodyPr>
          <a:lstStyle/>
          <a:p>
            <a:pPr>
              <a:lnSpc>
                <a:spcPct val="150000"/>
              </a:lnSpc>
            </a:pPr>
            <a:r>
              <a:rPr lang="id-ID" sz="1000" spc="150" dirty="0">
                <a:solidFill>
                  <a:schemeClr val="bg1">
                    <a:lumMod val="95000"/>
                  </a:schemeClr>
                </a:solidFill>
                <a:latin typeface="Aller" panose="02000503030000020004" pitchFamily="2" charset="0"/>
              </a:rPr>
              <a:t>Lorem ipsum dolor sit amet, id congue sententiae mea, bonorum eruditi nominavi ut cum</a:t>
            </a:r>
          </a:p>
        </p:txBody>
      </p:sp>
      <p:sp>
        <p:nvSpPr>
          <p:cNvPr id="3" name="Rectangle 2"/>
          <p:cNvSpPr/>
          <p:nvPr/>
        </p:nvSpPr>
        <p:spPr>
          <a:xfrm>
            <a:off x="1069146" y="2005234"/>
            <a:ext cx="5852166" cy="1287888"/>
          </a:xfrm>
          <a:prstGeom prst="rect">
            <a:avLst/>
          </a:prstGeom>
          <a:blipFill dpi="0" rotWithShape="1">
            <a:blip r:embed="rId2" cstate="print"/>
            <a:srcRect/>
            <a:stretch>
              <a:fillRect t="-58547" b="-14054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1" name="Rectangle 20"/>
          <p:cNvSpPr/>
          <p:nvPr/>
        </p:nvSpPr>
        <p:spPr>
          <a:xfrm>
            <a:off x="1069142" y="3462639"/>
            <a:ext cx="5852166" cy="1287888"/>
          </a:xfrm>
          <a:prstGeom prst="rect">
            <a:avLst/>
          </a:prstGeom>
          <a:blipFill dpi="0" rotWithShape="1">
            <a:blip r:embed="rId3" cstate="print"/>
            <a:srcRect/>
            <a:stretch>
              <a:fillRect t="-119799" b="-1779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2" name="Rectangle 21"/>
          <p:cNvSpPr/>
          <p:nvPr/>
        </p:nvSpPr>
        <p:spPr>
          <a:xfrm>
            <a:off x="1069146" y="4920655"/>
            <a:ext cx="5852166" cy="1287888"/>
          </a:xfrm>
          <a:prstGeom prst="rect">
            <a:avLst/>
          </a:prstGeom>
          <a:blipFill dpi="0" rotWithShape="1">
            <a:blip r:embed="rId4"/>
            <a:srcRect/>
            <a:stretch>
              <a:fillRect l="-443" t="-385468" r="-443" b="-14346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xmlns="" val="1631875418"/>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500"/>
                                        <p:tgtEl>
                                          <p:spTgt spid="1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left)">
                                      <p:cBhvr>
                                        <p:cTn id="15" dur="500"/>
                                        <p:tgtEl>
                                          <p:spTgt spid="17"/>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left)">
                                      <p:cBhvr>
                                        <p:cTn id="19" dur="500"/>
                                        <p:tgtEl>
                                          <p:spTgt spid="18"/>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left)">
                                      <p:cBhvr>
                                        <p:cTn id="23" dur="500"/>
                                        <p:tgtEl>
                                          <p:spTgt spid="19"/>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left)">
                                      <p:cBhvr>
                                        <p:cTn id="2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6" grpId="0"/>
      <p:bldP spid="17" grpId="0" animBg="1"/>
      <p:bldP spid="18" grpId="0"/>
      <p:bldP spid="19" grpId="0" animBg="1"/>
      <p:bldP spid="20"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3000" b="-83000"/>
          </a:stretch>
        </a:blipFill>
        <a:effectLst/>
      </p:bgPr>
    </p:bg>
    <p:spTree>
      <p:nvGrpSpPr>
        <p:cNvPr id="1" name=""/>
        <p:cNvGrpSpPr/>
        <p:nvPr/>
      </p:nvGrpSpPr>
      <p:grpSpPr>
        <a:xfrm>
          <a:off x="0" y="0"/>
          <a:ext cx="0" cy="0"/>
          <a:chOff x="0" y="0"/>
          <a:chExt cx="0" cy="0"/>
        </a:xfrm>
      </p:grpSpPr>
      <p:sp>
        <p:nvSpPr>
          <p:cNvPr id="14" name="Oval 13"/>
          <p:cNvSpPr/>
          <p:nvPr/>
        </p:nvSpPr>
        <p:spPr>
          <a:xfrm>
            <a:off x="31788" y="248666"/>
            <a:ext cx="6360668" cy="6360668"/>
          </a:xfrm>
          <a:prstGeom prst="ellipse">
            <a:avLst/>
          </a:prstGeom>
          <a:solidFill>
            <a:srgbClr val="748197">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8" name="TextBox 17"/>
          <p:cNvSpPr txBox="1"/>
          <p:nvPr/>
        </p:nvSpPr>
        <p:spPr>
          <a:xfrm>
            <a:off x="2283607" y="3504452"/>
            <a:ext cx="2668210" cy="553998"/>
          </a:xfrm>
          <a:prstGeom prst="rect">
            <a:avLst/>
          </a:prstGeom>
          <a:noFill/>
        </p:spPr>
        <p:txBody>
          <a:bodyPr wrap="square" rtlCol="0">
            <a:spAutoFit/>
          </a:bodyPr>
          <a:lstStyle/>
          <a:p>
            <a:pPr>
              <a:lnSpc>
                <a:spcPct val="150000"/>
              </a:lnSpc>
            </a:pPr>
            <a:r>
              <a:rPr lang="id-ID" sz="1000" spc="150" dirty="0">
                <a:solidFill>
                  <a:schemeClr val="bg1"/>
                </a:solidFill>
                <a:latin typeface="Aller" panose="02000503030000020004" pitchFamily="2" charset="0"/>
              </a:rPr>
              <a:t>Lorem ipsum dolor sit amet, id congue sententiae mea</a:t>
            </a:r>
          </a:p>
        </p:txBody>
      </p:sp>
      <p:sp>
        <p:nvSpPr>
          <p:cNvPr id="20" name="TextBox 19"/>
          <p:cNvSpPr txBox="1"/>
          <p:nvPr/>
        </p:nvSpPr>
        <p:spPr>
          <a:xfrm>
            <a:off x="2283607" y="4603324"/>
            <a:ext cx="2668210" cy="784830"/>
          </a:xfrm>
          <a:prstGeom prst="rect">
            <a:avLst/>
          </a:prstGeom>
          <a:noFill/>
        </p:spPr>
        <p:txBody>
          <a:bodyPr wrap="square" rtlCol="0">
            <a:spAutoFit/>
          </a:bodyPr>
          <a:lstStyle/>
          <a:p>
            <a:pPr>
              <a:lnSpc>
                <a:spcPct val="150000"/>
              </a:lnSpc>
            </a:pPr>
            <a:r>
              <a:rPr lang="id-ID" sz="1000" spc="150" dirty="0">
                <a:solidFill>
                  <a:schemeClr val="bg1"/>
                </a:solidFill>
                <a:latin typeface="Aller" panose="02000503030000020004" pitchFamily="2" charset="0"/>
              </a:rPr>
              <a:t>Lorem ipsum dolor sit amet, id congue sententiae mea, bonorum eruditi nominavi ut cum</a:t>
            </a:r>
          </a:p>
        </p:txBody>
      </p:sp>
      <p:sp>
        <p:nvSpPr>
          <p:cNvPr id="15" name="TextBox 14"/>
          <p:cNvSpPr txBox="1"/>
          <p:nvPr/>
        </p:nvSpPr>
        <p:spPr>
          <a:xfrm>
            <a:off x="861600" y="1509314"/>
            <a:ext cx="4785440" cy="1015663"/>
          </a:xfrm>
          <a:prstGeom prst="rect">
            <a:avLst/>
          </a:prstGeom>
          <a:noFill/>
        </p:spPr>
        <p:txBody>
          <a:bodyPr wrap="square" rtlCol="0" anchor="ctr">
            <a:spAutoFit/>
          </a:bodyPr>
          <a:lstStyle/>
          <a:p>
            <a:r>
              <a:rPr lang="id-ID" sz="6000" dirty="0">
                <a:solidFill>
                  <a:schemeClr val="bg1">
                    <a:lumMod val="95000"/>
                  </a:schemeClr>
                </a:solidFill>
                <a:latin typeface="Caviar Dreams" panose="020B0402020204020504" pitchFamily="34" charset="0"/>
              </a:rPr>
              <a:t>WHAT WE DO</a:t>
            </a:r>
          </a:p>
        </p:txBody>
      </p:sp>
      <p:cxnSp>
        <p:nvCxnSpPr>
          <p:cNvPr id="23" name="Straight Connector 22"/>
          <p:cNvCxnSpPr/>
          <p:nvPr/>
        </p:nvCxnSpPr>
        <p:spPr>
          <a:xfrm>
            <a:off x="2861193" y="2609150"/>
            <a:ext cx="792000" cy="0"/>
          </a:xfrm>
          <a:prstGeom prst="line">
            <a:avLst/>
          </a:prstGeom>
          <a:ln w="317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1537967" y="3058176"/>
            <a:ext cx="479618" cy="1446550"/>
          </a:xfrm>
          <a:prstGeom prst="rect">
            <a:avLst/>
          </a:prstGeom>
          <a:noFill/>
        </p:spPr>
        <p:txBody>
          <a:bodyPr wrap="none" rtlCol="0">
            <a:spAutoFit/>
          </a:bodyPr>
          <a:lstStyle/>
          <a:p>
            <a:pPr algn="ctr"/>
            <a:r>
              <a:rPr lang="id-ID" sz="8800" dirty="0">
                <a:solidFill>
                  <a:schemeClr val="bg1">
                    <a:lumMod val="95000"/>
                  </a:schemeClr>
                </a:solidFill>
                <a:latin typeface="Children of the Starlight" pitchFamily="2" charset="0"/>
              </a:rPr>
              <a:t>1</a:t>
            </a:r>
          </a:p>
        </p:txBody>
      </p:sp>
      <p:sp>
        <p:nvSpPr>
          <p:cNvPr id="25" name="TextBox 24"/>
          <p:cNvSpPr txBox="1"/>
          <p:nvPr/>
        </p:nvSpPr>
        <p:spPr>
          <a:xfrm>
            <a:off x="1436176" y="4272464"/>
            <a:ext cx="683200" cy="1446550"/>
          </a:xfrm>
          <a:prstGeom prst="rect">
            <a:avLst/>
          </a:prstGeom>
          <a:noFill/>
        </p:spPr>
        <p:txBody>
          <a:bodyPr wrap="none" rtlCol="0">
            <a:spAutoFit/>
          </a:bodyPr>
          <a:lstStyle/>
          <a:p>
            <a:pPr algn="ctr"/>
            <a:r>
              <a:rPr lang="id-ID" sz="8800" dirty="0">
                <a:solidFill>
                  <a:schemeClr val="bg1">
                    <a:lumMod val="95000"/>
                  </a:schemeClr>
                </a:solidFill>
                <a:latin typeface="Children of the Starlight" pitchFamily="2" charset="0"/>
              </a:rPr>
              <a:t>2</a:t>
            </a:r>
          </a:p>
        </p:txBody>
      </p:sp>
    </p:spTree>
    <p:extLst>
      <p:ext uri="{BB962C8B-B14F-4D97-AF65-F5344CB8AC3E}">
        <p14:creationId xmlns:p14="http://schemas.microsoft.com/office/powerpoint/2010/main" xmlns="" val="3868377755"/>
      </p:ext>
    </p:extLst>
  </p:cSld>
  <p:clrMapOvr>
    <a:masterClrMapping/>
  </p:clrMapOvr>
  <mc:AlternateContent xmlns:mc="http://schemas.openxmlformats.org/markup-compatibility/2006">
    <mc:Choice xmlns:p14="http://schemas.microsoft.com/office/powerpoint/2010/main" xmlns=""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900" decel="100000" fill="hold"/>
                                        <p:tgtEl>
                                          <p:spTgt spid="2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4"/>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37" presetClass="entr" presetSubtype="0" fill="hold" grpId="0" nodeType="after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fade">
                                      <p:cBhvr>
                                        <p:cTn id="14" dur="1000"/>
                                        <p:tgtEl>
                                          <p:spTgt spid="25"/>
                                        </p:tgtEl>
                                      </p:cBhvr>
                                    </p:animEffect>
                                    <p:anim calcmode="lin" valueType="num">
                                      <p:cBhvr>
                                        <p:cTn id="15" dur="1000" fill="hold"/>
                                        <p:tgtEl>
                                          <p:spTgt spid="25"/>
                                        </p:tgtEl>
                                        <p:attrNameLst>
                                          <p:attrName>ppt_x</p:attrName>
                                        </p:attrNameLst>
                                      </p:cBhvr>
                                      <p:tavLst>
                                        <p:tav tm="0">
                                          <p:val>
                                            <p:strVal val="#ppt_x"/>
                                          </p:val>
                                        </p:tav>
                                        <p:tav tm="100000">
                                          <p:val>
                                            <p:strVal val="#ppt_x"/>
                                          </p:val>
                                        </p:tav>
                                      </p:tavLst>
                                    </p:anim>
                                    <p:anim calcmode="lin" valueType="num">
                                      <p:cBhvr>
                                        <p:cTn id="16" dur="900" decel="100000" fill="hold"/>
                                        <p:tgtEl>
                                          <p:spTgt spid="25"/>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2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4" name="Rectangle 43"/>
          <p:cNvSpPr/>
          <p:nvPr/>
        </p:nvSpPr>
        <p:spPr>
          <a:xfrm>
            <a:off x="548642" y="2017488"/>
            <a:ext cx="11113200" cy="3660279"/>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8" name="Rectangle 27"/>
          <p:cNvSpPr/>
          <p:nvPr/>
        </p:nvSpPr>
        <p:spPr>
          <a:xfrm>
            <a:off x="0" y="3429000"/>
            <a:ext cx="12192000" cy="3429000"/>
          </a:xfrm>
          <a:prstGeom prst="rect">
            <a:avLst/>
          </a:prstGeom>
          <a:blipFill dpi="0" rotWithShape="1">
            <a:blip r:embed="rId2"/>
            <a:srcRect/>
            <a:stretch>
              <a:fillRect t="-81233" b="-8123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2" name="TextBox 21"/>
          <p:cNvSpPr txBox="1"/>
          <p:nvPr/>
        </p:nvSpPr>
        <p:spPr>
          <a:xfrm>
            <a:off x="931946" y="339503"/>
            <a:ext cx="4785440" cy="1015663"/>
          </a:xfrm>
          <a:prstGeom prst="rect">
            <a:avLst/>
          </a:prstGeom>
          <a:noFill/>
        </p:spPr>
        <p:txBody>
          <a:bodyPr wrap="square" rtlCol="0" anchor="ctr">
            <a:spAutoFit/>
          </a:bodyPr>
          <a:lstStyle/>
          <a:p>
            <a:r>
              <a:rPr lang="id-ID" sz="6000" dirty="0">
                <a:solidFill>
                  <a:schemeClr val="tx1">
                    <a:lumMod val="75000"/>
                    <a:lumOff val="25000"/>
                  </a:schemeClr>
                </a:solidFill>
                <a:latin typeface="Caviar Dreams" panose="020B0402020204020504" pitchFamily="34" charset="0"/>
              </a:rPr>
              <a:t>CONTACT</a:t>
            </a:r>
          </a:p>
        </p:txBody>
      </p:sp>
      <p:cxnSp>
        <p:nvCxnSpPr>
          <p:cNvPr id="23" name="Straight Connector 22"/>
          <p:cNvCxnSpPr/>
          <p:nvPr/>
        </p:nvCxnSpPr>
        <p:spPr>
          <a:xfrm>
            <a:off x="1074600" y="1439339"/>
            <a:ext cx="792000" cy="0"/>
          </a:xfrm>
          <a:prstGeom prst="line">
            <a:avLst/>
          </a:prstGeom>
          <a:ln w="31750">
            <a:solidFill>
              <a:srgbClr val="748197"/>
            </a:solidFill>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1357002" y="2346775"/>
            <a:ext cx="2182479" cy="692497"/>
          </a:xfrm>
          <a:prstGeom prst="rect">
            <a:avLst/>
          </a:prstGeom>
          <a:noFill/>
        </p:spPr>
        <p:txBody>
          <a:bodyPr wrap="square" rtlCol="0">
            <a:spAutoFit/>
          </a:bodyPr>
          <a:lstStyle/>
          <a:p>
            <a:pPr>
              <a:lnSpc>
                <a:spcPct val="150000"/>
              </a:lnSpc>
            </a:pPr>
            <a:r>
              <a:rPr lang="id-ID" sz="1600" spc="150" dirty="0">
                <a:solidFill>
                  <a:schemeClr val="bg1"/>
                </a:solidFill>
                <a:latin typeface="Caviar Dreams" panose="020B0402020204020504" pitchFamily="34" charset="0"/>
              </a:rPr>
              <a:t>ADDRESS</a:t>
            </a:r>
          </a:p>
          <a:p>
            <a:pPr>
              <a:lnSpc>
                <a:spcPct val="150000"/>
              </a:lnSpc>
            </a:pPr>
            <a:r>
              <a:rPr lang="id-ID" sz="1000" spc="150" dirty="0">
                <a:solidFill>
                  <a:schemeClr val="bg1"/>
                </a:solidFill>
                <a:latin typeface="Aller" panose="02000503030000020004" pitchFamily="2" charset="0"/>
              </a:rPr>
              <a:t>123 Mainstreet, Anytown</a:t>
            </a:r>
          </a:p>
        </p:txBody>
      </p:sp>
      <p:sp>
        <p:nvSpPr>
          <p:cNvPr id="29" name="TextBox 28"/>
          <p:cNvSpPr txBox="1"/>
          <p:nvPr/>
        </p:nvSpPr>
        <p:spPr>
          <a:xfrm>
            <a:off x="7074262" y="2346774"/>
            <a:ext cx="1532710" cy="692497"/>
          </a:xfrm>
          <a:prstGeom prst="rect">
            <a:avLst/>
          </a:prstGeom>
          <a:noFill/>
        </p:spPr>
        <p:txBody>
          <a:bodyPr wrap="square" rtlCol="0">
            <a:spAutoFit/>
          </a:bodyPr>
          <a:lstStyle/>
          <a:p>
            <a:pPr>
              <a:lnSpc>
                <a:spcPct val="150000"/>
              </a:lnSpc>
            </a:pPr>
            <a:r>
              <a:rPr lang="id-ID" sz="1600" spc="150" dirty="0">
                <a:solidFill>
                  <a:schemeClr val="bg1"/>
                </a:solidFill>
                <a:latin typeface="Caviar Dreams" panose="020B0402020204020504" pitchFamily="34" charset="0"/>
              </a:rPr>
              <a:t>PHONE</a:t>
            </a:r>
          </a:p>
          <a:p>
            <a:pPr>
              <a:lnSpc>
                <a:spcPct val="150000"/>
              </a:lnSpc>
            </a:pPr>
            <a:r>
              <a:rPr lang="id-ID" sz="1000" spc="150" dirty="0">
                <a:solidFill>
                  <a:schemeClr val="bg1"/>
                </a:solidFill>
                <a:latin typeface="Aller" panose="02000503030000020004" pitchFamily="2" charset="0"/>
              </a:rPr>
              <a:t>+0123456789</a:t>
            </a:r>
          </a:p>
        </p:txBody>
      </p:sp>
      <p:sp>
        <p:nvSpPr>
          <p:cNvPr id="30" name="TextBox 29"/>
          <p:cNvSpPr txBox="1"/>
          <p:nvPr/>
        </p:nvSpPr>
        <p:spPr>
          <a:xfrm>
            <a:off x="4211002" y="2346774"/>
            <a:ext cx="1689103" cy="692497"/>
          </a:xfrm>
          <a:prstGeom prst="rect">
            <a:avLst/>
          </a:prstGeom>
          <a:noFill/>
        </p:spPr>
        <p:txBody>
          <a:bodyPr wrap="square" rtlCol="0">
            <a:spAutoFit/>
          </a:bodyPr>
          <a:lstStyle/>
          <a:p>
            <a:pPr>
              <a:lnSpc>
                <a:spcPct val="150000"/>
              </a:lnSpc>
            </a:pPr>
            <a:r>
              <a:rPr lang="id-ID" sz="1600" spc="150" dirty="0">
                <a:solidFill>
                  <a:schemeClr val="bg1"/>
                </a:solidFill>
                <a:latin typeface="Caviar Dreams" panose="020B0402020204020504" pitchFamily="34" charset="0"/>
              </a:rPr>
              <a:t>EMAIL</a:t>
            </a:r>
          </a:p>
          <a:p>
            <a:pPr>
              <a:lnSpc>
                <a:spcPct val="150000"/>
              </a:lnSpc>
            </a:pPr>
            <a:r>
              <a:rPr lang="id-ID" sz="1000" spc="150" dirty="0">
                <a:solidFill>
                  <a:schemeClr val="bg1"/>
                </a:solidFill>
                <a:latin typeface="Aller" panose="02000503030000020004" pitchFamily="2" charset="0"/>
              </a:rPr>
              <a:t>office@email.com</a:t>
            </a:r>
          </a:p>
        </p:txBody>
      </p:sp>
      <p:sp>
        <p:nvSpPr>
          <p:cNvPr id="31" name="TextBox 30"/>
          <p:cNvSpPr txBox="1"/>
          <p:nvPr/>
        </p:nvSpPr>
        <p:spPr>
          <a:xfrm>
            <a:off x="9781129" y="2346774"/>
            <a:ext cx="1409386" cy="692497"/>
          </a:xfrm>
          <a:prstGeom prst="rect">
            <a:avLst/>
          </a:prstGeom>
          <a:noFill/>
        </p:spPr>
        <p:txBody>
          <a:bodyPr wrap="square" rtlCol="0">
            <a:spAutoFit/>
          </a:bodyPr>
          <a:lstStyle/>
          <a:p>
            <a:pPr>
              <a:lnSpc>
                <a:spcPct val="150000"/>
              </a:lnSpc>
            </a:pPr>
            <a:r>
              <a:rPr lang="id-ID" sz="1600" spc="150" dirty="0">
                <a:solidFill>
                  <a:schemeClr val="bg1"/>
                </a:solidFill>
                <a:latin typeface="Caviar Dreams" panose="020B0402020204020504" pitchFamily="34" charset="0"/>
              </a:rPr>
              <a:t>SOCIAL</a:t>
            </a:r>
          </a:p>
          <a:p>
            <a:pPr>
              <a:lnSpc>
                <a:spcPct val="150000"/>
              </a:lnSpc>
            </a:pPr>
            <a:r>
              <a:rPr lang="id-ID" sz="1000" spc="150" dirty="0">
                <a:solidFill>
                  <a:schemeClr val="bg1"/>
                </a:solidFill>
                <a:latin typeface="Aller" panose="02000503030000020004" pitchFamily="2" charset="0"/>
              </a:rPr>
              <a:t>@myoffice</a:t>
            </a:r>
          </a:p>
        </p:txBody>
      </p:sp>
      <p:sp>
        <p:nvSpPr>
          <p:cNvPr id="32" name="Rectangle 31"/>
          <p:cNvSpPr/>
          <p:nvPr/>
        </p:nvSpPr>
        <p:spPr>
          <a:xfrm>
            <a:off x="1109591" y="2603023"/>
            <a:ext cx="180000" cy="180000"/>
          </a:xfrm>
          <a:prstGeom prst="rect">
            <a:avLst/>
          </a:prstGeom>
          <a:solidFill>
            <a:srgbClr val="DECD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3" name="Rectangle 32"/>
          <p:cNvSpPr/>
          <p:nvPr/>
        </p:nvSpPr>
        <p:spPr>
          <a:xfrm>
            <a:off x="3925302" y="2603023"/>
            <a:ext cx="180000" cy="180000"/>
          </a:xfrm>
          <a:prstGeom prst="rect">
            <a:avLst/>
          </a:prstGeom>
          <a:solidFill>
            <a:srgbClr val="DECD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4" name="Rectangle 33"/>
          <p:cNvSpPr/>
          <p:nvPr/>
        </p:nvSpPr>
        <p:spPr>
          <a:xfrm>
            <a:off x="6793010" y="2633244"/>
            <a:ext cx="180000" cy="180000"/>
          </a:xfrm>
          <a:prstGeom prst="rect">
            <a:avLst/>
          </a:prstGeom>
          <a:solidFill>
            <a:srgbClr val="DECD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5" name="Rectangle 34"/>
          <p:cNvSpPr/>
          <p:nvPr/>
        </p:nvSpPr>
        <p:spPr>
          <a:xfrm>
            <a:off x="9529192" y="2614190"/>
            <a:ext cx="180000" cy="180000"/>
          </a:xfrm>
          <a:prstGeom prst="rect">
            <a:avLst/>
          </a:prstGeom>
          <a:solidFill>
            <a:srgbClr val="DECD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xmlns="" val="490295495"/>
      </p:ext>
    </p:extLst>
  </p:cSld>
  <p:clrMapOvr>
    <a:masterClrMapping/>
  </p:clrMapOvr>
  <p:transition spd="slow">
    <p:cover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fade">
                                      <p:cBhvr>
                                        <p:cTn id="11" dur="500"/>
                                        <p:tgtEl>
                                          <p:spTgt spid="2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500"/>
                                        <p:tgtEl>
                                          <p:spTgt spid="3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fade">
                                      <p:cBhvr>
                                        <p:cTn id="23" dur="500"/>
                                        <p:tgtEl>
                                          <p:spTgt spid="34"/>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fade">
                                      <p:cBhvr>
                                        <p:cTn id="31" dur="500"/>
                                        <p:tgtEl>
                                          <p:spTgt spid="35"/>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fade">
                                      <p:cBhvr>
                                        <p:cTn id="35"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9" grpId="0"/>
      <p:bldP spid="30" grpId="0"/>
      <p:bldP spid="31" grpId="0"/>
      <p:bldP spid="32" grpId="0" animBg="1"/>
      <p:bldP spid="33" grpId="0" animBg="1"/>
      <p:bldP spid="34" grpId="0" animBg="1"/>
      <p:bldP spid="3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2000" b="-42000"/>
          </a:stretch>
        </a:blipFill>
        <a:effectLst/>
      </p:bgPr>
    </p:bg>
    <p:spTree>
      <p:nvGrpSpPr>
        <p:cNvPr id="1" name=""/>
        <p:cNvGrpSpPr/>
        <p:nvPr/>
      </p:nvGrpSpPr>
      <p:grpSpPr>
        <a:xfrm>
          <a:off x="0" y="0"/>
          <a:ext cx="0" cy="0"/>
          <a:chOff x="0" y="0"/>
          <a:chExt cx="0" cy="0"/>
        </a:xfrm>
      </p:grpSpPr>
      <p:sp>
        <p:nvSpPr>
          <p:cNvPr id="44" name="Rectangle 43"/>
          <p:cNvSpPr/>
          <p:nvPr/>
        </p:nvSpPr>
        <p:spPr>
          <a:xfrm>
            <a:off x="722813" y="0"/>
            <a:ext cx="3050901" cy="6857999"/>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2" name="TextBox 21"/>
          <p:cNvSpPr txBox="1"/>
          <p:nvPr/>
        </p:nvSpPr>
        <p:spPr>
          <a:xfrm>
            <a:off x="6447374" y="339503"/>
            <a:ext cx="4785440" cy="1015663"/>
          </a:xfrm>
          <a:prstGeom prst="rect">
            <a:avLst/>
          </a:prstGeom>
          <a:noFill/>
        </p:spPr>
        <p:txBody>
          <a:bodyPr wrap="square" rtlCol="0" anchor="ctr">
            <a:spAutoFit/>
          </a:bodyPr>
          <a:lstStyle/>
          <a:p>
            <a:pPr algn="r"/>
            <a:r>
              <a:rPr lang="id-ID" sz="6000" dirty="0">
                <a:solidFill>
                  <a:schemeClr val="tx1">
                    <a:lumMod val="75000"/>
                    <a:lumOff val="25000"/>
                  </a:schemeClr>
                </a:solidFill>
                <a:latin typeface="Caviar Dreams" panose="020B0402020204020504" pitchFamily="34" charset="0"/>
              </a:rPr>
              <a:t>CONTACT</a:t>
            </a:r>
          </a:p>
        </p:txBody>
      </p:sp>
      <p:cxnSp>
        <p:nvCxnSpPr>
          <p:cNvPr id="23" name="Straight Connector 22"/>
          <p:cNvCxnSpPr/>
          <p:nvPr/>
        </p:nvCxnSpPr>
        <p:spPr>
          <a:xfrm>
            <a:off x="10334715" y="1439339"/>
            <a:ext cx="792000" cy="0"/>
          </a:xfrm>
          <a:prstGeom prst="line">
            <a:avLst/>
          </a:prstGeom>
          <a:ln w="31750">
            <a:solidFill>
              <a:srgbClr val="748197"/>
            </a:solidFill>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1157023" y="1166543"/>
            <a:ext cx="2182479" cy="692497"/>
          </a:xfrm>
          <a:prstGeom prst="rect">
            <a:avLst/>
          </a:prstGeom>
          <a:noFill/>
        </p:spPr>
        <p:txBody>
          <a:bodyPr wrap="square" rtlCol="0">
            <a:spAutoFit/>
          </a:bodyPr>
          <a:lstStyle/>
          <a:p>
            <a:pPr algn="ctr">
              <a:lnSpc>
                <a:spcPct val="150000"/>
              </a:lnSpc>
            </a:pPr>
            <a:r>
              <a:rPr lang="id-ID" sz="1600" spc="150" dirty="0">
                <a:solidFill>
                  <a:schemeClr val="bg1"/>
                </a:solidFill>
                <a:latin typeface="Caviar Dreams" panose="020B0402020204020504" pitchFamily="34" charset="0"/>
              </a:rPr>
              <a:t>ADDRESS</a:t>
            </a:r>
          </a:p>
          <a:p>
            <a:pPr algn="ctr">
              <a:lnSpc>
                <a:spcPct val="150000"/>
              </a:lnSpc>
            </a:pPr>
            <a:r>
              <a:rPr lang="id-ID" sz="1000" spc="150" dirty="0">
                <a:solidFill>
                  <a:schemeClr val="bg1"/>
                </a:solidFill>
                <a:latin typeface="Aller" panose="02000503030000020004" pitchFamily="2" charset="0"/>
              </a:rPr>
              <a:t>123 Mainstreet, Anytown</a:t>
            </a:r>
          </a:p>
        </p:txBody>
      </p:sp>
      <p:sp>
        <p:nvSpPr>
          <p:cNvPr id="29" name="TextBox 28"/>
          <p:cNvSpPr txBox="1"/>
          <p:nvPr/>
        </p:nvSpPr>
        <p:spPr>
          <a:xfrm>
            <a:off x="1157023" y="3973156"/>
            <a:ext cx="2182479" cy="692497"/>
          </a:xfrm>
          <a:prstGeom prst="rect">
            <a:avLst/>
          </a:prstGeom>
          <a:noFill/>
        </p:spPr>
        <p:txBody>
          <a:bodyPr wrap="square" rtlCol="0">
            <a:spAutoFit/>
          </a:bodyPr>
          <a:lstStyle/>
          <a:p>
            <a:pPr algn="ctr">
              <a:lnSpc>
                <a:spcPct val="150000"/>
              </a:lnSpc>
            </a:pPr>
            <a:r>
              <a:rPr lang="id-ID" sz="1600" spc="150" dirty="0">
                <a:solidFill>
                  <a:schemeClr val="bg1"/>
                </a:solidFill>
                <a:latin typeface="Caviar Dreams" panose="020B0402020204020504" pitchFamily="34" charset="0"/>
              </a:rPr>
              <a:t>PHONE</a:t>
            </a:r>
          </a:p>
          <a:p>
            <a:pPr algn="ctr">
              <a:lnSpc>
                <a:spcPct val="150000"/>
              </a:lnSpc>
            </a:pPr>
            <a:r>
              <a:rPr lang="id-ID" sz="1000" spc="150" dirty="0">
                <a:solidFill>
                  <a:schemeClr val="bg1"/>
                </a:solidFill>
                <a:latin typeface="Aller" panose="02000503030000020004" pitchFamily="2" charset="0"/>
              </a:rPr>
              <a:t>+0123456789</a:t>
            </a:r>
          </a:p>
        </p:txBody>
      </p:sp>
      <p:sp>
        <p:nvSpPr>
          <p:cNvPr id="30" name="TextBox 29"/>
          <p:cNvSpPr txBox="1"/>
          <p:nvPr/>
        </p:nvSpPr>
        <p:spPr>
          <a:xfrm>
            <a:off x="1157023" y="2510284"/>
            <a:ext cx="2182479" cy="692497"/>
          </a:xfrm>
          <a:prstGeom prst="rect">
            <a:avLst/>
          </a:prstGeom>
          <a:noFill/>
        </p:spPr>
        <p:txBody>
          <a:bodyPr wrap="square" rtlCol="0">
            <a:spAutoFit/>
          </a:bodyPr>
          <a:lstStyle/>
          <a:p>
            <a:pPr algn="ctr">
              <a:lnSpc>
                <a:spcPct val="150000"/>
              </a:lnSpc>
            </a:pPr>
            <a:r>
              <a:rPr lang="id-ID" sz="1600" spc="150" dirty="0">
                <a:solidFill>
                  <a:schemeClr val="bg1"/>
                </a:solidFill>
                <a:latin typeface="Caviar Dreams" panose="020B0402020204020504" pitchFamily="34" charset="0"/>
              </a:rPr>
              <a:t>EMAIL</a:t>
            </a:r>
          </a:p>
          <a:p>
            <a:pPr algn="ctr">
              <a:lnSpc>
                <a:spcPct val="150000"/>
              </a:lnSpc>
            </a:pPr>
            <a:r>
              <a:rPr lang="id-ID" sz="1000" spc="150" dirty="0">
                <a:solidFill>
                  <a:schemeClr val="bg1"/>
                </a:solidFill>
                <a:latin typeface="Aller" panose="02000503030000020004" pitchFamily="2" charset="0"/>
              </a:rPr>
              <a:t>office@email.com</a:t>
            </a:r>
          </a:p>
        </p:txBody>
      </p:sp>
      <p:sp>
        <p:nvSpPr>
          <p:cNvPr id="31" name="TextBox 30"/>
          <p:cNvSpPr txBox="1"/>
          <p:nvPr/>
        </p:nvSpPr>
        <p:spPr>
          <a:xfrm>
            <a:off x="1157023" y="5436028"/>
            <a:ext cx="2182479" cy="692497"/>
          </a:xfrm>
          <a:prstGeom prst="rect">
            <a:avLst/>
          </a:prstGeom>
          <a:noFill/>
        </p:spPr>
        <p:txBody>
          <a:bodyPr wrap="square" rtlCol="0">
            <a:spAutoFit/>
          </a:bodyPr>
          <a:lstStyle/>
          <a:p>
            <a:pPr algn="ctr">
              <a:lnSpc>
                <a:spcPct val="150000"/>
              </a:lnSpc>
            </a:pPr>
            <a:r>
              <a:rPr lang="id-ID" sz="1600" spc="150" dirty="0">
                <a:solidFill>
                  <a:schemeClr val="bg1"/>
                </a:solidFill>
                <a:latin typeface="Caviar Dreams" panose="020B0402020204020504" pitchFamily="34" charset="0"/>
              </a:rPr>
              <a:t>SOCIAL</a:t>
            </a:r>
          </a:p>
          <a:p>
            <a:pPr algn="ctr">
              <a:lnSpc>
                <a:spcPct val="150000"/>
              </a:lnSpc>
            </a:pPr>
            <a:r>
              <a:rPr lang="id-ID" sz="1000" spc="150" dirty="0">
                <a:solidFill>
                  <a:schemeClr val="bg1"/>
                </a:solidFill>
                <a:latin typeface="Aller" panose="02000503030000020004" pitchFamily="2" charset="0"/>
              </a:rPr>
              <a:t>@myoffice</a:t>
            </a:r>
          </a:p>
        </p:txBody>
      </p:sp>
      <p:sp>
        <p:nvSpPr>
          <p:cNvPr id="3" name="Rectangle 2"/>
          <p:cNvSpPr/>
          <p:nvPr/>
        </p:nvSpPr>
        <p:spPr>
          <a:xfrm>
            <a:off x="2139061" y="948141"/>
            <a:ext cx="180000" cy="180000"/>
          </a:xfrm>
          <a:prstGeom prst="rect">
            <a:avLst/>
          </a:prstGeom>
          <a:solidFill>
            <a:srgbClr val="DECD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Rectangle 11"/>
          <p:cNvSpPr/>
          <p:nvPr/>
        </p:nvSpPr>
        <p:spPr>
          <a:xfrm>
            <a:off x="2139061" y="2291882"/>
            <a:ext cx="180000" cy="180000"/>
          </a:xfrm>
          <a:prstGeom prst="rect">
            <a:avLst/>
          </a:prstGeom>
          <a:solidFill>
            <a:srgbClr val="DECD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p:cNvSpPr/>
          <p:nvPr/>
        </p:nvSpPr>
        <p:spPr>
          <a:xfrm>
            <a:off x="2139061" y="3754754"/>
            <a:ext cx="180000" cy="180000"/>
          </a:xfrm>
          <a:prstGeom prst="rect">
            <a:avLst/>
          </a:prstGeom>
          <a:solidFill>
            <a:srgbClr val="DECD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4" name="Rectangle 13"/>
          <p:cNvSpPr/>
          <p:nvPr/>
        </p:nvSpPr>
        <p:spPr>
          <a:xfrm>
            <a:off x="2139061" y="5217626"/>
            <a:ext cx="180000" cy="180000"/>
          </a:xfrm>
          <a:prstGeom prst="rect">
            <a:avLst/>
          </a:prstGeom>
          <a:solidFill>
            <a:srgbClr val="DECD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xmlns="" val="3846943321"/>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500"/>
                                        <p:tgtEl>
                                          <p:spTgt spid="3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9" grpId="0"/>
      <p:bldP spid="30" grpId="0"/>
      <p:bldP spid="31"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2" name="TextBox 11"/>
          <p:cNvSpPr txBox="1"/>
          <p:nvPr/>
        </p:nvSpPr>
        <p:spPr>
          <a:xfrm>
            <a:off x="6502754" y="339503"/>
            <a:ext cx="4785440" cy="1015663"/>
          </a:xfrm>
          <a:prstGeom prst="rect">
            <a:avLst/>
          </a:prstGeom>
          <a:noFill/>
        </p:spPr>
        <p:txBody>
          <a:bodyPr wrap="square" rtlCol="0" anchor="ctr">
            <a:spAutoFit/>
          </a:bodyPr>
          <a:lstStyle/>
          <a:p>
            <a:pPr algn="r"/>
            <a:r>
              <a:rPr lang="id-ID" sz="6000" dirty="0">
                <a:solidFill>
                  <a:schemeClr val="tx1">
                    <a:lumMod val="75000"/>
                    <a:lumOff val="25000"/>
                  </a:schemeClr>
                </a:solidFill>
                <a:latin typeface="Caviar Dreams" panose="020B0402020204020504" pitchFamily="34" charset="0"/>
              </a:rPr>
              <a:t>GREAT TEAM</a:t>
            </a:r>
          </a:p>
        </p:txBody>
      </p:sp>
      <p:cxnSp>
        <p:nvCxnSpPr>
          <p:cNvPr id="21" name="Straight Connector 20"/>
          <p:cNvCxnSpPr/>
          <p:nvPr/>
        </p:nvCxnSpPr>
        <p:spPr>
          <a:xfrm>
            <a:off x="10345212" y="1439339"/>
            <a:ext cx="792000" cy="0"/>
          </a:xfrm>
          <a:prstGeom prst="line">
            <a:avLst/>
          </a:prstGeom>
          <a:ln w="31750">
            <a:solidFill>
              <a:srgbClr val="748197"/>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074600" y="2011680"/>
            <a:ext cx="2869809" cy="3559126"/>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 name="Rectangle 10"/>
          <p:cNvSpPr/>
          <p:nvPr/>
        </p:nvSpPr>
        <p:spPr>
          <a:xfrm>
            <a:off x="1194172" y="2206166"/>
            <a:ext cx="2630659" cy="2269237"/>
          </a:xfrm>
          <a:prstGeom prst="rect">
            <a:avLst/>
          </a:prstGeom>
          <a:blipFill dpi="0" rotWithShape="1">
            <a:blip r:embed="rId2"/>
            <a:srcRect/>
            <a:stretch>
              <a:fillRect l="-36898" t="-70847" r="-36898" b="-9884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p:cNvSpPr/>
          <p:nvPr/>
        </p:nvSpPr>
        <p:spPr>
          <a:xfrm>
            <a:off x="8274913" y="2011680"/>
            <a:ext cx="2869809" cy="3559126"/>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 name="Rectangle 14"/>
          <p:cNvSpPr/>
          <p:nvPr/>
        </p:nvSpPr>
        <p:spPr>
          <a:xfrm>
            <a:off x="8394016" y="2206166"/>
            <a:ext cx="2631600" cy="2269237"/>
          </a:xfrm>
          <a:prstGeom prst="rect">
            <a:avLst/>
          </a:prstGeom>
          <a:blipFill dpi="0" rotWithShape="1">
            <a:blip r:embed="rId3" cstate="print"/>
            <a:srcRect/>
            <a:stretch>
              <a:fillRect l="-28660" t="-5126" r="-28660" b="-1703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 name="Rectangle 16"/>
          <p:cNvSpPr/>
          <p:nvPr/>
        </p:nvSpPr>
        <p:spPr>
          <a:xfrm>
            <a:off x="4661096" y="2011680"/>
            <a:ext cx="2869809" cy="3559126"/>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9" name="Rectangle 18"/>
          <p:cNvSpPr/>
          <p:nvPr/>
        </p:nvSpPr>
        <p:spPr>
          <a:xfrm>
            <a:off x="4780200" y="2206166"/>
            <a:ext cx="2631600" cy="2269237"/>
          </a:xfrm>
          <a:prstGeom prst="rect">
            <a:avLst/>
          </a:prstGeom>
          <a:blipFill dpi="0" rotWithShape="1">
            <a:blip r:embed="rId4" cstate="print"/>
            <a:srcRect/>
            <a:stretch>
              <a:fillRect l="68" t="-28495" r="68" b="-3649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2" name="TextBox 21"/>
          <p:cNvSpPr txBox="1"/>
          <p:nvPr/>
        </p:nvSpPr>
        <p:spPr>
          <a:xfrm>
            <a:off x="1418263" y="4664185"/>
            <a:ext cx="2182479" cy="692497"/>
          </a:xfrm>
          <a:prstGeom prst="rect">
            <a:avLst/>
          </a:prstGeom>
          <a:noFill/>
        </p:spPr>
        <p:txBody>
          <a:bodyPr wrap="square" rtlCol="0">
            <a:spAutoFit/>
          </a:bodyPr>
          <a:lstStyle/>
          <a:p>
            <a:pPr algn="ctr">
              <a:lnSpc>
                <a:spcPct val="150000"/>
              </a:lnSpc>
            </a:pPr>
            <a:r>
              <a:rPr lang="id-ID" sz="1600" spc="150" dirty="0">
                <a:solidFill>
                  <a:schemeClr val="bg1"/>
                </a:solidFill>
                <a:latin typeface="Caviar Dreams" panose="020B0402020204020504" pitchFamily="34" charset="0"/>
              </a:rPr>
              <a:t>ANGGUN PATRICIA</a:t>
            </a:r>
          </a:p>
          <a:p>
            <a:pPr algn="ctr">
              <a:lnSpc>
                <a:spcPct val="150000"/>
              </a:lnSpc>
            </a:pPr>
            <a:r>
              <a:rPr lang="id-ID" sz="1000" spc="150" dirty="0">
                <a:solidFill>
                  <a:schemeClr val="bg1"/>
                </a:solidFill>
                <a:latin typeface="Aller" panose="02000503030000020004" pitchFamily="2" charset="0"/>
              </a:rPr>
              <a:t>Photographer</a:t>
            </a:r>
          </a:p>
        </p:txBody>
      </p:sp>
      <p:sp>
        <p:nvSpPr>
          <p:cNvPr id="23" name="TextBox 22"/>
          <p:cNvSpPr txBox="1"/>
          <p:nvPr/>
        </p:nvSpPr>
        <p:spPr>
          <a:xfrm>
            <a:off x="5363103" y="4666745"/>
            <a:ext cx="1465792" cy="692497"/>
          </a:xfrm>
          <a:prstGeom prst="rect">
            <a:avLst/>
          </a:prstGeom>
          <a:noFill/>
        </p:spPr>
        <p:txBody>
          <a:bodyPr wrap="square" rtlCol="0">
            <a:spAutoFit/>
          </a:bodyPr>
          <a:lstStyle/>
          <a:p>
            <a:pPr algn="ctr">
              <a:lnSpc>
                <a:spcPct val="150000"/>
              </a:lnSpc>
            </a:pPr>
            <a:r>
              <a:rPr lang="id-ID" sz="1600" spc="150" dirty="0">
                <a:solidFill>
                  <a:schemeClr val="bg1"/>
                </a:solidFill>
                <a:latin typeface="Caviar Dreams" panose="020B0402020204020504" pitchFamily="34" charset="0"/>
              </a:rPr>
              <a:t>MELLANIE</a:t>
            </a:r>
          </a:p>
          <a:p>
            <a:pPr algn="ctr">
              <a:lnSpc>
                <a:spcPct val="150000"/>
              </a:lnSpc>
            </a:pPr>
            <a:r>
              <a:rPr lang="id-ID" sz="1000" spc="150" dirty="0">
                <a:solidFill>
                  <a:schemeClr val="bg1"/>
                </a:solidFill>
                <a:latin typeface="Aller" panose="02000503030000020004" pitchFamily="2" charset="0"/>
              </a:rPr>
              <a:t>Designer</a:t>
            </a:r>
          </a:p>
        </p:txBody>
      </p:sp>
      <p:sp>
        <p:nvSpPr>
          <p:cNvPr id="24" name="TextBox 23"/>
          <p:cNvSpPr txBox="1"/>
          <p:nvPr/>
        </p:nvSpPr>
        <p:spPr>
          <a:xfrm>
            <a:off x="8976920" y="4664186"/>
            <a:ext cx="1465792" cy="692497"/>
          </a:xfrm>
          <a:prstGeom prst="rect">
            <a:avLst/>
          </a:prstGeom>
          <a:noFill/>
        </p:spPr>
        <p:txBody>
          <a:bodyPr wrap="square" rtlCol="0">
            <a:spAutoFit/>
          </a:bodyPr>
          <a:lstStyle/>
          <a:p>
            <a:pPr algn="ctr">
              <a:lnSpc>
                <a:spcPct val="150000"/>
              </a:lnSpc>
            </a:pPr>
            <a:r>
              <a:rPr lang="id-ID" sz="1600" spc="150" dirty="0">
                <a:solidFill>
                  <a:schemeClr val="bg1"/>
                </a:solidFill>
                <a:latin typeface="Caviar Dreams" panose="020B0402020204020504" pitchFamily="34" charset="0"/>
              </a:rPr>
              <a:t>APRIL JENN</a:t>
            </a:r>
          </a:p>
          <a:p>
            <a:pPr algn="ctr">
              <a:lnSpc>
                <a:spcPct val="150000"/>
              </a:lnSpc>
            </a:pPr>
            <a:r>
              <a:rPr lang="id-ID" sz="1000" spc="150" dirty="0">
                <a:solidFill>
                  <a:schemeClr val="bg1"/>
                </a:solidFill>
                <a:latin typeface="Aller" panose="02000503030000020004" pitchFamily="2" charset="0"/>
              </a:rPr>
              <a:t>Designer</a:t>
            </a:r>
          </a:p>
        </p:txBody>
      </p:sp>
      <p:sp>
        <p:nvSpPr>
          <p:cNvPr id="25" name="TextBox 24"/>
          <p:cNvSpPr txBox="1"/>
          <p:nvPr/>
        </p:nvSpPr>
        <p:spPr>
          <a:xfrm>
            <a:off x="977623" y="6005503"/>
            <a:ext cx="10236753" cy="415498"/>
          </a:xfrm>
          <a:prstGeom prst="rect">
            <a:avLst/>
          </a:prstGeom>
          <a:noFill/>
        </p:spPr>
        <p:txBody>
          <a:bodyPr wrap="square" rtlCol="0">
            <a:spAutoFit/>
          </a:bodyPr>
          <a:lstStyle/>
          <a:p>
            <a:pPr algn="ctr">
              <a:lnSpc>
                <a:spcPct val="150000"/>
              </a:lnSpc>
            </a:pPr>
            <a:r>
              <a:rPr lang="id-ID" sz="1400" spc="150" dirty="0">
                <a:solidFill>
                  <a:schemeClr val="tx1">
                    <a:lumMod val="75000"/>
                    <a:lumOff val="25000"/>
                  </a:schemeClr>
                </a:solidFill>
                <a:latin typeface="Aller" panose="02000503030000020004" pitchFamily="2" charset="0"/>
              </a:rPr>
              <a:t>“LOREM IPSUM DOLOR SIT AMET, ID CONGUE SENTENTIAE MEA, BONORUM ERUDITI NOMINAVI UT CUM”.</a:t>
            </a:r>
          </a:p>
        </p:txBody>
      </p:sp>
    </p:spTree>
    <p:extLst>
      <p:ext uri="{BB962C8B-B14F-4D97-AF65-F5344CB8AC3E}">
        <p14:creationId xmlns:p14="http://schemas.microsoft.com/office/powerpoint/2010/main" xmlns="" val="1405078774"/>
      </p:ext>
    </p:extLst>
  </p:cSld>
  <p:clrMapOvr>
    <a:masterClrMapping/>
  </p:clrMapOvr>
  <mc:AlternateContent xmlns:mc="http://schemas.openxmlformats.org/markup-compatibility/2006">
    <mc:Choice xmlns:p14="http://schemas.microsoft.com/office/powerpoint/2010/main" xmlns="" Requires="p14">
      <p:transition spd="slow" p14:dur="125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500"/>
                                        <p:tgtEl>
                                          <p:spTgt spid="1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5" grpId="0" animBg="1"/>
      <p:bldP spid="1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6" name="Rectangle 15"/>
          <p:cNvSpPr/>
          <p:nvPr/>
        </p:nvSpPr>
        <p:spPr>
          <a:xfrm rot="5400000">
            <a:off x="5647807" y="3423829"/>
            <a:ext cx="1985046" cy="3595874"/>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4" name="Rectangle 13"/>
          <p:cNvSpPr/>
          <p:nvPr/>
        </p:nvSpPr>
        <p:spPr>
          <a:xfrm rot="5400000">
            <a:off x="5647807" y="1241155"/>
            <a:ext cx="1985046" cy="3595874"/>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TextBox 11"/>
          <p:cNvSpPr txBox="1"/>
          <p:nvPr/>
        </p:nvSpPr>
        <p:spPr>
          <a:xfrm>
            <a:off x="931946" y="339503"/>
            <a:ext cx="4785440" cy="1015663"/>
          </a:xfrm>
          <a:prstGeom prst="rect">
            <a:avLst/>
          </a:prstGeom>
          <a:noFill/>
        </p:spPr>
        <p:txBody>
          <a:bodyPr wrap="square" rtlCol="0" anchor="ctr">
            <a:spAutoFit/>
          </a:bodyPr>
          <a:lstStyle/>
          <a:p>
            <a:r>
              <a:rPr lang="id-ID" sz="6000" dirty="0">
                <a:solidFill>
                  <a:schemeClr val="tx1">
                    <a:lumMod val="75000"/>
                    <a:lumOff val="25000"/>
                  </a:schemeClr>
                </a:solidFill>
                <a:latin typeface="Caviar Dreams" panose="020B0402020204020504" pitchFamily="34" charset="0"/>
              </a:rPr>
              <a:t>GREAT TEAM</a:t>
            </a:r>
          </a:p>
        </p:txBody>
      </p:sp>
      <p:cxnSp>
        <p:nvCxnSpPr>
          <p:cNvPr id="21" name="Straight Connector 20"/>
          <p:cNvCxnSpPr/>
          <p:nvPr/>
        </p:nvCxnSpPr>
        <p:spPr>
          <a:xfrm>
            <a:off x="1074600" y="1439339"/>
            <a:ext cx="792000" cy="0"/>
          </a:xfrm>
          <a:prstGeom prst="line">
            <a:avLst/>
          </a:prstGeom>
          <a:ln w="31750">
            <a:solidFill>
              <a:srgbClr val="748197"/>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rot="5400000">
            <a:off x="1880013" y="1234403"/>
            <a:ext cx="1985046" cy="3595874"/>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 name="Rectangle 10"/>
          <p:cNvSpPr/>
          <p:nvPr/>
        </p:nvSpPr>
        <p:spPr>
          <a:xfrm>
            <a:off x="5014335" y="4436951"/>
            <a:ext cx="1685018" cy="1569630"/>
          </a:xfrm>
          <a:prstGeom prst="rect">
            <a:avLst/>
          </a:prstGeom>
          <a:blipFill dpi="0" rotWithShape="1">
            <a:blip r:embed="rId2" cstate="print"/>
            <a:srcRect/>
            <a:stretch>
              <a:fillRect l="-36451" t="-60536" r="-36451" b="-8853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 name="Rectangle 14"/>
          <p:cNvSpPr/>
          <p:nvPr/>
        </p:nvSpPr>
        <p:spPr>
          <a:xfrm>
            <a:off x="5014335" y="2254277"/>
            <a:ext cx="1685018" cy="1569630"/>
          </a:xfrm>
          <a:prstGeom prst="rect">
            <a:avLst/>
          </a:prstGeom>
          <a:blipFill dpi="0" rotWithShape="1">
            <a:blip r:embed="rId3" cstate="print"/>
            <a:srcRect/>
            <a:stretch>
              <a:fillRect l="-29063" t="-2746" r="-29063" b="-1465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 name="Rectangle 16"/>
          <p:cNvSpPr/>
          <p:nvPr/>
        </p:nvSpPr>
        <p:spPr>
          <a:xfrm rot="5400000">
            <a:off x="1880013" y="3423829"/>
            <a:ext cx="1985046" cy="3595874"/>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9" name="Rectangle 18"/>
          <p:cNvSpPr/>
          <p:nvPr/>
        </p:nvSpPr>
        <p:spPr>
          <a:xfrm>
            <a:off x="1232455" y="4436951"/>
            <a:ext cx="1685018" cy="1569630"/>
          </a:xfrm>
          <a:prstGeom prst="rect">
            <a:avLst/>
          </a:prstGeom>
          <a:blipFill dpi="0" rotWithShape="1">
            <a:blip r:embed="rId4" cstate="print"/>
            <a:srcRect/>
            <a:stretch>
              <a:fillRect t="-23000" b="-31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2" name="TextBox 21"/>
          <p:cNvSpPr txBox="1"/>
          <p:nvPr/>
        </p:nvSpPr>
        <p:spPr>
          <a:xfrm>
            <a:off x="6814000" y="4690851"/>
            <a:ext cx="1509620" cy="1061829"/>
          </a:xfrm>
          <a:prstGeom prst="rect">
            <a:avLst/>
          </a:prstGeom>
          <a:noFill/>
        </p:spPr>
        <p:txBody>
          <a:bodyPr wrap="square" rtlCol="0">
            <a:spAutoFit/>
          </a:bodyPr>
          <a:lstStyle/>
          <a:p>
            <a:pPr algn="ctr">
              <a:lnSpc>
                <a:spcPct val="150000"/>
              </a:lnSpc>
            </a:pPr>
            <a:r>
              <a:rPr lang="id-ID" sz="1600" spc="150" dirty="0">
                <a:solidFill>
                  <a:schemeClr val="bg1"/>
                </a:solidFill>
                <a:latin typeface="Caviar Dreams" panose="020B0402020204020504" pitchFamily="34" charset="0"/>
              </a:rPr>
              <a:t>ANGGUN PATRICIA</a:t>
            </a:r>
          </a:p>
          <a:p>
            <a:pPr algn="ctr">
              <a:lnSpc>
                <a:spcPct val="150000"/>
              </a:lnSpc>
            </a:pPr>
            <a:r>
              <a:rPr lang="id-ID" sz="1000" spc="150" dirty="0">
                <a:solidFill>
                  <a:schemeClr val="bg1"/>
                </a:solidFill>
                <a:latin typeface="Aller" panose="02000503030000020004" pitchFamily="2" charset="0"/>
              </a:rPr>
              <a:t>Photographer</a:t>
            </a:r>
          </a:p>
        </p:txBody>
      </p:sp>
      <p:sp>
        <p:nvSpPr>
          <p:cNvPr id="23" name="TextBox 22"/>
          <p:cNvSpPr txBox="1"/>
          <p:nvPr/>
        </p:nvSpPr>
        <p:spPr>
          <a:xfrm>
            <a:off x="3124593" y="4875517"/>
            <a:ext cx="1338759" cy="692497"/>
          </a:xfrm>
          <a:prstGeom prst="rect">
            <a:avLst/>
          </a:prstGeom>
          <a:noFill/>
        </p:spPr>
        <p:txBody>
          <a:bodyPr wrap="square" rtlCol="0">
            <a:spAutoFit/>
          </a:bodyPr>
          <a:lstStyle/>
          <a:p>
            <a:pPr algn="ctr">
              <a:lnSpc>
                <a:spcPct val="150000"/>
              </a:lnSpc>
            </a:pPr>
            <a:r>
              <a:rPr lang="id-ID" sz="1600" spc="150" dirty="0">
                <a:solidFill>
                  <a:schemeClr val="bg1"/>
                </a:solidFill>
                <a:latin typeface="Caviar Dreams" panose="020B0402020204020504" pitchFamily="34" charset="0"/>
              </a:rPr>
              <a:t>MELLANIE</a:t>
            </a:r>
          </a:p>
          <a:p>
            <a:pPr algn="ctr">
              <a:lnSpc>
                <a:spcPct val="150000"/>
              </a:lnSpc>
            </a:pPr>
            <a:r>
              <a:rPr lang="id-ID" sz="1000" spc="150" dirty="0">
                <a:solidFill>
                  <a:schemeClr val="bg1"/>
                </a:solidFill>
                <a:latin typeface="Aller" panose="02000503030000020004" pitchFamily="2" charset="0"/>
              </a:rPr>
              <a:t>Designer</a:t>
            </a:r>
          </a:p>
        </p:txBody>
      </p:sp>
      <p:sp>
        <p:nvSpPr>
          <p:cNvPr id="24" name="TextBox 23"/>
          <p:cNvSpPr txBox="1"/>
          <p:nvPr/>
        </p:nvSpPr>
        <p:spPr>
          <a:xfrm>
            <a:off x="6769682" y="2692843"/>
            <a:ext cx="1598256" cy="692497"/>
          </a:xfrm>
          <a:prstGeom prst="rect">
            <a:avLst/>
          </a:prstGeom>
          <a:noFill/>
        </p:spPr>
        <p:txBody>
          <a:bodyPr wrap="square" rtlCol="0">
            <a:spAutoFit/>
          </a:bodyPr>
          <a:lstStyle/>
          <a:p>
            <a:pPr algn="ctr">
              <a:lnSpc>
                <a:spcPct val="150000"/>
              </a:lnSpc>
            </a:pPr>
            <a:r>
              <a:rPr lang="id-ID" sz="1600" spc="150" dirty="0">
                <a:solidFill>
                  <a:schemeClr val="bg1"/>
                </a:solidFill>
                <a:latin typeface="Caviar Dreams" panose="020B0402020204020504" pitchFamily="34" charset="0"/>
              </a:rPr>
              <a:t>APRIL JENN</a:t>
            </a:r>
          </a:p>
          <a:p>
            <a:pPr algn="ctr">
              <a:lnSpc>
                <a:spcPct val="150000"/>
              </a:lnSpc>
            </a:pPr>
            <a:r>
              <a:rPr lang="id-ID" sz="1000" spc="150" dirty="0">
                <a:solidFill>
                  <a:schemeClr val="bg1"/>
                </a:solidFill>
                <a:latin typeface="Aller" panose="02000503030000020004" pitchFamily="2" charset="0"/>
              </a:rPr>
              <a:t>Designer</a:t>
            </a:r>
          </a:p>
        </p:txBody>
      </p:sp>
      <p:sp>
        <p:nvSpPr>
          <p:cNvPr id="18" name="Rectangle 17"/>
          <p:cNvSpPr/>
          <p:nvPr/>
        </p:nvSpPr>
        <p:spPr>
          <a:xfrm>
            <a:off x="1232455" y="2254277"/>
            <a:ext cx="1685018" cy="1569630"/>
          </a:xfrm>
          <a:prstGeom prst="rect">
            <a:avLst/>
          </a:prstGeom>
          <a:blipFill dpi="0" rotWithShape="1">
            <a:blip r:embed="rId5" cstate="print"/>
            <a:srcRect/>
            <a:stretch>
              <a:fillRect l="-78189" t="-24322" r="-78189" b="-3622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0" name="TextBox 19"/>
          <p:cNvSpPr txBox="1"/>
          <p:nvPr/>
        </p:nvSpPr>
        <p:spPr>
          <a:xfrm>
            <a:off x="3157594" y="2508176"/>
            <a:ext cx="1255550" cy="1061829"/>
          </a:xfrm>
          <a:prstGeom prst="rect">
            <a:avLst/>
          </a:prstGeom>
          <a:noFill/>
        </p:spPr>
        <p:txBody>
          <a:bodyPr wrap="square" rtlCol="0">
            <a:spAutoFit/>
          </a:bodyPr>
          <a:lstStyle/>
          <a:p>
            <a:pPr algn="ctr">
              <a:lnSpc>
                <a:spcPct val="150000"/>
              </a:lnSpc>
            </a:pPr>
            <a:r>
              <a:rPr lang="id-ID" sz="1600" spc="150" dirty="0">
                <a:solidFill>
                  <a:schemeClr val="bg1"/>
                </a:solidFill>
                <a:latin typeface="Caviar Dreams" panose="020B0402020204020504" pitchFamily="34" charset="0"/>
              </a:rPr>
              <a:t>PARK YOUNG</a:t>
            </a:r>
          </a:p>
          <a:p>
            <a:pPr algn="ctr">
              <a:lnSpc>
                <a:spcPct val="150000"/>
              </a:lnSpc>
            </a:pPr>
            <a:r>
              <a:rPr lang="id-ID" sz="1000" spc="150" dirty="0">
                <a:solidFill>
                  <a:schemeClr val="bg1"/>
                </a:solidFill>
                <a:latin typeface="Aller" panose="02000503030000020004" pitchFamily="2" charset="0"/>
              </a:rPr>
              <a:t>Founder</a:t>
            </a:r>
          </a:p>
        </p:txBody>
      </p:sp>
      <p:sp>
        <p:nvSpPr>
          <p:cNvPr id="27" name="TextBox 26"/>
          <p:cNvSpPr txBox="1"/>
          <p:nvPr/>
        </p:nvSpPr>
        <p:spPr>
          <a:xfrm>
            <a:off x="9074057" y="3017718"/>
            <a:ext cx="2208236" cy="2169825"/>
          </a:xfrm>
          <a:prstGeom prst="rect">
            <a:avLst/>
          </a:prstGeom>
          <a:noFill/>
        </p:spPr>
        <p:txBody>
          <a:bodyPr wrap="square" rtlCol="0">
            <a:spAutoFit/>
          </a:bodyPr>
          <a:lstStyle/>
          <a:p>
            <a:pPr algn="ctr">
              <a:lnSpc>
                <a:spcPct val="150000"/>
              </a:lnSpc>
            </a:pPr>
            <a:r>
              <a:rPr lang="id-ID" sz="1000" spc="150" dirty="0">
                <a:solidFill>
                  <a:schemeClr val="tx1">
                    <a:lumMod val="75000"/>
                    <a:lumOff val="25000"/>
                  </a:schemeClr>
                </a:solidFill>
                <a:latin typeface="Aller" panose="02000503030000020004" pitchFamily="2" charset="0"/>
              </a:rPr>
              <a:t>Lorem ipsum dolor sit amet, id congue sententiae mea, bonorum eruditi nominavi ut cum, has lucilius platonem ocurreret no. Ea duo probatus assentior, dolorem consectetuer in vix.</a:t>
            </a:r>
          </a:p>
        </p:txBody>
      </p:sp>
    </p:spTree>
    <p:extLst>
      <p:ext uri="{BB962C8B-B14F-4D97-AF65-F5344CB8AC3E}">
        <p14:creationId xmlns:p14="http://schemas.microsoft.com/office/powerpoint/2010/main" xmlns="" val="354390544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4" grpId="0" animBg="1"/>
      <p:bldP spid="3" grpId="0" animBg="1"/>
      <p:bldP spid="1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2" name="TextBox 11"/>
          <p:cNvSpPr txBox="1"/>
          <p:nvPr/>
        </p:nvSpPr>
        <p:spPr>
          <a:xfrm>
            <a:off x="931946" y="339503"/>
            <a:ext cx="4785440" cy="1015663"/>
          </a:xfrm>
          <a:prstGeom prst="rect">
            <a:avLst/>
          </a:prstGeom>
          <a:noFill/>
        </p:spPr>
        <p:txBody>
          <a:bodyPr wrap="square" rtlCol="0" anchor="ctr">
            <a:spAutoFit/>
          </a:bodyPr>
          <a:lstStyle/>
          <a:p>
            <a:r>
              <a:rPr lang="id-ID" sz="6000" dirty="0">
                <a:solidFill>
                  <a:schemeClr val="tx1">
                    <a:lumMod val="75000"/>
                    <a:lumOff val="25000"/>
                  </a:schemeClr>
                </a:solidFill>
                <a:latin typeface="Caviar Dreams" panose="020B0402020204020504" pitchFamily="34" charset="0"/>
              </a:rPr>
              <a:t>OUR CEO</a:t>
            </a:r>
          </a:p>
        </p:txBody>
      </p:sp>
      <p:cxnSp>
        <p:nvCxnSpPr>
          <p:cNvPr id="21" name="Straight Connector 20"/>
          <p:cNvCxnSpPr/>
          <p:nvPr/>
        </p:nvCxnSpPr>
        <p:spPr>
          <a:xfrm>
            <a:off x="1074600" y="1439339"/>
            <a:ext cx="792000" cy="0"/>
          </a:xfrm>
          <a:prstGeom prst="line">
            <a:avLst/>
          </a:prstGeom>
          <a:ln w="31750">
            <a:solidFill>
              <a:srgbClr val="748197"/>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6096000" y="0"/>
            <a:ext cx="5059680" cy="6858000"/>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8" name="Rectangle 17"/>
          <p:cNvSpPr/>
          <p:nvPr/>
        </p:nvSpPr>
        <p:spPr>
          <a:xfrm>
            <a:off x="6268708" y="339502"/>
            <a:ext cx="4714262" cy="5498589"/>
          </a:xfrm>
          <a:prstGeom prst="rect">
            <a:avLst/>
          </a:prstGeom>
          <a:blipFill dpi="0" rotWithShape="1">
            <a:blip r:embed="rId2"/>
            <a:srcRect/>
            <a:stretch>
              <a:fillRect l="-5364" t="-5140" r="-5364" b="-514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0" name="TextBox 19"/>
          <p:cNvSpPr txBox="1"/>
          <p:nvPr/>
        </p:nvSpPr>
        <p:spPr>
          <a:xfrm>
            <a:off x="7118499" y="6071046"/>
            <a:ext cx="3014680" cy="553998"/>
          </a:xfrm>
          <a:prstGeom prst="rect">
            <a:avLst/>
          </a:prstGeom>
          <a:noFill/>
        </p:spPr>
        <p:txBody>
          <a:bodyPr wrap="square" rtlCol="0" anchor="ctr">
            <a:spAutoFit/>
          </a:bodyPr>
          <a:lstStyle/>
          <a:p>
            <a:pPr algn="ctr">
              <a:lnSpc>
                <a:spcPct val="150000"/>
              </a:lnSpc>
            </a:pPr>
            <a:r>
              <a:rPr lang="id-ID" sz="2000" spc="150" dirty="0">
                <a:solidFill>
                  <a:schemeClr val="bg1"/>
                </a:solidFill>
                <a:latin typeface="Caviar Dreams" panose="020B0402020204020504" pitchFamily="34" charset="0"/>
              </a:rPr>
              <a:t>NADINE MARCELA</a:t>
            </a:r>
          </a:p>
        </p:txBody>
      </p:sp>
      <p:sp>
        <p:nvSpPr>
          <p:cNvPr id="25" name="TextBox 24"/>
          <p:cNvSpPr txBox="1"/>
          <p:nvPr/>
        </p:nvSpPr>
        <p:spPr>
          <a:xfrm>
            <a:off x="969739" y="4178220"/>
            <a:ext cx="4044226" cy="2169825"/>
          </a:xfrm>
          <a:prstGeom prst="rect">
            <a:avLst/>
          </a:prstGeom>
          <a:noFill/>
        </p:spPr>
        <p:txBody>
          <a:bodyPr wrap="square" rtlCol="0">
            <a:spAutoFit/>
          </a:bodyPr>
          <a:lstStyle/>
          <a:p>
            <a:pPr>
              <a:lnSpc>
                <a:spcPct val="150000"/>
              </a:lnSpc>
            </a:pPr>
            <a:r>
              <a:rPr lang="id-ID" sz="1000" spc="150" dirty="0">
                <a:solidFill>
                  <a:schemeClr val="tx1">
                    <a:lumMod val="75000"/>
                    <a:lumOff val="25000"/>
                  </a:schemeClr>
                </a:solidFill>
                <a:latin typeface="Aller" panose="02000503030000020004" pitchFamily="2" charset="0"/>
              </a:rPr>
              <a:t>Lorem ipsum dolor sit amet, id congue sententiae mea, bonorum eruditi nominavi ut cum, has lucilius platonem ocurreret no. Ea duo probatus assentior, dolorem consectetuer in vix. </a:t>
            </a:r>
          </a:p>
          <a:p>
            <a:pPr>
              <a:lnSpc>
                <a:spcPct val="150000"/>
              </a:lnSpc>
            </a:pPr>
            <a:r>
              <a:rPr lang="id-ID" sz="1000" spc="150" dirty="0">
                <a:solidFill>
                  <a:schemeClr val="tx1">
                    <a:lumMod val="75000"/>
                    <a:lumOff val="25000"/>
                  </a:schemeClr>
                </a:solidFill>
                <a:latin typeface="Aller" panose="02000503030000020004" pitchFamily="2" charset="0"/>
              </a:rPr>
              <a:t>Ne noster possim sed, nihil fastidii reformidans sea cu, odio audiam commodo et eum. Suas epicurei ius eu, ei probo praesent nam. Eius ancillae vix in, vis et consul inimicus, cu quo mutat soleat. </a:t>
            </a:r>
          </a:p>
        </p:txBody>
      </p:sp>
      <p:sp>
        <p:nvSpPr>
          <p:cNvPr id="26" name="TextBox 25"/>
          <p:cNvSpPr txBox="1"/>
          <p:nvPr/>
        </p:nvSpPr>
        <p:spPr>
          <a:xfrm>
            <a:off x="1332599" y="2444401"/>
            <a:ext cx="2182479" cy="408125"/>
          </a:xfrm>
          <a:prstGeom prst="rect">
            <a:avLst/>
          </a:prstGeom>
          <a:noFill/>
        </p:spPr>
        <p:txBody>
          <a:bodyPr wrap="square" rtlCol="0">
            <a:spAutoFit/>
          </a:bodyPr>
          <a:lstStyle/>
          <a:p>
            <a:pPr>
              <a:lnSpc>
                <a:spcPct val="150000"/>
              </a:lnSpc>
            </a:pPr>
            <a:r>
              <a:rPr lang="id-ID" sz="1600" spc="150" dirty="0">
                <a:solidFill>
                  <a:schemeClr val="tx1">
                    <a:lumMod val="75000"/>
                    <a:lumOff val="25000"/>
                  </a:schemeClr>
                </a:solidFill>
                <a:latin typeface="Caviar Dreams" panose="020B0402020204020504" pitchFamily="34" charset="0"/>
              </a:rPr>
              <a:t>PHOTOGRAPHER</a:t>
            </a:r>
          </a:p>
        </p:txBody>
      </p:sp>
      <p:sp>
        <p:nvSpPr>
          <p:cNvPr id="27" name="TextBox 26"/>
          <p:cNvSpPr txBox="1"/>
          <p:nvPr/>
        </p:nvSpPr>
        <p:spPr>
          <a:xfrm>
            <a:off x="1332598" y="3020875"/>
            <a:ext cx="2182479" cy="408125"/>
          </a:xfrm>
          <a:prstGeom prst="rect">
            <a:avLst/>
          </a:prstGeom>
          <a:noFill/>
        </p:spPr>
        <p:txBody>
          <a:bodyPr wrap="square" rtlCol="0">
            <a:spAutoFit/>
          </a:bodyPr>
          <a:lstStyle/>
          <a:p>
            <a:pPr>
              <a:lnSpc>
                <a:spcPct val="150000"/>
              </a:lnSpc>
            </a:pPr>
            <a:r>
              <a:rPr lang="id-ID" sz="1600" spc="150" dirty="0">
                <a:solidFill>
                  <a:schemeClr val="tx1">
                    <a:lumMod val="75000"/>
                    <a:lumOff val="25000"/>
                  </a:schemeClr>
                </a:solidFill>
                <a:latin typeface="Caviar Dreams" panose="020B0402020204020504" pitchFamily="34" charset="0"/>
              </a:rPr>
              <a:t>WEB DESIGNER</a:t>
            </a:r>
          </a:p>
        </p:txBody>
      </p:sp>
      <p:sp>
        <p:nvSpPr>
          <p:cNvPr id="10" name="Right Triangle 9"/>
          <p:cNvSpPr/>
          <p:nvPr/>
        </p:nvSpPr>
        <p:spPr>
          <a:xfrm rot="13500000">
            <a:off x="977007" y="2614169"/>
            <a:ext cx="188054" cy="188054"/>
          </a:xfrm>
          <a:prstGeom prst="rtTriangle">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 name="Right Triangle 10"/>
          <p:cNvSpPr/>
          <p:nvPr/>
        </p:nvSpPr>
        <p:spPr>
          <a:xfrm rot="13500000">
            <a:off x="977007" y="3155556"/>
            <a:ext cx="188054" cy="188054"/>
          </a:xfrm>
          <a:prstGeom prst="rtTriangle">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xmlns="" val="1728546532"/>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ipe(left)">
                                      <p:cBhvr>
                                        <p:cTn id="11" dur="500"/>
                                        <p:tgtEl>
                                          <p:spTgt spid="2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2" name="TextBox 11"/>
          <p:cNvSpPr txBox="1"/>
          <p:nvPr/>
        </p:nvSpPr>
        <p:spPr>
          <a:xfrm>
            <a:off x="5630554" y="339503"/>
            <a:ext cx="5623599" cy="1015663"/>
          </a:xfrm>
          <a:prstGeom prst="rect">
            <a:avLst/>
          </a:prstGeom>
          <a:noFill/>
        </p:spPr>
        <p:txBody>
          <a:bodyPr wrap="square" rtlCol="0" anchor="ctr">
            <a:spAutoFit/>
          </a:bodyPr>
          <a:lstStyle/>
          <a:p>
            <a:pPr algn="r"/>
            <a:r>
              <a:rPr lang="id-ID" sz="6000" dirty="0">
                <a:solidFill>
                  <a:schemeClr val="tx1">
                    <a:lumMod val="75000"/>
                    <a:lumOff val="25000"/>
                  </a:schemeClr>
                </a:solidFill>
                <a:latin typeface="Caviar Dreams" panose="020B0402020204020504" pitchFamily="34" charset="0"/>
              </a:rPr>
              <a:t>TEAM MEMBER</a:t>
            </a:r>
          </a:p>
        </p:txBody>
      </p:sp>
      <p:cxnSp>
        <p:nvCxnSpPr>
          <p:cNvPr id="21" name="Straight Connector 20"/>
          <p:cNvCxnSpPr/>
          <p:nvPr/>
        </p:nvCxnSpPr>
        <p:spPr>
          <a:xfrm>
            <a:off x="10359278" y="1439339"/>
            <a:ext cx="792000" cy="0"/>
          </a:xfrm>
          <a:prstGeom prst="line">
            <a:avLst/>
          </a:prstGeom>
          <a:ln w="31750">
            <a:solidFill>
              <a:srgbClr val="748197"/>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9382" y="0"/>
            <a:ext cx="5059680" cy="6858000"/>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 name="Rectangle 10"/>
          <p:cNvSpPr/>
          <p:nvPr/>
        </p:nvSpPr>
        <p:spPr>
          <a:xfrm>
            <a:off x="163326" y="339502"/>
            <a:ext cx="4714262" cy="5498589"/>
          </a:xfrm>
          <a:prstGeom prst="rect">
            <a:avLst/>
          </a:prstGeom>
          <a:blipFill dpi="0" rotWithShape="1">
            <a:blip r:embed="rId2"/>
            <a:srcRect/>
            <a:stretch>
              <a:fillRect l="-7273" t="-11215" r="-7273" b="-1121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TextBox 12"/>
          <p:cNvSpPr txBox="1"/>
          <p:nvPr/>
        </p:nvSpPr>
        <p:spPr>
          <a:xfrm>
            <a:off x="1013117" y="6104517"/>
            <a:ext cx="3014680" cy="487056"/>
          </a:xfrm>
          <a:prstGeom prst="rect">
            <a:avLst/>
          </a:prstGeom>
          <a:noFill/>
        </p:spPr>
        <p:txBody>
          <a:bodyPr wrap="square" rtlCol="0" anchor="ctr">
            <a:spAutoFit/>
          </a:bodyPr>
          <a:lstStyle/>
          <a:p>
            <a:pPr algn="ctr">
              <a:lnSpc>
                <a:spcPct val="150000"/>
              </a:lnSpc>
            </a:pPr>
            <a:r>
              <a:rPr lang="id-ID" sz="2000" spc="150" dirty="0">
                <a:solidFill>
                  <a:schemeClr val="bg1"/>
                </a:solidFill>
                <a:latin typeface="Caviar Dreams" panose="020B0402020204020504" pitchFamily="34" charset="0"/>
              </a:rPr>
              <a:t>YOONA KIM</a:t>
            </a:r>
          </a:p>
        </p:txBody>
      </p:sp>
      <p:graphicFrame>
        <p:nvGraphicFramePr>
          <p:cNvPr id="7" name="Chart 6"/>
          <p:cNvGraphicFramePr/>
          <p:nvPr>
            <p:extLst>
              <p:ext uri="{D42A27DB-BD31-4B8C-83A1-F6EECF244321}">
                <p14:modId xmlns:p14="http://schemas.microsoft.com/office/powerpoint/2010/main" xmlns="" val="1172141003"/>
              </p:ext>
            </p:extLst>
          </p:nvPr>
        </p:nvGraphicFramePr>
        <p:xfrm>
          <a:off x="5774005" y="4628271"/>
          <a:ext cx="5480148" cy="1884232"/>
        </p:xfrm>
        <a:graphic>
          <a:graphicData uri="http://schemas.openxmlformats.org/drawingml/2006/chart">
            <c:chart xmlns:c="http://schemas.openxmlformats.org/drawingml/2006/chart" xmlns:r="http://schemas.openxmlformats.org/officeDocument/2006/relationships" r:id="rId3"/>
          </a:graphicData>
        </a:graphic>
      </p:graphicFrame>
      <p:sp>
        <p:nvSpPr>
          <p:cNvPr id="19" name="TextBox 18"/>
          <p:cNvSpPr txBox="1"/>
          <p:nvPr/>
        </p:nvSpPr>
        <p:spPr>
          <a:xfrm>
            <a:off x="5922498" y="2350132"/>
            <a:ext cx="5331655" cy="1477328"/>
          </a:xfrm>
          <a:prstGeom prst="rect">
            <a:avLst/>
          </a:prstGeom>
          <a:noFill/>
        </p:spPr>
        <p:txBody>
          <a:bodyPr wrap="square" rtlCol="0">
            <a:spAutoFit/>
          </a:bodyPr>
          <a:lstStyle/>
          <a:p>
            <a:pPr algn="r">
              <a:lnSpc>
                <a:spcPct val="150000"/>
              </a:lnSpc>
            </a:pPr>
            <a:r>
              <a:rPr lang="id-ID" sz="1000" spc="150" dirty="0">
                <a:solidFill>
                  <a:schemeClr val="tx1">
                    <a:lumMod val="75000"/>
                    <a:lumOff val="25000"/>
                  </a:schemeClr>
                </a:solidFill>
                <a:latin typeface="Aller" panose="02000503030000020004" pitchFamily="2" charset="0"/>
              </a:rPr>
              <a:t>Lorem ipsum dolor sit amet, id congue sententiae mea, bonorum eruditi nominavi ut cum, has lucilius platonem ocurreret no. Ea duo probatus assentior, dolorem consectetuer in vix. </a:t>
            </a:r>
          </a:p>
          <a:p>
            <a:pPr algn="r">
              <a:lnSpc>
                <a:spcPct val="150000"/>
              </a:lnSpc>
            </a:pPr>
            <a:r>
              <a:rPr lang="id-ID" sz="1000" spc="150" dirty="0">
                <a:solidFill>
                  <a:schemeClr val="tx1">
                    <a:lumMod val="75000"/>
                    <a:lumOff val="25000"/>
                  </a:schemeClr>
                </a:solidFill>
                <a:latin typeface="Aller" panose="02000503030000020004" pitchFamily="2" charset="0"/>
              </a:rPr>
              <a:t>Ne noster possim sed, nihil fastidii reformidans sea cu, odio audiam commodo et eum. Suas epicurei ius eu, ei probo praesent nam. Eius ancillae vix in, vis et consul inimicus, cu quo mutat soleat. </a:t>
            </a:r>
          </a:p>
        </p:txBody>
      </p:sp>
    </p:spTree>
    <p:extLst>
      <p:ext uri="{BB962C8B-B14F-4D97-AF65-F5344CB8AC3E}">
        <p14:creationId xmlns:p14="http://schemas.microsoft.com/office/powerpoint/2010/main" xmlns="" val="2102171921"/>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
                                            <p:graphicEl>
                                              <a:chart seriesIdx="-3" categoryIdx="-3" bldStep="gridLegend"/>
                                            </p:graphicEl>
                                          </p:spTgt>
                                        </p:tgtEl>
                                        <p:attrNameLst>
                                          <p:attrName>style.visibility</p:attrName>
                                        </p:attrNameLst>
                                      </p:cBhvr>
                                      <p:to>
                                        <p:strVal val="visible"/>
                                      </p:to>
                                    </p:set>
                                    <p:animEffect transition="in" filter="wipe(left)">
                                      <p:cBhvr>
                                        <p:cTn id="11" dur="500"/>
                                        <p:tgtEl>
                                          <p:spTgt spid="7">
                                            <p:graphicEl>
                                              <a:chart seriesIdx="-3" categoryIdx="-3" bldStep="gridLegend"/>
                                            </p:graphic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7">
                                            <p:graphicEl>
                                              <a:chart seriesIdx="-4" categoryIdx="0" bldStep="category"/>
                                            </p:graphicEl>
                                          </p:spTgt>
                                        </p:tgtEl>
                                        <p:attrNameLst>
                                          <p:attrName>style.visibility</p:attrName>
                                        </p:attrNameLst>
                                      </p:cBhvr>
                                      <p:to>
                                        <p:strVal val="visible"/>
                                      </p:to>
                                    </p:set>
                                    <p:animEffect transition="in" filter="wipe(left)">
                                      <p:cBhvr>
                                        <p:cTn id="15" dur="500"/>
                                        <p:tgtEl>
                                          <p:spTgt spid="7">
                                            <p:graphicEl>
                                              <a:chart seriesIdx="-4" categoryIdx="0" bldStep="category"/>
                                            </p:graphic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7">
                                            <p:graphicEl>
                                              <a:chart seriesIdx="-4" categoryIdx="1" bldStep="category"/>
                                            </p:graphicEl>
                                          </p:spTgt>
                                        </p:tgtEl>
                                        <p:attrNameLst>
                                          <p:attrName>style.visibility</p:attrName>
                                        </p:attrNameLst>
                                      </p:cBhvr>
                                      <p:to>
                                        <p:strVal val="visible"/>
                                      </p:to>
                                    </p:set>
                                    <p:animEffect transition="in" filter="wipe(left)">
                                      <p:cBhvr>
                                        <p:cTn id="19" dur="500"/>
                                        <p:tgtEl>
                                          <p:spTgt spid="7">
                                            <p:graphicEl>
                                              <a:chart seriesIdx="-4" categoryIdx="1" bldStep="category"/>
                                            </p:graphic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7">
                                            <p:graphicEl>
                                              <a:chart seriesIdx="-4" categoryIdx="2" bldStep="category"/>
                                            </p:graphicEl>
                                          </p:spTgt>
                                        </p:tgtEl>
                                        <p:attrNameLst>
                                          <p:attrName>style.visibility</p:attrName>
                                        </p:attrNameLst>
                                      </p:cBhvr>
                                      <p:to>
                                        <p:strVal val="visible"/>
                                      </p:to>
                                    </p:set>
                                    <p:animEffect transition="in" filter="wipe(left)">
                                      <p:cBhvr>
                                        <p:cTn id="23" dur="500"/>
                                        <p:tgtEl>
                                          <p:spTgt spid="7">
                                            <p:graphicEl>
                                              <a:chart seriesIdx="-4" categoryIdx="2"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uiExpand="1">
        <p:bldSub>
          <a:bldChart bld="category"/>
        </p:bldSub>
      </p:bldGraphic>
      <p:bldP spid="19"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2" name="TextBox 11"/>
          <p:cNvSpPr txBox="1"/>
          <p:nvPr/>
        </p:nvSpPr>
        <p:spPr>
          <a:xfrm>
            <a:off x="3092367" y="339503"/>
            <a:ext cx="8195824" cy="1015663"/>
          </a:xfrm>
          <a:prstGeom prst="rect">
            <a:avLst/>
          </a:prstGeom>
          <a:noFill/>
        </p:spPr>
        <p:txBody>
          <a:bodyPr wrap="square" rtlCol="0" anchor="ctr">
            <a:spAutoFit/>
          </a:bodyPr>
          <a:lstStyle/>
          <a:p>
            <a:pPr algn="r"/>
            <a:r>
              <a:rPr lang="id-ID" sz="6000" dirty="0">
                <a:solidFill>
                  <a:schemeClr val="tx1">
                    <a:lumMod val="75000"/>
                    <a:lumOff val="25000"/>
                  </a:schemeClr>
                </a:solidFill>
                <a:latin typeface="Caviar Dreams" panose="020B0402020204020504" pitchFamily="34" charset="0"/>
              </a:rPr>
              <a:t>TIMELINE</a:t>
            </a:r>
          </a:p>
        </p:txBody>
      </p:sp>
      <p:cxnSp>
        <p:nvCxnSpPr>
          <p:cNvPr id="21" name="Straight Connector 20"/>
          <p:cNvCxnSpPr/>
          <p:nvPr/>
        </p:nvCxnSpPr>
        <p:spPr>
          <a:xfrm>
            <a:off x="10373347" y="1439339"/>
            <a:ext cx="792000" cy="0"/>
          </a:xfrm>
          <a:prstGeom prst="line">
            <a:avLst/>
          </a:prstGeom>
          <a:ln w="31750">
            <a:solidFill>
              <a:srgbClr val="748197"/>
            </a:solidFill>
          </a:ln>
        </p:spPr>
        <p:style>
          <a:lnRef idx="1">
            <a:schemeClr val="accent1"/>
          </a:lnRef>
          <a:fillRef idx="0">
            <a:schemeClr val="accent1"/>
          </a:fillRef>
          <a:effectRef idx="0">
            <a:schemeClr val="accent1"/>
          </a:effectRef>
          <a:fontRef idx="minor">
            <a:schemeClr val="tx1"/>
          </a:fontRef>
        </p:style>
      </p:cxnSp>
      <p:cxnSp>
        <p:nvCxnSpPr>
          <p:cNvPr id="3" name="Straight Connector 2"/>
          <p:cNvCxnSpPr/>
          <p:nvPr/>
        </p:nvCxnSpPr>
        <p:spPr>
          <a:xfrm flipV="1">
            <a:off x="2454393" y="2421413"/>
            <a:ext cx="9751255" cy="1820"/>
          </a:xfrm>
          <a:prstGeom prst="line">
            <a:avLst/>
          </a:prstGeom>
          <a:ln w="19050">
            <a:solidFill>
              <a:srgbClr val="748197"/>
            </a:solidFill>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6288051" y="2700996"/>
            <a:ext cx="2616590" cy="3576574"/>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2" name="Oval 21"/>
          <p:cNvSpPr/>
          <p:nvPr/>
        </p:nvSpPr>
        <p:spPr>
          <a:xfrm>
            <a:off x="7508064" y="2011693"/>
            <a:ext cx="182880" cy="182880"/>
          </a:xfrm>
          <a:prstGeom prst="ellipse">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5" name="Rectangle 24"/>
          <p:cNvSpPr/>
          <p:nvPr/>
        </p:nvSpPr>
        <p:spPr>
          <a:xfrm>
            <a:off x="6396781" y="2965614"/>
            <a:ext cx="2399131" cy="2604869"/>
          </a:xfrm>
          <a:prstGeom prst="rect">
            <a:avLst/>
          </a:prstGeom>
          <a:blipFill>
            <a:blip r:embed="rId2" cstate="print"/>
            <a:stretch>
              <a:fillRect l="-7273" t="-3459" r="-7273" b="-345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6" name="Rectangle 25"/>
          <p:cNvSpPr/>
          <p:nvPr/>
        </p:nvSpPr>
        <p:spPr>
          <a:xfrm>
            <a:off x="9246616" y="2690446"/>
            <a:ext cx="2616590" cy="3576574"/>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Rectangle 26"/>
          <p:cNvSpPr/>
          <p:nvPr/>
        </p:nvSpPr>
        <p:spPr>
          <a:xfrm>
            <a:off x="9355346" y="2955064"/>
            <a:ext cx="2399131" cy="260486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28" name="Straight Connector 27"/>
          <p:cNvCxnSpPr/>
          <p:nvPr/>
        </p:nvCxnSpPr>
        <p:spPr>
          <a:xfrm>
            <a:off x="10548218" y="2149209"/>
            <a:ext cx="0" cy="661478"/>
          </a:xfrm>
          <a:prstGeom prst="line">
            <a:avLst/>
          </a:prstGeom>
          <a:ln w="19050">
            <a:solidFill>
              <a:srgbClr val="748197"/>
            </a:solidFill>
          </a:ln>
        </p:spPr>
        <p:style>
          <a:lnRef idx="1">
            <a:schemeClr val="accent1"/>
          </a:lnRef>
          <a:fillRef idx="0">
            <a:schemeClr val="accent1"/>
          </a:fillRef>
          <a:effectRef idx="0">
            <a:schemeClr val="accent1"/>
          </a:effectRef>
          <a:fontRef idx="minor">
            <a:schemeClr val="tx1"/>
          </a:fontRef>
        </p:style>
      </p:cxnSp>
      <p:sp>
        <p:nvSpPr>
          <p:cNvPr id="29" name="Oval 28"/>
          <p:cNvSpPr/>
          <p:nvPr/>
        </p:nvSpPr>
        <p:spPr>
          <a:xfrm>
            <a:off x="10459935" y="2008838"/>
            <a:ext cx="182880" cy="182880"/>
          </a:xfrm>
          <a:prstGeom prst="ellipse">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0" name="TextBox 29"/>
          <p:cNvSpPr txBox="1"/>
          <p:nvPr/>
        </p:nvSpPr>
        <p:spPr>
          <a:xfrm>
            <a:off x="6942007" y="5719964"/>
            <a:ext cx="1314994" cy="408125"/>
          </a:xfrm>
          <a:prstGeom prst="rect">
            <a:avLst/>
          </a:prstGeom>
          <a:noFill/>
        </p:spPr>
        <p:txBody>
          <a:bodyPr wrap="square" rtlCol="0">
            <a:spAutoFit/>
          </a:bodyPr>
          <a:lstStyle/>
          <a:p>
            <a:pPr algn="ctr">
              <a:lnSpc>
                <a:spcPct val="150000"/>
              </a:lnSpc>
            </a:pPr>
            <a:r>
              <a:rPr lang="id-ID" sz="1600" spc="150" dirty="0">
                <a:solidFill>
                  <a:schemeClr val="bg1"/>
                </a:solidFill>
                <a:latin typeface="Caviar Dreams" panose="020B0402020204020504" pitchFamily="34" charset="0"/>
              </a:rPr>
              <a:t>MARCH</a:t>
            </a:r>
          </a:p>
        </p:txBody>
      </p:sp>
      <p:sp>
        <p:nvSpPr>
          <p:cNvPr id="31" name="TextBox 30"/>
          <p:cNvSpPr txBox="1"/>
          <p:nvPr/>
        </p:nvSpPr>
        <p:spPr>
          <a:xfrm>
            <a:off x="9554858" y="3646102"/>
            <a:ext cx="2000105" cy="1246495"/>
          </a:xfrm>
          <a:prstGeom prst="rect">
            <a:avLst/>
          </a:prstGeom>
          <a:noFill/>
        </p:spPr>
        <p:txBody>
          <a:bodyPr wrap="square" rtlCol="0">
            <a:spAutoFit/>
          </a:bodyPr>
          <a:lstStyle/>
          <a:p>
            <a:pPr algn="ctr">
              <a:lnSpc>
                <a:spcPct val="150000"/>
              </a:lnSpc>
            </a:pPr>
            <a:r>
              <a:rPr lang="id-ID" sz="1000" spc="150" dirty="0">
                <a:solidFill>
                  <a:schemeClr val="tx1">
                    <a:lumMod val="75000"/>
                    <a:lumOff val="25000"/>
                  </a:schemeClr>
                </a:solidFill>
                <a:latin typeface="Aller" panose="02000503030000020004" pitchFamily="2" charset="0"/>
              </a:rPr>
              <a:t>Lorem ipsum dolor sit amet, id congue sententiae mea, bonorum eruditi nominavi ut cum</a:t>
            </a:r>
          </a:p>
        </p:txBody>
      </p:sp>
      <p:cxnSp>
        <p:nvCxnSpPr>
          <p:cNvPr id="32" name="Straight Connector 31"/>
          <p:cNvCxnSpPr/>
          <p:nvPr/>
        </p:nvCxnSpPr>
        <p:spPr>
          <a:xfrm>
            <a:off x="7592472" y="2149209"/>
            <a:ext cx="0" cy="661478"/>
          </a:xfrm>
          <a:prstGeom prst="line">
            <a:avLst/>
          </a:prstGeom>
          <a:ln w="19050">
            <a:solidFill>
              <a:srgbClr val="748197"/>
            </a:solidFill>
          </a:ln>
        </p:spPr>
        <p:style>
          <a:lnRef idx="1">
            <a:schemeClr val="accent1"/>
          </a:lnRef>
          <a:fillRef idx="0">
            <a:schemeClr val="accent1"/>
          </a:fillRef>
          <a:effectRef idx="0">
            <a:schemeClr val="accent1"/>
          </a:effectRef>
          <a:fontRef idx="minor">
            <a:schemeClr val="tx1"/>
          </a:fontRef>
        </p:style>
      </p:cxnSp>
      <p:sp>
        <p:nvSpPr>
          <p:cNvPr id="44" name="Rectangle 43"/>
          <p:cNvSpPr/>
          <p:nvPr/>
        </p:nvSpPr>
        <p:spPr>
          <a:xfrm>
            <a:off x="367047" y="-6893"/>
            <a:ext cx="2616590" cy="6864893"/>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0" name="Rectangle 49"/>
          <p:cNvSpPr/>
          <p:nvPr/>
        </p:nvSpPr>
        <p:spPr>
          <a:xfrm>
            <a:off x="475777" y="339503"/>
            <a:ext cx="2399131" cy="5556330"/>
          </a:xfrm>
          <a:prstGeom prst="rect">
            <a:avLst/>
          </a:prstGeom>
          <a:blipFill>
            <a:blip r:embed="rId3"/>
            <a:srcRect/>
            <a:stretch>
              <a:fillRect l="-25778" t="-3459" r="-25778" b="-345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1" name="Rectangle 50"/>
          <p:cNvSpPr/>
          <p:nvPr/>
        </p:nvSpPr>
        <p:spPr>
          <a:xfrm>
            <a:off x="3325612" y="2700996"/>
            <a:ext cx="2616590" cy="3576574"/>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2" name="Rectangle 51"/>
          <p:cNvSpPr/>
          <p:nvPr/>
        </p:nvSpPr>
        <p:spPr>
          <a:xfrm>
            <a:off x="3434342" y="2965614"/>
            <a:ext cx="2399131" cy="260486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53" name="Straight Connector 52"/>
          <p:cNvCxnSpPr/>
          <p:nvPr/>
        </p:nvCxnSpPr>
        <p:spPr>
          <a:xfrm>
            <a:off x="4627214" y="2159759"/>
            <a:ext cx="0" cy="661478"/>
          </a:xfrm>
          <a:prstGeom prst="line">
            <a:avLst/>
          </a:prstGeom>
          <a:ln w="19050">
            <a:solidFill>
              <a:srgbClr val="748197"/>
            </a:solidFill>
          </a:ln>
        </p:spPr>
        <p:style>
          <a:lnRef idx="1">
            <a:schemeClr val="accent1"/>
          </a:lnRef>
          <a:fillRef idx="0">
            <a:schemeClr val="accent1"/>
          </a:fillRef>
          <a:effectRef idx="0">
            <a:schemeClr val="accent1"/>
          </a:effectRef>
          <a:fontRef idx="minor">
            <a:schemeClr val="tx1"/>
          </a:fontRef>
        </p:style>
      </p:cxnSp>
      <p:sp>
        <p:nvSpPr>
          <p:cNvPr id="54" name="Oval 53"/>
          <p:cNvSpPr/>
          <p:nvPr/>
        </p:nvSpPr>
        <p:spPr>
          <a:xfrm>
            <a:off x="4538931" y="2019388"/>
            <a:ext cx="182880" cy="182880"/>
          </a:xfrm>
          <a:prstGeom prst="ellipse">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6" name="TextBox 55"/>
          <p:cNvSpPr txBox="1"/>
          <p:nvPr/>
        </p:nvSpPr>
        <p:spPr>
          <a:xfrm>
            <a:off x="3627161" y="3875633"/>
            <a:ext cx="2000105" cy="784830"/>
          </a:xfrm>
          <a:prstGeom prst="rect">
            <a:avLst/>
          </a:prstGeom>
          <a:noFill/>
        </p:spPr>
        <p:txBody>
          <a:bodyPr wrap="square" rtlCol="0">
            <a:spAutoFit/>
          </a:bodyPr>
          <a:lstStyle/>
          <a:p>
            <a:pPr algn="ctr">
              <a:lnSpc>
                <a:spcPct val="150000"/>
              </a:lnSpc>
            </a:pPr>
            <a:r>
              <a:rPr lang="id-ID" sz="1000" spc="150" dirty="0">
                <a:solidFill>
                  <a:schemeClr val="tx1">
                    <a:lumMod val="75000"/>
                    <a:lumOff val="25000"/>
                  </a:schemeClr>
                </a:solidFill>
                <a:latin typeface="Aller" panose="02000503030000020004" pitchFamily="2" charset="0"/>
              </a:rPr>
              <a:t>Lorem ipsum dolor sit amet, id congue sententiae mea, </a:t>
            </a:r>
          </a:p>
        </p:txBody>
      </p:sp>
      <p:sp>
        <p:nvSpPr>
          <p:cNvPr id="43" name="TextBox 42"/>
          <p:cNvSpPr txBox="1"/>
          <p:nvPr/>
        </p:nvSpPr>
        <p:spPr>
          <a:xfrm>
            <a:off x="975897" y="6172854"/>
            <a:ext cx="1398889" cy="408125"/>
          </a:xfrm>
          <a:prstGeom prst="rect">
            <a:avLst/>
          </a:prstGeom>
          <a:noFill/>
        </p:spPr>
        <p:txBody>
          <a:bodyPr wrap="square" rtlCol="0">
            <a:spAutoFit/>
          </a:bodyPr>
          <a:lstStyle/>
          <a:p>
            <a:pPr algn="ctr">
              <a:lnSpc>
                <a:spcPct val="150000"/>
              </a:lnSpc>
            </a:pPr>
            <a:r>
              <a:rPr lang="id-ID" sz="1600" spc="150" dirty="0">
                <a:solidFill>
                  <a:schemeClr val="bg1"/>
                </a:solidFill>
                <a:latin typeface="Caviar Dreams" panose="020B0402020204020504" pitchFamily="34" charset="0"/>
              </a:rPr>
              <a:t>IT’S START!</a:t>
            </a:r>
          </a:p>
        </p:txBody>
      </p:sp>
      <p:sp>
        <p:nvSpPr>
          <p:cNvPr id="23" name="TextBox 22"/>
          <p:cNvSpPr txBox="1"/>
          <p:nvPr/>
        </p:nvSpPr>
        <p:spPr>
          <a:xfrm>
            <a:off x="3919142" y="5693194"/>
            <a:ext cx="1439858" cy="461665"/>
          </a:xfrm>
          <a:prstGeom prst="rect">
            <a:avLst/>
          </a:prstGeom>
          <a:noFill/>
        </p:spPr>
        <p:txBody>
          <a:bodyPr wrap="square" rtlCol="0">
            <a:spAutoFit/>
          </a:bodyPr>
          <a:lstStyle/>
          <a:p>
            <a:pPr algn="ctr">
              <a:lnSpc>
                <a:spcPct val="150000"/>
              </a:lnSpc>
            </a:pPr>
            <a:r>
              <a:rPr lang="id-ID" sz="1600" spc="150" dirty="0">
                <a:solidFill>
                  <a:schemeClr val="bg1"/>
                </a:solidFill>
                <a:latin typeface="Caviar Dreams" panose="020B0402020204020504" pitchFamily="34" charset="0"/>
              </a:rPr>
              <a:t>FEBRUARY</a:t>
            </a:r>
          </a:p>
        </p:txBody>
      </p:sp>
      <p:sp>
        <p:nvSpPr>
          <p:cNvPr id="58" name="TextBox 57"/>
          <p:cNvSpPr txBox="1"/>
          <p:nvPr/>
        </p:nvSpPr>
        <p:spPr>
          <a:xfrm>
            <a:off x="9946329" y="5723786"/>
            <a:ext cx="1203774" cy="408125"/>
          </a:xfrm>
          <a:prstGeom prst="rect">
            <a:avLst/>
          </a:prstGeom>
          <a:noFill/>
        </p:spPr>
        <p:txBody>
          <a:bodyPr wrap="square" rtlCol="0">
            <a:spAutoFit/>
          </a:bodyPr>
          <a:lstStyle/>
          <a:p>
            <a:pPr algn="ctr">
              <a:lnSpc>
                <a:spcPct val="150000"/>
              </a:lnSpc>
            </a:pPr>
            <a:r>
              <a:rPr lang="id-ID" sz="1600" spc="150" dirty="0">
                <a:solidFill>
                  <a:schemeClr val="bg1"/>
                </a:solidFill>
                <a:latin typeface="Caviar Dreams" panose="020B0402020204020504" pitchFamily="34" charset="0"/>
              </a:rPr>
              <a:t>APRIL</a:t>
            </a:r>
          </a:p>
        </p:txBody>
      </p:sp>
    </p:spTree>
    <p:extLst>
      <p:ext uri="{BB962C8B-B14F-4D97-AF65-F5344CB8AC3E}">
        <p14:creationId xmlns:p14="http://schemas.microsoft.com/office/powerpoint/2010/main" xmlns="" val="1955986737"/>
      </p:ext>
    </p:extLst>
  </p:cSld>
  <p:clrMapOvr>
    <a:masterClrMapping/>
  </p:clrMapOvr>
  <mc:AlternateContent xmlns:mc="http://schemas.openxmlformats.org/markup-compatibility/2006">
    <mc:Choice xmlns:p14="http://schemas.microsoft.com/office/powerpoint/2010/main" xmlns="" Requires="p14">
      <p:transition spd="slow" p14:dur="125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500"/>
                                        <p:tgtEl>
                                          <p:spTgt spid="5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6"/>
                                        </p:tgtEl>
                                        <p:attrNameLst>
                                          <p:attrName>style.visibility</p:attrName>
                                        </p:attrNameLst>
                                      </p:cBhvr>
                                      <p:to>
                                        <p:strVal val="visible"/>
                                      </p:to>
                                    </p:set>
                                    <p:animEffect transition="in" filter="fade">
                                      <p:cBhvr>
                                        <p:cTn id="11" dur="500"/>
                                        <p:tgtEl>
                                          <p:spTgt spid="5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500"/>
                                        <p:tgtEl>
                                          <p:spTgt spid="25"/>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31" grpId="0"/>
      <p:bldP spid="50" grpId="0" animBg="1"/>
      <p:bldP spid="56"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7" name="Rectangle 16"/>
          <p:cNvSpPr/>
          <p:nvPr/>
        </p:nvSpPr>
        <p:spPr>
          <a:xfrm>
            <a:off x="6288051" y="2700996"/>
            <a:ext cx="2616590" cy="3576574"/>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3" name="Straight Connector 2"/>
          <p:cNvCxnSpPr/>
          <p:nvPr/>
        </p:nvCxnSpPr>
        <p:spPr>
          <a:xfrm flipV="1">
            <a:off x="0" y="2421414"/>
            <a:ext cx="12192000" cy="3034"/>
          </a:xfrm>
          <a:prstGeom prst="line">
            <a:avLst/>
          </a:prstGeom>
          <a:ln w="19050">
            <a:solidFill>
              <a:srgbClr val="748197"/>
            </a:solidFill>
          </a:ln>
        </p:spPr>
        <p:style>
          <a:lnRef idx="1">
            <a:schemeClr val="accent1"/>
          </a:lnRef>
          <a:fillRef idx="0">
            <a:schemeClr val="accent1"/>
          </a:fillRef>
          <a:effectRef idx="0">
            <a:schemeClr val="accent1"/>
          </a:effectRef>
          <a:fontRef idx="minor">
            <a:schemeClr val="tx1"/>
          </a:fontRef>
        </p:style>
      </p:cxnSp>
      <p:sp>
        <p:nvSpPr>
          <p:cNvPr id="7" name="Oval 6"/>
          <p:cNvSpPr/>
          <p:nvPr/>
        </p:nvSpPr>
        <p:spPr>
          <a:xfrm>
            <a:off x="7508064" y="2011693"/>
            <a:ext cx="182880" cy="182880"/>
          </a:xfrm>
          <a:prstGeom prst="ellipse">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4" name="Rectangle 33"/>
          <p:cNvSpPr/>
          <p:nvPr/>
        </p:nvSpPr>
        <p:spPr>
          <a:xfrm>
            <a:off x="6396781" y="2965614"/>
            <a:ext cx="2399131" cy="2604869"/>
          </a:xfrm>
          <a:prstGeom prst="rect">
            <a:avLst/>
          </a:prstGeom>
          <a:blipFill dpi="0" rotWithShape="1">
            <a:blip r:embed="rId2" cstate="print"/>
            <a:srcRect/>
            <a:stretch>
              <a:fillRect t="-6000" b="-27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5" name="Rectangle 34"/>
          <p:cNvSpPr/>
          <p:nvPr/>
        </p:nvSpPr>
        <p:spPr>
          <a:xfrm>
            <a:off x="9246616" y="2690446"/>
            <a:ext cx="2616590" cy="3576574"/>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6" name="Rectangle 35"/>
          <p:cNvSpPr/>
          <p:nvPr/>
        </p:nvSpPr>
        <p:spPr>
          <a:xfrm>
            <a:off x="9355346" y="2955064"/>
            <a:ext cx="2399131" cy="2604869"/>
          </a:xfrm>
          <a:prstGeom prst="rect">
            <a:avLst/>
          </a:prstGeom>
          <a:blipFill>
            <a:blip r:embed="rId3" cstate="print"/>
            <a:srcRect/>
            <a:stretch>
              <a:fillRect l="-7273" t="-26012" r="-7273" b="-2601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37" name="Straight Connector 36"/>
          <p:cNvCxnSpPr/>
          <p:nvPr/>
        </p:nvCxnSpPr>
        <p:spPr>
          <a:xfrm>
            <a:off x="10548218" y="2149209"/>
            <a:ext cx="0" cy="661478"/>
          </a:xfrm>
          <a:prstGeom prst="line">
            <a:avLst/>
          </a:prstGeom>
          <a:ln w="19050">
            <a:solidFill>
              <a:srgbClr val="748197"/>
            </a:solidFill>
          </a:ln>
        </p:spPr>
        <p:style>
          <a:lnRef idx="1">
            <a:schemeClr val="accent1"/>
          </a:lnRef>
          <a:fillRef idx="0">
            <a:schemeClr val="accent1"/>
          </a:fillRef>
          <a:effectRef idx="0">
            <a:schemeClr val="accent1"/>
          </a:effectRef>
          <a:fontRef idx="minor">
            <a:schemeClr val="tx1"/>
          </a:fontRef>
        </p:style>
      </p:cxnSp>
      <p:sp>
        <p:nvSpPr>
          <p:cNvPr id="38" name="Oval 37"/>
          <p:cNvSpPr/>
          <p:nvPr/>
        </p:nvSpPr>
        <p:spPr>
          <a:xfrm>
            <a:off x="10459935" y="2008838"/>
            <a:ext cx="182880" cy="182880"/>
          </a:xfrm>
          <a:prstGeom prst="ellipse">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0" name="TextBox 39"/>
          <p:cNvSpPr txBox="1"/>
          <p:nvPr/>
        </p:nvSpPr>
        <p:spPr>
          <a:xfrm>
            <a:off x="6942007" y="5719964"/>
            <a:ext cx="1314994" cy="408125"/>
          </a:xfrm>
          <a:prstGeom prst="rect">
            <a:avLst/>
          </a:prstGeom>
          <a:noFill/>
        </p:spPr>
        <p:txBody>
          <a:bodyPr wrap="square" rtlCol="0">
            <a:spAutoFit/>
          </a:bodyPr>
          <a:lstStyle/>
          <a:p>
            <a:pPr algn="ctr">
              <a:lnSpc>
                <a:spcPct val="150000"/>
              </a:lnSpc>
            </a:pPr>
            <a:r>
              <a:rPr lang="id-ID" sz="1600" spc="150" dirty="0">
                <a:solidFill>
                  <a:schemeClr val="bg1"/>
                </a:solidFill>
                <a:latin typeface="Caviar Dreams" panose="020B0402020204020504" pitchFamily="34" charset="0"/>
              </a:rPr>
              <a:t>JULY</a:t>
            </a:r>
          </a:p>
        </p:txBody>
      </p:sp>
      <p:cxnSp>
        <p:nvCxnSpPr>
          <p:cNvPr id="46" name="Straight Connector 45"/>
          <p:cNvCxnSpPr/>
          <p:nvPr/>
        </p:nvCxnSpPr>
        <p:spPr>
          <a:xfrm>
            <a:off x="7592472" y="2149209"/>
            <a:ext cx="0" cy="661478"/>
          </a:xfrm>
          <a:prstGeom prst="line">
            <a:avLst/>
          </a:prstGeom>
          <a:ln w="19050">
            <a:solidFill>
              <a:srgbClr val="748197"/>
            </a:solidFill>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3033145" y="6259801"/>
            <a:ext cx="1398889" cy="408125"/>
          </a:xfrm>
          <a:prstGeom prst="rect">
            <a:avLst/>
          </a:prstGeom>
          <a:noFill/>
        </p:spPr>
        <p:txBody>
          <a:bodyPr wrap="square" rtlCol="0">
            <a:spAutoFit/>
          </a:bodyPr>
          <a:lstStyle/>
          <a:p>
            <a:pPr algn="ctr">
              <a:lnSpc>
                <a:spcPct val="150000"/>
              </a:lnSpc>
            </a:pPr>
            <a:r>
              <a:rPr lang="id-ID" sz="1600" spc="150" dirty="0">
                <a:solidFill>
                  <a:schemeClr val="bg1"/>
                </a:solidFill>
                <a:latin typeface="Caviar Dreams" panose="020B0402020204020504" pitchFamily="34" charset="0"/>
              </a:rPr>
              <a:t>IT’S START!</a:t>
            </a:r>
          </a:p>
        </p:txBody>
      </p:sp>
      <p:sp>
        <p:nvSpPr>
          <p:cNvPr id="23" name="Rectangle 22"/>
          <p:cNvSpPr/>
          <p:nvPr/>
        </p:nvSpPr>
        <p:spPr>
          <a:xfrm>
            <a:off x="367047" y="2711546"/>
            <a:ext cx="2616590" cy="3576574"/>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5" name="Oval 24"/>
          <p:cNvSpPr/>
          <p:nvPr/>
        </p:nvSpPr>
        <p:spPr>
          <a:xfrm>
            <a:off x="1587060" y="2022243"/>
            <a:ext cx="182880" cy="182880"/>
          </a:xfrm>
          <a:prstGeom prst="ellipse">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Rectangle 26"/>
          <p:cNvSpPr/>
          <p:nvPr/>
        </p:nvSpPr>
        <p:spPr>
          <a:xfrm>
            <a:off x="475777" y="2976164"/>
            <a:ext cx="2399131" cy="2604869"/>
          </a:xfrm>
          <a:prstGeom prst="rect">
            <a:avLst/>
          </a:prstGeom>
          <a:blipFill>
            <a:blip r:embed="rId4" cstate="print"/>
            <a:srcRect/>
            <a:stretch>
              <a:fillRect l="-13023" t="-41214" r="-13023" b="-4121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8" name="Rectangle 27"/>
          <p:cNvSpPr/>
          <p:nvPr/>
        </p:nvSpPr>
        <p:spPr>
          <a:xfrm>
            <a:off x="3325612" y="2700996"/>
            <a:ext cx="2616590" cy="3576574"/>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9" name="Rectangle 28"/>
          <p:cNvSpPr/>
          <p:nvPr/>
        </p:nvSpPr>
        <p:spPr>
          <a:xfrm>
            <a:off x="3434342" y="2965614"/>
            <a:ext cx="2399131" cy="260486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30" name="Straight Connector 29"/>
          <p:cNvCxnSpPr/>
          <p:nvPr/>
        </p:nvCxnSpPr>
        <p:spPr>
          <a:xfrm>
            <a:off x="4627214" y="2159759"/>
            <a:ext cx="0" cy="661478"/>
          </a:xfrm>
          <a:prstGeom prst="line">
            <a:avLst/>
          </a:prstGeom>
          <a:ln w="19050">
            <a:solidFill>
              <a:srgbClr val="748197"/>
            </a:solidFill>
          </a:ln>
        </p:spPr>
        <p:style>
          <a:lnRef idx="1">
            <a:schemeClr val="accent1"/>
          </a:lnRef>
          <a:fillRef idx="0">
            <a:schemeClr val="accent1"/>
          </a:fillRef>
          <a:effectRef idx="0">
            <a:schemeClr val="accent1"/>
          </a:effectRef>
          <a:fontRef idx="minor">
            <a:schemeClr val="tx1"/>
          </a:fontRef>
        </p:style>
      </p:cxnSp>
      <p:sp>
        <p:nvSpPr>
          <p:cNvPr id="31" name="Oval 30"/>
          <p:cNvSpPr/>
          <p:nvPr/>
        </p:nvSpPr>
        <p:spPr>
          <a:xfrm>
            <a:off x="4538931" y="2019388"/>
            <a:ext cx="182880" cy="182880"/>
          </a:xfrm>
          <a:prstGeom prst="ellipse">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2" name="TextBox 31"/>
          <p:cNvSpPr txBox="1"/>
          <p:nvPr/>
        </p:nvSpPr>
        <p:spPr>
          <a:xfrm>
            <a:off x="1013971" y="5730514"/>
            <a:ext cx="1314994" cy="408125"/>
          </a:xfrm>
          <a:prstGeom prst="rect">
            <a:avLst/>
          </a:prstGeom>
          <a:noFill/>
        </p:spPr>
        <p:txBody>
          <a:bodyPr wrap="square" rtlCol="0">
            <a:spAutoFit/>
          </a:bodyPr>
          <a:lstStyle/>
          <a:p>
            <a:pPr algn="ctr">
              <a:lnSpc>
                <a:spcPct val="150000"/>
              </a:lnSpc>
            </a:pPr>
            <a:r>
              <a:rPr lang="id-ID" sz="1600" spc="150" dirty="0">
                <a:solidFill>
                  <a:schemeClr val="bg1"/>
                </a:solidFill>
                <a:latin typeface="Caviar Dreams" panose="020B0402020204020504" pitchFamily="34" charset="0"/>
              </a:rPr>
              <a:t>MAY</a:t>
            </a:r>
          </a:p>
        </p:txBody>
      </p:sp>
      <p:sp>
        <p:nvSpPr>
          <p:cNvPr id="33" name="TextBox 32"/>
          <p:cNvSpPr txBox="1"/>
          <p:nvPr/>
        </p:nvSpPr>
        <p:spPr>
          <a:xfrm>
            <a:off x="3627161" y="3770766"/>
            <a:ext cx="2000105" cy="1015663"/>
          </a:xfrm>
          <a:prstGeom prst="rect">
            <a:avLst/>
          </a:prstGeom>
          <a:noFill/>
        </p:spPr>
        <p:txBody>
          <a:bodyPr wrap="square" rtlCol="0">
            <a:spAutoFit/>
          </a:bodyPr>
          <a:lstStyle/>
          <a:p>
            <a:pPr algn="ctr">
              <a:lnSpc>
                <a:spcPct val="150000"/>
              </a:lnSpc>
            </a:pPr>
            <a:r>
              <a:rPr lang="id-ID" sz="1000" spc="150" dirty="0">
                <a:solidFill>
                  <a:schemeClr val="tx1">
                    <a:lumMod val="75000"/>
                    <a:lumOff val="25000"/>
                  </a:schemeClr>
                </a:solidFill>
                <a:latin typeface="Aller" panose="02000503030000020004" pitchFamily="2" charset="0"/>
              </a:rPr>
              <a:t>Lorem ipsum dolor sit amet, id congue sententiae mea, bonorum eruditi  </a:t>
            </a:r>
          </a:p>
        </p:txBody>
      </p:sp>
      <p:cxnSp>
        <p:nvCxnSpPr>
          <p:cNvPr id="39" name="Straight Connector 38"/>
          <p:cNvCxnSpPr/>
          <p:nvPr/>
        </p:nvCxnSpPr>
        <p:spPr>
          <a:xfrm>
            <a:off x="1671468" y="2159759"/>
            <a:ext cx="0" cy="661478"/>
          </a:xfrm>
          <a:prstGeom prst="line">
            <a:avLst/>
          </a:prstGeom>
          <a:ln w="19050">
            <a:solidFill>
              <a:srgbClr val="748197"/>
            </a:solidFill>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4032020" y="5730513"/>
            <a:ext cx="1203774" cy="408125"/>
          </a:xfrm>
          <a:prstGeom prst="rect">
            <a:avLst/>
          </a:prstGeom>
          <a:noFill/>
        </p:spPr>
        <p:txBody>
          <a:bodyPr wrap="square" rtlCol="0">
            <a:spAutoFit/>
          </a:bodyPr>
          <a:lstStyle/>
          <a:p>
            <a:pPr algn="ctr">
              <a:lnSpc>
                <a:spcPct val="150000"/>
              </a:lnSpc>
            </a:pPr>
            <a:r>
              <a:rPr lang="id-ID" sz="1600" spc="150" dirty="0">
                <a:solidFill>
                  <a:schemeClr val="bg1"/>
                </a:solidFill>
                <a:latin typeface="Caviar Dreams" panose="020B0402020204020504" pitchFamily="34" charset="0"/>
              </a:rPr>
              <a:t>JUNE</a:t>
            </a:r>
          </a:p>
        </p:txBody>
      </p:sp>
      <p:sp>
        <p:nvSpPr>
          <p:cNvPr id="42" name="TextBox 41"/>
          <p:cNvSpPr txBox="1"/>
          <p:nvPr/>
        </p:nvSpPr>
        <p:spPr>
          <a:xfrm>
            <a:off x="9890721" y="5719964"/>
            <a:ext cx="1314994" cy="408125"/>
          </a:xfrm>
          <a:prstGeom prst="rect">
            <a:avLst/>
          </a:prstGeom>
          <a:noFill/>
        </p:spPr>
        <p:txBody>
          <a:bodyPr wrap="square" rtlCol="0">
            <a:spAutoFit/>
          </a:bodyPr>
          <a:lstStyle/>
          <a:p>
            <a:pPr algn="ctr">
              <a:lnSpc>
                <a:spcPct val="150000"/>
              </a:lnSpc>
            </a:pPr>
            <a:r>
              <a:rPr lang="id-ID" sz="1600" spc="150" dirty="0">
                <a:solidFill>
                  <a:schemeClr val="bg1"/>
                </a:solidFill>
                <a:latin typeface="Caviar Dreams" panose="020B0402020204020504" pitchFamily="34" charset="0"/>
              </a:rPr>
              <a:t>AUGUST</a:t>
            </a:r>
          </a:p>
        </p:txBody>
      </p:sp>
    </p:spTree>
    <p:extLst>
      <p:ext uri="{BB962C8B-B14F-4D97-AF65-F5344CB8AC3E}">
        <p14:creationId xmlns:p14="http://schemas.microsoft.com/office/powerpoint/2010/main" xmlns="" val="2124226552"/>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fade">
                                      <p:cBhvr>
                                        <p:cTn id="11" dur="500"/>
                                        <p:tgtEl>
                                          <p:spTgt spid="3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fade">
                                      <p:cBhvr>
                                        <p:cTn id="15" dur="500"/>
                                        <p:tgtEl>
                                          <p:spTgt spid="3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fade">
                                      <p:cBhvr>
                                        <p:cTn id="19"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6" grpId="0" animBg="1"/>
      <p:bldP spid="27" grpId="0" animBg="1"/>
      <p:bldP spid="33"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3" name="Straight Connector 2"/>
          <p:cNvCxnSpPr/>
          <p:nvPr/>
        </p:nvCxnSpPr>
        <p:spPr>
          <a:xfrm flipV="1">
            <a:off x="-15865" y="2421413"/>
            <a:ext cx="9751255" cy="1820"/>
          </a:xfrm>
          <a:prstGeom prst="line">
            <a:avLst/>
          </a:prstGeom>
          <a:ln w="19050">
            <a:solidFill>
              <a:srgbClr val="748197"/>
            </a:solidFill>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6288051" y="2700996"/>
            <a:ext cx="2616590" cy="3576574"/>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2" name="Oval 21"/>
          <p:cNvSpPr/>
          <p:nvPr/>
        </p:nvSpPr>
        <p:spPr>
          <a:xfrm>
            <a:off x="7508064" y="2011693"/>
            <a:ext cx="182880" cy="182880"/>
          </a:xfrm>
          <a:prstGeom prst="ellipse">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5" name="Rectangle 24"/>
          <p:cNvSpPr/>
          <p:nvPr/>
        </p:nvSpPr>
        <p:spPr>
          <a:xfrm>
            <a:off x="6396781" y="2965614"/>
            <a:ext cx="2399131" cy="2604869"/>
          </a:xfrm>
          <a:prstGeom prst="rect">
            <a:avLst/>
          </a:prstGeom>
          <a:blipFill dpi="0" rotWithShape="1">
            <a:blip r:embed="rId2" cstate="print"/>
            <a:srcRect/>
            <a:stretch>
              <a:fillRect l="-33280" r="-3328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6" name="Rectangle 25"/>
          <p:cNvSpPr/>
          <p:nvPr/>
        </p:nvSpPr>
        <p:spPr>
          <a:xfrm>
            <a:off x="383623" y="2700996"/>
            <a:ext cx="2616590" cy="3576574"/>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Rectangle 26"/>
          <p:cNvSpPr/>
          <p:nvPr/>
        </p:nvSpPr>
        <p:spPr>
          <a:xfrm>
            <a:off x="492353" y="2965614"/>
            <a:ext cx="2399131" cy="260486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28" name="Straight Connector 27"/>
          <p:cNvCxnSpPr/>
          <p:nvPr/>
        </p:nvCxnSpPr>
        <p:spPr>
          <a:xfrm>
            <a:off x="1685225" y="2159759"/>
            <a:ext cx="0" cy="661478"/>
          </a:xfrm>
          <a:prstGeom prst="line">
            <a:avLst/>
          </a:prstGeom>
          <a:ln w="19050">
            <a:solidFill>
              <a:srgbClr val="748197"/>
            </a:solidFill>
          </a:ln>
        </p:spPr>
        <p:style>
          <a:lnRef idx="1">
            <a:schemeClr val="accent1"/>
          </a:lnRef>
          <a:fillRef idx="0">
            <a:schemeClr val="accent1"/>
          </a:fillRef>
          <a:effectRef idx="0">
            <a:schemeClr val="accent1"/>
          </a:effectRef>
          <a:fontRef idx="minor">
            <a:schemeClr val="tx1"/>
          </a:fontRef>
        </p:style>
      </p:cxnSp>
      <p:sp>
        <p:nvSpPr>
          <p:cNvPr id="29" name="Oval 28"/>
          <p:cNvSpPr/>
          <p:nvPr/>
        </p:nvSpPr>
        <p:spPr>
          <a:xfrm>
            <a:off x="1596942" y="2019388"/>
            <a:ext cx="182880" cy="182880"/>
          </a:xfrm>
          <a:prstGeom prst="ellipse">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1" name="TextBox 30"/>
          <p:cNvSpPr txBox="1"/>
          <p:nvPr/>
        </p:nvSpPr>
        <p:spPr>
          <a:xfrm>
            <a:off x="685171" y="3413968"/>
            <a:ext cx="2000105" cy="1708160"/>
          </a:xfrm>
          <a:prstGeom prst="rect">
            <a:avLst/>
          </a:prstGeom>
          <a:noFill/>
        </p:spPr>
        <p:txBody>
          <a:bodyPr wrap="square" rtlCol="0">
            <a:spAutoFit/>
          </a:bodyPr>
          <a:lstStyle/>
          <a:p>
            <a:pPr algn="ctr">
              <a:lnSpc>
                <a:spcPct val="150000"/>
              </a:lnSpc>
            </a:pPr>
            <a:r>
              <a:rPr lang="id-ID" sz="1000" spc="150" dirty="0">
                <a:solidFill>
                  <a:schemeClr val="tx1">
                    <a:lumMod val="75000"/>
                    <a:lumOff val="25000"/>
                  </a:schemeClr>
                </a:solidFill>
                <a:latin typeface="Aller" panose="02000503030000020004" pitchFamily="2" charset="0"/>
              </a:rPr>
              <a:t>Lorem ipsum dolor sit amet, id congue sententiae mea, bonorum eruditi nominavi ut cum, has lucilius platonem ocurreret no. </a:t>
            </a:r>
          </a:p>
        </p:txBody>
      </p:sp>
      <p:cxnSp>
        <p:nvCxnSpPr>
          <p:cNvPr id="32" name="Straight Connector 31"/>
          <p:cNvCxnSpPr/>
          <p:nvPr/>
        </p:nvCxnSpPr>
        <p:spPr>
          <a:xfrm>
            <a:off x="7592472" y="2149209"/>
            <a:ext cx="0" cy="661478"/>
          </a:xfrm>
          <a:prstGeom prst="line">
            <a:avLst/>
          </a:prstGeom>
          <a:ln w="19050">
            <a:solidFill>
              <a:srgbClr val="748197"/>
            </a:solidFill>
          </a:ln>
        </p:spPr>
        <p:style>
          <a:lnRef idx="1">
            <a:schemeClr val="accent1"/>
          </a:lnRef>
          <a:fillRef idx="0">
            <a:schemeClr val="accent1"/>
          </a:fillRef>
          <a:effectRef idx="0">
            <a:schemeClr val="accent1"/>
          </a:effectRef>
          <a:fontRef idx="minor">
            <a:schemeClr val="tx1"/>
          </a:fontRef>
        </p:style>
      </p:cxnSp>
      <p:sp>
        <p:nvSpPr>
          <p:cNvPr id="44" name="Rectangle 43"/>
          <p:cNvSpPr/>
          <p:nvPr/>
        </p:nvSpPr>
        <p:spPr>
          <a:xfrm>
            <a:off x="9250490" y="0"/>
            <a:ext cx="2616590" cy="6864893"/>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1" name="Rectangle 50"/>
          <p:cNvSpPr/>
          <p:nvPr/>
        </p:nvSpPr>
        <p:spPr>
          <a:xfrm>
            <a:off x="3325612" y="2700996"/>
            <a:ext cx="2616590" cy="3576574"/>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2" name="Rectangle 51"/>
          <p:cNvSpPr/>
          <p:nvPr/>
        </p:nvSpPr>
        <p:spPr>
          <a:xfrm>
            <a:off x="3434342" y="2965614"/>
            <a:ext cx="2399131" cy="260486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53" name="Straight Connector 52"/>
          <p:cNvCxnSpPr/>
          <p:nvPr/>
        </p:nvCxnSpPr>
        <p:spPr>
          <a:xfrm>
            <a:off x="4627214" y="2159759"/>
            <a:ext cx="0" cy="661478"/>
          </a:xfrm>
          <a:prstGeom prst="line">
            <a:avLst/>
          </a:prstGeom>
          <a:ln w="19050">
            <a:solidFill>
              <a:srgbClr val="748197"/>
            </a:solidFill>
          </a:ln>
        </p:spPr>
        <p:style>
          <a:lnRef idx="1">
            <a:schemeClr val="accent1"/>
          </a:lnRef>
          <a:fillRef idx="0">
            <a:schemeClr val="accent1"/>
          </a:fillRef>
          <a:effectRef idx="0">
            <a:schemeClr val="accent1"/>
          </a:effectRef>
          <a:fontRef idx="minor">
            <a:schemeClr val="tx1"/>
          </a:fontRef>
        </p:style>
      </p:cxnSp>
      <p:sp>
        <p:nvSpPr>
          <p:cNvPr id="54" name="Oval 53"/>
          <p:cNvSpPr/>
          <p:nvPr/>
        </p:nvSpPr>
        <p:spPr>
          <a:xfrm>
            <a:off x="4538931" y="2019388"/>
            <a:ext cx="182880" cy="182880"/>
          </a:xfrm>
          <a:prstGeom prst="ellipse">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5" name="TextBox 54"/>
          <p:cNvSpPr txBox="1"/>
          <p:nvPr/>
        </p:nvSpPr>
        <p:spPr>
          <a:xfrm>
            <a:off x="950570" y="5693194"/>
            <a:ext cx="1482695" cy="461665"/>
          </a:xfrm>
          <a:prstGeom prst="rect">
            <a:avLst/>
          </a:prstGeom>
          <a:noFill/>
        </p:spPr>
        <p:txBody>
          <a:bodyPr wrap="square" rtlCol="0">
            <a:spAutoFit/>
          </a:bodyPr>
          <a:lstStyle/>
          <a:p>
            <a:pPr algn="ctr">
              <a:lnSpc>
                <a:spcPct val="150000"/>
              </a:lnSpc>
            </a:pPr>
            <a:r>
              <a:rPr lang="id-ID" sz="1600" spc="150" dirty="0">
                <a:solidFill>
                  <a:schemeClr val="bg1"/>
                </a:solidFill>
                <a:latin typeface="Caviar Dreams" panose="020B0402020204020504" pitchFamily="34" charset="0"/>
              </a:rPr>
              <a:t>SEPTEMBER</a:t>
            </a:r>
          </a:p>
        </p:txBody>
      </p:sp>
      <p:sp>
        <p:nvSpPr>
          <p:cNvPr id="56" name="TextBox 55"/>
          <p:cNvSpPr txBox="1"/>
          <p:nvPr/>
        </p:nvSpPr>
        <p:spPr>
          <a:xfrm>
            <a:off x="3633855" y="3760216"/>
            <a:ext cx="2000105" cy="1015663"/>
          </a:xfrm>
          <a:prstGeom prst="rect">
            <a:avLst/>
          </a:prstGeom>
          <a:noFill/>
        </p:spPr>
        <p:txBody>
          <a:bodyPr wrap="square" rtlCol="0">
            <a:spAutoFit/>
          </a:bodyPr>
          <a:lstStyle/>
          <a:p>
            <a:pPr algn="ctr">
              <a:lnSpc>
                <a:spcPct val="150000"/>
              </a:lnSpc>
            </a:pPr>
            <a:r>
              <a:rPr lang="id-ID" sz="1000" spc="150" dirty="0">
                <a:solidFill>
                  <a:schemeClr val="tx1">
                    <a:lumMod val="75000"/>
                    <a:lumOff val="25000"/>
                  </a:schemeClr>
                </a:solidFill>
                <a:latin typeface="Aller" panose="02000503030000020004" pitchFamily="2" charset="0"/>
              </a:rPr>
              <a:t>Lorem ipsum dolor sit amet, id congue sententiae mea, bonorum eruditi</a:t>
            </a:r>
          </a:p>
        </p:txBody>
      </p:sp>
      <p:sp>
        <p:nvSpPr>
          <p:cNvPr id="43" name="TextBox 42"/>
          <p:cNvSpPr txBox="1"/>
          <p:nvPr/>
        </p:nvSpPr>
        <p:spPr>
          <a:xfrm>
            <a:off x="9859340" y="6176300"/>
            <a:ext cx="1398889" cy="408125"/>
          </a:xfrm>
          <a:prstGeom prst="rect">
            <a:avLst/>
          </a:prstGeom>
          <a:noFill/>
        </p:spPr>
        <p:txBody>
          <a:bodyPr wrap="square" rtlCol="0">
            <a:spAutoFit/>
          </a:bodyPr>
          <a:lstStyle/>
          <a:p>
            <a:pPr algn="ctr">
              <a:lnSpc>
                <a:spcPct val="150000"/>
              </a:lnSpc>
            </a:pPr>
            <a:r>
              <a:rPr lang="id-ID" sz="1600" spc="150" dirty="0">
                <a:solidFill>
                  <a:schemeClr val="bg1"/>
                </a:solidFill>
                <a:latin typeface="Caviar Dreams" panose="020B0402020204020504" pitchFamily="34" charset="0"/>
              </a:rPr>
              <a:t>IT’S END!</a:t>
            </a:r>
          </a:p>
        </p:txBody>
      </p:sp>
      <p:sp>
        <p:nvSpPr>
          <p:cNvPr id="39" name="Rectangle 38"/>
          <p:cNvSpPr/>
          <p:nvPr/>
        </p:nvSpPr>
        <p:spPr>
          <a:xfrm>
            <a:off x="9360491" y="339503"/>
            <a:ext cx="2399131" cy="5556330"/>
          </a:xfrm>
          <a:prstGeom prst="rect">
            <a:avLst/>
          </a:prstGeom>
          <a:blipFill>
            <a:blip r:embed="rId3"/>
            <a:srcRect/>
            <a:stretch>
              <a:fillRect l="-25778" t="-3459" r="-25778" b="-345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3" name="TextBox 22"/>
          <p:cNvSpPr txBox="1"/>
          <p:nvPr/>
        </p:nvSpPr>
        <p:spPr>
          <a:xfrm>
            <a:off x="3907283" y="5719963"/>
            <a:ext cx="1439858" cy="408125"/>
          </a:xfrm>
          <a:prstGeom prst="rect">
            <a:avLst/>
          </a:prstGeom>
          <a:noFill/>
        </p:spPr>
        <p:txBody>
          <a:bodyPr wrap="square" rtlCol="0">
            <a:spAutoFit/>
          </a:bodyPr>
          <a:lstStyle/>
          <a:p>
            <a:pPr algn="ctr">
              <a:lnSpc>
                <a:spcPct val="150000"/>
              </a:lnSpc>
            </a:pPr>
            <a:r>
              <a:rPr lang="id-ID" sz="1600" spc="150" dirty="0">
                <a:solidFill>
                  <a:schemeClr val="bg1"/>
                </a:solidFill>
                <a:latin typeface="Caviar Dreams" panose="020B0402020204020504" pitchFamily="34" charset="0"/>
              </a:rPr>
              <a:t>OCTOBER</a:t>
            </a:r>
          </a:p>
        </p:txBody>
      </p:sp>
      <p:sp>
        <p:nvSpPr>
          <p:cNvPr id="40" name="TextBox 39"/>
          <p:cNvSpPr txBox="1"/>
          <p:nvPr/>
        </p:nvSpPr>
        <p:spPr>
          <a:xfrm>
            <a:off x="6872543" y="5719963"/>
            <a:ext cx="1439858" cy="408125"/>
          </a:xfrm>
          <a:prstGeom prst="rect">
            <a:avLst/>
          </a:prstGeom>
          <a:noFill/>
        </p:spPr>
        <p:txBody>
          <a:bodyPr wrap="square" rtlCol="0">
            <a:spAutoFit/>
          </a:bodyPr>
          <a:lstStyle/>
          <a:p>
            <a:pPr algn="ctr">
              <a:lnSpc>
                <a:spcPct val="150000"/>
              </a:lnSpc>
            </a:pPr>
            <a:r>
              <a:rPr lang="id-ID" sz="1600" spc="150" dirty="0">
                <a:solidFill>
                  <a:schemeClr val="bg1"/>
                </a:solidFill>
                <a:latin typeface="Caviar Dreams" panose="020B0402020204020504" pitchFamily="34" charset="0"/>
              </a:rPr>
              <a:t>NOVEMBER</a:t>
            </a:r>
          </a:p>
        </p:txBody>
      </p:sp>
    </p:spTree>
    <p:extLst>
      <p:ext uri="{BB962C8B-B14F-4D97-AF65-F5344CB8AC3E}">
        <p14:creationId xmlns:p14="http://schemas.microsoft.com/office/powerpoint/2010/main" xmlns="" val="1052032970"/>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6"/>
                                        </p:tgtEl>
                                        <p:attrNameLst>
                                          <p:attrName>style.visibility</p:attrName>
                                        </p:attrNameLst>
                                      </p:cBhvr>
                                      <p:to>
                                        <p:strVal val="visible"/>
                                      </p:to>
                                    </p:set>
                                    <p:animEffect transition="in" filter="fade">
                                      <p:cBhvr>
                                        <p:cTn id="11" dur="500"/>
                                        <p:tgtEl>
                                          <p:spTgt spid="5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500"/>
                                        <p:tgtEl>
                                          <p:spTgt spid="25"/>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9"/>
                                        </p:tgtEl>
                                        <p:attrNameLst>
                                          <p:attrName>style.visibility</p:attrName>
                                        </p:attrNameLst>
                                      </p:cBhvr>
                                      <p:to>
                                        <p:strVal val="visible"/>
                                      </p:to>
                                    </p:set>
                                    <p:animEffect transition="in" filter="fade">
                                      <p:cBhvr>
                                        <p:cTn id="19"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31" grpId="0"/>
      <p:bldP spid="56" grpId="0"/>
      <p:bldP spid="39"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8" name="Rectangle 37"/>
          <p:cNvSpPr/>
          <p:nvPr/>
        </p:nvSpPr>
        <p:spPr>
          <a:xfrm>
            <a:off x="3902245" y="3302500"/>
            <a:ext cx="3595874" cy="1336672"/>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p:nvSpPr>
        <p:spPr>
          <a:xfrm>
            <a:off x="3902245" y="3410481"/>
            <a:ext cx="3595874" cy="1109243"/>
          </a:xfrm>
          <a:prstGeom prst="rect">
            <a:avLst/>
          </a:prstGeom>
          <a:blipFill dpi="0" rotWithShape="1">
            <a:blip r:embed="rId2" cstate="print"/>
            <a:srcRect/>
            <a:stretch>
              <a:fillRect t="-58723" b="-5872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TextBox 11"/>
          <p:cNvSpPr txBox="1"/>
          <p:nvPr/>
        </p:nvSpPr>
        <p:spPr>
          <a:xfrm>
            <a:off x="4196142" y="339503"/>
            <a:ext cx="7086149" cy="1015663"/>
          </a:xfrm>
          <a:prstGeom prst="rect">
            <a:avLst/>
          </a:prstGeom>
          <a:noFill/>
        </p:spPr>
        <p:txBody>
          <a:bodyPr wrap="square" rtlCol="0" anchor="ctr">
            <a:spAutoFit/>
          </a:bodyPr>
          <a:lstStyle/>
          <a:p>
            <a:pPr algn="r"/>
            <a:r>
              <a:rPr lang="id-ID" sz="6000" dirty="0">
                <a:solidFill>
                  <a:schemeClr val="tx1">
                    <a:lumMod val="75000"/>
                    <a:lumOff val="25000"/>
                  </a:schemeClr>
                </a:solidFill>
                <a:latin typeface="Caviar Dreams" panose="020B0402020204020504" pitchFamily="34" charset="0"/>
              </a:rPr>
              <a:t>VERTICAL TIMELINE</a:t>
            </a:r>
          </a:p>
        </p:txBody>
      </p:sp>
      <p:cxnSp>
        <p:nvCxnSpPr>
          <p:cNvPr id="21" name="Straight Connector 20"/>
          <p:cNvCxnSpPr/>
          <p:nvPr/>
        </p:nvCxnSpPr>
        <p:spPr>
          <a:xfrm>
            <a:off x="10350655" y="1439339"/>
            <a:ext cx="792000" cy="0"/>
          </a:xfrm>
          <a:prstGeom prst="line">
            <a:avLst/>
          </a:prstGeom>
          <a:ln w="31750">
            <a:solidFill>
              <a:srgbClr val="748197"/>
            </a:solidFill>
          </a:ln>
        </p:spPr>
        <p:style>
          <a:lnRef idx="1">
            <a:schemeClr val="accent1"/>
          </a:lnRef>
          <a:fillRef idx="0">
            <a:schemeClr val="accent1"/>
          </a:fillRef>
          <a:effectRef idx="0">
            <a:schemeClr val="accent1"/>
          </a:effectRef>
          <a:fontRef idx="minor">
            <a:schemeClr val="tx1"/>
          </a:fontRef>
        </p:style>
      </p:cxnSp>
      <p:cxnSp>
        <p:nvCxnSpPr>
          <p:cNvPr id="3" name="Straight Connector 2"/>
          <p:cNvCxnSpPr/>
          <p:nvPr/>
        </p:nvCxnSpPr>
        <p:spPr>
          <a:xfrm rot="5400000" flipV="1">
            <a:off x="1273772" y="4944118"/>
            <a:ext cx="3852000" cy="1820"/>
          </a:xfrm>
          <a:prstGeom prst="line">
            <a:avLst/>
          </a:prstGeom>
          <a:ln w="19050">
            <a:solidFill>
              <a:srgbClr val="748197"/>
            </a:solidFill>
          </a:ln>
        </p:spPr>
        <p:style>
          <a:lnRef idx="1">
            <a:schemeClr val="accent1"/>
          </a:lnRef>
          <a:fillRef idx="0">
            <a:schemeClr val="accent1"/>
          </a:fillRef>
          <a:effectRef idx="0">
            <a:schemeClr val="accent1"/>
          </a:effectRef>
          <a:fontRef idx="minor">
            <a:schemeClr val="tx1"/>
          </a:fontRef>
        </p:style>
      </p:cxnSp>
      <p:sp>
        <p:nvSpPr>
          <p:cNvPr id="30" name="Oval 29"/>
          <p:cNvSpPr/>
          <p:nvPr/>
        </p:nvSpPr>
        <p:spPr>
          <a:xfrm>
            <a:off x="2694972" y="2011249"/>
            <a:ext cx="1007779" cy="1007779"/>
          </a:xfrm>
          <a:prstGeom prst="ellipse">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3" name="TextBox 32"/>
          <p:cNvSpPr txBox="1"/>
          <p:nvPr/>
        </p:nvSpPr>
        <p:spPr>
          <a:xfrm>
            <a:off x="2626103" y="2284305"/>
            <a:ext cx="1145516" cy="461665"/>
          </a:xfrm>
          <a:prstGeom prst="rect">
            <a:avLst/>
          </a:prstGeom>
          <a:noFill/>
        </p:spPr>
        <p:txBody>
          <a:bodyPr wrap="square" rtlCol="0">
            <a:spAutoFit/>
          </a:bodyPr>
          <a:lstStyle/>
          <a:p>
            <a:pPr algn="ctr">
              <a:lnSpc>
                <a:spcPct val="150000"/>
              </a:lnSpc>
            </a:pPr>
            <a:r>
              <a:rPr lang="id-ID" sz="1600" spc="150" dirty="0">
                <a:solidFill>
                  <a:schemeClr val="bg1"/>
                </a:solidFill>
                <a:latin typeface="Caviar Dreams" panose="020B0402020204020504" pitchFamily="34" charset="0"/>
              </a:rPr>
              <a:t>START!</a:t>
            </a:r>
          </a:p>
        </p:txBody>
      </p:sp>
      <p:cxnSp>
        <p:nvCxnSpPr>
          <p:cNvPr id="4" name="Straight Connector 3"/>
          <p:cNvCxnSpPr/>
          <p:nvPr/>
        </p:nvCxnSpPr>
        <p:spPr>
          <a:xfrm>
            <a:off x="2495476" y="3970837"/>
            <a:ext cx="1406769" cy="0"/>
          </a:xfrm>
          <a:prstGeom prst="line">
            <a:avLst/>
          </a:prstGeom>
          <a:ln w="19050">
            <a:solidFill>
              <a:srgbClr val="748197"/>
            </a:solidFill>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922724" y="3697800"/>
            <a:ext cx="1439858" cy="421077"/>
          </a:xfrm>
          <a:prstGeom prst="rect">
            <a:avLst/>
          </a:prstGeom>
          <a:noFill/>
        </p:spPr>
        <p:txBody>
          <a:bodyPr wrap="square" rtlCol="0">
            <a:spAutoFit/>
          </a:bodyPr>
          <a:lstStyle/>
          <a:p>
            <a:pPr algn="r">
              <a:lnSpc>
                <a:spcPct val="150000"/>
              </a:lnSpc>
            </a:pPr>
            <a:r>
              <a:rPr lang="id-ID" sz="1600" spc="150" dirty="0">
                <a:solidFill>
                  <a:schemeClr val="tx1">
                    <a:lumMod val="75000"/>
                    <a:lumOff val="25000"/>
                  </a:schemeClr>
                </a:solidFill>
                <a:latin typeface="Aller" panose="02000503030000020004" pitchFamily="2" charset="0"/>
              </a:rPr>
              <a:t>February</a:t>
            </a:r>
          </a:p>
        </p:txBody>
      </p:sp>
      <p:sp>
        <p:nvSpPr>
          <p:cNvPr id="37" name="TextBox 36"/>
          <p:cNvSpPr txBox="1"/>
          <p:nvPr/>
        </p:nvSpPr>
        <p:spPr>
          <a:xfrm>
            <a:off x="7879893" y="3463005"/>
            <a:ext cx="2741215" cy="1015663"/>
          </a:xfrm>
          <a:prstGeom prst="rect">
            <a:avLst/>
          </a:prstGeom>
          <a:noFill/>
        </p:spPr>
        <p:txBody>
          <a:bodyPr wrap="square" rtlCol="0">
            <a:spAutoFit/>
          </a:bodyPr>
          <a:lstStyle/>
          <a:p>
            <a:pPr>
              <a:lnSpc>
                <a:spcPct val="150000"/>
              </a:lnSpc>
            </a:pPr>
            <a:r>
              <a:rPr lang="id-ID" sz="1000" spc="150" dirty="0">
                <a:solidFill>
                  <a:schemeClr val="tx1">
                    <a:lumMod val="75000"/>
                    <a:lumOff val="25000"/>
                  </a:schemeClr>
                </a:solidFill>
                <a:latin typeface="Aller" panose="02000503030000020004" pitchFamily="2" charset="0"/>
              </a:rPr>
              <a:t>Lorem ipsum dolor sit amet, id congue sententiae mea, bonorum eruditi nominavi ut cum, has lucilius platonem ocurreret no. </a:t>
            </a:r>
          </a:p>
        </p:txBody>
      </p:sp>
      <p:sp>
        <p:nvSpPr>
          <p:cNvPr id="41" name="Rectangle 40"/>
          <p:cNvSpPr/>
          <p:nvPr/>
        </p:nvSpPr>
        <p:spPr>
          <a:xfrm>
            <a:off x="3902245" y="4972099"/>
            <a:ext cx="2193755" cy="1336672"/>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2" name="Rectangle 41"/>
          <p:cNvSpPr/>
          <p:nvPr/>
        </p:nvSpPr>
        <p:spPr>
          <a:xfrm>
            <a:off x="3902245" y="5080080"/>
            <a:ext cx="2193755" cy="1109243"/>
          </a:xfrm>
          <a:prstGeom prst="rect">
            <a:avLst/>
          </a:prstGeom>
          <a:blipFill dpi="0" rotWithShape="1">
            <a:blip r:embed="rId3" cstate="print"/>
            <a:srcRect/>
            <a:stretch>
              <a:fillRect t="-14909" b="-1490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45" name="Straight Connector 44"/>
          <p:cNvCxnSpPr/>
          <p:nvPr/>
        </p:nvCxnSpPr>
        <p:spPr>
          <a:xfrm>
            <a:off x="2495476" y="5640436"/>
            <a:ext cx="1406769" cy="0"/>
          </a:xfrm>
          <a:prstGeom prst="line">
            <a:avLst/>
          </a:prstGeom>
          <a:ln w="19050">
            <a:solidFill>
              <a:srgbClr val="748197"/>
            </a:solidFill>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1203115" y="5424162"/>
            <a:ext cx="1159467" cy="421077"/>
          </a:xfrm>
          <a:prstGeom prst="rect">
            <a:avLst/>
          </a:prstGeom>
          <a:noFill/>
        </p:spPr>
        <p:txBody>
          <a:bodyPr wrap="square" rtlCol="0">
            <a:spAutoFit/>
          </a:bodyPr>
          <a:lstStyle/>
          <a:p>
            <a:pPr algn="r">
              <a:lnSpc>
                <a:spcPct val="150000"/>
              </a:lnSpc>
            </a:pPr>
            <a:r>
              <a:rPr lang="id-ID" sz="1600" spc="150" dirty="0">
                <a:solidFill>
                  <a:schemeClr val="tx1">
                    <a:lumMod val="75000"/>
                    <a:lumOff val="25000"/>
                  </a:schemeClr>
                </a:solidFill>
                <a:latin typeface="Aller" panose="02000503030000020004" pitchFamily="2" charset="0"/>
              </a:rPr>
              <a:t>March</a:t>
            </a:r>
          </a:p>
        </p:txBody>
      </p:sp>
      <p:sp>
        <p:nvSpPr>
          <p:cNvPr id="47" name="TextBox 46"/>
          <p:cNvSpPr txBox="1"/>
          <p:nvPr/>
        </p:nvSpPr>
        <p:spPr>
          <a:xfrm>
            <a:off x="6509285" y="5357702"/>
            <a:ext cx="2741215" cy="553998"/>
          </a:xfrm>
          <a:prstGeom prst="rect">
            <a:avLst/>
          </a:prstGeom>
          <a:noFill/>
        </p:spPr>
        <p:txBody>
          <a:bodyPr wrap="square" rtlCol="0">
            <a:spAutoFit/>
          </a:bodyPr>
          <a:lstStyle/>
          <a:p>
            <a:pPr>
              <a:lnSpc>
                <a:spcPct val="150000"/>
              </a:lnSpc>
            </a:pPr>
            <a:r>
              <a:rPr lang="id-ID" sz="1000" spc="150" dirty="0">
                <a:solidFill>
                  <a:schemeClr val="tx1">
                    <a:lumMod val="75000"/>
                    <a:lumOff val="25000"/>
                  </a:schemeClr>
                </a:solidFill>
                <a:latin typeface="Aller" panose="02000503030000020004" pitchFamily="2" charset="0"/>
              </a:rPr>
              <a:t>Lorem ipsum dolor sit amet, id congue sententiae mea</a:t>
            </a:r>
          </a:p>
        </p:txBody>
      </p:sp>
    </p:spTree>
    <p:extLst>
      <p:ext uri="{BB962C8B-B14F-4D97-AF65-F5344CB8AC3E}">
        <p14:creationId xmlns:p14="http://schemas.microsoft.com/office/powerpoint/2010/main" xmlns="" val="1888944639"/>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900" decel="100000" fill="hold"/>
                                        <p:tgtEl>
                                          <p:spTgt spid="30"/>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0"/>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fade">
                                      <p:cBhvr>
                                        <p:cTn id="18" dur="500"/>
                                        <p:tgtEl>
                                          <p:spTgt spid="37"/>
                                        </p:tgtEl>
                                      </p:cBhvr>
                                    </p:animEffect>
                                  </p:childTnLst>
                                </p:cTn>
                              </p:par>
                            </p:childTnLst>
                          </p:cTn>
                        </p:par>
                        <p:par>
                          <p:cTn id="19" fill="hold">
                            <p:stCondLst>
                              <p:cond delay="2000"/>
                            </p:stCondLst>
                            <p:childTnLst>
                              <p:par>
                                <p:cTn id="20" presetID="10" presetClass="entr" presetSubtype="0" fill="hold" grpId="0" nodeType="after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fade">
                                      <p:cBhvr>
                                        <p:cTn id="22" dur="500"/>
                                        <p:tgtEl>
                                          <p:spTgt spid="42"/>
                                        </p:tgtEl>
                                      </p:cBhvr>
                                    </p:animEffect>
                                  </p:childTnLst>
                                </p:cTn>
                              </p:par>
                            </p:childTnLst>
                          </p:cTn>
                        </p:par>
                        <p:par>
                          <p:cTn id="23" fill="hold">
                            <p:stCondLst>
                              <p:cond delay="2500"/>
                            </p:stCondLst>
                            <p:childTnLst>
                              <p:par>
                                <p:cTn id="24" presetID="10" presetClass="entr" presetSubtype="0" fill="hold" grpId="0" nodeType="afterEffect">
                                  <p:stCondLst>
                                    <p:cond delay="0"/>
                                  </p:stCondLst>
                                  <p:childTnLst>
                                    <p:set>
                                      <p:cBhvr>
                                        <p:cTn id="25" dur="1" fill="hold">
                                          <p:stCondLst>
                                            <p:cond delay="0"/>
                                          </p:stCondLst>
                                        </p:cTn>
                                        <p:tgtEl>
                                          <p:spTgt spid="47"/>
                                        </p:tgtEl>
                                        <p:attrNameLst>
                                          <p:attrName>style.visibility</p:attrName>
                                        </p:attrNameLst>
                                      </p:cBhvr>
                                      <p:to>
                                        <p:strVal val="visible"/>
                                      </p:to>
                                    </p:set>
                                    <p:animEffect transition="in" filter="fade">
                                      <p:cBhvr>
                                        <p:cTn id="26"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0" grpId="0" animBg="1"/>
      <p:bldP spid="37" grpId="0"/>
      <p:bldP spid="42" grpId="0" animBg="1"/>
      <p:bldP spid="47"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8" name="Rectangle 37"/>
          <p:cNvSpPr/>
          <p:nvPr/>
        </p:nvSpPr>
        <p:spPr>
          <a:xfrm>
            <a:off x="3902245" y="2214989"/>
            <a:ext cx="5162504" cy="2449095"/>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p:nvSpPr>
        <p:spPr>
          <a:xfrm>
            <a:off x="3902245" y="2348253"/>
            <a:ext cx="5162504" cy="2182566"/>
          </a:xfrm>
          <a:prstGeom prst="rect">
            <a:avLst/>
          </a:prstGeom>
          <a:blipFill dpi="0" rotWithShape="1">
            <a:blip r:embed="rId2"/>
            <a:srcRect/>
            <a:stretch>
              <a:fillRect t="-58723" b="-5872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3" name="Straight Connector 2"/>
          <p:cNvCxnSpPr/>
          <p:nvPr/>
        </p:nvCxnSpPr>
        <p:spPr>
          <a:xfrm>
            <a:off x="3197951" y="0"/>
            <a:ext cx="2731" cy="6871028"/>
          </a:xfrm>
          <a:prstGeom prst="line">
            <a:avLst/>
          </a:prstGeom>
          <a:ln w="19050">
            <a:solidFill>
              <a:srgbClr val="748197"/>
            </a:solidFill>
          </a:ln>
        </p:spPr>
        <p:style>
          <a:lnRef idx="1">
            <a:schemeClr val="accent1"/>
          </a:lnRef>
          <a:fillRef idx="0">
            <a:schemeClr val="accent1"/>
          </a:fillRef>
          <a:effectRef idx="0">
            <a:schemeClr val="accent1"/>
          </a:effectRef>
          <a:fontRef idx="minor">
            <a:schemeClr val="tx1"/>
          </a:fontRef>
        </p:style>
      </p:cxnSp>
      <p:cxnSp>
        <p:nvCxnSpPr>
          <p:cNvPr id="4" name="Straight Connector 3"/>
          <p:cNvCxnSpPr/>
          <p:nvPr/>
        </p:nvCxnSpPr>
        <p:spPr>
          <a:xfrm>
            <a:off x="2495476" y="3429924"/>
            <a:ext cx="1406769" cy="0"/>
          </a:xfrm>
          <a:prstGeom prst="line">
            <a:avLst/>
          </a:prstGeom>
          <a:ln w="19050">
            <a:solidFill>
              <a:srgbClr val="748197"/>
            </a:solidFill>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922724" y="3156887"/>
            <a:ext cx="1439858" cy="421077"/>
          </a:xfrm>
          <a:prstGeom prst="rect">
            <a:avLst/>
          </a:prstGeom>
          <a:noFill/>
        </p:spPr>
        <p:txBody>
          <a:bodyPr wrap="square" rtlCol="0">
            <a:spAutoFit/>
          </a:bodyPr>
          <a:lstStyle/>
          <a:p>
            <a:pPr algn="r">
              <a:lnSpc>
                <a:spcPct val="150000"/>
              </a:lnSpc>
            </a:pPr>
            <a:r>
              <a:rPr lang="id-ID" sz="1600" spc="150" dirty="0">
                <a:solidFill>
                  <a:schemeClr val="tx1">
                    <a:lumMod val="75000"/>
                    <a:lumOff val="25000"/>
                  </a:schemeClr>
                </a:solidFill>
                <a:latin typeface="Aller" panose="02000503030000020004" pitchFamily="2" charset="0"/>
              </a:rPr>
              <a:t>May</a:t>
            </a:r>
          </a:p>
        </p:txBody>
      </p:sp>
      <p:sp>
        <p:nvSpPr>
          <p:cNvPr id="37" name="TextBox 36"/>
          <p:cNvSpPr txBox="1"/>
          <p:nvPr/>
        </p:nvSpPr>
        <p:spPr>
          <a:xfrm>
            <a:off x="9506096" y="2805752"/>
            <a:ext cx="1647008" cy="1246495"/>
          </a:xfrm>
          <a:prstGeom prst="rect">
            <a:avLst/>
          </a:prstGeom>
          <a:noFill/>
        </p:spPr>
        <p:txBody>
          <a:bodyPr wrap="square" rtlCol="0">
            <a:spAutoFit/>
          </a:bodyPr>
          <a:lstStyle/>
          <a:p>
            <a:pPr>
              <a:lnSpc>
                <a:spcPct val="150000"/>
              </a:lnSpc>
            </a:pPr>
            <a:r>
              <a:rPr lang="id-ID" sz="1000" spc="150" dirty="0">
                <a:solidFill>
                  <a:schemeClr val="tx1">
                    <a:lumMod val="75000"/>
                    <a:lumOff val="25000"/>
                  </a:schemeClr>
                </a:solidFill>
                <a:latin typeface="Aller" panose="02000503030000020004" pitchFamily="2" charset="0"/>
              </a:rPr>
              <a:t>Lorem ipsum dolor sit amet, id congue sententiae mea, bonorum eruditi nominavi ut cum, </a:t>
            </a:r>
          </a:p>
        </p:txBody>
      </p:sp>
      <p:sp>
        <p:nvSpPr>
          <p:cNvPr id="41" name="Rectangle 40"/>
          <p:cNvSpPr/>
          <p:nvPr/>
        </p:nvSpPr>
        <p:spPr>
          <a:xfrm>
            <a:off x="3902245" y="4972099"/>
            <a:ext cx="2878383" cy="1336672"/>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2" name="Rectangle 41"/>
          <p:cNvSpPr/>
          <p:nvPr/>
        </p:nvSpPr>
        <p:spPr>
          <a:xfrm>
            <a:off x="3902245" y="5080080"/>
            <a:ext cx="2878383" cy="1109243"/>
          </a:xfrm>
          <a:prstGeom prst="rect">
            <a:avLst/>
          </a:prstGeom>
          <a:blipFill dpi="0" rotWithShape="1">
            <a:blip r:embed="rId3" cstate="print"/>
            <a:srcRect/>
            <a:stretch>
              <a:fillRect t="-44118" b="-4411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45" name="Straight Connector 44"/>
          <p:cNvCxnSpPr/>
          <p:nvPr/>
        </p:nvCxnSpPr>
        <p:spPr>
          <a:xfrm>
            <a:off x="2495476" y="5640436"/>
            <a:ext cx="1406769" cy="0"/>
          </a:xfrm>
          <a:prstGeom prst="line">
            <a:avLst/>
          </a:prstGeom>
          <a:ln w="19050">
            <a:solidFill>
              <a:srgbClr val="748197"/>
            </a:solidFill>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922724" y="5367399"/>
            <a:ext cx="1439858" cy="421077"/>
          </a:xfrm>
          <a:prstGeom prst="rect">
            <a:avLst/>
          </a:prstGeom>
          <a:noFill/>
        </p:spPr>
        <p:txBody>
          <a:bodyPr wrap="square" rtlCol="0">
            <a:spAutoFit/>
          </a:bodyPr>
          <a:lstStyle/>
          <a:p>
            <a:pPr algn="r">
              <a:lnSpc>
                <a:spcPct val="150000"/>
              </a:lnSpc>
            </a:pPr>
            <a:r>
              <a:rPr lang="id-ID" sz="1600" spc="150" dirty="0">
                <a:solidFill>
                  <a:schemeClr val="tx1">
                    <a:lumMod val="75000"/>
                    <a:lumOff val="25000"/>
                  </a:schemeClr>
                </a:solidFill>
                <a:latin typeface="Aller" panose="02000503030000020004" pitchFamily="2" charset="0"/>
              </a:rPr>
              <a:t>June</a:t>
            </a:r>
          </a:p>
        </p:txBody>
      </p:sp>
      <p:sp>
        <p:nvSpPr>
          <p:cNvPr id="47" name="TextBox 46"/>
          <p:cNvSpPr txBox="1"/>
          <p:nvPr/>
        </p:nvSpPr>
        <p:spPr>
          <a:xfrm>
            <a:off x="7226737" y="5321232"/>
            <a:ext cx="2741215" cy="553998"/>
          </a:xfrm>
          <a:prstGeom prst="rect">
            <a:avLst/>
          </a:prstGeom>
          <a:noFill/>
        </p:spPr>
        <p:txBody>
          <a:bodyPr wrap="square" rtlCol="0">
            <a:spAutoFit/>
          </a:bodyPr>
          <a:lstStyle/>
          <a:p>
            <a:pPr>
              <a:lnSpc>
                <a:spcPct val="150000"/>
              </a:lnSpc>
            </a:pPr>
            <a:r>
              <a:rPr lang="id-ID" sz="1000" spc="150" dirty="0">
                <a:solidFill>
                  <a:schemeClr val="tx1">
                    <a:lumMod val="75000"/>
                    <a:lumOff val="25000"/>
                  </a:schemeClr>
                </a:solidFill>
                <a:latin typeface="Aller" panose="02000503030000020004" pitchFamily="2" charset="0"/>
              </a:rPr>
              <a:t>Lorem ipsum dolor sit amet, id congue sententiae mea</a:t>
            </a:r>
          </a:p>
        </p:txBody>
      </p:sp>
      <p:sp>
        <p:nvSpPr>
          <p:cNvPr id="18" name="Rectangle 17"/>
          <p:cNvSpPr/>
          <p:nvPr/>
        </p:nvSpPr>
        <p:spPr>
          <a:xfrm>
            <a:off x="3902245" y="570674"/>
            <a:ext cx="3595874" cy="1336672"/>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9" name="Rectangle 18"/>
          <p:cNvSpPr/>
          <p:nvPr/>
        </p:nvSpPr>
        <p:spPr>
          <a:xfrm>
            <a:off x="3902245" y="678655"/>
            <a:ext cx="3595874" cy="1109243"/>
          </a:xfrm>
          <a:prstGeom prst="rect">
            <a:avLst/>
          </a:prstGeom>
          <a:blipFill dpi="0" rotWithShape="1">
            <a:blip r:embed="rId4" cstate="print"/>
            <a:srcRect/>
            <a:stretch>
              <a:fillRect t="-58723" b="-5872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20" name="Straight Connector 19"/>
          <p:cNvCxnSpPr/>
          <p:nvPr/>
        </p:nvCxnSpPr>
        <p:spPr>
          <a:xfrm>
            <a:off x="2495476" y="1239011"/>
            <a:ext cx="1406769" cy="0"/>
          </a:xfrm>
          <a:prstGeom prst="line">
            <a:avLst/>
          </a:prstGeom>
          <a:ln w="19050">
            <a:solidFill>
              <a:srgbClr val="748197"/>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922724" y="965974"/>
            <a:ext cx="1439858" cy="421077"/>
          </a:xfrm>
          <a:prstGeom prst="rect">
            <a:avLst/>
          </a:prstGeom>
          <a:noFill/>
        </p:spPr>
        <p:txBody>
          <a:bodyPr wrap="square" rtlCol="0">
            <a:spAutoFit/>
          </a:bodyPr>
          <a:lstStyle/>
          <a:p>
            <a:pPr algn="r">
              <a:lnSpc>
                <a:spcPct val="150000"/>
              </a:lnSpc>
            </a:pPr>
            <a:r>
              <a:rPr lang="id-ID" sz="1600" spc="150" dirty="0">
                <a:solidFill>
                  <a:schemeClr val="tx1">
                    <a:lumMod val="75000"/>
                    <a:lumOff val="25000"/>
                  </a:schemeClr>
                </a:solidFill>
                <a:latin typeface="Aller" panose="02000503030000020004" pitchFamily="2" charset="0"/>
              </a:rPr>
              <a:t>April</a:t>
            </a:r>
          </a:p>
        </p:txBody>
      </p:sp>
      <p:sp>
        <p:nvSpPr>
          <p:cNvPr id="23" name="TextBox 22"/>
          <p:cNvSpPr txBox="1"/>
          <p:nvPr/>
        </p:nvSpPr>
        <p:spPr>
          <a:xfrm>
            <a:off x="7879893" y="731179"/>
            <a:ext cx="2741215" cy="1015663"/>
          </a:xfrm>
          <a:prstGeom prst="rect">
            <a:avLst/>
          </a:prstGeom>
          <a:noFill/>
        </p:spPr>
        <p:txBody>
          <a:bodyPr wrap="square" rtlCol="0">
            <a:spAutoFit/>
          </a:bodyPr>
          <a:lstStyle/>
          <a:p>
            <a:pPr>
              <a:lnSpc>
                <a:spcPct val="150000"/>
              </a:lnSpc>
            </a:pPr>
            <a:r>
              <a:rPr lang="id-ID" sz="1000" spc="150" dirty="0">
                <a:solidFill>
                  <a:schemeClr val="tx1">
                    <a:lumMod val="75000"/>
                    <a:lumOff val="25000"/>
                  </a:schemeClr>
                </a:solidFill>
                <a:latin typeface="Aller" panose="02000503030000020004" pitchFamily="2" charset="0"/>
              </a:rPr>
              <a:t>Lorem ipsum dolor sit amet, id congue sententiae mea, bonorum eruditi nominavi ut cum, has lucilius platonem ocurreret no. </a:t>
            </a:r>
          </a:p>
        </p:txBody>
      </p:sp>
    </p:spTree>
    <p:extLst>
      <p:ext uri="{BB962C8B-B14F-4D97-AF65-F5344CB8AC3E}">
        <p14:creationId xmlns:p14="http://schemas.microsoft.com/office/powerpoint/2010/main" xmlns="" val="385002993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500"/>
                                        <p:tgtEl>
                                          <p:spTgt spid="37"/>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fade">
                                      <p:cBhvr>
                                        <p:cTn id="23" dur="500"/>
                                        <p:tgtEl>
                                          <p:spTgt spid="42"/>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fade">
                                      <p:cBhvr>
                                        <p:cTn id="2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7" grpId="0"/>
      <p:bldP spid="42" grpId="0" animBg="1"/>
      <p:bldP spid="47" grpId="0"/>
      <p:bldP spid="19" grpId="0" animBg="1"/>
      <p:bldP spid="23"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8" name="Rectangle 37"/>
          <p:cNvSpPr/>
          <p:nvPr/>
        </p:nvSpPr>
        <p:spPr>
          <a:xfrm>
            <a:off x="3902245" y="2214989"/>
            <a:ext cx="5162504" cy="2449095"/>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p:nvSpPr>
        <p:spPr>
          <a:xfrm>
            <a:off x="3902245" y="2348253"/>
            <a:ext cx="5162504" cy="2182566"/>
          </a:xfrm>
          <a:prstGeom prst="rect">
            <a:avLst/>
          </a:prstGeom>
          <a:blipFill dpi="0" rotWithShape="1">
            <a:blip r:embed="rId2"/>
            <a:srcRect/>
            <a:stretch>
              <a:fillRect t="-22575" b="-2257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3" name="Straight Connector 2"/>
          <p:cNvCxnSpPr/>
          <p:nvPr/>
        </p:nvCxnSpPr>
        <p:spPr>
          <a:xfrm>
            <a:off x="3197951" y="0"/>
            <a:ext cx="2731" cy="6156000"/>
          </a:xfrm>
          <a:prstGeom prst="line">
            <a:avLst/>
          </a:prstGeom>
          <a:ln w="19050">
            <a:solidFill>
              <a:srgbClr val="748197"/>
            </a:solidFill>
          </a:ln>
        </p:spPr>
        <p:style>
          <a:lnRef idx="1">
            <a:schemeClr val="accent1"/>
          </a:lnRef>
          <a:fillRef idx="0">
            <a:schemeClr val="accent1"/>
          </a:fillRef>
          <a:effectRef idx="0">
            <a:schemeClr val="accent1"/>
          </a:effectRef>
          <a:fontRef idx="minor">
            <a:schemeClr val="tx1"/>
          </a:fontRef>
        </p:style>
      </p:cxnSp>
      <p:cxnSp>
        <p:nvCxnSpPr>
          <p:cNvPr id="4" name="Straight Connector 3"/>
          <p:cNvCxnSpPr/>
          <p:nvPr/>
        </p:nvCxnSpPr>
        <p:spPr>
          <a:xfrm>
            <a:off x="2495476" y="3429924"/>
            <a:ext cx="1406769" cy="0"/>
          </a:xfrm>
          <a:prstGeom prst="line">
            <a:avLst/>
          </a:prstGeom>
          <a:ln w="19050">
            <a:solidFill>
              <a:srgbClr val="748197"/>
            </a:solidFill>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922724" y="3156887"/>
            <a:ext cx="1439858" cy="421077"/>
          </a:xfrm>
          <a:prstGeom prst="rect">
            <a:avLst/>
          </a:prstGeom>
          <a:noFill/>
        </p:spPr>
        <p:txBody>
          <a:bodyPr wrap="square" rtlCol="0">
            <a:spAutoFit/>
          </a:bodyPr>
          <a:lstStyle/>
          <a:p>
            <a:pPr algn="r">
              <a:lnSpc>
                <a:spcPct val="150000"/>
              </a:lnSpc>
            </a:pPr>
            <a:r>
              <a:rPr lang="id-ID" sz="1600" spc="150" dirty="0">
                <a:solidFill>
                  <a:schemeClr val="tx1">
                    <a:lumMod val="75000"/>
                    <a:lumOff val="25000"/>
                  </a:schemeClr>
                </a:solidFill>
                <a:latin typeface="Aller" panose="02000503030000020004" pitchFamily="2" charset="0"/>
              </a:rPr>
              <a:t>August</a:t>
            </a:r>
          </a:p>
        </p:txBody>
      </p:sp>
      <p:sp>
        <p:nvSpPr>
          <p:cNvPr id="37" name="TextBox 36"/>
          <p:cNvSpPr txBox="1"/>
          <p:nvPr/>
        </p:nvSpPr>
        <p:spPr>
          <a:xfrm>
            <a:off x="9506096" y="2805752"/>
            <a:ext cx="1647008" cy="1246495"/>
          </a:xfrm>
          <a:prstGeom prst="rect">
            <a:avLst/>
          </a:prstGeom>
          <a:noFill/>
        </p:spPr>
        <p:txBody>
          <a:bodyPr wrap="square" rtlCol="0">
            <a:spAutoFit/>
          </a:bodyPr>
          <a:lstStyle/>
          <a:p>
            <a:pPr>
              <a:lnSpc>
                <a:spcPct val="150000"/>
              </a:lnSpc>
            </a:pPr>
            <a:r>
              <a:rPr lang="id-ID" sz="1000" spc="150" dirty="0">
                <a:solidFill>
                  <a:schemeClr val="tx1">
                    <a:lumMod val="75000"/>
                    <a:lumOff val="25000"/>
                  </a:schemeClr>
                </a:solidFill>
                <a:latin typeface="Aller" panose="02000503030000020004" pitchFamily="2" charset="0"/>
              </a:rPr>
              <a:t>Lorem ipsum dolor sit amet, id congue sententiae mea, bonorum eruditi nominavi ut cum, </a:t>
            </a:r>
          </a:p>
        </p:txBody>
      </p:sp>
      <p:sp>
        <p:nvSpPr>
          <p:cNvPr id="18" name="Rectangle 17"/>
          <p:cNvSpPr/>
          <p:nvPr/>
        </p:nvSpPr>
        <p:spPr>
          <a:xfrm>
            <a:off x="3902245" y="570674"/>
            <a:ext cx="3595874" cy="1336672"/>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9" name="Rectangle 18"/>
          <p:cNvSpPr/>
          <p:nvPr/>
        </p:nvSpPr>
        <p:spPr>
          <a:xfrm>
            <a:off x="3902245" y="678655"/>
            <a:ext cx="3595874" cy="1109243"/>
          </a:xfrm>
          <a:prstGeom prst="rect">
            <a:avLst/>
          </a:prstGeom>
          <a:blipFill dpi="0" rotWithShape="1">
            <a:blip r:embed="rId3" cstate="print"/>
            <a:srcRect/>
            <a:stretch>
              <a:fillRect t="-58723" b="-5872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20" name="Straight Connector 19"/>
          <p:cNvCxnSpPr/>
          <p:nvPr/>
        </p:nvCxnSpPr>
        <p:spPr>
          <a:xfrm>
            <a:off x="2495476" y="1239011"/>
            <a:ext cx="1406769" cy="0"/>
          </a:xfrm>
          <a:prstGeom prst="line">
            <a:avLst/>
          </a:prstGeom>
          <a:ln w="19050">
            <a:solidFill>
              <a:srgbClr val="748197"/>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922724" y="965974"/>
            <a:ext cx="1439858" cy="421077"/>
          </a:xfrm>
          <a:prstGeom prst="rect">
            <a:avLst/>
          </a:prstGeom>
          <a:noFill/>
        </p:spPr>
        <p:txBody>
          <a:bodyPr wrap="square" rtlCol="0">
            <a:spAutoFit/>
          </a:bodyPr>
          <a:lstStyle/>
          <a:p>
            <a:pPr algn="r">
              <a:lnSpc>
                <a:spcPct val="150000"/>
              </a:lnSpc>
            </a:pPr>
            <a:r>
              <a:rPr lang="id-ID" sz="1600" spc="150" dirty="0">
                <a:solidFill>
                  <a:schemeClr val="tx1">
                    <a:lumMod val="75000"/>
                    <a:lumOff val="25000"/>
                  </a:schemeClr>
                </a:solidFill>
                <a:latin typeface="Aller" panose="02000503030000020004" pitchFamily="2" charset="0"/>
              </a:rPr>
              <a:t>July</a:t>
            </a:r>
          </a:p>
        </p:txBody>
      </p:sp>
      <p:sp>
        <p:nvSpPr>
          <p:cNvPr id="23" name="TextBox 22"/>
          <p:cNvSpPr txBox="1"/>
          <p:nvPr/>
        </p:nvSpPr>
        <p:spPr>
          <a:xfrm>
            <a:off x="7879893" y="731179"/>
            <a:ext cx="2741215" cy="1015663"/>
          </a:xfrm>
          <a:prstGeom prst="rect">
            <a:avLst/>
          </a:prstGeom>
          <a:noFill/>
        </p:spPr>
        <p:txBody>
          <a:bodyPr wrap="square" rtlCol="0">
            <a:spAutoFit/>
          </a:bodyPr>
          <a:lstStyle/>
          <a:p>
            <a:pPr>
              <a:lnSpc>
                <a:spcPct val="150000"/>
              </a:lnSpc>
            </a:pPr>
            <a:r>
              <a:rPr lang="id-ID" sz="1000" spc="150" dirty="0">
                <a:solidFill>
                  <a:schemeClr val="tx1">
                    <a:lumMod val="75000"/>
                    <a:lumOff val="25000"/>
                  </a:schemeClr>
                </a:solidFill>
                <a:latin typeface="Aller" panose="02000503030000020004" pitchFamily="2" charset="0"/>
              </a:rPr>
              <a:t>Lorem ipsum dolor sit amet, id congue sententiae mea, bonorum eruditi nominavi ut cum, has lucilius platonem ocurreret no. </a:t>
            </a:r>
          </a:p>
        </p:txBody>
      </p:sp>
      <p:sp>
        <p:nvSpPr>
          <p:cNvPr id="21" name="Oval 20"/>
          <p:cNvSpPr/>
          <p:nvPr/>
        </p:nvSpPr>
        <p:spPr>
          <a:xfrm>
            <a:off x="2694972" y="5289025"/>
            <a:ext cx="1007779" cy="1007779"/>
          </a:xfrm>
          <a:prstGeom prst="ellipse">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4" name="TextBox 23"/>
          <p:cNvSpPr txBox="1"/>
          <p:nvPr/>
        </p:nvSpPr>
        <p:spPr>
          <a:xfrm>
            <a:off x="2626103" y="5562081"/>
            <a:ext cx="1145516" cy="408125"/>
          </a:xfrm>
          <a:prstGeom prst="rect">
            <a:avLst/>
          </a:prstGeom>
          <a:noFill/>
        </p:spPr>
        <p:txBody>
          <a:bodyPr wrap="square" rtlCol="0">
            <a:spAutoFit/>
          </a:bodyPr>
          <a:lstStyle/>
          <a:p>
            <a:pPr algn="ctr">
              <a:lnSpc>
                <a:spcPct val="150000"/>
              </a:lnSpc>
            </a:pPr>
            <a:r>
              <a:rPr lang="id-ID" sz="1600" spc="150" dirty="0">
                <a:solidFill>
                  <a:schemeClr val="bg1"/>
                </a:solidFill>
                <a:latin typeface="Caviar Dreams" panose="020B0402020204020504" pitchFamily="34" charset="0"/>
              </a:rPr>
              <a:t>END!</a:t>
            </a:r>
          </a:p>
        </p:txBody>
      </p:sp>
    </p:spTree>
    <p:extLst>
      <p:ext uri="{BB962C8B-B14F-4D97-AF65-F5344CB8AC3E}">
        <p14:creationId xmlns:p14="http://schemas.microsoft.com/office/powerpoint/2010/main" xmlns="" val="258888232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500"/>
                                        <p:tgtEl>
                                          <p:spTgt spid="37"/>
                                        </p:tgtEl>
                                      </p:cBhvr>
                                    </p:animEffect>
                                  </p:childTnLst>
                                </p:cTn>
                              </p:par>
                            </p:childTnLst>
                          </p:cTn>
                        </p:par>
                        <p:par>
                          <p:cTn id="20" fill="hold">
                            <p:stCondLst>
                              <p:cond delay="2000"/>
                            </p:stCondLst>
                            <p:childTnLst>
                              <p:par>
                                <p:cTn id="21" presetID="37" presetClass="entr" presetSubtype="0"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1000"/>
                                        <p:tgtEl>
                                          <p:spTgt spid="21"/>
                                        </p:tgtEl>
                                      </p:cBhvr>
                                    </p:animEffect>
                                    <p:anim calcmode="lin" valueType="num">
                                      <p:cBhvr>
                                        <p:cTn id="24" dur="1000" fill="hold"/>
                                        <p:tgtEl>
                                          <p:spTgt spid="21"/>
                                        </p:tgtEl>
                                        <p:attrNameLst>
                                          <p:attrName>ppt_x</p:attrName>
                                        </p:attrNameLst>
                                      </p:cBhvr>
                                      <p:tavLst>
                                        <p:tav tm="0">
                                          <p:val>
                                            <p:strVal val="#ppt_x"/>
                                          </p:val>
                                        </p:tav>
                                        <p:tav tm="100000">
                                          <p:val>
                                            <p:strVal val="#ppt_x"/>
                                          </p:val>
                                        </p:tav>
                                      </p:tavLst>
                                    </p:anim>
                                    <p:anim calcmode="lin" valueType="num">
                                      <p:cBhvr>
                                        <p:cTn id="25" dur="900" decel="100000" fill="hold"/>
                                        <p:tgtEl>
                                          <p:spTgt spid="21"/>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2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7" grpId="0"/>
      <p:bldP spid="19" grpId="0" animBg="1"/>
      <p:bldP spid="23" grpId="0"/>
      <p:bldP spid="21"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3" name="Rectangle 2"/>
          <p:cNvSpPr/>
          <p:nvPr/>
        </p:nvSpPr>
        <p:spPr>
          <a:xfrm>
            <a:off x="548642" y="548640"/>
            <a:ext cx="11113200" cy="5767753"/>
          </a:xfrm>
          <a:prstGeom prst="rect">
            <a:avLst/>
          </a:prstGeom>
          <a:solidFill>
            <a:srgbClr val="748197">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TextBox 5"/>
          <p:cNvSpPr txBox="1"/>
          <p:nvPr/>
        </p:nvSpPr>
        <p:spPr>
          <a:xfrm>
            <a:off x="2756552" y="1455724"/>
            <a:ext cx="6680034" cy="3154710"/>
          </a:xfrm>
          <a:prstGeom prst="rect">
            <a:avLst/>
          </a:prstGeom>
          <a:noFill/>
        </p:spPr>
        <p:txBody>
          <a:bodyPr wrap="none" rtlCol="0">
            <a:spAutoFit/>
          </a:bodyPr>
          <a:lstStyle/>
          <a:p>
            <a:pPr algn="ctr"/>
            <a:r>
              <a:rPr lang="id-ID" sz="19900" dirty="0">
                <a:solidFill>
                  <a:schemeClr val="bg1">
                    <a:lumMod val="95000"/>
                  </a:schemeClr>
                </a:solidFill>
                <a:latin typeface="Children of the Starlight" pitchFamily="2" charset="0"/>
              </a:rPr>
              <a:t>Break....</a:t>
            </a:r>
          </a:p>
        </p:txBody>
      </p:sp>
      <p:sp>
        <p:nvSpPr>
          <p:cNvPr id="7" name="TextBox 6"/>
          <p:cNvSpPr txBox="1"/>
          <p:nvPr/>
        </p:nvSpPr>
        <p:spPr>
          <a:xfrm>
            <a:off x="3964658" y="4398602"/>
            <a:ext cx="3964547" cy="261610"/>
          </a:xfrm>
          <a:prstGeom prst="rect">
            <a:avLst/>
          </a:prstGeom>
          <a:noFill/>
        </p:spPr>
        <p:txBody>
          <a:bodyPr wrap="none" rtlCol="0">
            <a:spAutoFit/>
          </a:bodyPr>
          <a:lstStyle/>
          <a:p>
            <a:pPr algn="ctr"/>
            <a:r>
              <a:rPr lang="zh-CN" altLang="en-US" sz="1100" b="1" spc="600" dirty="0" smtClean="0">
                <a:solidFill>
                  <a:schemeClr val="bg1">
                    <a:lumMod val="95000"/>
                  </a:schemeClr>
                </a:solidFill>
                <a:latin typeface="Caviar Dreams" panose="020B0402020204020504" pitchFamily="34" charset="0"/>
              </a:rPr>
              <a:t>产品</a:t>
            </a:r>
            <a:r>
              <a:rPr lang="id-ID" sz="1100" b="1" spc="600" dirty="0" smtClean="0">
                <a:solidFill>
                  <a:schemeClr val="bg1">
                    <a:lumMod val="95000"/>
                  </a:schemeClr>
                </a:solidFill>
                <a:latin typeface="Caviar Dreams" panose="020B0402020204020504" pitchFamily="34" charset="0"/>
              </a:rPr>
              <a:t> </a:t>
            </a:r>
            <a:r>
              <a:rPr lang="id-ID" sz="1100" b="1" spc="600" dirty="0">
                <a:solidFill>
                  <a:schemeClr val="bg1">
                    <a:lumMod val="95000"/>
                  </a:schemeClr>
                </a:solidFill>
                <a:latin typeface="Caviar Dreams" panose="020B0402020204020504" pitchFamily="34" charset="0"/>
              </a:rPr>
              <a:t>POWERPOINT TEMPLATE</a:t>
            </a:r>
          </a:p>
        </p:txBody>
      </p:sp>
      <p:cxnSp>
        <p:nvCxnSpPr>
          <p:cNvPr id="5" name="Elbow Connector 4"/>
          <p:cNvCxnSpPr/>
          <p:nvPr/>
        </p:nvCxnSpPr>
        <p:spPr>
          <a:xfrm>
            <a:off x="9561780" y="857849"/>
            <a:ext cx="1786595" cy="1252021"/>
          </a:xfrm>
          <a:prstGeom prst="bentConnector3">
            <a:avLst>
              <a:gd name="adj1" fmla="val 99606"/>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4" name="Elbow Connector 13"/>
          <p:cNvCxnSpPr/>
          <p:nvPr/>
        </p:nvCxnSpPr>
        <p:spPr>
          <a:xfrm rot="16200000" flipH="1">
            <a:off x="600418" y="4483545"/>
            <a:ext cx="1786595" cy="1252021"/>
          </a:xfrm>
          <a:prstGeom prst="bentConnector3">
            <a:avLst>
              <a:gd name="adj1" fmla="val 99606"/>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69667449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Rectangle 2"/>
          <p:cNvSpPr/>
          <p:nvPr/>
        </p:nvSpPr>
        <p:spPr>
          <a:xfrm>
            <a:off x="548642" y="548640"/>
            <a:ext cx="11113200" cy="5767753"/>
          </a:xfrm>
          <a:prstGeom prst="rect">
            <a:avLst/>
          </a:prstGeom>
          <a:solidFill>
            <a:srgbClr val="CF9583">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TextBox 5"/>
          <p:cNvSpPr txBox="1"/>
          <p:nvPr/>
        </p:nvSpPr>
        <p:spPr>
          <a:xfrm>
            <a:off x="2756552" y="1455724"/>
            <a:ext cx="6680034" cy="3154710"/>
          </a:xfrm>
          <a:prstGeom prst="rect">
            <a:avLst/>
          </a:prstGeom>
          <a:noFill/>
        </p:spPr>
        <p:txBody>
          <a:bodyPr wrap="none" rtlCol="0">
            <a:spAutoFit/>
          </a:bodyPr>
          <a:lstStyle/>
          <a:p>
            <a:pPr algn="ctr"/>
            <a:r>
              <a:rPr lang="id-ID" sz="19900" dirty="0">
                <a:solidFill>
                  <a:schemeClr val="bg1">
                    <a:lumMod val="95000"/>
                  </a:schemeClr>
                </a:solidFill>
                <a:latin typeface="Children of the Starlight" pitchFamily="2" charset="0"/>
              </a:rPr>
              <a:t>Break....</a:t>
            </a:r>
          </a:p>
        </p:txBody>
      </p:sp>
      <p:sp>
        <p:nvSpPr>
          <p:cNvPr id="7" name="TextBox 6"/>
          <p:cNvSpPr txBox="1"/>
          <p:nvPr/>
        </p:nvSpPr>
        <p:spPr>
          <a:xfrm>
            <a:off x="3964658" y="4398602"/>
            <a:ext cx="3964547" cy="261610"/>
          </a:xfrm>
          <a:prstGeom prst="rect">
            <a:avLst/>
          </a:prstGeom>
          <a:noFill/>
        </p:spPr>
        <p:txBody>
          <a:bodyPr wrap="none" rtlCol="0">
            <a:spAutoFit/>
          </a:bodyPr>
          <a:lstStyle/>
          <a:p>
            <a:pPr algn="ctr"/>
            <a:r>
              <a:rPr lang="zh-CN" altLang="en-US" sz="1100" b="1" spc="600" dirty="0" smtClean="0">
                <a:solidFill>
                  <a:schemeClr val="bg1">
                    <a:lumMod val="95000"/>
                  </a:schemeClr>
                </a:solidFill>
                <a:latin typeface="Caviar Dreams" panose="020B0402020204020504" pitchFamily="34" charset="0"/>
              </a:rPr>
              <a:t>产品</a:t>
            </a:r>
            <a:r>
              <a:rPr lang="id-ID" sz="1100" b="1" spc="600" dirty="0" smtClean="0">
                <a:solidFill>
                  <a:schemeClr val="bg1">
                    <a:lumMod val="95000"/>
                  </a:schemeClr>
                </a:solidFill>
                <a:latin typeface="Caviar Dreams" panose="020B0402020204020504" pitchFamily="34" charset="0"/>
              </a:rPr>
              <a:t> </a:t>
            </a:r>
            <a:r>
              <a:rPr lang="id-ID" sz="1100" b="1" spc="600" dirty="0">
                <a:solidFill>
                  <a:schemeClr val="bg1">
                    <a:lumMod val="95000"/>
                  </a:schemeClr>
                </a:solidFill>
                <a:latin typeface="Caviar Dreams" panose="020B0402020204020504" pitchFamily="34" charset="0"/>
              </a:rPr>
              <a:t>POWERPOINT TEMPLATE</a:t>
            </a:r>
          </a:p>
        </p:txBody>
      </p:sp>
      <p:cxnSp>
        <p:nvCxnSpPr>
          <p:cNvPr id="5" name="Elbow Connector 4"/>
          <p:cNvCxnSpPr/>
          <p:nvPr/>
        </p:nvCxnSpPr>
        <p:spPr>
          <a:xfrm>
            <a:off x="9561780" y="857849"/>
            <a:ext cx="1786595" cy="1252021"/>
          </a:xfrm>
          <a:prstGeom prst="bentConnector3">
            <a:avLst>
              <a:gd name="adj1" fmla="val 99606"/>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4" name="Elbow Connector 13"/>
          <p:cNvCxnSpPr/>
          <p:nvPr/>
        </p:nvCxnSpPr>
        <p:spPr>
          <a:xfrm rot="16200000" flipH="1">
            <a:off x="600418" y="4483545"/>
            <a:ext cx="1786595" cy="1252021"/>
          </a:xfrm>
          <a:prstGeom prst="bentConnector3">
            <a:avLst>
              <a:gd name="adj1" fmla="val 99606"/>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46733523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4000" b="-14000"/>
          </a:stretch>
        </a:blipFill>
        <a:effectLst/>
      </p:bgPr>
    </p:bg>
    <p:spTree>
      <p:nvGrpSpPr>
        <p:cNvPr id="1" name=""/>
        <p:cNvGrpSpPr/>
        <p:nvPr/>
      </p:nvGrpSpPr>
      <p:grpSpPr>
        <a:xfrm>
          <a:off x="0" y="0"/>
          <a:ext cx="0" cy="0"/>
          <a:chOff x="0" y="0"/>
          <a:chExt cx="0" cy="0"/>
        </a:xfrm>
      </p:grpSpPr>
      <p:sp>
        <p:nvSpPr>
          <p:cNvPr id="3" name="Rectangle 2"/>
          <p:cNvSpPr/>
          <p:nvPr/>
        </p:nvSpPr>
        <p:spPr>
          <a:xfrm>
            <a:off x="548642" y="548640"/>
            <a:ext cx="11113200" cy="5767753"/>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TextBox 5"/>
          <p:cNvSpPr txBox="1"/>
          <p:nvPr/>
        </p:nvSpPr>
        <p:spPr>
          <a:xfrm>
            <a:off x="2756552" y="1455724"/>
            <a:ext cx="6680034" cy="3154710"/>
          </a:xfrm>
          <a:prstGeom prst="rect">
            <a:avLst/>
          </a:prstGeom>
          <a:noFill/>
        </p:spPr>
        <p:txBody>
          <a:bodyPr wrap="none" rtlCol="0">
            <a:spAutoFit/>
          </a:bodyPr>
          <a:lstStyle/>
          <a:p>
            <a:pPr algn="ctr"/>
            <a:r>
              <a:rPr lang="id-ID" sz="19900" dirty="0">
                <a:solidFill>
                  <a:schemeClr val="tx1">
                    <a:lumMod val="75000"/>
                    <a:lumOff val="25000"/>
                  </a:schemeClr>
                </a:solidFill>
                <a:latin typeface="Children of the Starlight" pitchFamily="2" charset="0"/>
              </a:rPr>
              <a:t>Break....</a:t>
            </a:r>
          </a:p>
        </p:txBody>
      </p:sp>
      <p:sp>
        <p:nvSpPr>
          <p:cNvPr id="7" name="TextBox 6"/>
          <p:cNvSpPr txBox="1"/>
          <p:nvPr/>
        </p:nvSpPr>
        <p:spPr>
          <a:xfrm>
            <a:off x="3964658" y="4398602"/>
            <a:ext cx="3964547" cy="261610"/>
          </a:xfrm>
          <a:prstGeom prst="rect">
            <a:avLst/>
          </a:prstGeom>
          <a:noFill/>
        </p:spPr>
        <p:txBody>
          <a:bodyPr wrap="none" rtlCol="0">
            <a:spAutoFit/>
          </a:bodyPr>
          <a:lstStyle/>
          <a:p>
            <a:pPr algn="ctr"/>
            <a:r>
              <a:rPr lang="zh-CN" altLang="en-US" sz="1100" b="1" spc="600" dirty="0" smtClean="0">
                <a:solidFill>
                  <a:schemeClr val="tx1">
                    <a:lumMod val="75000"/>
                    <a:lumOff val="25000"/>
                  </a:schemeClr>
                </a:solidFill>
                <a:latin typeface="Caviar Dreams" panose="020B0402020204020504" pitchFamily="34" charset="0"/>
              </a:rPr>
              <a:t>产品</a:t>
            </a:r>
            <a:r>
              <a:rPr lang="id-ID" sz="1100" b="1" spc="600" dirty="0" smtClean="0">
                <a:solidFill>
                  <a:schemeClr val="tx1">
                    <a:lumMod val="75000"/>
                    <a:lumOff val="25000"/>
                  </a:schemeClr>
                </a:solidFill>
                <a:latin typeface="Caviar Dreams" panose="020B0402020204020504" pitchFamily="34" charset="0"/>
              </a:rPr>
              <a:t> </a:t>
            </a:r>
            <a:r>
              <a:rPr lang="id-ID" sz="1100" b="1" spc="600" dirty="0">
                <a:solidFill>
                  <a:schemeClr val="tx1">
                    <a:lumMod val="75000"/>
                    <a:lumOff val="25000"/>
                  </a:schemeClr>
                </a:solidFill>
                <a:latin typeface="Caviar Dreams" panose="020B0402020204020504" pitchFamily="34" charset="0"/>
              </a:rPr>
              <a:t>POWERPOINT TEMPLATE</a:t>
            </a:r>
          </a:p>
        </p:txBody>
      </p:sp>
      <p:cxnSp>
        <p:nvCxnSpPr>
          <p:cNvPr id="5" name="Elbow Connector 4"/>
          <p:cNvCxnSpPr/>
          <p:nvPr/>
        </p:nvCxnSpPr>
        <p:spPr>
          <a:xfrm>
            <a:off x="9561780" y="857849"/>
            <a:ext cx="1786595" cy="1252021"/>
          </a:xfrm>
          <a:prstGeom prst="bentConnector3">
            <a:avLst>
              <a:gd name="adj1" fmla="val 99606"/>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4" name="Elbow Connector 13"/>
          <p:cNvCxnSpPr/>
          <p:nvPr/>
        </p:nvCxnSpPr>
        <p:spPr>
          <a:xfrm rot="16200000" flipH="1">
            <a:off x="600418" y="4483545"/>
            <a:ext cx="1786595" cy="1252021"/>
          </a:xfrm>
          <a:prstGeom prst="bentConnector3">
            <a:avLst>
              <a:gd name="adj1" fmla="val 99606"/>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0937618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748197"/>
        </a:solidFill>
        <a:effectLst/>
      </p:bgPr>
    </p:bg>
    <p:spTree>
      <p:nvGrpSpPr>
        <p:cNvPr id="1" name=""/>
        <p:cNvGrpSpPr/>
        <p:nvPr/>
      </p:nvGrpSpPr>
      <p:grpSpPr>
        <a:xfrm>
          <a:off x="0" y="0"/>
          <a:ext cx="0" cy="0"/>
          <a:chOff x="0" y="0"/>
          <a:chExt cx="0" cy="0"/>
        </a:xfrm>
      </p:grpSpPr>
      <p:sp>
        <p:nvSpPr>
          <p:cNvPr id="11" name="Rectangle 10"/>
          <p:cNvSpPr/>
          <p:nvPr/>
        </p:nvSpPr>
        <p:spPr>
          <a:xfrm>
            <a:off x="179400" y="180000"/>
            <a:ext cx="11833200" cy="649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TextBox 11"/>
          <p:cNvSpPr txBox="1"/>
          <p:nvPr/>
        </p:nvSpPr>
        <p:spPr>
          <a:xfrm>
            <a:off x="5630554" y="339503"/>
            <a:ext cx="5623599" cy="1015663"/>
          </a:xfrm>
          <a:prstGeom prst="rect">
            <a:avLst/>
          </a:prstGeom>
          <a:noFill/>
        </p:spPr>
        <p:txBody>
          <a:bodyPr wrap="square" rtlCol="0" anchor="ctr">
            <a:spAutoFit/>
          </a:bodyPr>
          <a:lstStyle/>
          <a:p>
            <a:pPr algn="r"/>
            <a:r>
              <a:rPr lang="id-ID" sz="6000" dirty="0">
                <a:solidFill>
                  <a:schemeClr val="tx1">
                    <a:lumMod val="75000"/>
                    <a:lumOff val="25000"/>
                  </a:schemeClr>
                </a:solidFill>
                <a:latin typeface="Caviar Dreams" panose="020B0402020204020504" pitchFamily="34" charset="0"/>
              </a:rPr>
              <a:t>ELEMENTS</a:t>
            </a:r>
          </a:p>
        </p:txBody>
      </p:sp>
      <p:cxnSp>
        <p:nvCxnSpPr>
          <p:cNvPr id="21" name="Straight Connector 20"/>
          <p:cNvCxnSpPr/>
          <p:nvPr/>
        </p:nvCxnSpPr>
        <p:spPr>
          <a:xfrm>
            <a:off x="10359278" y="1439339"/>
            <a:ext cx="792000" cy="0"/>
          </a:xfrm>
          <a:prstGeom prst="line">
            <a:avLst/>
          </a:prstGeom>
          <a:ln w="31750">
            <a:solidFill>
              <a:srgbClr val="748197"/>
            </a:solidFill>
          </a:ln>
        </p:spPr>
        <p:style>
          <a:lnRef idx="1">
            <a:schemeClr val="accent1"/>
          </a:lnRef>
          <a:fillRef idx="0">
            <a:schemeClr val="accent1"/>
          </a:fillRef>
          <a:effectRef idx="0">
            <a:schemeClr val="accent1"/>
          </a:effectRef>
          <a:fontRef idx="minor">
            <a:schemeClr val="tx1"/>
          </a:fontRef>
        </p:style>
      </p:cxnSp>
      <p:graphicFrame>
        <p:nvGraphicFramePr>
          <p:cNvPr id="2" name="Diagram 1"/>
          <p:cNvGraphicFramePr/>
          <p:nvPr>
            <p:extLst>
              <p:ext uri="{D42A27DB-BD31-4B8C-83A1-F6EECF244321}">
                <p14:modId xmlns:p14="http://schemas.microsoft.com/office/powerpoint/2010/main" xmlns="" val="3728428505"/>
              </p:ext>
            </p:extLst>
          </p:nvPr>
        </p:nvGraphicFramePr>
        <p:xfrm>
          <a:off x="259471" y="1692421"/>
          <a:ext cx="7027594" cy="46850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4"/>
          <p:cNvSpPr/>
          <p:nvPr/>
        </p:nvSpPr>
        <p:spPr>
          <a:xfrm>
            <a:off x="6823881" y="2333767"/>
            <a:ext cx="354841" cy="354841"/>
          </a:xfrm>
          <a:prstGeom prst="rect">
            <a:avLst/>
          </a:prstGeom>
          <a:solidFill>
            <a:srgbClr val="AFAB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 name="TextBox 14"/>
          <p:cNvSpPr txBox="1"/>
          <p:nvPr/>
        </p:nvSpPr>
        <p:spPr>
          <a:xfrm>
            <a:off x="7522529" y="2180776"/>
            <a:ext cx="3422976" cy="1015663"/>
          </a:xfrm>
          <a:prstGeom prst="rect">
            <a:avLst/>
          </a:prstGeom>
          <a:noFill/>
        </p:spPr>
        <p:txBody>
          <a:bodyPr wrap="square" rtlCol="0">
            <a:spAutoFit/>
          </a:bodyPr>
          <a:lstStyle/>
          <a:p>
            <a:pPr>
              <a:lnSpc>
                <a:spcPct val="150000"/>
              </a:lnSpc>
            </a:pPr>
            <a:r>
              <a:rPr lang="id-ID" sz="1000" spc="150" dirty="0">
                <a:solidFill>
                  <a:schemeClr val="tx1">
                    <a:lumMod val="75000"/>
                    <a:lumOff val="25000"/>
                  </a:schemeClr>
                </a:solidFill>
                <a:latin typeface="Aller" panose="02000503030000020004" pitchFamily="2" charset="0"/>
              </a:rPr>
              <a:t>Lorem ipsum dolor sit amet, id congue sententiae mea, bonorum eruditi nominavi ut cum, has lucilius platonem ocurreret no. </a:t>
            </a:r>
          </a:p>
        </p:txBody>
      </p:sp>
      <p:sp>
        <p:nvSpPr>
          <p:cNvPr id="16" name="Rectangle 15"/>
          <p:cNvSpPr/>
          <p:nvPr/>
        </p:nvSpPr>
        <p:spPr>
          <a:xfrm>
            <a:off x="6823881" y="3820199"/>
            <a:ext cx="354841" cy="354841"/>
          </a:xfrm>
          <a:prstGeom prst="rect">
            <a:avLst/>
          </a:prstGeom>
          <a:solidFill>
            <a:srgbClr val="E5C2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 name="TextBox 16"/>
          <p:cNvSpPr txBox="1"/>
          <p:nvPr/>
        </p:nvSpPr>
        <p:spPr>
          <a:xfrm>
            <a:off x="7522529" y="3667208"/>
            <a:ext cx="3422976" cy="784830"/>
          </a:xfrm>
          <a:prstGeom prst="rect">
            <a:avLst/>
          </a:prstGeom>
          <a:noFill/>
        </p:spPr>
        <p:txBody>
          <a:bodyPr wrap="square" rtlCol="0">
            <a:spAutoFit/>
          </a:bodyPr>
          <a:lstStyle/>
          <a:p>
            <a:pPr>
              <a:lnSpc>
                <a:spcPct val="150000"/>
              </a:lnSpc>
            </a:pPr>
            <a:r>
              <a:rPr lang="id-ID" sz="1000" spc="150" dirty="0">
                <a:solidFill>
                  <a:schemeClr val="tx1">
                    <a:lumMod val="75000"/>
                    <a:lumOff val="25000"/>
                  </a:schemeClr>
                </a:solidFill>
                <a:latin typeface="Aller" panose="02000503030000020004" pitchFamily="2" charset="0"/>
              </a:rPr>
              <a:t>Lorem ipsum dolor sit amet, id congue sententiae mea, bonorum eruditi nominavi ut cum</a:t>
            </a:r>
          </a:p>
        </p:txBody>
      </p:sp>
      <p:sp>
        <p:nvSpPr>
          <p:cNvPr id="18" name="Rectangle 17"/>
          <p:cNvSpPr/>
          <p:nvPr/>
        </p:nvSpPr>
        <p:spPr>
          <a:xfrm>
            <a:off x="6823881" y="5306631"/>
            <a:ext cx="354841" cy="354841"/>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0" name="TextBox 19"/>
          <p:cNvSpPr txBox="1"/>
          <p:nvPr/>
        </p:nvSpPr>
        <p:spPr>
          <a:xfrm>
            <a:off x="7522529" y="5153640"/>
            <a:ext cx="3422976" cy="1015663"/>
          </a:xfrm>
          <a:prstGeom prst="rect">
            <a:avLst/>
          </a:prstGeom>
          <a:noFill/>
        </p:spPr>
        <p:txBody>
          <a:bodyPr wrap="square" rtlCol="0">
            <a:spAutoFit/>
          </a:bodyPr>
          <a:lstStyle/>
          <a:p>
            <a:pPr>
              <a:lnSpc>
                <a:spcPct val="150000"/>
              </a:lnSpc>
            </a:pPr>
            <a:r>
              <a:rPr lang="id-ID" sz="1000" spc="150" dirty="0">
                <a:solidFill>
                  <a:schemeClr val="tx1">
                    <a:lumMod val="75000"/>
                    <a:lumOff val="25000"/>
                  </a:schemeClr>
                </a:solidFill>
                <a:latin typeface="Aller" panose="02000503030000020004" pitchFamily="2" charset="0"/>
              </a:rPr>
              <a:t>Lorem ipsum dolor sit amet, id congue sententiae mea, bonorum eruditi nominavi ut cum, has lucilius platonem ocurreret no. </a:t>
            </a:r>
          </a:p>
        </p:txBody>
      </p:sp>
    </p:spTree>
    <p:extLst>
      <p:ext uri="{BB962C8B-B14F-4D97-AF65-F5344CB8AC3E}">
        <p14:creationId xmlns:p14="http://schemas.microsoft.com/office/powerpoint/2010/main" xmlns="" val="2864788440"/>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6" grpId="0" animBg="1"/>
      <p:bldP spid="18"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748197"/>
        </a:solidFill>
        <a:effectLst/>
      </p:bgPr>
    </p:bg>
    <p:spTree>
      <p:nvGrpSpPr>
        <p:cNvPr id="1" name=""/>
        <p:cNvGrpSpPr/>
        <p:nvPr/>
      </p:nvGrpSpPr>
      <p:grpSpPr>
        <a:xfrm>
          <a:off x="0" y="0"/>
          <a:ext cx="0" cy="0"/>
          <a:chOff x="0" y="0"/>
          <a:chExt cx="0" cy="0"/>
        </a:xfrm>
      </p:grpSpPr>
      <p:sp>
        <p:nvSpPr>
          <p:cNvPr id="37" name="Rectangle 36"/>
          <p:cNvSpPr/>
          <p:nvPr/>
        </p:nvSpPr>
        <p:spPr>
          <a:xfrm>
            <a:off x="179400" y="180000"/>
            <a:ext cx="11833200" cy="649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TextBox 11"/>
          <p:cNvSpPr txBox="1"/>
          <p:nvPr/>
        </p:nvSpPr>
        <p:spPr>
          <a:xfrm>
            <a:off x="9553433" y="339503"/>
            <a:ext cx="1700720" cy="1015663"/>
          </a:xfrm>
          <a:prstGeom prst="rect">
            <a:avLst/>
          </a:prstGeom>
          <a:noFill/>
        </p:spPr>
        <p:txBody>
          <a:bodyPr wrap="square" rtlCol="0" anchor="ctr">
            <a:spAutoFit/>
          </a:bodyPr>
          <a:lstStyle/>
          <a:p>
            <a:pPr algn="r"/>
            <a:r>
              <a:rPr lang="id-ID" sz="6000" dirty="0">
                <a:solidFill>
                  <a:schemeClr val="tx1">
                    <a:lumMod val="75000"/>
                    <a:lumOff val="25000"/>
                  </a:schemeClr>
                </a:solidFill>
                <a:latin typeface="Caviar Dreams" panose="020B0402020204020504" pitchFamily="34" charset="0"/>
              </a:rPr>
              <a:t>LIST</a:t>
            </a:r>
          </a:p>
        </p:txBody>
      </p:sp>
      <p:cxnSp>
        <p:nvCxnSpPr>
          <p:cNvPr id="21" name="Straight Connector 20"/>
          <p:cNvCxnSpPr/>
          <p:nvPr/>
        </p:nvCxnSpPr>
        <p:spPr>
          <a:xfrm>
            <a:off x="10359278" y="1439339"/>
            <a:ext cx="792000" cy="0"/>
          </a:xfrm>
          <a:prstGeom prst="line">
            <a:avLst/>
          </a:prstGeom>
          <a:ln w="31750">
            <a:solidFill>
              <a:srgbClr val="748197"/>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1776808" y="1872483"/>
            <a:ext cx="3853746" cy="784830"/>
          </a:xfrm>
          <a:prstGeom prst="rect">
            <a:avLst/>
          </a:prstGeom>
          <a:noFill/>
        </p:spPr>
        <p:txBody>
          <a:bodyPr wrap="square" rtlCol="0">
            <a:spAutoFit/>
          </a:bodyPr>
          <a:lstStyle/>
          <a:p>
            <a:pPr>
              <a:lnSpc>
                <a:spcPct val="150000"/>
              </a:lnSpc>
            </a:pPr>
            <a:r>
              <a:rPr lang="id-ID" sz="1000" spc="150" dirty="0">
                <a:solidFill>
                  <a:schemeClr val="tx1">
                    <a:lumMod val="75000"/>
                    <a:lumOff val="25000"/>
                  </a:schemeClr>
                </a:solidFill>
                <a:latin typeface="Aller" panose="02000503030000020004" pitchFamily="2" charset="0"/>
              </a:rPr>
              <a:t>Lorem ipsum dolor sit amet, id congue sententiae mea, bonorum eruditi nominavi ut cum, has lucilius platonem ocurreret no. </a:t>
            </a:r>
          </a:p>
        </p:txBody>
      </p:sp>
      <p:sp>
        <p:nvSpPr>
          <p:cNvPr id="17" name="TextBox 16"/>
          <p:cNvSpPr txBox="1"/>
          <p:nvPr/>
        </p:nvSpPr>
        <p:spPr>
          <a:xfrm>
            <a:off x="1776808" y="2952830"/>
            <a:ext cx="3736888" cy="784830"/>
          </a:xfrm>
          <a:prstGeom prst="rect">
            <a:avLst/>
          </a:prstGeom>
          <a:noFill/>
        </p:spPr>
        <p:txBody>
          <a:bodyPr wrap="square" rtlCol="0">
            <a:spAutoFit/>
          </a:bodyPr>
          <a:lstStyle/>
          <a:p>
            <a:pPr>
              <a:lnSpc>
                <a:spcPct val="150000"/>
              </a:lnSpc>
            </a:pPr>
            <a:r>
              <a:rPr lang="id-ID" sz="1000" spc="150" dirty="0">
                <a:solidFill>
                  <a:schemeClr val="tx1">
                    <a:lumMod val="75000"/>
                    <a:lumOff val="25000"/>
                  </a:schemeClr>
                </a:solidFill>
                <a:latin typeface="Aller" panose="02000503030000020004" pitchFamily="2" charset="0"/>
              </a:rPr>
              <a:t>Lorem ipsum dolor sit amet, id congue sententiae mea, bonorum eruditi nominavi ut cum</a:t>
            </a:r>
          </a:p>
        </p:txBody>
      </p:sp>
      <p:grpSp>
        <p:nvGrpSpPr>
          <p:cNvPr id="3" name="Group 2"/>
          <p:cNvGrpSpPr/>
          <p:nvPr/>
        </p:nvGrpSpPr>
        <p:grpSpPr>
          <a:xfrm>
            <a:off x="1064025" y="4136238"/>
            <a:ext cx="431042" cy="431042"/>
            <a:chOff x="1001960" y="5306629"/>
            <a:chExt cx="431042" cy="431042"/>
          </a:xfrm>
        </p:grpSpPr>
        <p:sp>
          <p:nvSpPr>
            <p:cNvPr id="11" name="Rectangle 10"/>
            <p:cNvSpPr/>
            <p:nvPr/>
          </p:nvSpPr>
          <p:spPr>
            <a:xfrm>
              <a:off x="1001960" y="5306629"/>
              <a:ext cx="431042" cy="431042"/>
            </a:xfrm>
            <a:prstGeom prst="rect">
              <a:avLst/>
            </a:prstGeom>
            <a:solidFill>
              <a:srgbClr val="748197">
                <a:alpha val="6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8" name="Rectangle 17"/>
            <p:cNvSpPr/>
            <p:nvPr/>
          </p:nvSpPr>
          <p:spPr>
            <a:xfrm>
              <a:off x="1066713" y="5371382"/>
              <a:ext cx="301536" cy="301536"/>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20" name="TextBox 19"/>
          <p:cNvSpPr txBox="1"/>
          <p:nvPr/>
        </p:nvSpPr>
        <p:spPr>
          <a:xfrm>
            <a:off x="1776807" y="3979912"/>
            <a:ext cx="3982547" cy="784830"/>
          </a:xfrm>
          <a:prstGeom prst="rect">
            <a:avLst/>
          </a:prstGeom>
          <a:noFill/>
        </p:spPr>
        <p:txBody>
          <a:bodyPr wrap="square" rtlCol="0">
            <a:spAutoFit/>
          </a:bodyPr>
          <a:lstStyle/>
          <a:p>
            <a:pPr>
              <a:lnSpc>
                <a:spcPct val="150000"/>
              </a:lnSpc>
            </a:pPr>
            <a:r>
              <a:rPr lang="id-ID" sz="1000" spc="150" dirty="0">
                <a:solidFill>
                  <a:schemeClr val="tx1">
                    <a:lumMod val="75000"/>
                    <a:lumOff val="25000"/>
                  </a:schemeClr>
                </a:solidFill>
                <a:latin typeface="Aller" panose="02000503030000020004" pitchFamily="2" charset="0"/>
              </a:rPr>
              <a:t>Lorem ipsum dolor sit amet, id congue sententiae mea, bonorum eruditi nominavi ut cum, has lucilius platonem ocurreret no. </a:t>
            </a:r>
          </a:p>
        </p:txBody>
      </p:sp>
      <p:grpSp>
        <p:nvGrpSpPr>
          <p:cNvPr id="13" name="Group 12"/>
          <p:cNvGrpSpPr/>
          <p:nvPr/>
        </p:nvGrpSpPr>
        <p:grpSpPr>
          <a:xfrm>
            <a:off x="1066713" y="2014026"/>
            <a:ext cx="431042" cy="431042"/>
            <a:chOff x="1001960" y="5306629"/>
            <a:chExt cx="431042" cy="431042"/>
          </a:xfrm>
        </p:grpSpPr>
        <p:sp>
          <p:nvSpPr>
            <p:cNvPr id="14" name="Rectangle 13"/>
            <p:cNvSpPr/>
            <p:nvPr/>
          </p:nvSpPr>
          <p:spPr>
            <a:xfrm>
              <a:off x="1001960" y="5306629"/>
              <a:ext cx="431042" cy="431042"/>
            </a:xfrm>
            <a:prstGeom prst="rect">
              <a:avLst/>
            </a:prstGeom>
            <a:solidFill>
              <a:srgbClr val="748197">
                <a:alpha val="6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9" name="Rectangle 18"/>
            <p:cNvSpPr/>
            <p:nvPr/>
          </p:nvSpPr>
          <p:spPr>
            <a:xfrm>
              <a:off x="1066713" y="5371382"/>
              <a:ext cx="301536" cy="301536"/>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22" name="Group 21"/>
          <p:cNvGrpSpPr/>
          <p:nvPr/>
        </p:nvGrpSpPr>
        <p:grpSpPr>
          <a:xfrm>
            <a:off x="1064025" y="3075132"/>
            <a:ext cx="431042" cy="431042"/>
            <a:chOff x="1001960" y="5306629"/>
            <a:chExt cx="431042" cy="431042"/>
          </a:xfrm>
        </p:grpSpPr>
        <p:sp>
          <p:nvSpPr>
            <p:cNvPr id="23" name="Rectangle 22"/>
            <p:cNvSpPr/>
            <p:nvPr/>
          </p:nvSpPr>
          <p:spPr>
            <a:xfrm>
              <a:off x="1001960" y="5306629"/>
              <a:ext cx="431042" cy="431042"/>
            </a:xfrm>
            <a:prstGeom prst="rect">
              <a:avLst/>
            </a:prstGeom>
            <a:solidFill>
              <a:srgbClr val="748197">
                <a:alpha val="6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4" name="Rectangle 23"/>
            <p:cNvSpPr/>
            <p:nvPr/>
          </p:nvSpPr>
          <p:spPr>
            <a:xfrm>
              <a:off x="1066713" y="5371382"/>
              <a:ext cx="301536" cy="301536"/>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25" name="TextBox 24"/>
          <p:cNvSpPr txBox="1"/>
          <p:nvPr/>
        </p:nvSpPr>
        <p:spPr>
          <a:xfrm>
            <a:off x="7236557" y="1872483"/>
            <a:ext cx="3995555" cy="784830"/>
          </a:xfrm>
          <a:prstGeom prst="rect">
            <a:avLst/>
          </a:prstGeom>
          <a:noFill/>
        </p:spPr>
        <p:txBody>
          <a:bodyPr wrap="square" rtlCol="0">
            <a:spAutoFit/>
          </a:bodyPr>
          <a:lstStyle/>
          <a:p>
            <a:pPr>
              <a:lnSpc>
                <a:spcPct val="150000"/>
              </a:lnSpc>
            </a:pPr>
            <a:r>
              <a:rPr lang="id-ID" sz="1000" spc="150" dirty="0">
                <a:solidFill>
                  <a:schemeClr val="tx1">
                    <a:lumMod val="75000"/>
                    <a:lumOff val="25000"/>
                  </a:schemeClr>
                </a:solidFill>
                <a:latin typeface="Aller" panose="02000503030000020004" pitchFamily="2" charset="0"/>
              </a:rPr>
              <a:t>Lorem ipsum dolor sit amet, id congue sententiae mea, bonorum eruditi nominavi ut cum, has lucilius platonem ocurreret no. </a:t>
            </a:r>
          </a:p>
        </p:txBody>
      </p:sp>
      <p:sp>
        <p:nvSpPr>
          <p:cNvPr id="26" name="TextBox 25"/>
          <p:cNvSpPr txBox="1"/>
          <p:nvPr/>
        </p:nvSpPr>
        <p:spPr>
          <a:xfrm>
            <a:off x="7236557" y="2952830"/>
            <a:ext cx="3763543" cy="784830"/>
          </a:xfrm>
          <a:prstGeom prst="rect">
            <a:avLst/>
          </a:prstGeom>
          <a:noFill/>
        </p:spPr>
        <p:txBody>
          <a:bodyPr wrap="square" rtlCol="0">
            <a:spAutoFit/>
          </a:bodyPr>
          <a:lstStyle/>
          <a:p>
            <a:pPr>
              <a:lnSpc>
                <a:spcPct val="150000"/>
              </a:lnSpc>
            </a:pPr>
            <a:r>
              <a:rPr lang="id-ID" sz="1000" spc="150" dirty="0">
                <a:solidFill>
                  <a:schemeClr val="tx1">
                    <a:lumMod val="75000"/>
                    <a:lumOff val="25000"/>
                  </a:schemeClr>
                </a:solidFill>
                <a:latin typeface="Aller" panose="02000503030000020004" pitchFamily="2" charset="0"/>
              </a:rPr>
              <a:t>Lorem ipsum dolor sit amet, id congue sententiae mea, bonorum eruditi nominavi ut cum</a:t>
            </a:r>
          </a:p>
        </p:txBody>
      </p:sp>
      <p:grpSp>
        <p:nvGrpSpPr>
          <p:cNvPr id="27" name="Group 26"/>
          <p:cNvGrpSpPr/>
          <p:nvPr/>
        </p:nvGrpSpPr>
        <p:grpSpPr>
          <a:xfrm>
            <a:off x="6523775" y="4136238"/>
            <a:ext cx="431042" cy="431042"/>
            <a:chOff x="1001960" y="5306629"/>
            <a:chExt cx="431042" cy="431042"/>
          </a:xfrm>
        </p:grpSpPr>
        <p:sp>
          <p:nvSpPr>
            <p:cNvPr id="28" name="Rectangle 27"/>
            <p:cNvSpPr/>
            <p:nvPr/>
          </p:nvSpPr>
          <p:spPr>
            <a:xfrm>
              <a:off x="1001960" y="5306629"/>
              <a:ext cx="431042" cy="431042"/>
            </a:xfrm>
            <a:prstGeom prst="rect">
              <a:avLst/>
            </a:prstGeom>
            <a:solidFill>
              <a:srgbClr val="748197">
                <a:alpha val="6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9" name="Rectangle 28"/>
            <p:cNvSpPr/>
            <p:nvPr/>
          </p:nvSpPr>
          <p:spPr>
            <a:xfrm>
              <a:off x="1066713" y="5371382"/>
              <a:ext cx="301536" cy="301536"/>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30" name="TextBox 29"/>
          <p:cNvSpPr txBox="1"/>
          <p:nvPr/>
        </p:nvSpPr>
        <p:spPr>
          <a:xfrm>
            <a:off x="7236558" y="3979912"/>
            <a:ext cx="3763542" cy="784830"/>
          </a:xfrm>
          <a:prstGeom prst="rect">
            <a:avLst/>
          </a:prstGeom>
          <a:noFill/>
        </p:spPr>
        <p:txBody>
          <a:bodyPr wrap="square" rtlCol="0">
            <a:spAutoFit/>
          </a:bodyPr>
          <a:lstStyle/>
          <a:p>
            <a:pPr>
              <a:lnSpc>
                <a:spcPct val="150000"/>
              </a:lnSpc>
            </a:pPr>
            <a:r>
              <a:rPr lang="id-ID" sz="1000" spc="150" dirty="0">
                <a:solidFill>
                  <a:schemeClr val="tx1">
                    <a:lumMod val="75000"/>
                    <a:lumOff val="25000"/>
                  </a:schemeClr>
                </a:solidFill>
                <a:latin typeface="Aller" panose="02000503030000020004" pitchFamily="2" charset="0"/>
              </a:rPr>
              <a:t>Lorem ipsum dolor sit amet, id congue sententiae mea, bonorum eruditi nominavi ut cum, has lucilius platonem ocurreret no. </a:t>
            </a:r>
          </a:p>
        </p:txBody>
      </p:sp>
      <p:grpSp>
        <p:nvGrpSpPr>
          <p:cNvPr id="31" name="Group 30"/>
          <p:cNvGrpSpPr/>
          <p:nvPr/>
        </p:nvGrpSpPr>
        <p:grpSpPr>
          <a:xfrm>
            <a:off x="6526463" y="2014026"/>
            <a:ext cx="431042" cy="431042"/>
            <a:chOff x="1001960" y="5306629"/>
            <a:chExt cx="431042" cy="431042"/>
          </a:xfrm>
        </p:grpSpPr>
        <p:sp>
          <p:nvSpPr>
            <p:cNvPr id="32" name="Rectangle 31"/>
            <p:cNvSpPr/>
            <p:nvPr/>
          </p:nvSpPr>
          <p:spPr>
            <a:xfrm>
              <a:off x="1001960" y="5306629"/>
              <a:ext cx="431042" cy="431042"/>
            </a:xfrm>
            <a:prstGeom prst="rect">
              <a:avLst/>
            </a:prstGeom>
            <a:solidFill>
              <a:srgbClr val="748197">
                <a:alpha val="6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3" name="Rectangle 32"/>
            <p:cNvSpPr/>
            <p:nvPr/>
          </p:nvSpPr>
          <p:spPr>
            <a:xfrm>
              <a:off x="1066713" y="5371382"/>
              <a:ext cx="301536" cy="301536"/>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34" name="Group 33"/>
          <p:cNvGrpSpPr/>
          <p:nvPr/>
        </p:nvGrpSpPr>
        <p:grpSpPr>
          <a:xfrm>
            <a:off x="6523775" y="3075132"/>
            <a:ext cx="431042" cy="431042"/>
            <a:chOff x="1001960" y="5306629"/>
            <a:chExt cx="431042" cy="431042"/>
          </a:xfrm>
        </p:grpSpPr>
        <p:sp>
          <p:nvSpPr>
            <p:cNvPr id="35" name="Rectangle 34"/>
            <p:cNvSpPr/>
            <p:nvPr/>
          </p:nvSpPr>
          <p:spPr>
            <a:xfrm>
              <a:off x="1001960" y="5306629"/>
              <a:ext cx="431042" cy="431042"/>
            </a:xfrm>
            <a:prstGeom prst="rect">
              <a:avLst/>
            </a:prstGeom>
            <a:solidFill>
              <a:srgbClr val="748197">
                <a:alpha val="6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6" name="Rectangle 35"/>
            <p:cNvSpPr/>
            <p:nvPr/>
          </p:nvSpPr>
          <p:spPr>
            <a:xfrm>
              <a:off x="1066713" y="5371382"/>
              <a:ext cx="301536" cy="301536"/>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6" name="Rectangle 5"/>
          <p:cNvSpPr/>
          <p:nvPr/>
        </p:nvSpPr>
        <p:spPr>
          <a:xfrm>
            <a:off x="0" y="5254388"/>
            <a:ext cx="12192000" cy="1603612"/>
          </a:xfrm>
          <a:prstGeom prst="rect">
            <a:avLst/>
          </a:prstGeom>
          <a:blipFill>
            <a:blip r:embed="rId2"/>
            <a:srcRect/>
            <a:stretch>
              <a:fillRect t="-118370" b="-11837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xmlns="" val="54165145"/>
      </p:ext>
    </p:extLst>
  </p:cSld>
  <p:clrMapOvr>
    <a:masterClrMapping/>
  </p:clrMapOvr>
  <p:transition spd="med">
    <p:pull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500"/>
                                        <p:tgtEl>
                                          <p:spTgt spid="31"/>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500"/>
                                        <p:tgtEl>
                                          <p:spTgt spid="34"/>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748197"/>
        </a:solidFill>
        <a:effectLst/>
      </p:bgPr>
    </p:bg>
    <p:spTree>
      <p:nvGrpSpPr>
        <p:cNvPr id="1" name=""/>
        <p:cNvGrpSpPr/>
        <p:nvPr/>
      </p:nvGrpSpPr>
      <p:grpSpPr>
        <a:xfrm>
          <a:off x="0" y="0"/>
          <a:ext cx="0" cy="0"/>
          <a:chOff x="0" y="0"/>
          <a:chExt cx="0" cy="0"/>
        </a:xfrm>
      </p:grpSpPr>
      <p:sp>
        <p:nvSpPr>
          <p:cNvPr id="10" name="Rectangle 9"/>
          <p:cNvSpPr/>
          <p:nvPr/>
        </p:nvSpPr>
        <p:spPr>
          <a:xfrm>
            <a:off x="179400" y="180000"/>
            <a:ext cx="11833200" cy="649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TextBox 11"/>
          <p:cNvSpPr txBox="1"/>
          <p:nvPr/>
        </p:nvSpPr>
        <p:spPr>
          <a:xfrm>
            <a:off x="8679976" y="748939"/>
            <a:ext cx="2574177" cy="1015663"/>
          </a:xfrm>
          <a:prstGeom prst="rect">
            <a:avLst/>
          </a:prstGeom>
          <a:noFill/>
        </p:spPr>
        <p:txBody>
          <a:bodyPr wrap="square" rtlCol="0" anchor="ctr">
            <a:spAutoFit/>
          </a:bodyPr>
          <a:lstStyle/>
          <a:p>
            <a:pPr algn="r"/>
            <a:r>
              <a:rPr lang="id-ID" sz="6000" dirty="0">
                <a:solidFill>
                  <a:schemeClr val="tx1">
                    <a:lumMod val="75000"/>
                    <a:lumOff val="25000"/>
                  </a:schemeClr>
                </a:solidFill>
                <a:latin typeface="Caviar Dreams" panose="020B0402020204020504" pitchFamily="34" charset="0"/>
              </a:rPr>
              <a:t>CHART</a:t>
            </a:r>
          </a:p>
        </p:txBody>
      </p:sp>
      <p:cxnSp>
        <p:nvCxnSpPr>
          <p:cNvPr id="21" name="Straight Connector 20"/>
          <p:cNvCxnSpPr/>
          <p:nvPr/>
        </p:nvCxnSpPr>
        <p:spPr>
          <a:xfrm>
            <a:off x="10359278" y="1848775"/>
            <a:ext cx="792000" cy="0"/>
          </a:xfrm>
          <a:prstGeom prst="line">
            <a:avLst/>
          </a:prstGeom>
          <a:ln w="31750">
            <a:solidFill>
              <a:srgbClr val="748197"/>
            </a:solidFill>
          </a:ln>
        </p:spPr>
        <p:style>
          <a:lnRef idx="1">
            <a:schemeClr val="accent1"/>
          </a:lnRef>
          <a:fillRef idx="0">
            <a:schemeClr val="accent1"/>
          </a:fillRef>
          <a:effectRef idx="0">
            <a:schemeClr val="accent1"/>
          </a:effectRef>
          <a:fontRef idx="minor">
            <a:schemeClr val="tx1"/>
          </a:fontRef>
        </p:style>
      </p:cxnSp>
      <p:graphicFrame>
        <p:nvGraphicFramePr>
          <p:cNvPr id="66" name="Chart 65"/>
          <p:cNvGraphicFramePr/>
          <p:nvPr>
            <p:extLst>
              <p:ext uri="{D42A27DB-BD31-4B8C-83A1-F6EECF244321}">
                <p14:modId xmlns:p14="http://schemas.microsoft.com/office/powerpoint/2010/main" xmlns="" val="1335680326"/>
              </p:ext>
            </p:extLst>
          </p:nvPr>
        </p:nvGraphicFramePr>
        <p:xfrm>
          <a:off x="6678653" y="2946560"/>
          <a:ext cx="4607693" cy="2453656"/>
        </p:xfrm>
        <a:graphic>
          <a:graphicData uri="http://schemas.openxmlformats.org/drawingml/2006/chart">
            <c:chart xmlns:c="http://schemas.openxmlformats.org/drawingml/2006/chart" xmlns:r="http://schemas.openxmlformats.org/officeDocument/2006/relationships" r:id="rId2"/>
          </a:graphicData>
        </a:graphic>
      </p:graphicFrame>
      <p:cxnSp>
        <p:nvCxnSpPr>
          <p:cNvPr id="68" name="Straight Connector 67"/>
          <p:cNvCxnSpPr/>
          <p:nvPr/>
        </p:nvCxnSpPr>
        <p:spPr>
          <a:xfrm>
            <a:off x="6114199" y="2606722"/>
            <a:ext cx="0" cy="3024000"/>
          </a:xfrm>
          <a:prstGeom prst="line">
            <a:avLst/>
          </a:prstGeom>
          <a:ln w="25400">
            <a:solidFill>
              <a:srgbClr val="748197"/>
            </a:solidFill>
          </a:ln>
        </p:spPr>
        <p:style>
          <a:lnRef idx="1">
            <a:schemeClr val="accent1"/>
          </a:lnRef>
          <a:fillRef idx="0">
            <a:schemeClr val="accent1"/>
          </a:fillRef>
          <a:effectRef idx="0">
            <a:schemeClr val="accent1"/>
          </a:effectRef>
          <a:fontRef idx="minor">
            <a:schemeClr val="tx1"/>
          </a:fontRef>
        </p:style>
      </p:cxnSp>
      <p:sp>
        <p:nvSpPr>
          <p:cNvPr id="70" name="TextBox 69"/>
          <p:cNvSpPr txBox="1"/>
          <p:nvPr/>
        </p:nvSpPr>
        <p:spPr>
          <a:xfrm>
            <a:off x="1050878" y="5122890"/>
            <a:ext cx="4440759" cy="1015663"/>
          </a:xfrm>
          <a:prstGeom prst="rect">
            <a:avLst/>
          </a:prstGeom>
          <a:noFill/>
        </p:spPr>
        <p:txBody>
          <a:bodyPr wrap="square" rtlCol="0">
            <a:spAutoFit/>
          </a:bodyPr>
          <a:lstStyle/>
          <a:p>
            <a:pPr algn="r">
              <a:lnSpc>
                <a:spcPct val="150000"/>
              </a:lnSpc>
            </a:pPr>
            <a:r>
              <a:rPr lang="id-ID" sz="1000" spc="150" dirty="0">
                <a:solidFill>
                  <a:schemeClr val="tx1">
                    <a:lumMod val="75000"/>
                    <a:lumOff val="25000"/>
                  </a:schemeClr>
                </a:solidFill>
                <a:latin typeface="Aller" panose="02000503030000020004" pitchFamily="2" charset="0"/>
              </a:rPr>
              <a:t>Lorem ipsum dolor sit amet, id congue sententiae mea, bonorum eruditi nominavi ut cum, has lucilius platonem ocurreret no. Ea duo probatus assentior, dolorem consectetuer in vix. </a:t>
            </a:r>
          </a:p>
        </p:txBody>
      </p:sp>
      <p:sp>
        <p:nvSpPr>
          <p:cNvPr id="71" name="Rectangle 70"/>
          <p:cNvSpPr/>
          <p:nvPr/>
        </p:nvSpPr>
        <p:spPr>
          <a:xfrm>
            <a:off x="1050878" y="1992573"/>
            <a:ext cx="4299044" cy="2647666"/>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2" name="Rectangle 71"/>
          <p:cNvSpPr/>
          <p:nvPr/>
        </p:nvSpPr>
        <p:spPr>
          <a:xfrm>
            <a:off x="1352266" y="2130188"/>
            <a:ext cx="3696268" cy="2372436"/>
          </a:xfrm>
          <a:prstGeom prst="rect">
            <a:avLst/>
          </a:prstGeom>
          <a:blipFill dpi="0" rotWithShape="1">
            <a:blip r:embed="rId3" cstate="print"/>
            <a:srcRect/>
            <a:stretch>
              <a:fillRect l="-3568" r="-3568" b="-26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xmlns="" val="1514475368"/>
      </p:ext>
    </p:extLst>
  </p:cSld>
  <p:clrMapOvr>
    <a:masterClrMapping/>
  </p:clrMapOvr>
  <p:transition spd="slow">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66">
                                            <p:graphicEl>
                                              <a:chart seriesIdx="-3" categoryIdx="-3" bldStep="gridLegend"/>
                                            </p:graphicEl>
                                          </p:spTgt>
                                        </p:tgtEl>
                                        <p:attrNameLst>
                                          <p:attrName>style.visibility</p:attrName>
                                        </p:attrNameLst>
                                      </p:cBhvr>
                                      <p:to>
                                        <p:strVal val="visible"/>
                                      </p:to>
                                    </p:set>
                                    <p:animEffect transition="in" filter="fade">
                                      <p:cBhvr>
                                        <p:cTn id="7" dur="750"/>
                                        <p:tgtEl>
                                          <p:spTgt spid="66">
                                            <p:graphicEl>
                                              <a:chart seriesIdx="-3" categoryIdx="-3" bldStep="gridLegend"/>
                                            </p:graphicEl>
                                          </p:spTgt>
                                        </p:tgtEl>
                                      </p:cBhvr>
                                    </p:animEffect>
                                    <p:anim calcmode="lin" valueType="num">
                                      <p:cBhvr>
                                        <p:cTn id="8" dur="750" fill="hold"/>
                                        <p:tgtEl>
                                          <p:spTgt spid="66">
                                            <p:graphicEl>
                                              <a:chart seriesIdx="-3" categoryIdx="-3" bldStep="gridLegend"/>
                                            </p:graphicEl>
                                          </p:spTgt>
                                        </p:tgtEl>
                                        <p:attrNameLst>
                                          <p:attrName>ppt_x</p:attrName>
                                        </p:attrNameLst>
                                      </p:cBhvr>
                                      <p:tavLst>
                                        <p:tav tm="0">
                                          <p:val>
                                            <p:strVal val="#ppt_x"/>
                                          </p:val>
                                        </p:tav>
                                        <p:tav tm="100000">
                                          <p:val>
                                            <p:strVal val="#ppt_x"/>
                                          </p:val>
                                        </p:tav>
                                      </p:tavLst>
                                    </p:anim>
                                    <p:anim calcmode="lin" valueType="num">
                                      <p:cBhvr>
                                        <p:cTn id="9" dur="675" decel="100000" fill="hold"/>
                                        <p:tgtEl>
                                          <p:spTgt spid="66">
                                            <p:graphicEl>
                                              <a:chart seriesIdx="-3" categoryIdx="-3" bldStep="gridLegend"/>
                                            </p:graphicEl>
                                          </p:spTgt>
                                        </p:tgtEl>
                                        <p:attrNameLst>
                                          <p:attrName>ppt_y</p:attrName>
                                        </p:attrNameLst>
                                      </p:cBhvr>
                                      <p:tavLst>
                                        <p:tav tm="0">
                                          <p:val>
                                            <p:strVal val="#ppt_y+1"/>
                                          </p:val>
                                        </p:tav>
                                        <p:tav tm="100000">
                                          <p:val>
                                            <p:strVal val="#ppt_y-.03"/>
                                          </p:val>
                                        </p:tav>
                                      </p:tavLst>
                                    </p:anim>
                                    <p:anim calcmode="lin" valueType="num">
                                      <p:cBhvr>
                                        <p:cTn id="10" dur="75" accel="100000" fill="hold">
                                          <p:stCondLst>
                                            <p:cond delay="675"/>
                                          </p:stCondLst>
                                        </p:cTn>
                                        <p:tgtEl>
                                          <p:spTgt spid="66">
                                            <p:graphicEl>
                                              <a:chart seriesIdx="-3" categoryIdx="-3" bldStep="gridLegend"/>
                                            </p:graphicEl>
                                          </p:spTgt>
                                        </p:tgtEl>
                                        <p:attrNameLst>
                                          <p:attrName>ppt_y</p:attrName>
                                        </p:attrNameLst>
                                      </p:cBhvr>
                                      <p:tavLst>
                                        <p:tav tm="0">
                                          <p:val>
                                            <p:strVal val="#ppt_y-.03"/>
                                          </p:val>
                                        </p:tav>
                                        <p:tav tm="100000">
                                          <p:val>
                                            <p:strVal val="#ppt_y"/>
                                          </p:val>
                                        </p:tav>
                                      </p:tavLst>
                                    </p:anim>
                                  </p:childTnLst>
                                </p:cTn>
                              </p:par>
                            </p:childTnLst>
                          </p:cTn>
                        </p:par>
                        <p:par>
                          <p:cTn id="11" fill="hold">
                            <p:stCondLst>
                              <p:cond delay="750"/>
                            </p:stCondLst>
                            <p:childTnLst>
                              <p:par>
                                <p:cTn id="12" presetID="37" presetClass="entr" presetSubtype="0" fill="hold" grpId="0" nodeType="afterEffect">
                                  <p:stCondLst>
                                    <p:cond delay="0"/>
                                  </p:stCondLst>
                                  <p:childTnLst>
                                    <p:set>
                                      <p:cBhvr>
                                        <p:cTn id="13" dur="1" fill="hold">
                                          <p:stCondLst>
                                            <p:cond delay="0"/>
                                          </p:stCondLst>
                                        </p:cTn>
                                        <p:tgtEl>
                                          <p:spTgt spid="66">
                                            <p:graphicEl>
                                              <a:chart seriesIdx="-4" categoryIdx="0" bldStep="category"/>
                                            </p:graphicEl>
                                          </p:spTgt>
                                        </p:tgtEl>
                                        <p:attrNameLst>
                                          <p:attrName>style.visibility</p:attrName>
                                        </p:attrNameLst>
                                      </p:cBhvr>
                                      <p:to>
                                        <p:strVal val="visible"/>
                                      </p:to>
                                    </p:set>
                                    <p:animEffect transition="in" filter="fade">
                                      <p:cBhvr>
                                        <p:cTn id="14" dur="750"/>
                                        <p:tgtEl>
                                          <p:spTgt spid="66">
                                            <p:graphicEl>
                                              <a:chart seriesIdx="-4" categoryIdx="0" bldStep="category"/>
                                            </p:graphicEl>
                                          </p:spTgt>
                                        </p:tgtEl>
                                      </p:cBhvr>
                                    </p:animEffect>
                                    <p:anim calcmode="lin" valueType="num">
                                      <p:cBhvr>
                                        <p:cTn id="15" dur="750" fill="hold"/>
                                        <p:tgtEl>
                                          <p:spTgt spid="66">
                                            <p:graphicEl>
                                              <a:chart seriesIdx="-4" categoryIdx="0" bldStep="category"/>
                                            </p:graphicEl>
                                          </p:spTgt>
                                        </p:tgtEl>
                                        <p:attrNameLst>
                                          <p:attrName>ppt_x</p:attrName>
                                        </p:attrNameLst>
                                      </p:cBhvr>
                                      <p:tavLst>
                                        <p:tav tm="0">
                                          <p:val>
                                            <p:strVal val="#ppt_x"/>
                                          </p:val>
                                        </p:tav>
                                        <p:tav tm="100000">
                                          <p:val>
                                            <p:strVal val="#ppt_x"/>
                                          </p:val>
                                        </p:tav>
                                      </p:tavLst>
                                    </p:anim>
                                    <p:anim calcmode="lin" valueType="num">
                                      <p:cBhvr>
                                        <p:cTn id="16" dur="675" decel="100000" fill="hold"/>
                                        <p:tgtEl>
                                          <p:spTgt spid="66">
                                            <p:graphicEl>
                                              <a:chart seriesIdx="-4" categoryIdx="0" bldStep="category"/>
                                            </p:graphicEl>
                                          </p:spTgt>
                                        </p:tgtEl>
                                        <p:attrNameLst>
                                          <p:attrName>ppt_y</p:attrName>
                                        </p:attrNameLst>
                                      </p:cBhvr>
                                      <p:tavLst>
                                        <p:tav tm="0">
                                          <p:val>
                                            <p:strVal val="#ppt_y+1"/>
                                          </p:val>
                                        </p:tav>
                                        <p:tav tm="100000">
                                          <p:val>
                                            <p:strVal val="#ppt_y-.03"/>
                                          </p:val>
                                        </p:tav>
                                      </p:tavLst>
                                    </p:anim>
                                    <p:anim calcmode="lin" valueType="num">
                                      <p:cBhvr>
                                        <p:cTn id="17" dur="75" accel="100000" fill="hold">
                                          <p:stCondLst>
                                            <p:cond delay="675"/>
                                          </p:stCondLst>
                                        </p:cTn>
                                        <p:tgtEl>
                                          <p:spTgt spid="66">
                                            <p:graphicEl>
                                              <a:chart seriesIdx="-4" categoryIdx="0" bldStep="category"/>
                                            </p:graphicEl>
                                          </p:spTgt>
                                        </p:tgtEl>
                                        <p:attrNameLst>
                                          <p:attrName>ppt_y</p:attrName>
                                        </p:attrNameLst>
                                      </p:cBhvr>
                                      <p:tavLst>
                                        <p:tav tm="0">
                                          <p:val>
                                            <p:strVal val="#ppt_y-.03"/>
                                          </p:val>
                                        </p:tav>
                                        <p:tav tm="100000">
                                          <p:val>
                                            <p:strVal val="#ppt_y"/>
                                          </p:val>
                                        </p:tav>
                                      </p:tavLst>
                                    </p:anim>
                                  </p:childTnLst>
                                </p:cTn>
                              </p:par>
                            </p:childTnLst>
                          </p:cTn>
                        </p:par>
                        <p:par>
                          <p:cTn id="18" fill="hold">
                            <p:stCondLst>
                              <p:cond delay="1500"/>
                            </p:stCondLst>
                            <p:childTnLst>
                              <p:par>
                                <p:cTn id="19" presetID="37" presetClass="entr" presetSubtype="0" fill="hold" grpId="0" nodeType="afterEffect">
                                  <p:stCondLst>
                                    <p:cond delay="0"/>
                                  </p:stCondLst>
                                  <p:childTnLst>
                                    <p:set>
                                      <p:cBhvr>
                                        <p:cTn id="20" dur="1" fill="hold">
                                          <p:stCondLst>
                                            <p:cond delay="0"/>
                                          </p:stCondLst>
                                        </p:cTn>
                                        <p:tgtEl>
                                          <p:spTgt spid="66">
                                            <p:graphicEl>
                                              <a:chart seriesIdx="-4" categoryIdx="1" bldStep="category"/>
                                            </p:graphicEl>
                                          </p:spTgt>
                                        </p:tgtEl>
                                        <p:attrNameLst>
                                          <p:attrName>style.visibility</p:attrName>
                                        </p:attrNameLst>
                                      </p:cBhvr>
                                      <p:to>
                                        <p:strVal val="visible"/>
                                      </p:to>
                                    </p:set>
                                    <p:animEffect transition="in" filter="fade">
                                      <p:cBhvr>
                                        <p:cTn id="21" dur="750"/>
                                        <p:tgtEl>
                                          <p:spTgt spid="66">
                                            <p:graphicEl>
                                              <a:chart seriesIdx="-4" categoryIdx="1" bldStep="category"/>
                                            </p:graphicEl>
                                          </p:spTgt>
                                        </p:tgtEl>
                                      </p:cBhvr>
                                    </p:animEffect>
                                    <p:anim calcmode="lin" valueType="num">
                                      <p:cBhvr>
                                        <p:cTn id="22" dur="750" fill="hold"/>
                                        <p:tgtEl>
                                          <p:spTgt spid="66">
                                            <p:graphicEl>
                                              <a:chart seriesIdx="-4" categoryIdx="1" bldStep="category"/>
                                            </p:graphicEl>
                                          </p:spTgt>
                                        </p:tgtEl>
                                        <p:attrNameLst>
                                          <p:attrName>ppt_x</p:attrName>
                                        </p:attrNameLst>
                                      </p:cBhvr>
                                      <p:tavLst>
                                        <p:tav tm="0">
                                          <p:val>
                                            <p:strVal val="#ppt_x"/>
                                          </p:val>
                                        </p:tav>
                                        <p:tav tm="100000">
                                          <p:val>
                                            <p:strVal val="#ppt_x"/>
                                          </p:val>
                                        </p:tav>
                                      </p:tavLst>
                                    </p:anim>
                                    <p:anim calcmode="lin" valueType="num">
                                      <p:cBhvr>
                                        <p:cTn id="23" dur="675" decel="100000" fill="hold"/>
                                        <p:tgtEl>
                                          <p:spTgt spid="66">
                                            <p:graphicEl>
                                              <a:chart seriesIdx="-4" categoryIdx="1" bldStep="category"/>
                                            </p:graphicEl>
                                          </p:spTgt>
                                        </p:tgtEl>
                                        <p:attrNameLst>
                                          <p:attrName>ppt_y</p:attrName>
                                        </p:attrNameLst>
                                      </p:cBhvr>
                                      <p:tavLst>
                                        <p:tav tm="0">
                                          <p:val>
                                            <p:strVal val="#ppt_y+1"/>
                                          </p:val>
                                        </p:tav>
                                        <p:tav tm="100000">
                                          <p:val>
                                            <p:strVal val="#ppt_y-.03"/>
                                          </p:val>
                                        </p:tav>
                                      </p:tavLst>
                                    </p:anim>
                                    <p:anim calcmode="lin" valueType="num">
                                      <p:cBhvr>
                                        <p:cTn id="24" dur="75" accel="100000" fill="hold">
                                          <p:stCondLst>
                                            <p:cond delay="675"/>
                                          </p:stCondLst>
                                        </p:cTn>
                                        <p:tgtEl>
                                          <p:spTgt spid="66">
                                            <p:graphicEl>
                                              <a:chart seriesIdx="-4" categoryIdx="1" bldStep="category"/>
                                            </p:graphicEl>
                                          </p:spTgt>
                                        </p:tgtEl>
                                        <p:attrNameLst>
                                          <p:attrName>ppt_y</p:attrName>
                                        </p:attrNameLst>
                                      </p:cBhvr>
                                      <p:tavLst>
                                        <p:tav tm="0">
                                          <p:val>
                                            <p:strVal val="#ppt_y-.03"/>
                                          </p:val>
                                        </p:tav>
                                        <p:tav tm="100000">
                                          <p:val>
                                            <p:strVal val="#ppt_y"/>
                                          </p:val>
                                        </p:tav>
                                      </p:tavLst>
                                    </p:anim>
                                  </p:childTnLst>
                                </p:cTn>
                              </p:par>
                            </p:childTnLst>
                          </p:cTn>
                        </p:par>
                        <p:par>
                          <p:cTn id="25" fill="hold">
                            <p:stCondLst>
                              <p:cond delay="2250"/>
                            </p:stCondLst>
                            <p:childTnLst>
                              <p:par>
                                <p:cTn id="26" presetID="37" presetClass="entr" presetSubtype="0" fill="hold" grpId="0" nodeType="afterEffect">
                                  <p:stCondLst>
                                    <p:cond delay="0"/>
                                  </p:stCondLst>
                                  <p:childTnLst>
                                    <p:set>
                                      <p:cBhvr>
                                        <p:cTn id="27" dur="1" fill="hold">
                                          <p:stCondLst>
                                            <p:cond delay="0"/>
                                          </p:stCondLst>
                                        </p:cTn>
                                        <p:tgtEl>
                                          <p:spTgt spid="66">
                                            <p:graphicEl>
                                              <a:chart seriesIdx="-4" categoryIdx="2" bldStep="category"/>
                                            </p:graphicEl>
                                          </p:spTgt>
                                        </p:tgtEl>
                                        <p:attrNameLst>
                                          <p:attrName>style.visibility</p:attrName>
                                        </p:attrNameLst>
                                      </p:cBhvr>
                                      <p:to>
                                        <p:strVal val="visible"/>
                                      </p:to>
                                    </p:set>
                                    <p:animEffect transition="in" filter="fade">
                                      <p:cBhvr>
                                        <p:cTn id="28" dur="750"/>
                                        <p:tgtEl>
                                          <p:spTgt spid="66">
                                            <p:graphicEl>
                                              <a:chart seriesIdx="-4" categoryIdx="2" bldStep="category"/>
                                            </p:graphicEl>
                                          </p:spTgt>
                                        </p:tgtEl>
                                      </p:cBhvr>
                                    </p:animEffect>
                                    <p:anim calcmode="lin" valueType="num">
                                      <p:cBhvr>
                                        <p:cTn id="29" dur="750" fill="hold"/>
                                        <p:tgtEl>
                                          <p:spTgt spid="66">
                                            <p:graphicEl>
                                              <a:chart seriesIdx="-4" categoryIdx="2" bldStep="category"/>
                                            </p:graphicEl>
                                          </p:spTgt>
                                        </p:tgtEl>
                                        <p:attrNameLst>
                                          <p:attrName>ppt_x</p:attrName>
                                        </p:attrNameLst>
                                      </p:cBhvr>
                                      <p:tavLst>
                                        <p:tav tm="0">
                                          <p:val>
                                            <p:strVal val="#ppt_x"/>
                                          </p:val>
                                        </p:tav>
                                        <p:tav tm="100000">
                                          <p:val>
                                            <p:strVal val="#ppt_x"/>
                                          </p:val>
                                        </p:tav>
                                      </p:tavLst>
                                    </p:anim>
                                    <p:anim calcmode="lin" valueType="num">
                                      <p:cBhvr>
                                        <p:cTn id="30" dur="675" decel="100000" fill="hold"/>
                                        <p:tgtEl>
                                          <p:spTgt spid="66">
                                            <p:graphicEl>
                                              <a:chart seriesIdx="-4" categoryIdx="2" bldStep="category"/>
                                            </p:graphicEl>
                                          </p:spTgt>
                                        </p:tgtEl>
                                        <p:attrNameLst>
                                          <p:attrName>ppt_y</p:attrName>
                                        </p:attrNameLst>
                                      </p:cBhvr>
                                      <p:tavLst>
                                        <p:tav tm="0">
                                          <p:val>
                                            <p:strVal val="#ppt_y+1"/>
                                          </p:val>
                                        </p:tav>
                                        <p:tav tm="100000">
                                          <p:val>
                                            <p:strVal val="#ppt_y-.03"/>
                                          </p:val>
                                        </p:tav>
                                      </p:tavLst>
                                    </p:anim>
                                    <p:anim calcmode="lin" valueType="num">
                                      <p:cBhvr>
                                        <p:cTn id="31" dur="75" accel="100000" fill="hold">
                                          <p:stCondLst>
                                            <p:cond delay="675"/>
                                          </p:stCondLst>
                                        </p:cTn>
                                        <p:tgtEl>
                                          <p:spTgt spid="66">
                                            <p:graphicEl>
                                              <a:chart seriesIdx="-4" categoryIdx="2" bldStep="category"/>
                                            </p:graphicEl>
                                          </p:spTgt>
                                        </p:tgtEl>
                                        <p:attrNameLst>
                                          <p:attrName>ppt_y</p:attrName>
                                        </p:attrNameLst>
                                      </p:cBhvr>
                                      <p:tavLst>
                                        <p:tav tm="0">
                                          <p:val>
                                            <p:strVal val="#ppt_y-.03"/>
                                          </p:val>
                                        </p:tav>
                                        <p:tav tm="100000">
                                          <p:val>
                                            <p:strVal val="#ppt_y"/>
                                          </p:val>
                                        </p:tav>
                                      </p:tavLst>
                                    </p:anim>
                                  </p:childTnLst>
                                </p:cTn>
                              </p:par>
                            </p:childTnLst>
                          </p:cTn>
                        </p:par>
                        <p:par>
                          <p:cTn id="32" fill="hold">
                            <p:stCondLst>
                              <p:cond delay="3000"/>
                            </p:stCondLst>
                            <p:childTnLst>
                              <p:par>
                                <p:cTn id="33" presetID="37" presetClass="entr" presetSubtype="0" fill="hold" grpId="0" nodeType="afterEffect">
                                  <p:stCondLst>
                                    <p:cond delay="0"/>
                                  </p:stCondLst>
                                  <p:childTnLst>
                                    <p:set>
                                      <p:cBhvr>
                                        <p:cTn id="34" dur="1" fill="hold">
                                          <p:stCondLst>
                                            <p:cond delay="0"/>
                                          </p:stCondLst>
                                        </p:cTn>
                                        <p:tgtEl>
                                          <p:spTgt spid="66">
                                            <p:graphicEl>
                                              <a:chart seriesIdx="-4" categoryIdx="3" bldStep="category"/>
                                            </p:graphicEl>
                                          </p:spTgt>
                                        </p:tgtEl>
                                        <p:attrNameLst>
                                          <p:attrName>style.visibility</p:attrName>
                                        </p:attrNameLst>
                                      </p:cBhvr>
                                      <p:to>
                                        <p:strVal val="visible"/>
                                      </p:to>
                                    </p:set>
                                    <p:animEffect transition="in" filter="fade">
                                      <p:cBhvr>
                                        <p:cTn id="35" dur="750"/>
                                        <p:tgtEl>
                                          <p:spTgt spid="66">
                                            <p:graphicEl>
                                              <a:chart seriesIdx="-4" categoryIdx="3" bldStep="category"/>
                                            </p:graphicEl>
                                          </p:spTgt>
                                        </p:tgtEl>
                                      </p:cBhvr>
                                    </p:animEffect>
                                    <p:anim calcmode="lin" valueType="num">
                                      <p:cBhvr>
                                        <p:cTn id="36" dur="750" fill="hold"/>
                                        <p:tgtEl>
                                          <p:spTgt spid="66">
                                            <p:graphicEl>
                                              <a:chart seriesIdx="-4" categoryIdx="3" bldStep="category"/>
                                            </p:graphicEl>
                                          </p:spTgt>
                                        </p:tgtEl>
                                        <p:attrNameLst>
                                          <p:attrName>ppt_x</p:attrName>
                                        </p:attrNameLst>
                                      </p:cBhvr>
                                      <p:tavLst>
                                        <p:tav tm="0">
                                          <p:val>
                                            <p:strVal val="#ppt_x"/>
                                          </p:val>
                                        </p:tav>
                                        <p:tav tm="100000">
                                          <p:val>
                                            <p:strVal val="#ppt_x"/>
                                          </p:val>
                                        </p:tav>
                                      </p:tavLst>
                                    </p:anim>
                                    <p:anim calcmode="lin" valueType="num">
                                      <p:cBhvr>
                                        <p:cTn id="37" dur="675" decel="100000" fill="hold"/>
                                        <p:tgtEl>
                                          <p:spTgt spid="66">
                                            <p:graphicEl>
                                              <a:chart seriesIdx="-4" categoryIdx="3" bldStep="category"/>
                                            </p:graphicEl>
                                          </p:spTgt>
                                        </p:tgtEl>
                                        <p:attrNameLst>
                                          <p:attrName>ppt_y</p:attrName>
                                        </p:attrNameLst>
                                      </p:cBhvr>
                                      <p:tavLst>
                                        <p:tav tm="0">
                                          <p:val>
                                            <p:strVal val="#ppt_y+1"/>
                                          </p:val>
                                        </p:tav>
                                        <p:tav tm="100000">
                                          <p:val>
                                            <p:strVal val="#ppt_y-.03"/>
                                          </p:val>
                                        </p:tav>
                                      </p:tavLst>
                                    </p:anim>
                                    <p:anim calcmode="lin" valueType="num">
                                      <p:cBhvr>
                                        <p:cTn id="38" dur="75" accel="100000" fill="hold">
                                          <p:stCondLst>
                                            <p:cond delay="675"/>
                                          </p:stCondLst>
                                        </p:cTn>
                                        <p:tgtEl>
                                          <p:spTgt spid="66">
                                            <p:graphicEl>
                                              <a:chart seriesIdx="-4" categoryIdx="3" bldStep="category"/>
                                            </p:graphic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6" grpId="0" uiExpand="1">
        <p:bldSub>
          <a:bldChart bld="category"/>
        </p:bldSub>
      </p:bldGraphic>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748197"/>
        </a:solidFill>
        <a:effectLst/>
      </p:bgPr>
    </p:bg>
    <p:spTree>
      <p:nvGrpSpPr>
        <p:cNvPr id="1" name=""/>
        <p:cNvGrpSpPr/>
        <p:nvPr/>
      </p:nvGrpSpPr>
      <p:grpSpPr>
        <a:xfrm>
          <a:off x="0" y="0"/>
          <a:ext cx="0" cy="0"/>
          <a:chOff x="0" y="0"/>
          <a:chExt cx="0" cy="0"/>
        </a:xfrm>
      </p:grpSpPr>
      <p:sp>
        <p:nvSpPr>
          <p:cNvPr id="73" name="Rectangle 72"/>
          <p:cNvSpPr/>
          <p:nvPr/>
        </p:nvSpPr>
        <p:spPr>
          <a:xfrm>
            <a:off x="179400" y="180000"/>
            <a:ext cx="11833200" cy="649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TextBox 11"/>
          <p:cNvSpPr txBox="1"/>
          <p:nvPr/>
        </p:nvSpPr>
        <p:spPr>
          <a:xfrm>
            <a:off x="2220686" y="342542"/>
            <a:ext cx="9033467" cy="1015663"/>
          </a:xfrm>
          <a:prstGeom prst="rect">
            <a:avLst/>
          </a:prstGeom>
          <a:noFill/>
        </p:spPr>
        <p:txBody>
          <a:bodyPr wrap="square" rtlCol="0" anchor="ctr">
            <a:spAutoFit/>
          </a:bodyPr>
          <a:lstStyle/>
          <a:p>
            <a:pPr algn="r"/>
            <a:r>
              <a:rPr lang="id-ID" sz="6000" dirty="0">
                <a:solidFill>
                  <a:schemeClr val="tx1">
                    <a:lumMod val="75000"/>
                    <a:lumOff val="25000"/>
                  </a:schemeClr>
                </a:solidFill>
                <a:latin typeface="Caviar Dreams" panose="020B0402020204020504" pitchFamily="34" charset="0"/>
              </a:rPr>
              <a:t>COMPARATIVE CHARTS</a:t>
            </a:r>
          </a:p>
        </p:txBody>
      </p:sp>
      <p:cxnSp>
        <p:nvCxnSpPr>
          <p:cNvPr id="21" name="Straight Connector 20"/>
          <p:cNvCxnSpPr/>
          <p:nvPr/>
        </p:nvCxnSpPr>
        <p:spPr>
          <a:xfrm>
            <a:off x="10359278" y="1442377"/>
            <a:ext cx="792000" cy="0"/>
          </a:xfrm>
          <a:prstGeom prst="line">
            <a:avLst/>
          </a:prstGeom>
          <a:ln w="31750">
            <a:solidFill>
              <a:srgbClr val="748197"/>
            </a:solidFill>
          </a:ln>
        </p:spPr>
        <p:style>
          <a:lnRef idx="1">
            <a:schemeClr val="accent1"/>
          </a:lnRef>
          <a:fillRef idx="0">
            <a:schemeClr val="accent1"/>
          </a:fillRef>
          <a:effectRef idx="0">
            <a:schemeClr val="accent1"/>
          </a:effectRef>
          <a:fontRef idx="minor">
            <a:schemeClr val="tx1"/>
          </a:fontRef>
        </p:style>
      </p:cxnSp>
      <p:graphicFrame>
        <p:nvGraphicFramePr>
          <p:cNvPr id="19" name="Chart 18"/>
          <p:cNvGraphicFramePr/>
          <p:nvPr>
            <p:extLst>
              <p:ext uri="{D42A27DB-BD31-4B8C-83A1-F6EECF244321}">
                <p14:modId xmlns:p14="http://schemas.microsoft.com/office/powerpoint/2010/main" xmlns="" val="3356207404"/>
              </p:ext>
            </p:extLst>
          </p:nvPr>
        </p:nvGraphicFramePr>
        <p:xfrm>
          <a:off x="1016001" y="1901371"/>
          <a:ext cx="4557486" cy="332377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7" name="Chart 26"/>
          <p:cNvGraphicFramePr/>
          <p:nvPr>
            <p:extLst>
              <p:ext uri="{D42A27DB-BD31-4B8C-83A1-F6EECF244321}">
                <p14:modId xmlns:p14="http://schemas.microsoft.com/office/powerpoint/2010/main" xmlns="" val="4140958459"/>
              </p:ext>
            </p:extLst>
          </p:nvPr>
        </p:nvGraphicFramePr>
        <p:xfrm>
          <a:off x="6593792" y="1952171"/>
          <a:ext cx="4557486" cy="3323771"/>
        </p:xfrm>
        <a:graphic>
          <a:graphicData uri="http://schemas.openxmlformats.org/drawingml/2006/chart">
            <c:chart xmlns:c="http://schemas.openxmlformats.org/drawingml/2006/chart" xmlns:r="http://schemas.openxmlformats.org/officeDocument/2006/relationships" r:id="rId3"/>
          </a:graphicData>
        </a:graphic>
      </p:graphicFrame>
      <p:sp>
        <p:nvSpPr>
          <p:cNvPr id="28" name="TextBox 27"/>
          <p:cNvSpPr txBox="1"/>
          <p:nvPr/>
        </p:nvSpPr>
        <p:spPr>
          <a:xfrm>
            <a:off x="1002458" y="5820368"/>
            <a:ext cx="10187083" cy="297774"/>
          </a:xfrm>
          <a:prstGeom prst="rect">
            <a:avLst/>
          </a:prstGeom>
          <a:noFill/>
        </p:spPr>
        <p:txBody>
          <a:bodyPr wrap="square" rtlCol="0">
            <a:spAutoFit/>
          </a:bodyPr>
          <a:lstStyle/>
          <a:p>
            <a:pPr algn="ctr">
              <a:lnSpc>
                <a:spcPct val="150000"/>
              </a:lnSpc>
            </a:pPr>
            <a:r>
              <a:rPr lang="id-ID" sz="1000" spc="150" dirty="0">
                <a:solidFill>
                  <a:schemeClr val="tx1">
                    <a:lumMod val="75000"/>
                    <a:lumOff val="25000"/>
                  </a:schemeClr>
                </a:solidFill>
                <a:latin typeface="Aller" panose="02000503030000020004" pitchFamily="2" charset="0"/>
              </a:rPr>
              <a:t>Lorem ipsum dolor sit amet, id congue sententiae mea, bonorum eruditi nominavi ut cum, has lucilius platonem ocurreret no. </a:t>
            </a:r>
          </a:p>
        </p:txBody>
      </p:sp>
    </p:spTree>
    <p:extLst>
      <p:ext uri="{BB962C8B-B14F-4D97-AF65-F5344CB8AC3E}">
        <p14:creationId xmlns:p14="http://schemas.microsoft.com/office/powerpoint/2010/main" xmlns="" val="3389791216"/>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9">
                                            <p:graphicEl>
                                              <a:chart seriesIdx="-3" categoryIdx="-3" bldStep="gridLegend"/>
                                            </p:graphicEl>
                                          </p:spTgt>
                                        </p:tgtEl>
                                        <p:attrNameLst>
                                          <p:attrName>style.visibility</p:attrName>
                                        </p:attrNameLst>
                                      </p:cBhvr>
                                      <p:to>
                                        <p:strVal val="visible"/>
                                      </p:to>
                                    </p:set>
                                    <p:animEffect transition="in" filter="wipe(left)">
                                      <p:cBhvr>
                                        <p:cTn id="7" dur="500"/>
                                        <p:tgtEl>
                                          <p:spTgt spid="19">
                                            <p:graphicEl>
                                              <a:chart seriesIdx="-3" categoryIdx="-3" bldStep="gridLegend"/>
                                            </p:graphic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9">
                                            <p:graphicEl>
                                              <a:chart seriesIdx="0" categoryIdx="-4" bldStep="series"/>
                                            </p:graphicEl>
                                          </p:spTgt>
                                        </p:tgtEl>
                                        <p:attrNameLst>
                                          <p:attrName>style.visibility</p:attrName>
                                        </p:attrNameLst>
                                      </p:cBhvr>
                                      <p:to>
                                        <p:strVal val="visible"/>
                                      </p:to>
                                    </p:set>
                                    <p:animEffect transition="in" filter="wipe(left)">
                                      <p:cBhvr>
                                        <p:cTn id="11" dur="500"/>
                                        <p:tgtEl>
                                          <p:spTgt spid="19">
                                            <p:graphicEl>
                                              <a:chart seriesIdx="0" categoryIdx="-4" bldStep="series"/>
                                            </p:graphic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9">
                                            <p:graphicEl>
                                              <a:chart seriesIdx="1" categoryIdx="-4" bldStep="series"/>
                                            </p:graphicEl>
                                          </p:spTgt>
                                        </p:tgtEl>
                                        <p:attrNameLst>
                                          <p:attrName>style.visibility</p:attrName>
                                        </p:attrNameLst>
                                      </p:cBhvr>
                                      <p:to>
                                        <p:strVal val="visible"/>
                                      </p:to>
                                    </p:set>
                                    <p:animEffect transition="in" filter="wipe(left)">
                                      <p:cBhvr>
                                        <p:cTn id="15" dur="500"/>
                                        <p:tgtEl>
                                          <p:spTgt spid="19">
                                            <p:graphicEl>
                                              <a:chart seriesIdx="1" categoryIdx="-4" bldStep="series"/>
                                            </p:graphic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9">
                                            <p:graphicEl>
                                              <a:chart seriesIdx="2" categoryIdx="-4" bldStep="series"/>
                                            </p:graphicEl>
                                          </p:spTgt>
                                        </p:tgtEl>
                                        <p:attrNameLst>
                                          <p:attrName>style.visibility</p:attrName>
                                        </p:attrNameLst>
                                      </p:cBhvr>
                                      <p:to>
                                        <p:strVal val="visible"/>
                                      </p:to>
                                    </p:set>
                                    <p:animEffect transition="in" filter="wipe(left)">
                                      <p:cBhvr>
                                        <p:cTn id="19" dur="500"/>
                                        <p:tgtEl>
                                          <p:spTgt spid="19">
                                            <p:graphicEl>
                                              <a:chart seriesIdx="2" categoryIdx="-4" bldStep="series"/>
                                            </p:graphic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27">
                                            <p:graphicEl>
                                              <a:chart seriesIdx="-3" categoryIdx="-3" bldStep="gridLegend"/>
                                            </p:graphicEl>
                                          </p:spTgt>
                                        </p:tgtEl>
                                        <p:attrNameLst>
                                          <p:attrName>style.visibility</p:attrName>
                                        </p:attrNameLst>
                                      </p:cBhvr>
                                      <p:to>
                                        <p:strVal val="visible"/>
                                      </p:to>
                                    </p:set>
                                    <p:animEffect transition="in" filter="wipe(left)">
                                      <p:cBhvr>
                                        <p:cTn id="23" dur="500"/>
                                        <p:tgtEl>
                                          <p:spTgt spid="27">
                                            <p:graphicEl>
                                              <a:chart seriesIdx="-3" categoryIdx="-3" bldStep="gridLegend"/>
                                            </p:graphicEl>
                                          </p:spTgt>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27">
                                            <p:graphicEl>
                                              <a:chart seriesIdx="0" categoryIdx="-4" bldStep="series"/>
                                            </p:graphicEl>
                                          </p:spTgt>
                                        </p:tgtEl>
                                        <p:attrNameLst>
                                          <p:attrName>style.visibility</p:attrName>
                                        </p:attrNameLst>
                                      </p:cBhvr>
                                      <p:to>
                                        <p:strVal val="visible"/>
                                      </p:to>
                                    </p:set>
                                    <p:animEffect transition="in" filter="wipe(left)">
                                      <p:cBhvr>
                                        <p:cTn id="27" dur="500"/>
                                        <p:tgtEl>
                                          <p:spTgt spid="27">
                                            <p:graphicEl>
                                              <a:chart seriesIdx="0" categoryIdx="-4" bldStep="series"/>
                                            </p:graphicEl>
                                          </p:spTgt>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27">
                                            <p:graphicEl>
                                              <a:chart seriesIdx="1" categoryIdx="-4" bldStep="series"/>
                                            </p:graphicEl>
                                          </p:spTgt>
                                        </p:tgtEl>
                                        <p:attrNameLst>
                                          <p:attrName>style.visibility</p:attrName>
                                        </p:attrNameLst>
                                      </p:cBhvr>
                                      <p:to>
                                        <p:strVal val="visible"/>
                                      </p:to>
                                    </p:set>
                                    <p:animEffect transition="in" filter="wipe(left)">
                                      <p:cBhvr>
                                        <p:cTn id="31" dur="500"/>
                                        <p:tgtEl>
                                          <p:spTgt spid="27">
                                            <p:graphicEl>
                                              <a:chart seriesIdx="1" categoryIdx="-4" bldStep="series"/>
                                            </p:graphicEl>
                                          </p:spTgt>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27">
                                            <p:graphicEl>
                                              <a:chart seriesIdx="2" categoryIdx="-4" bldStep="series"/>
                                            </p:graphicEl>
                                          </p:spTgt>
                                        </p:tgtEl>
                                        <p:attrNameLst>
                                          <p:attrName>style.visibility</p:attrName>
                                        </p:attrNameLst>
                                      </p:cBhvr>
                                      <p:to>
                                        <p:strVal val="visible"/>
                                      </p:to>
                                    </p:set>
                                    <p:animEffect transition="in" filter="wipe(left)">
                                      <p:cBhvr>
                                        <p:cTn id="35" dur="500"/>
                                        <p:tgtEl>
                                          <p:spTgt spid="27">
                                            <p:graphicEl>
                                              <a:chart seriesIdx="2"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9" grpId="0" uiExpand="1">
        <p:bldSub>
          <a:bldChart bld="series"/>
        </p:bldSub>
      </p:bldGraphic>
      <p:bldGraphic spid="27" grpId="0" uiExpand="1">
        <p:bldSub>
          <a:bldChart bld="series"/>
        </p:bldSub>
      </p:bldGraphic>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748197"/>
        </a:solidFill>
        <a:effectLst/>
      </p:bgPr>
    </p:bg>
    <p:spTree>
      <p:nvGrpSpPr>
        <p:cNvPr id="1" name=""/>
        <p:cNvGrpSpPr/>
        <p:nvPr/>
      </p:nvGrpSpPr>
      <p:grpSpPr>
        <a:xfrm>
          <a:off x="0" y="0"/>
          <a:ext cx="0" cy="0"/>
          <a:chOff x="0" y="0"/>
          <a:chExt cx="0" cy="0"/>
        </a:xfrm>
      </p:grpSpPr>
      <p:sp>
        <p:nvSpPr>
          <p:cNvPr id="20" name="Rectangle 19"/>
          <p:cNvSpPr/>
          <p:nvPr/>
        </p:nvSpPr>
        <p:spPr>
          <a:xfrm>
            <a:off x="359400" y="360000"/>
            <a:ext cx="11473200" cy="613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aphicFrame>
        <p:nvGraphicFramePr>
          <p:cNvPr id="14" name="Chart 13"/>
          <p:cNvGraphicFramePr/>
          <p:nvPr>
            <p:extLst>
              <p:ext uri="{D42A27DB-BD31-4B8C-83A1-F6EECF244321}">
                <p14:modId xmlns:p14="http://schemas.microsoft.com/office/powerpoint/2010/main" xmlns="" val="1235162524"/>
              </p:ext>
            </p:extLst>
          </p:nvPr>
        </p:nvGraphicFramePr>
        <p:xfrm>
          <a:off x="6673755" y="2361067"/>
          <a:ext cx="5281682" cy="3460728"/>
        </p:xfrm>
        <a:graphic>
          <a:graphicData uri="http://schemas.openxmlformats.org/drawingml/2006/chart">
            <c:chart xmlns:c="http://schemas.openxmlformats.org/drawingml/2006/chart" xmlns:r="http://schemas.openxmlformats.org/officeDocument/2006/relationships" r:id="rId2"/>
          </a:graphicData>
        </a:graphic>
      </p:graphicFrame>
      <p:grpSp>
        <p:nvGrpSpPr>
          <p:cNvPr id="17" name="Group 16"/>
          <p:cNvGrpSpPr/>
          <p:nvPr/>
        </p:nvGrpSpPr>
        <p:grpSpPr>
          <a:xfrm>
            <a:off x="4913205" y="2688623"/>
            <a:ext cx="440709" cy="440709"/>
            <a:chOff x="1064525" y="2006221"/>
            <a:chExt cx="440709" cy="440709"/>
          </a:xfrm>
        </p:grpSpPr>
        <p:sp>
          <p:nvSpPr>
            <p:cNvPr id="15" name="Oval 14"/>
            <p:cNvSpPr/>
            <p:nvPr/>
          </p:nvSpPr>
          <p:spPr>
            <a:xfrm>
              <a:off x="1064525" y="2006221"/>
              <a:ext cx="440709" cy="440709"/>
            </a:xfrm>
            <a:prstGeom prst="ellipse">
              <a:avLst/>
            </a:prstGeom>
            <a:solidFill>
              <a:srgbClr val="A5A5A5">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2" name="Oval 21"/>
            <p:cNvSpPr/>
            <p:nvPr/>
          </p:nvSpPr>
          <p:spPr>
            <a:xfrm>
              <a:off x="1108595" y="2050291"/>
              <a:ext cx="352568" cy="352568"/>
            </a:xfrm>
            <a:prstGeom prst="ellipse">
              <a:avLst/>
            </a:prstGeom>
            <a:solidFill>
              <a:srgbClr val="A5A5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16" name="Group 15"/>
          <p:cNvGrpSpPr/>
          <p:nvPr/>
        </p:nvGrpSpPr>
        <p:grpSpPr>
          <a:xfrm>
            <a:off x="4913205" y="3865738"/>
            <a:ext cx="440709" cy="440709"/>
            <a:chOff x="1064525" y="3429000"/>
            <a:chExt cx="440709" cy="440709"/>
          </a:xfrm>
        </p:grpSpPr>
        <p:sp>
          <p:nvSpPr>
            <p:cNvPr id="23" name="Oval 22"/>
            <p:cNvSpPr/>
            <p:nvPr/>
          </p:nvSpPr>
          <p:spPr>
            <a:xfrm>
              <a:off x="1064525" y="3429000"/>
              <a:ext cx="440709" cy="440709"/>
            </a:xfrm>
            <a:prstGeom prst="ellipse">
              <a:avLst/>
            </a:prstGeom>
            <a:solidFill>
              <a:srgbClr val="DECDBD">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4" name="Oval 23"/>
            <p:cNvSpPr/>
            <p:nvPr/>
          </p:nvSpPr>
          <p:spPr>
            <a:xfrm>
              <a:off x="1108595" y="3473070"/>
              <a:ext cx="352568" cy="352568"/>
            </a:xfrm>
            <a:prstGeom prst="ellipse">
              <a:avLst/>
            </a:prstGeom>
            <a:solidFill>
              <a:srgbClr val="DECD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18" name="Group 17"/>
          <p:cNvGrpSpPr/>
          <p:nvPr/>
        </p:nvGrpSpPr>
        <p:grpSpPr>
          <a:xfrm>
            <a:off x="4913206" y="5150027"/>
            <a:ext cx="440709" cy="440709"/>
            <a:chOff x="3441511" y="4506036"/>
            <a:chExt cx="440709" cy="440709"/>
          </a:xfrm>
        </p:grpSpPr>
        <p:sp>
          <p:nvSpPr>
            <p:cNvPr id="25" name="Oval 24"/>
            <p:cNvSpPr/>
            <p:nvPr/>
          </p:nvSpPr>
          <p:spPr>
            <a:xfrm>
              <a:off x="3441511" y="4506036"/>
              <a:ext cx="440709" cy="440709"/>
            </a:xfrm>
            <a:prstGeom prst="ellipse">
              <a:avLst/>
            </a:prstGeom>
            <a:solidFill>
              <a:srgbClr val="748197">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6" name="Oval 25"/>
            <p:cNvSpPr/>
            <p:nvPr/>
          </p:nvSpPr>
          <p:spPr>
            <a:xfrm>
              <a:off x="3485581" y="4550106"/>
              <a:ext cx="352568" cy="352568"/>
            </a:xfrm>
            <a:prstGeom prst="ellipse">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30" name="TextBox 29"/>
          <p:cNvSpPr txBox="1"/>
          <p:nvPr/>
        </p:nvSpPr>
        <p:spPr>
          <a:xfrm>
            <a:off x="1176316" y="2577429"/>
            <a:ext cx="3559453" cy="784830"/>
          </a:xfrm>
          <a:prstGeom prst="rect">
            <a:avLst/>
          </a:prstGeom>
          <a:noFill/>
        </p:spPr>
        <p:txBody>
          <a:bodyPr wrap="square" rtlCol="0">
            <a:spAutoFit/>
          </a:bodyPr>
          <a:lstStyle/>
          <a:p>
            <a:pPr algn="r">
              <a:lnSpc>
                <a:spcPct val="150000"/>
              </a:lnSpc>
            </a:pPr>
            <a:r>
              <a:rPr lang="id-ID" sz="1000" spc="150" dirty="0">
                <a:solidFill>
                  <a:schemeClr val="tx1">
                    <a:lumMod val="75000"/>
                    <a:lumOff val="25000"/>
                  </a:schemeClr>
                </a:solidFill>
                <a:latin typeface="Aller" panose="02000503030000020004" pitchFamily="2" charset="0"/>
              </a:rPr>
              <a:t>Lorem ipsum dolor sit amet, id congue sententiae mea, bonorum eruditi nominavi ut cum, has lucilius platonem ocurreret no. </a:t>
            </a:r>
          </a:p>
        </p:txBody>
      </p:sp>
      <p:sp>
        <p:nvSpPr>
          <p:cNvPr id="31" name="TextBox 30"/>
          <p:cNvSpPr txBox="1"/>
          <p:nvPr/>
        </p:nvSpPr>
        <p:spPr>
          <a:xfrm>
            <a:off x="1176316" y="3797498"/>
            <a:ext cx="3559453" cy="784830"/>
          </a:xfrm>
          <a:prstGeom prst="rect">
            <a:avLst/>
          </a:prstGeom>
          <a:noFill/>
        </p:spPr>
        <p:txBody>
          <a:bodyPr wrap="square" rtlCol="0">
            <a:spAutoFit/>
          </a:bodyPr>
          <a:lstStyle/>
          <a:p>
            <a:pPr algn="r">
              <a:lnSpc>
                <a:spcPct val="150000"/>
              </a:lnSpc>
            </a:pPr>
            <a:r>
              <a:rPr lang="id-ID" sz="1000" spc="150" dirty="0">
                <a:solidFill>
                  <a:schemeClr val="tx1">
                    <a:lumMod val="75000"/>
                    <a:lumOff val="25000"/>
                  </a:schemeClr>
                </a:solidFill>
                <a:latin typeface="Aller" panose="02000503030000020004" pitchFamily="2" charset="0"/>
              </a:rPr>
              <a:t>Lorem ipsum dolor sit amet, id congue sententiae mea, bonorum eruditi nominavi ut cum, has lucilius platonem ocurreret no. </a:t>
            </a:r>
          </a:p>
        </p:txBody>
      </p:sp>
      <p:sp>
        <p:nvSpPr>
          <p:cNvPr id="32" name="TextBox 31"/>
          <p:cNvSpPr txBox="1"/>
          <p:nvPr/>
        </p:nvSpPr>
        <p:spPr>
          <a:xfrm>
            <a:off x="1176316" y="5042853"/>
            <a:ext cx="3559453" cy="784830"/>
          </a:xfrm>
          <a:prstGeom prst="rect">
            <a:avLst/>
          </a:prstGeom>
          <a:noFill/>
        </p:spPr>
        <p:txBody>
          <a:bodyPr wrap="square" rtlCol="0">
            <a:spAutoFit/>
          </a:bodyPr>
          <a:lstStyle/>
          <a:p>
            <a:pPr algn="r">
              <a:lnSpc>
                <a:spcPct val="150000"/>
              </a:lnSpc>
            </a:pPr>
            <a:r>
              <a:rPr lang="id-ID" sz="1000" spc="150" dirty="0">
                <a:solidFill>
                  <a:schemeClr val="tx1">
                    <a:lumMod val="75000"/>
                    <a:lumOff val="25000"/>
                  </a:schemeClr>
                </a:solidFill>
                <a:latin typeface="Aller" panose="02000503030000020004" pitchFamily="2" charset="0"/>
              </a:rPr>
              <a:t>Lorem ipsum dolor sit amet, id congue sententiae mea, bonorum eruditi nominavi ut cum, has lucilius platonem ocurreret no. </a:t>
            </a:r>
          </a:p>
        </p:txBody>
      </p:sp>
      <p:cxnSp>
        <p:nvCxnSpPr>
          <p:cNvPr id="33" name="Straight Connector 32"/>
          <p:cNvCxnSpPr/>
          <p:nvPr/>
        </p:nvCxnSpPr>
        <p:spPr>
          <a:xfrm>
            <a:off x="6114199" y="2593079"/>
            <a:ext cx="0" cy="3024000"/>
          </a:xfrm>
          <a:prstGeom prst="line">
            <a:avLst/>
          </a:prstGeom>
          <a:ln w="25400">
            <a:solidFill>
              <a:srgbClr val="748197"/>
            </a:solidFill>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931946" y="762584"/>
            <a:ext cx="4785440" cy="1015663"/>
          </a:xfrm>
          <a:prstGeom prst="rect">
            <a:avLst/>
          </a:prstGeom>
          <a:noFill/>
        </p:spPr>
        <p:txBody>
          <a:bodyPr wrap="square" rtlCol="0" anchor="ctr">
            <a:spAutoFit/>
          </a:bodyPr>
          <a:lstStyle/>
          <a:p>
            <a:r>
              <a:rPr lang="id-ID" sz="6000" dirty="0">
                <a:solidFill>
                  <a:schemeClr val="tx1">
                    <a:lumMod val="75000"/>
                    <a:lumOff val="25000"/>
                  </a:schemeClr>
                </a:solidFill>
                <a:latin typeface="Caviar Dreams" panose="020B0402020204020504" pitchFamily="34" charset="0"/>
              </a:rPr>
              <a:t>CHART</a:t>
            </a:r>
          </a:p>
        </p:txBody>
      </p:sp>
      <p:cxnSp>
        <p:nvCxnSpPr>
          <p:cNvPr id="39" name="Straight Connector 38"/>
          <p:cNvCxnSpPr/>
          <p:nvPr/>
        </p:nvCxnSpPr>
        <p:spPr>
          <a:xfrm>
            <a:off x="1074600" y="1862420"/>
            <a:ext cx="792000" cy="0"/>
          </a:xfrm>
          <a:prstGeom prst="line">
            <a:avLst/>
          </a:prstGeom>
          <a:ln w="31750">
            <a:solidFill>
              <a:srgbClr val="74819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856388690"/>
      </p:ext>
    </p:extLst>
  </p:cSld>
  <p:clrMapOvr>
    <a:masterClrMapping/>
  </p:clrMapOvr>
  <mc:AlternateContent xmlns:mc="http://schemas.openxmlformats.org/markup-compatibility/2006">
    <mc:Choice xmlns:p14="http://schemas.microsoft.com/office/powerpoint/2010/main" xmlns="" Requires="p14">
      <p:transition spd="slow" p14:dur="1600">
        <p14:gallery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4">
                                            <p:graphicEl>
                                              <a:chart seriesIdx="-3" categoryIdx="-3" bldStep="gridLegend"/>
                                            </p:graphicEl>
                                          </p:spTgt>
                                        </p:tgtEl>
                                        <p:attrNameLst>
                                          <p:attrName>style.visibility</p:attrName>
                                        </p:attrNameLst>
                                      </p:cBhvr>
                                      <p:to>
                                        <p:strVal val="visible"/>
                                      </p:to>
                                    </p:set>
                                    <p:animEffect transition="in" filter="fade">
                                      <p:cBhvr>
                                        <p:cTn id="19" dur="500"/>
                                        <p:tgtEl>
                                          <p:spTgt spid="14">
                                            <p:graphicEl>
                                              <a:chart seriesIdx="-3" categoryIdx="-3" bldStep="gridLegend"/>
                                            </p:graphic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4">
                                            <p:graphicEl>
                                              <a:chart seriesIdx="0" categoryIdx="-4" bldStep="series"/>
                                            </p:graphicEl>
                                          </p:spTgt>
                                        </p:tgtEl>
                                        <p:attrNameLst>
                                          <p:attrName>style.visibility</p:attrName>
                                        </p:attrNameLst>
                                      </p:cBhvr>
                                      <p:to>
                                        <p:strVal val="visible"/>
                                      </p:to>
                                    </p:set>
                                    <p:animEffect transition="in" filter="fade">
                                      <p:cBhvr>
                                        <p:cTn id="23" dur="500"/>
                                        <p:tgtEl>
                                          <p:spTgt spid="14">
                                            <p:graphicEl>
                                              <a:chart seriesIdx="0" categoryIdx="-4" bldStep="series"/>
                                            </p:graphic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4">
                                            <p:graphicEl>
                                              <a:chart seriesIdx="1" categoryIdx="-4" bldStep="series"/>
                                            </p:graphicEl>
                                          </p:spTgt>
                                        </p:tgtEl>
                                        <p:attrNameLst>
                                          <p:attrName>style.visibility</p:attrName>
                                        </p:attrNameLst>
                                      </p:cBhvr>
                                      <p:to>
                                        <p:strVal val="visible"/>
                                      </p:to>
                                    </p:set>
                                    <p:animEffect transition="in" filter="fade">
                                      <p:cBhvr>
                                        <p:cTn id="27" dur="500"/>
                                        <p:tgtEl>
                                          <p:spTgt spid="14">
                                            <p:graphicEl>
                                              <a:chart seriesIdx="1" categoryIdx="-4" bldStep="series"/>
                                            </p:graphicEl>
                                          </p:spTgt>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4">
                                            <p:graphicEl>
                                              <a:chart seriesIdx="2" categoryIdx="-4" bldStep="series"/>
                                            </p:graphicEl>
                                          </p:spTgt>
                                        </p:tgtEl>
                                        <p:attrNameLst>
                                          <p:attrName>style.visibility</p:attrName>
                                        </p:attrNameLst>
                                      </p:cBhvr>
                                      <p:to>
                                        <p:strVal val="visible"/>
                                      </p:to>
                                    </p:set>
                                    <p:animEffect transition="in" filter="fade">
                                      <p:cBhvr>
                                        <p:cTn id="31" dur="500"/>
                                        <p:tgtEl>
                                          <p:spTgt spid="14">
                                            <p:graphicEl>
                                              <a:chart seriesIdx="2"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uiExpand="1">
        <p:bldSub>
          <a:bldChart bld="series"/>
        </p:bldSub>
      </p:bldGraphic>
    </p:bld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748197"/>
        </a:solidFill>
        <a:effectLst/>
      </p:bgPr>
    </p:bg>
    <p:spTree>
      <p:nvGrpSpPr>
        <p:cNvPr id="1" name=""/>
        <p:cNvGrpSpPr/>
        <p:nvPr/>
      </p:nvGrpSpPr>
      <p:grpSpPr>
        <a:xfrm>
          <a:off x="0" y="0"/>
          <a:ext cx="0" cy="0"/>
          <a:chOff x="0" y="0"/>
          <a:chExt cx="0" cy="0"/>
        </a:xfrm>
      </p:grpSpPr>
      <p:sp>
        <p:nvSpPr>
          <p:cNvPr id="20" name="Rectangle 19"/>
          <p:cNvSpPr/>
          <p:nvPr/>
        </p:nvSpPr>
        <p:spPr>
          <a:xfrm>
            <a:off x="359400" y="360000"/>
            <a:ext cx="11473200" cy="613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33" name="Straight Connector 32"/>
          <p:cNvCxnSpPr/>
          <p:nvPr/>
        </p:nvCxnSpPr>
        <p:spPr>
          <a:xfrm>
            <a:off x="6114199" y="2593079"/>
            <a:ext cx="0" cy="3024000"/>
          </a:xfrm>
          <a:prstGeom prst="line">
            <a:avLst/>
          </a:prstGeom>
          <a:ln w="25400">
            <a:solidFill>
              <a:srgbClr val="748197"/>
            </a:solidFill>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931946" y="762584"/>
            <a:ext cx="4785440" cy="1015663"/>
          </a:xfrm>
          <a:prstGeom prst="rect">
            <a:avLst/>
          </a:prstGeom>
          <a:noFill/>
        </p:spPr>
        <p:txBody>
          <a:bodyPr wrap="square" rtlCol="0" anchor="ctr">
            <a:spAutoFit/>
          </a:bodyPr>
          <a:lstStyle/>
          <a:p>
            <a:r>
              <a:rPr lang="id-ID" sz="6000" dirty="0">
                <a:solidFill>
                  <a:schemeClr val="tx1">
                    <a:lumMod val="75000"/>
                    <a:lumOff val="25000"/>
                  </a:schemeClr>
                </a:solidFill>
                <a:latin typeface="Caviar Dreams" panose="020B0402020204020504" pitchFamily="34" charset="0"/>
              </a:rPr>
              <a:t>STEPS</a:t>
            </a:r>
          </a:p>
        </p:txBody>
      </p:sp>
      <p:cxnSp>
        <p:nvCxnSpPr>
          <p:cNvPr id="39" name="Straight Connector 38"/>
          <p:cNvCxnSpPr/>
          <p:nvPr/>
        </p:nvCxnSpPr>
        <p:spPr>
          <a:xfrm>
            <a:off x="1074600" y="1862420"/>
            <a:ext cx="792000" cy="0"/>
          </a:xfrm>
          <a:prstGeom prst="line">
            <a:avLst/>
          </a:prstGeom>
          <a:ln w="31750">
            <a:solidFill>
              <a:srgbClr val="748197"/>
            </a:solidFill>
          </a:ln>
        </p:spPr>
        <p:style>
          <a:lnRef idx="1">
            <a:schemeClr val="accent1"/>
          </a:lnRef>
          <a:fillRef idx="0">
            <a:schemeClr val="accent1"/>
          </a:fillRef>
          <a:effectRef idx="0">
            <a:schemeClr val="accent1"/>
          </a:effectRef>
          <a:fontRef idx="minor">
            <a:schemeClr val="tx1"/>
          </a:fontRef>
        </p:style>
      </p:cxnSp>
      <p:graphicFrame>
        <p:nvGraphicFramePr>
          <p:cNvPr id="2" name="Diagram 1"/>
          <p:cNvGraphicFramePr/>
          <p:nvPr>
            <p:extLst>
              <p:ext uri="{D42A27DB-BD31-4B8C-83A1-F6EECF244321}">
                <p14:modId xmlns:p14="http://schemas.microsoft.com/office/powerpoint/2010/main" xmlns="" val="1408880783"/>
              </p:ext>
            </p:extLst>
          </p:nvPr>
        </p:nvGraphicFramePr>
        <p:xfrm>
          <a:off x="5900160" y="1990407"/>
          <a:ext cx="6103800" cy="4069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1" name="Right Triangle 20"/>
          <p:cNvSpPr/>
          <p:nvPr/>
        </p:nvSpPr>
        <p:spPr>
          <a:xfrm rot="-8100000">
            <a:off x="985195" y="2928840"/>
            <a:ext cx="178632" cy="178632"/>
          </a:xfrm>
          <a:prstGeom prst="rtTriangle">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Right Triangle 26"/>
          <p:cNvSpPr/>
          <p:nvPr/>
        </p:nvSpPr>
        <p:spPr>
          <a:xfrm rot="-8100000">
            <a:off x="985193" y="3569036"/>
            <a:ext cx="178632" cy="178632"/>
          </a:xfrm>
          <a:prstGeom prst="rtTriangle">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8" name="Right Triangle 27"/>
          <p:cNvSpPr/>
          <p:nvPr/>
        </p:nvSpPr>
        <p:spPr>
          <a:xfrm rot="-8100000">
            <a:off x="992648" y="4209232"/>
            <a:ext cx="178632" cy="178632"/>
          </a:xfrm>
          <a:prstGeom prst="rtTriangle">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9" name="Right Triangle 28"/>
          <p:cNvSpPr/>
          <p:nvPr/>
        </p:nvSpPr>
        <p:spPr>
          <a:xfrm rot="-8100000">
            <a:off x="985193" y="4849428"/>
            <a:ext cx="178632" cy="178632"/>
          </a:xfrm>
          <a:prstGeom prst="rtTriangle">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4" name="Right Triangle 33"/>
          <p:cNvSpPr/>
          <p:nvPr/>
        </p:nvSpPr>
        <p:spPr>
          <a:xfrm rot="-8100000">
            <a:off x="992648" y="5489623"/>
            <a:ext cx="178632" cy="178632"/>
          </a:xfrm>
          <a:prstGeom prst="rtTriangle">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5" name="TextBox 34"/>
          <p:cNvSpPr txBox="1"/>
          <p:nvPr/>
        </p:nvSpPr>
        <p:spPr>
          <a:xfrm>
            <a:off x="1337957" y="2821303"/>
            <a:ext cx="4319192" cy="323165"/>
          </a:xfrm>
          <a:prstGeom prst="rect">
            <a:avLst/>
          </a:prstGeom>
          <a:noFill/>
        </p:spPr>
        <p:txBody>
          <a:bodyPr wrap="square" rtlCol="0">
            <a:spAutoFit/>
          </a:bodyPr>
          <a:lstStyle/>
          <a:p>
            <a:pPr>
              <a:lnSpc>
                <a:spcPct val="150000"/>
              </a:lnSpc>
            </a:pPr>
            <a:r>
              <a:rPr lang="id-ID" sz="1000" spc="150" dirty="0">
                <a:solidFill>
                  <a:schemeClr val="tx1">
                    <a:lumMod val="75000"/>
                    <a:lumOff val="25000"/>
                  </a:schemeClr>
                </a:solidFill>
                <a:latin typeface="Aller" panose="02000503030000020004" pitchFamily="2" charset="0"/>
              </a:rPr>
              <a:t>Lorem ipsum dolor sit amet, id congue sententiae mea, </a:t>
            </a:r>
          </a:p>
        </p:txBody>
      </p:sp>
      <p:sp>
        <p:nvSpPr>
          <p:cNvPr id="36" name="TextBox 35"/>
          <p:cNvSpPr txBox="1"/>
          <p:nvPr/>
        </p:nvSpPr>
        <p:spPr>
          <a:xfrm>
            <a:off x="1337957" y="3381353"/>
            <a:ext cx="4319192" cy="553998"/>
          </a:xfrm>
          <a:prstGeom prst="rect">
            <a:avLst/>
          </a:prstGeom>
          <a:noFill/>
        </p:spPr>
        <p:txBody>
          <a:bodyPr wrap="square" rtlCol="0">
            <a:spAutoFit/>
          </a:bodyPr>
          <a:lstStyle/>
          <a:p>
            <a:pPr>
              <a:lnSpc>
                <a:spcPct val="150000"/>
              </a:lnSpc>
            </a:pPr>
            <a:r>
              <a:rPr lang="id-ID" sz="1000" spc="150" dirty="0">
                <a:solidFill>
                  <a:schemeClr val="tx1">
                    <a:lumMod val="75000"/>
                    <a:lumOff val="25000"/>
                  </a:schemeClr>
                </a:solidFill>
                <a:latin typeface="Aller" panose="02000503030000020004" pitchFamily="2" charset="0"/>
              </a:rPr>
              <a:t>Lorem ipsum dolor sit amet, id congue sententiae mea, bonorum eruditi nominavi ut cum</a:t>
            </a:r>
          </a:p>
        </p:txBody>
      </p:sp>
      <p:sp>
        <p:nvSpPr>
          <p:cNvPr id="37" name="TextBox 36"/>
          <p:cNvSpPr txBox="1"/>
          <p:nvPr/>
        </p:nvSpPr>
        <p:spPr>
          <a:xfrm>
            <a:off x="1345411" y="4131282"/>
            <a:ext cx="4319192" cy="323165"/>
          </a:xfrm>
          <a:prstGeom prst="rect">
            <a:avLst/>
          </a:prstGeom>
          <a:noFill/>
        </p:spPr>
        <p:txBody>
          <a:bodyPr wrap="square" rtlCol="0">
            <a:spAutoFit/>
          </a:bodyPr>
          <a:lstStyle/>
          <a:p>
            <a:pPr>
              <a:lnSpc>
                <a:spcPct val="150000"/>
              </a:lnSpc>
            </a:pPr>
            <a:r>
              <a:rPr lang="id-ID" sz="1000" spc="150" dirty="0">
                <a:solidFill>
                  <a:schemeClr val="tx1">
                    <a:lumMod val="75000"/>
                    <a:lumOff val="25000"/>
                  </a:schemeClr>
                </a:solidFill>
                <a:latin typeface="Aller" panose="02000503030000020004" pitchFamily="2" charset="0"/>
              </a:rPr>
              <a:t>Lorem ipsum dolor sit amet, id congue sententiae mea, </a:t>
            </a:r>
          </a:p>
        </p:txBody>
      </p:sp>
      <p:sp>
        <p:nvSpPr>
          <p:cNvPr id="40" name="TextBox 39"/>
          <p:cNvSpPr txBox="1"/>
          <p:nvPr/>
        </p:nvSpPr>
        <p:spPr>
          <a:xfrm>
            <a:off x="1345411" y="4777161"/>
            <a:ext cx="4319192" cy="323165"/>
          </a:xfrm>
          <a:prstGeom prst="rect">
            <a:avLst/>
          </a:prstGeom>
          <a:noFill/>
        </p:spPr>
        <p:txBody>
          <a:bodyPr wrap="square" rtlCol="0">
            <a:spAutoFit/>
          </a:bodyPr>
          <a:lstStyle/>
          <a:p>
            <a:pPr>
              <a:lnSpc>
                <a:spcPct val="150000"/>
              </a:lnSpc>
            </a:pPr>
            <a:r>
              <a:rPr lang="id-ID" sz="1000" spc="150" dirty="0">
                <a:solidFill>
                  <a:schemeClr val="tx1">
                    <a:lumMod val="75000"/>
                    <a:lumOff val="25000"/>
                  </a:schemeClr>
                </a:solidFill>
                <a:latin typeface="Aller" panose="02000503030000020004" pitchFamily="2" charset="0"/>
              </a:rPr>
              <a:t>Lorem ipsum dolor sit amet, id congue sententiae mea,</a:t>
            </a:r>
          </a:p>
        </p:txBody>
      </p:sp>
      <p:sp>
        <p:nvSpPr>
          <p:cNvPr id="41" name="TextBox 40"/>
          <p:cNvSpPr txBox="1"/>
          <p:nvPr/>
        </p:nvSpPr>
        <p:spPr>
          <a:xfrm>
            <a:off x="1345411" y="5301940"/>
            <a:ext cx="4319192" cy="553998"/>
          </a:xfrm>
          <a:prstGeom prst="rect">
            <a:avLst/>
          </a:prstGeom>
          <a:noFill/>
        </p:spPr>
        <p:txBody>
          <a:bodyPr wrap="square" rtlCol="0">
            <a:spAutoFit/>
          </a:bodyPr>
          <a:lstStyle/>
          <a:p>
            <a:pPr>
              <a:lnSpc>
                <a:spcPct val="150000"/>
              </a:lnSpc>
            </a:pPr>
            <a:r>
              <a:rPr lang="id-ID" sz="1000" spc="150" dirty="0">
                <a:solidFill>
                  <a:schemeClr val="tx1">
                    <a:lumMod val="75000"/>
                    <a:lumOff val="25000"/>
                  </a:schemeClr>
                </a:solidFill>
                <a:latin typeface="Aller" panose="02000503030000020004" pitchFamily="2" charset="0"/>
              </a:rPr>
              <a:t>Lorem ipsum dolor sit amet, id congue sententiae mea, bonorum eruditi nominavi ut cum</a:t>
            </a:r>
          </a:p>
        </p:txBody>
      </p:sp>
    </p:spTree>
    <p:extLst>
      <p:ext uri="{BB962C8B-B14F-4D97-AF65-F5344CB8AC3E}">
        <p14:creationId xmlns:p14="http://schemas.microsoft.com/office/powerpoint/2010/main" xmlns="" val="159182703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graphicEl>
                                              <a:dgm id="{6CA4C242-7FB0-4448-9DD3-4DD4DFA02C3A}"/>
                                            </p:graphicEl>
                                          </p:spTgt>
                                        </p:tgtEl>
                                        <p:attrNameLst>
                                          <p:attrName>style.visibility</p:attrName>
                                        </p:attrNameLst>
                                      </p:cBhvr>
                                      <p:to>
                                        <p:strVal val="visible"/>
                                      </p:to>
                                    </p:set>
                                    <p:animEffect transition="in" filter="fade">
                                      <p:cBhvr>
                                        <p:cTn id="7" dur="500"/>
                                        <p:tgtEl>
                                          <p:spTgt spid="2">
                                            <p:graphicEl>
                                              <a:dgm id="{6CA4C242-7FB0-4448-9DD3-4DD4DFA02C3A}"/>
                                            </p:graphic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graphicEl>
                                              <a:dgm id="{60EDFBCB-997C-42AB-8817-4EE5D84B8BB5}"/>
                                            </p:graphicEl>
                                          </p:spTgt>
                                        </p:tgtEl>
                                        <p:attrNameLst>
                                          <p:attrName>style.visibility</p:attrName>
                                        </p:attrNameLst>
                                      </p:cBhvr>
                                      <p:to>
                                        <p:strVal val="visible"/>
                                      </p:to>
                                    </p:set>
                                    <p:animEffect transition="in" filter="fade">
                                      <p:cBhvr>
                                        <p:cTn id="11" dur="500"/>
                                        <p:tgtEl>
                                          <p:spTgt spid="2">
                                            <p:graphicEl>
                                              <a:dgm id="{60EDFBCB-997C-42AB-8817-4EE5D84B8BB5}"/>
                                            </p:graphic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
                                            <p:graphicEl>
                                              <a:dgm id="{2E03AAF6-A5C9-49F7-93BE-8AF6A79EAFC5}"/>
                                            </p:graphicEl>
                                          </p:spTgt>
                                        </p:tgtEl>
                                        <p:attrNameLst>
                                          <p:attrName>style.visibility</p:attrName>
                                        </p:attrNameLst>
                                      </p:cBhvr>
                                      <p:to>
                                        <p:strVal val="visible"/>
                                      </p:to>
                                    </p:set>
                                    <p:animEffect transition="in" filter="fade">
                                      <p:cBhvr>
                                        <p:cTn id="15" dur="500"/>
                                        <p:tgtEl>
                                          <p:spTgt spid="2">
                                            <p:graphicEl>
                                              <a:dgm id="{2E03AAF6-A5C9-49F7-93BE-8AF6A79EAFC5}"/>
                                            </p:graphic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
                                            <p:graphicEl>
                                              <a:dgm id="{61D83D65-F4E6-45CC-B2FC-398CB7A8C997}"/>
                                            </p:graphicEl>
                                          </p:spTgt>
                                        </p:tgtEl>
                                        <p:attrNameLst>
                                          <p:attrName>style.visibility</p:attrName>
                                        </p:attrNameLst>
                                      </p:cBhvr>
                                      <p:to>
                                        <p:strVal val="visible"/>
                                      </p:to>
                                    </p:set>
                                    <p:animEffect transition="in" filter="fade">
                                      <p:cBhvr>
                                        <p:cTn id="19" dur="500"/>
                                        <p:tgtEl>
                                          <p:spTgt spid="2">
                                            <p:graphicEl>
                                              <a:dgm id="{61D83D65-F4E6-45CC-B2FC-398CB7A8C997}"/>
                                            </p:graphic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
                                            <p:graphicEl>
                                              <a:dgm id="{94AE6B81-4EAA-47AD-BCFF-B8F4ACA3C15E}"/>
                                            </p:graphicEl>
                                          </p:spTgt>
                                        </p:tgtEl>
                                        <p:attrNameLst>
                                          <p:attrName>style.visibility</p:attrName>
                                        </p:attrNameLst>
                                      </p:cBhvr>
                                      <p:to>
                                        <p:strVal val="visible"/>
                                      </p:to>
                                    </p:set>
                                    <p:animEffect transition="in" filter="fade">
                                      <p:cBhvr>
                                        <p:cTn id="23" dur="500"/>
                                        <p:tgtEl>
                                          <p:spTgt spid="2">
                                            <p:graphicEl>
                                              <a:dgm id="{94AE6B81-4EAA-47AD-BCFF-B8F4ACA3C15E}"/>
                                            </p:graphic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2">
                                            <p:graphicEl>
                                              <a:dgm id="{862EECD9-1B8E-4C88-8B96-3646741D1BF7}"/>
                                            </p:graphicEl>
                                          </p:spTgt>
                                        </p:tgtEl>
                                        <p:attrNameLst>
                                          <p:attrName>style.visibility</p:attrName>
                                        </p:attrNameLst>
                                      </p:cBhvr>
                                      <p:to>
                                        <p:strVal val="visible"/>
                                      </p:to>
                                    </p:set>
                                    <p:animEffect transition="in" filter="fade">
                                      <p:cBhvr>
                                        <p:cTn id="27" dur="500"/>
                                        <p:tgtEl>
                                          <p:spTgt spid="2">
                                            <p:graphicEl>
                                              <a:dgm id="{862EECD9-1B8E-4C88-8B96-3646741D1BF7}"/>
                                            </p:graphicEl>
                                          </p:spTgt>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2">
                                            <p:graphicEl>
                                              <a:dgm id="{F224E16D-5898-437C-B4CE-38823FEA3CD5}"/>
                                            </p:graphicEl>
                                          </p:spTgt>
                                        </p:tgtEl>
                                        <p:attrNameLst>
                                          <p:attrName>style.visibility</p:attrName>
                                        </p:attrNameLst>
                                      </p:cBhvr>
                                      <p:to>
                                        <p:strVal val="visible"/>
                                      </p:to>
                                    </p:set>
                                    <p:animEffect transition="in" filter="fade">
                                      <p:cBhvr>
                                        <p:cTn id="31" dur="500"/>
                                        <p:tgtEl>
                                          <p:spTgt spid="2">
                                            <p:graphicEl>
                                              <a:dgm id="{F224E16D-5898-437C-B4CE-38823FEA3CD5}"/>
                                            </p:graphicEl>
                                          </p:spTgt>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2">
                                            <p:graphicEl>
                                              <a:dgm id="{8FDC0739-BE2F-4B2B-AB12-2D4989ACA0A4}"/>
                                            </p:graphicEl>
                                          </p:spTgt>
                                        </p:tgtEl>
                                        <p:attrNameLst>
                                          <p:attrName>style.visibility</p:attrName>
                                        </p:attrNameLst>
                                      </p:cBhvr>
                                      <p:to>
                                        <p:strVal val="visible"/>
                                      </p:to>
                                    </p:set>
                                    <p:animEffect transition="in" filter="fade">
                                      <p:cBhvr>
                                        <p:cTn id="35" dur="500"/>
                                        <p:tgtEl>
                                          <p:spTgt spid="2">
                                            <p:graphicEl>
                                              <a:dgm id="{8FDC0739-BE2F-4B2B-AB12-2D4989ACA0A4}"/>
                                            </p:graphicEl>
                                          </p:spTgt>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2">
                                            <p:graphicEl>
                                              <a:dgm id="{75C5E8B6-744C-4CAC-A071-3C7C957E4231}"/>
                                            </p:graphicEl>
                                          </p:spTgt>
                                        </p:tgtEl>
                                        <p:attrNameLst>
                                          <p:attrName>style.visibility</p:attrName>
                                        </p:attrNameLst>
                                      </p:cBhvr>
                                      <p:to>
                                        <p:strVal val="visible"/>
                                      </p:to>
                                    </p:set>
                                    <p:animEffect transition="in" filter="fade">
                                      <p:cBhvr>
                                        <p:cTn id="39" dur="500"/>
                                        <p:tgtEl>
                                          <p:spTgt spid="2">
                                            <p:graphicEl>
                                              <a:dgm id="{75C5E8B6-744C-4CAC-A071-3C7C957E4231}"/>
                                            </p:graphicEl>
                                          </p:spTgt>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2">
                                            <p:graphicEl>
                                              <a:dgm id="{2B4EA895-BD1C-46B2-86C2-F3B5D4C44B33}"/>
                                            </p:graphicEl>
                                          </p:spTgt>
                                        </p:tgtEl>
                                        <p:attrNameLst>
                                          <p:attrName>style.visibility</p:attrName>
                                        </p:attrNameLst>
                                      </p:cBhvr>
                                      <p:to>
                                        <p:strVal val="visible"/>
                                      </p:to>
                                    </p:set>
                                    <p:animEffect transition="in" filter="fade">
                                      <p:cBhvr>
                                        <p:cTn id="43" dur="500"/>
                                        <p:tgtEl>
                                          <p:spTgt spid="2">
                                            <p:graphicEl>
                                              <a:dgm id="{2B4EA895-BD1C-46B2-86C2-F3B5D4C44B33}"/>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uiExpand="1">
        <p:bldSub>
          <a:bldDgm bld="one"/>
        </p:bldSub>
      </p:bldGraphic>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748197"/>
        </a:solidFill>
        <a:effectLst/>
      </p:bgPr>
    </p:bg>
    <p:spTree>
      <p:nvGrpSpPr>
        <p:cNvPr id="1" name=""/>
        <p:cNvGrpSpPr/>
        <p:nvPr/>
      </p:nvGrpSpPr>
      <p:grpSpPr>
        <a:xfrm>
          <a:off x="0" y="0"/>
          <a:ext cx="0" cy="0"/>
          <a:chOff x="0" y="0"/>
          <a:chExt cx="0" cy="0"/>
        </a:xfrm>
      </p:grpSpPr>
      <p:sp>
        <p:nvSpPr>
          <p:cNvPr id="20" name="Rectangle 19"/>
          <p:cNvSpPr/>
          <p:nvPr/>
        </p:nvSpPr>
        <p:spPr>
          <a:xfrm>
            <a:off x="359400" y="1946594"/>
            <a:ext cx="11473200" cy="4551406"/>
          </a:xfrm>
          <a:prstGeom prst="rect">
            <a:avLst/>
          </a:prstGeom>
          <a:solidFill>
            <a:schemeClr val="bg2">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8" name="TextBox 37"/>
          <p:cNvSpPr txBox="1"/>
          <p:nvPr/>
        </p:nvSpPr>
        <p:spPr>
          <a:xfrm>
            <a:off x="931946" y="353147"/>
            <a:ext cx="4785440" cy="1015663"/>
          </a:xfrm>
          <a:prstGeom prst="rect">
            <a:avLst/>
          </a:prstGeom>
          <a:noFill/>
        </p:spPr>
        <p:txBody>
          <a:bodyPr wrap="square" rtlCol="0" anchor="ctr">
            <a:spAutoFit/>
          </a:bodyPr>
          <a:lstStyle/>
          <a:p>
            <a:r>
              <a:rPr lang="id-ID" sz="6000" dirty="0">
                <a:solidFill>
                  <a:schemeClr val="bg1"/>
                </a:solidFill>
                <a:latin typeface="Caviar Dreams" panose="020B0402020204020504" pitchFamily="34" charset="0"/>
              </a:rPr>
              <a:t>TABLE</a:t>
            </a:r>
          </a:p>
        </p:txBody>
      </p:sp>
      <p:cxnSp>
        <p:nvCxnSpPr>
          <p:cNvPr id="39" name="Straight Connector 38"/>
          <p:cNvCxnSpPr/>
          <p:nvPr/>
        </p:nvCxnSpPr>
        <p:spPr>
          <a:xfrm>
            <a:off x="1074600" y="1452983"/>
            <a:ext cx="792000" cy="0"/>
          </a:xfrm>
          <a:prstGeom prst="line">
            <a:avLst/>
          </a:prstGeom>
          <a:ln w="317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539400" y="2127097"/>
            <a:ext cx="11113200" cy="41904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8" name="TextBox 17"/>
          <p:cNvSpPr txBox="1"/>
          <p:nvPr/>
        </p:nvSpPr>
        <p:spPr>
          <a:xfrm>
            <a:off x="999607" y="3167944"/>
            <a:ext cx="1503938" cy="1015663"/>
          </a:xfrm>
          <a:prstGeom prst="rect">
            <a:avLst/>
          </a:prstGeom>
          <a:noFill/>
        </p:spPr>
        <p:txBody>
          <a:bodyPr wrap="none" rtlCol="0">
            <a:spAutoFit/>
          </a:bodyPr>
          <a:lstStyle/>
          <a:p>
            <a:pPr algn="ctr"/>
            <a:r>
              <a:rPr lang="id-ID" sz="6000" dirty="0">
                <a:solidFill>
                  <a:schemeClr val="tx1">
                    <a:lumMod val="75000"/>
                    <a:lumOff val="25000"/>
                  </a:schemeClr>
                </a:solidFill>
                <a:latin typeface="Caviar Dreams" panose="020B0402020204020504" pitchFamily="34" charset="0"/>
              </a:rPr>
              <a:t>15$</a:t>
            </a:r>
          </a:p>
        </p:txBody>
      </p:sp>
      <p:sp>
        <p:nvSpPr>
          <p:cNvPr id="19" name="TextBox 18"/>
          <p:cNvSpPr txBox="1"/>
          <p:nvPr/>
        </p:nvSpPr>
        <p:spPr>
          <a:xfrm>
            <a:off x="3144578" y="3167943"/>
            <a:ext cx="1503938" cy="1015663"/>
          </a:xfrm>
          <a:prstGeom prst="rect">
            <a:avLst/>
          </a:prstGeom>
          <a:noFill/>
        </p:spPr>
        <p:txBody>
          <a:bodyPr wrap="none" rtlCol="0">
            <a:spAutoFit/>
          </a:bodyPr>
          <a:lstStyle/>
          <a:p>
            <a:pPr algn="ctr"/>
            <a:r>
              <a:rPr lang="id-ID" sz="6000" dirty="0">
                <a:solidFill>
                  <a:schemeClr val="tx1">
                    <a:lumMod val="75000"/>
                    <a:lumOff val="25000"/>
                  </a:schemeClr>
                </a:solidFill>
                <a:latin typeface="Caviar Dreams" panose="020B0402020204020504" pitchFamily="34" charset="0"/>
              </a:rPr>
              <a:t>35$</a:t>
            </a:r>
          </a:p>
        </p:txBody>
      </p:sp>
      <p:sp>
        <p:nvSpPr>
          <p:cNvPr id="22" name="TextBox 21"/>
          <p:cNvSpPr txBox="1"/>
          <p:nvPr/>
        </p:nvSpPr>
        <p:spPr>
          <a:xfrm>
            <a:off x="5343970" y="3178181"/>
            <a:ext cx="1503938" cy="1015663"/>
          </a:xfrm>
          <a:prstGeom prst="rect">
            <a:avLst/>
          </a:prstGeom>
          <a:noFill/>
        </p:spPr>
        <p:txBody>
          <a:bodyPr wrap="none" rtlCol="0">
            <a:spAutoFit/>
          </a:bodyPr>
          <a:lstStyle/>
          <a:p>
            <a:pPr algn="ctr"/>
            <a:r>
              <a:rPr lang="id-ID" sz="6000" dirty="0">
                <a:solidFill>
                  <a:schemeClr val="tx1">
                    <a:lumMod val="75000"/>
                    <a:lumOff val="25000"/>
                  </a:schemeClr>
                </a:solidFill>
                <a:latin typeface="Caviar Dreams" panose="020B0402020204020504" pitchFamily="34" charset="0"/>
              </a:rPr>
              <a:t>40$</a:t>
            </a:r>
          </a:p>
        </p:txBody>
      </p:sp>
      <p:sp>
        <p:nvSpPr>
          <p:cNvPr id="23" name="TextBox 22"/>
          <p:cNvSpPr txBox="1"/>
          <p:nvPr/>
        </p:nvSpPr>
        <p:spPr>
          <a:xfrm>
            <a:off x="7505542" y="3178181"/>
            <a:ext cx="1503938" cy="1015663"/>
          </a:xfrm>
          <a:prstGeom prst="rect">
            <a:avLst/>
          </a:prstGeom>
          <a:noFill/>
        </p:spPr>
        <p:txBody>
          <a:bodyPr wrap="none" rtlCol="0">
            <a:spAutoFit/>
          </a:bodyPr>
          <a:lstStyle/>
          <a:p>
            <a:pPr algn="ctr"/>
            <a:r>
              <a:rPr lang="id-ID" sz="6000" dirty="0">
                <a:solidFill>
                  <a:schemeClr val="tx1">
                    <a:lumMod val="75000"/>
                    <a:lumOff val="25000"/>
                  </a:schemeClr>
                </a:solidFill>
                <a:latin typeface="Caviar Dreams" panose="020B0402020204020504" pitchFamily="34" charset="0"/>
              </a:rPr>
              <a:t>55$</a:t>
            </a:r>
          </a:p>
        </p:txBody>
      </p:sp>
      <p:sp>
        <p:nvSpPr>
          <p:cNvPr id="24" name="TextBox 23"/>
          <p:cNvSpPr txBox="1"/>
          <p:nvPr/>
        </p:nvSpPr>
        <p:spPr>
          <a:xfrm>
            <a:off x="9703093" y="3167945"/>
            <a:ext cx="1503938" cy="1015663"/>
          </a:xfrm>
          <a:prstGeom prst="rect">
            <a:avLst/>
          </a:prstGeom>
          <a:noFill/>
        </p:spPr>
        <p:txBody>
          <a:bodyPr wrap="none" rtlCol="0">
            <a:spAutoFit/>
          </a:bodyPr>
          <a:lstStyle/>
          <a:p>
            <a:pPr algn="ctr"/>
            <a:r>
              <a:rPr lang="id-ID" sz="6000" dirty="0">
                <a:solidFill>
                  <a:schemeClr val="tx1">
                    <a:lumMod val="75000"/>
                    <a:lumOff val="25000"/>
                  </a:schemeClr>
                </a:solidFill>
                <a:latin typeface="Caviar Dreams" panose="020B0402020204020504" pitchFamily="34" charset="0"/>
              </a:rPr>
              <a:t>75$</a:t>
            </a:r>
          </a:p>
        </p:txBody>
      </p:sp>
      <p:cxnSp>
        <p:nvCxnSpPr>
          <p:cNvPr id="26" name="Straight Connector 25"/>
          <p:cNvCxnSpPr/>
          <p:nvPr/>
        </p:nvCxnSpPr>
        <p:spPr>
          <a:xfrm>
            <a:off x="2852384" y="3256217"/>
            <a:ext cx="0" cy="2520000"/>
          </a:xfrm>
          <a:prstGeom prst="line">
            <a:avLst/>
          </a:prstGeom>
          <a:ln w="25400">
            <a:solidFill>
              <a:srgbClr val="C0C4CB"/>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5011005" y="3232773"/>
            <a:ext cx="0" cy="2520000"/>
          </a:xfrm>
          <a:prstGeom prst="line">
            <a:avLst/>
          </a:prstGeom>
          <a:ln w="25400">
            <a:solidFill>
              <a:srgbClr val="C0C4CB"/>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7180999" y="3232773"/>
            <a:ext cx="0" cy="2520000"/>
          </a:xfrm>
          <a:prstGeom prst="line">
            <a:avLst/>
          </a:prstGeom>
          <a:ln w="25400">
            <a:solidFill>
              <a:srgbClr val="C0C4CB"/>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9391937" y="3232773"/>
            <a:ext cx="0" cy="2520000"/>
          </a:xfrm>
          <a:prstGeom prst="line">
            <a:avLst/>
          </a:prstGeom>
          <a:ln w="25400">
            <a:solidFill>
              <a:srgbClr val="C0C4CB"/>
            </a:solidFill>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962025" y="4392029"/>
            <a:ext cx="1637439" cy="1246495"/>
          </a:xfrm>
          <a:prstGeom prst="rect">
            <a:avLst/>
          </a:prstGeom>
          <a:noFill/>
        </p:spPr>
        <p:txBody>
          <a:bodyPr wrap="square" rtlCol="0">
            <a:spAutoFit/>
          </a:bodyPr>
          <a:lstStyle/>
          <a:p>
            <a:pPr algn="ctr">
              <a:lnSpc>
                <a:spcPct val="150000"/>
              </a:lnSpc>
            </a:pPr>
            <a:r>
              <a:rPr lang="id-ID" sz="1000" spc="150" dirty="0">
                <a:solidFill>
                  <a:schemeClr val="tx1">
                    <a:lumMod val="75000"/>
                    <a:lumOff val="25000"/>
                  </a:schemeClr>
                </a:solidFill>
                <a:latin typeface="Aller" panose="02000503030000020004" pitchFamily="2" charset="0"/>
              </a:rPr>
              <a:t>Lorem ipsum dolor sit amet, id congue sententiae mea, bonorum eruditi nominavi ut cum</a:t>
            </a:r>
          </a:p>
        </p:txBody>
      </p:sp>
      <p:sp>
        <p:nvSpPr>
          <p:cNvPr id="43" name="TextBox 42"/>
          <p:cNvSpPr txBox="1"/>
          <p:nvPr/>
        </p:nvSpPr>
        <p:spPr>
          <a:xfrm>
            <a:off x="3077827" y="4392029"/>
            <a:ext cx="1637439" cy="784830"/>
          </a:xfrm>
          <a:prstGeom prst="rect">
            <a:avLst/>
          </a:prstGeom>
          <a:noFill/>
        </p:spPr>
        <p:txBody>
          <a:bodyPr wrap="square" rtlCol="0">
            <a:spAutoFit/>
          </a:bodyPr>
          <a:lstStyle/>
          <a:p>
            <a:pPr algn="ctr">
              <a:lnSpc>
                <a:spcPct val="150000"/>
              </a:lnSpc>
            </a:pPr>
            <a:r>
              <a:rPr lang="id-ID" sz="1000" spc="150" dirty="0">
                <a:solidFill>
                  <a:schemeClr val="tx1">
                    <a:lumMod val="75000"/>
                    <a:lumOff val="25000"/>
                  </a:schemeClr>
                </a:solidFill>
                <a:latin typeface="Aller" panose="02000503030000020004" pitchFamily="2" charset="0"/>
              </a:rPr>
              <a:t>Lorem ipsum dolor sit amet, id congue sententiae mea, </a:t>
            </a:r>
          </a:p>
        </p:txBody>
      </p:sp>
      <p:sp>
        <p:nvSpPr>
          <p:cNvPr id="44" name="TextBox 43"/>
          <p:cNvSpPr txBox="1"/>
          <p:nvPr/>
        </p:nvSpPr>
        <p:spPr>
          <a:xfrm>
            <a:off x="5293289" y="4398294"/>
            <a:ext cx="1637439" cy="1246495"/>
          </a:xfrm>
          <a:prstGeom prst="rect">
            <a:avLst/>
          </a:prstGeom>
          <a:noFill/>
        </p:spPr>
        <p:txBody>
          <a:bodyPr wrap="square" rtlCol="0">
            <a:spAutoFit/>
          </a:bodyPr>
          <a:lstStyle/>
          <a:p>
            <a:pPr algn="ctr">
              <a:lnSpc>
                <a:spcPct val="150000"/>
              </a:lnSpc>
            </a:pPr>
            <a:r>
              <a:rPr lang="id-ID" sz="1000" spc="150" dirty="0">
                <a:solidFill>
                  <a:schemeClr val="tx1">
                    <a:lumMod val="75000"/>
                    <a:lumOff val="25000"/>
                  </a:schemeClr>
                </a:solidFill>
                <a:latin typeface="Aller" panose="02000503030000020004" pitchFamily="2" charset="0"/>
              </a:rPr>
              <a:t>Lorem ipsum dolor sit amet, id congue sententiae mea, bonorum eruditi nominavi ut cum</a:t>
            </a:r>
          </a:p>
        </p:txBody>
      </p:sp>
      <p:sp>
        <p:nvSpPr>
          <p:cNvPr id="45" name="TextBox 44"/>
          <p:cNvSpPr txBox="1"/>
          <p:nvPr/>
        </p:nvSpPr>
        <p:spPr>
          <a:xfrm>
            <a:off x="7465486" y="4392029"/>
            <a:ext cx="1637439" cy="784830"/>
          </a:xfrm>
          <a:prstGeom prst="rect">
            <a:avLst/>
          </a:prstGeom>
          <a:noFill/>
        </p:spPr>
        <p:txBody>
          <a:bodyPr wrap="square" rtlCol="0">
            <a:spAutoFit/>
          </a:bodyPr>
          <a:lstStyle/>
          <a:p>
            <a:pPr algn="ctr">
              <a:lnSpc>
                <a:spcPct val="150000"/>
              </a:lnSpc>
            </a:pPr>
            <a:r>
              <a:rPr lang="id-ID" sz="1000" spc="150" dirty="0">
                <a:solidFill>
                  <a:schemeClr val="tx1">
                    <a:lumMod val="75000"/>
                    <a:lumOff val="25000"/>
                  </a:schemeClr>
                </a:solidFill>
                <a:latin typeface="Aller" panose="02000503030000020004" pitchFamily="2" charset="0"/>
              </a:rPr>
              <a:t>Lorem ipsum dolor sit amet, id congue sententiae mea, </a:t>
            </a:r>
          </a:p>
        </p:txBody>
      </p:sp>
      <p:sp>
        <p:nvSpPr>
          <p:cNvPr id="47" name="TextBox 46"/>
          <p:cNvSpPr txBox="1"/>
          <p:nvPr/>
        </p:nvSpPr>
        <p:spPr>
          <a:xfrm>
            <a:off x="9638430" y="4392029"/>
            <a:ext cx="1637439" cy="784830"/>
          </a:xfrm>
          <a:prstGeom prst="rect">
            <a:avLst/>
          </a:prstGeom>
          <a:noFill/>
        </p:spPr>
        <p:txBody>
          <a:bodyPr wrap="square" rtlCol="0">
            <a:spAutoFit/>
          </a:bodyPr>
          <a:lstStyle/>
          <a:p>
            <a:pPr algn="ctr">
              <a:lnSpc>
                <a:spcPct val="150000"/>
              </a:lnSpc>
            </a:pPr>
            <a:r>
              <a:rPr lang="id-ID" sz="1000" spc="150" dirty="0">
                <a:solidFill>
                  <a:schemeClr val="tx1">
                    <a:lumMod val="75000"/>
                    <a:lumOff val="25000"/>
                  </a:schemeClr>
                </a:solidFill>
                <a:latin typeface="Aller" panose="02000503030000020004" pitchFamily="2" charset="0"/>
              </a:rPr>
              <a:t>Lorem ipsum dolor sit amet, id congue sententiae mea, </a:t>
            </a:r>
          </a:p>
        </p:txBody>
      </p:sp>
      <p:sp>
        <p:nvSpPr>
          <p:cNvPr id="48" name="TextBox 47"/>
          <p:cNvSpPr txBox="1"/>
          <p:nvPr/>
        </p:nvSpPr>
        <p:spPr>
          <a:xfrm>
            <a:off x="1227824" y="2559950"/>
            <a:ext cx="1314994" cy="461665"/>
          </a:xfrm>
          <a:prstGeom prst="rect">
            <a:avLst/>
          </a:prstGeom>
          <a:noFill/>
        </p:spPr>
        <p:txBody>
          <a:bodyPr wrap="square" rtlCol="0">
            <a:spAutoFit/>
          </a:bodyPr>
          <a:lstStyle/>
          <a:p>
            <a:pPr algn="ctr">
              <a:lnSpc>
                <a:spcPct val="150000"/>
              </a:lnSpc>
            </a:pPr>
            <a:r>
              <a:rPr lang="id-ID" sz="1600" b="1" spc="150" dirty="0">
                <a:solidFill>
                  <a:schemeClr val="tx1">
                    <a:lumMod val="75000"/>
                    <a:lumOff val="25000"/>
                  </a:schemeClr>
                </a:solidFill>
                <a:latin typeface="Caviar Dreams" panose="020B0402020204020504" pitchFamily="34" charset="0"/>
              </a:rPr>
              <a:t>LEVEL 1</a:t>
            </a:r>
          </a:p>
        </p:txBody>
      </p:sp>
      <p:sp>
        <p:nvSpPr>
          <p:cNvPr id="49" name="TextBox 48"/>
          <p:cNvSpPr txBox="1"/>
          <p:nvPr/>
        </p:nvSpPr>
        <p:spPr>
          <a:xfrm>
            <a:off x="3239049" y="2559949"/>
            <a:ext cx="1314994" cy="461665"/>
          </a:xfrm>
          <a:prstGeom prst="rect">
            <a:avLst/>
          </a:prstGeom>
          <a:noFill/>
        </p:spPr>
        <p:txBody>
          <a:bodyPr wrap="square" rtlCol="0">
            <a:spAutoFit/>
          </a:bodyPr>
          <a:lstStyle/>
          <a:p>
            <a:pPr algn="ctr">
              <a:lnSpc>
                <a:spcPct val="150000"/>
              </a:lnSpc>
            </a:pPr>
            <a:r>
              <a:rPr lang="id-ID" sz="1600" b="1" spc="150" dirty="0">
                <a:solidFill>
                  <a:schemeClr val="tx1">
                    <a:lumMod val="75000"/>
                    <a:lumOff val="25000"/>
                  </a:schemeClr>
                </a:solidFill>
                <a:latin typeface="Caviar Dreams" panose="020B0402020204020504" pitchFamily="34" charset="0"/>
              </a:rPr>
              <a:t>LEVEL 2</a:t>
            </a:r>
          </a:p>
        </p:txBody>
      </p:sp>
      <p:sp>
        <p:nvSpPr>
          <p:cNvPr id="50" name="TextBox 49"/>
          <p:cNvSpPr txBox="1"/>
          <p:nvPr/>
        </p:nvSpPr>
        <p:spPr>
          <a:xfrm>
            <a:off x="5454511" y="2559949"/>
            <a:ext cx="1314994" cy="461665"/>
          </a:xfrm>
          <a:prstGeom prst="rect">
            <a:avLst/>
          </a:prstGeom>
          <a:noFill/>
        </p:spPr>
        <p:txBody>
          <a:bodyPr wrap="square" rtlCol="0">
            <a:spAutoFit/>
          </a:bodyPr>
          <a:lstStyle/>
          <a:p>
            <a:pPr algn="ctr">
              <a:lnSpc>
                <a:spcPct val="150000"/>
              </a:lnSpc>
            </a:pPr>
            <a:r>
              <a:rPr lang="id-ID" sz="1600" b="1" spc="150" dirty="0">
                <a:solidFill>
                  <a:schemeClr val="tx1">
                    <a:lumMod val="75000"/>
                    <a:lumOff val="25000"/>
                  </a:schemeClr>
                </a:solidFill>
                <a:latin typeface="Caviar Dreams" panose="020B0402020204020504" pitchFamily="34" charset="0"/>
              </a:rPr>
              <a:t>LEVEL 3</a:t>
            </a:r>
          </a:p>
        </p:txBody>
      </p:sp>
      <p:sp>
        <p:nvSpPr>
          <p:cNvPr id="51" name="TextBox 50"/>
          <p:cNvSpPr txBox="1"/>
          <p:nvPr/>
        </p:nvSpPr>
        <p:spPr>
          <a:xfrm>
            <a:off x="7600013" y="2559949"/>
            <a:ext cx="1314994" cy="461665"/>
          </a:xfrm>
          <a:prstGeom prst="rect">
            <a:avLst/>
          </a:prstGeom>
          <a:noFill/>
        </p:spPr>
        <p:txBody>
          <a:bodyPr wrap="square" rtlCol="0">
            <a:spAutoFit/>
          </a:bodyPr>
          <a:lstStyle/>
          <a:p>
            <a:pPr algn="ctr">
              <a:lnSpc>
                <a:spcPct val="150000"/>
              </a:lnSpc>
            </a:pPr>
            <a:r>
              <a:rPr lang="id-ID" sz="1600" b="1" spc="150" dirty="0">
                <a:solidFill>
                  <a:schemeClr val="tx1">
                    <a:lumMod val="75000"/>
                    <a:lumOff val="25000"/>
                  </a:schemeClr>
                </a:solidFill>
                <a:latin typeface="Caviar Dreams" panose="020B0402020204020504" pitchFamily="34" charset="0"/>
              </a:rPr>
              <a:t>LEVEL 4</a:t>
            </a:r>
          </a:p>
        </p:txBody>
      </p:sp>
      <p:sp>
        <p:nvSpPr>
          <p:cNvPr id="52" name="TextBox 51"/>
          <p:cNvSpPr txBox="1"/>
          <p:nvPr/>
        </p:nvSpPr>
        <p:spPr>
          <a:xfrm>
            <a:off x="9797565" y="2559949"/>
            <a:ext cx="1314994" cy="461665"/>
          </a:xfrm>
          <a:prstGeom prst="rect">
            <a:avLst/>
          </a:prstGeom>
          <a:noFill/>
        </p:spPr>
        <p:txBody>
          <a:bodyPr wrap="square" rtlCol="0">
            <a:spAutoFit/>
          </a:bodyPr>
          <a:lstStyle/>
          <a:p>
            <a:pPr algn="ctr">
              <a:lnSpc>
                <a:spcPct val="150000"/>
              </a:lnSpc>
            </a:pPr>
            <a:r>
              <a:rPr lang="id-ID" sz="1600" b="1" spc="150" dirty="0">
                <a:solidFill>
                  <a:schemeClr val="tx1">
                    <a:lumMod val="75000"/>
                    <a:lumOff val="25000"/>
                  </a:schemeClr>
                </a:solidFill>
                <a:latin typeface="Caviar Dreams" panose="020B0402020204020504" pitchFamily="34" charset="0"/>
              </a:rPr>
              <a:t>LEVEL 5</a:t>
            </a:r>
          </a:p>
        </p:txBody>
      </p:sp>
    </p:spTree>
    <p:extLst>
      <p:ext uri="{BB962C8B-B14F-4D97-AF65-F5344CB8AC3E}">
        <p14:creationId xmlns:p14="http://schemas.microsoft.com/office/powerpoint/2010/main" xmlns="" val="3540069244"/>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7"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8" name="TextBox 37"/>
          <p:cNvSpPr txBox="1"/>
          <p:nvPr/>
        </p:nvSpPr>
        <p:spPr>
          <a:xfrm>
            <a:off x="931946" y="353147"/>
            <a:ext cx="4785440" cy="1015663"/>
          </a:xfrm>
          <a:prstGeom prst="rect">
            <a:avLst/>
          </a:prstGeom>
          <a:noFill/>
        </p:spPr>
        <p:txBody>
          <a:bodyPr wrap="square" rtlCol="0" anchor="ctr">
            <a:spAutoFit/>
          </a:bodyPr>
          <a:lstStyle/>
          <a:p>
            <a:r>
              <a:rPr lang="id-ID" sz="6000" dirty="0">
                <a:solidFill>
                  <a:schemeClr val="tx1">
                    <a:lumMod val="75000"/>
                    <a:lumOff val="25000"/>
                  </a:schemeClr>
                </a:solidFill>
                <a:latin typeface="Caviar Dreams" panose="020B0402020204020504" pitchFamily="34" charset="0"/>
              </a:rPr>
              <a:t>TABLE</a:t>
            </a:r>
          </a:p>
        </p:txBody>
      </p:sp>
      <p:cxnSp>
        <p:nvCxnSpPr>
          <p:cNvPr id="39" name="Straight Connector 38"/>
          <p:cNvCxnSpPr/>
          <p:nvPr/>
        </p:nvCxnSpPr>
        <p:spPr>
          <a:xfrm>
            <a:off x="1074600" y="1452983"/>
            <a:ext cx="792000" cy="0"/>
          </a:xfrm>
          <a:prstGeom prst="line">
            <a:avLst/>
          </a:prstGeom>
          <a:ln w="31750">
            <a:solidFill>
              <a:srgbClr val="748197"/>
            </a:solidFill>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539400" y="2127097"/>
            <a:ext cx="11113200" cy="4190400"/>
          </a:xfrm>
          <a:prstGeom prst="rect">
            <a:avLst/>
          </a:prstGeom>
          <a:solidFill>
            <a:srgbClr val="748197">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8" name="TextBox 17"/>
          <p:cNvSpPr txBox="1"/>
          <p:nvPr/>
        </p:nvSpPr>
        <p:spPr>
          <a:xfrm>
            <a:off x="1923036" y="2637044"/>
            <a:ext cx="1503938" cy="1015663"/>
          </a:xfrm>
          <a:prstGeom prst="rect">
            <a:avLst/>
          </a:prstGeom>
          <a:noFill/>
        </p:spPr>
        <p:txBody>
          <a:bodyPr wrap="square" rtlCol="0">
            <a:spAutoFit/>
          </a:bodyPr>
          <a:lstStyle/>
          <a:p>
            <a:pPr algn="ctr"/>
            <a:r>
              <a:rPr lang="id-ID" sz="6000" dirty="0">
                <a:solidFill>
                  <a:schemeClr val="bg1"/>
                </a:solidFill>
                <a:latin typeface="Caviar Dreams" panose="020B0402020204020504" pitchFamily="34" charset="0"/>
              </a:rPr>
              <a:t>15$</a:t>
            </a:r>
          </a:p>
        </p:txBody>
      </p:sp>
      <p:sp>
        <p:nvSpPr>
          <p:cNvPr id="19" name="TextBox 18"/>
          <p:cNvSpPr txBox="1"/>
          <p:nvPr/>
        </p:nvSpPr>
        <p:spPr>
          <a:xfrm>
            <a:off x="5344031" y="2637043"/>
            <a:ext cx="1503938" cy="1015663"/>
          </a:xfrm>
          <a:prstGeom prst="rect">
            <a:avLst/>
          </a:prstGeom>
          <a:noFill/>
        </p:spPr>
        <p:txBody>
          <a:bodyPr wrap="none" rtlCol="0">
            <a:spAutoFit/>
          </a:bodyPr>
          <a:lstStyle/>
          <a:p>
            <a:pPr algn="ctr"/>
            <a:r>
              <a:rPr lang="id-ID" sz="6000" dirty="0">
                <a:solidFill>
                  <a:schemeClr val="bg1"/>
                </a:solidFill>
                <a:latin typeface="Caviar Dreams" panose="020B0402020204020504" pitchFamily="34" charset="0"/>
              </a:rPr>
              <a:t>35$</a:t>
            </a:r>
          </a:p>
        </p:txBody>
      </p:sp>
      <p:sp>
        <p:nvSpPr>
          <p:cNvPr id="22" name="TextBox 21"/>
          <p:cNvSpPr txBox="1"/>
          <p:nvPr/>
        </p:nvSpPr>
        <p:spPr>
          <a:xfrm>
            <a:off x="8765026" y="2637042"/>
            <a:ext cx="1503938" cy="1015663"/>
          </a:xfrm>
          <a:prstGeom prst="rect">
            <a:avLst/>
          </a:prstGeom>
          <a:noFill/>
        </p:spPr>
        <p:txBody>
          <a:bodyPr wrap="none" rtlCol="0">
            <a:spAutoFit/>
          </a:bodyPr>
          <a:lstStyle/>
          <a:p>
            <a:pPr algn="ctr"/>
            <a:r>
              <a:rPr lang="id-ID" sz="6000" dirty="0">
                <a:solidFill>
                  <a:schemeClr val="bg1"/>
                </a:solidFill>
                <a:latin typeface="Caviar Dreams" panose="020B0402020204020504" pitchFamily="34" charset="0"/>
              </a:rPr>
              <a:t>40$</a:t>
            </a:r>
          </a:p>
        </p:txBody>
      </p:sp>
      <p:sp>
        <p:nvSpPr>
          <p:cNvPr id="42" name="TextBox 41"/>
          <p:cNvSpPr txBox="1"/>
          <p:nvPr/>
        </p:nvSpPr>
        <p:spPr>
          <a:xfrm>
            <a:off x="1534868" y="4676251"/>
            <a:ext cx="2269499" cy="1015663"/>
          </a:xfrm>
          <a:prstGeom prst="rect">
            <a:avLst/>
          </a:prstGeom>
          <a:noFill/>
        </p:spPr>
        <p:txBody>
          <a:bodyPr wrap="square" rtlCol="0">
            <a:spAutoFit/>
          </a:bodyPr>
          <a:lstStyle/>
          <a:p>
            <a:pPr algn="ctr">
              <a:lnSpc>
                <a:spcPct val="150000"/>
              </a:lnSpc>
            </a:pPr>
            <a:r>
              <a:rPr lang="id-ID" sz="1000" spc="150" dirty="0">
                <a:solidFill>
                  <a:schemeClr val="bg1"/>
                </a:solidFill>
                <a:latin typeface="Aller" panose="02000503030000020004" pitchFamily="2" charset="0"/>
              </a:rPr>
              <a:t>Lorem ipsum dolor sit amet, id congue sententiae mea, bonorum eruditi nominavi ut cum</a:t>
            </a:r>
          </a:p>
        </p:txBody>
      </p:sp>
      <p:sp>
        <p:nvSpPr>
          <p:cNvPr id="43" name="TextBox 42"/>
          <p:cNvSpPr txBox="1"/>
          <p:nvPr/>
        </p:nvSpPr>
        <p:spPr>
          <a:xfrm>
            <a:off x="4964266" y="4676251"/>
            <a:ext cx="2266143" cy="784830"/>
          </a:xfrm>
          <a:prstGeom prst="rect">
            <a:avLst/>
          </a:prstGeom>
          <a:noFill/>
        </p:spPr>
        <p:txBody>
          <a:bodyPr wrap="square" rtlCol="0">
            <a:spAutoFit/>
          </a:bodyPr>
          <a:lstStyle/>
          <a:p>
            <a:pPr algn="ctr">
              <a:lnSpc>
                <a:spcPct val="150000"/>
              </a:lnSpc>
            </a:pPr>
            <a:r>
              <a:rPr lang="id-ID" sz="1000" spc="150" dirty="0">
                <a:solidFill>
                  <a:schemeClr val="bg1"/>
                </a:solidFill>
                <a:latin typeface="Aller" panose="02000503030000020004" pitchFamily="2" charset="0"/>
              </a:rPr>
              <a:t>Lorem ipsum dolor sit amet, id congue sententiae mea, </a:t>
            </a:r>
          </a:p>
        </p:txBody>
      </p:sp>
      <p:sp>
        <p:nvSpPr>
          <p:cNvPr id="44" name="TextBox 43"/>
          <p:cNvSpPr txBox="1"/>
          <p:nvPr/>
        </p:nvSpPr>
        <p:spPr>
          <a:xfrm>
            <a:off x="8453072" y="4676251"/>
            <a:ext cx="2318915" cy="1015663"/>
          </a:xfrm>
          <a:prstGeom prst="rect">
            <a:avLst/>
          </a:prstGeom>
          <a:noFill/>
        </p:spPr>
        <p:txBody>
          <a:bodyPr wrap="square" rtlCol="0">
            <a:spAutoFit/>
          </a:bodyPr>
          <a:lstStyle/>
          <a:p>
            <a:pPr algn="ctr">
              <a:lnSpc>
                <a:spcPct val="150000"/>
              </a:lnSpc>
            </a:pPr>
            <a:r>
              <a:rPr lang="id-ID" sz="1000" spc="150" dirty="0">
                <a:solidFill>
                  <a:schemeClr val="bg1"/>
                </a:solidFill>
                <a:latin typeface="Aller" panose="02000503030000020004" pitchFamily="2" charset="0"/>
              </a:rPr>
              <a:t>Lorem ipsum dolor sit amet, id congue sententiae mea, bonorum eruditi nominavi ut cum</a:t>
            </a:r>
          </a:p>
        </p:txBody>
      </p:sp>
      <p:cxnSp>
        <p:nvCxnSpPr>
          <p:cNvPr id="3" name="Straight Connector 2"/>
          <p:cNvCxnSpPr/>
          <p:nvPr/>
        </p:nvCxnSpPr>
        <p:spPr>
          <a:xfrm>
            <a:off x="2278741" y="4160539"/>
            <a:ext cx="86400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5653122" y="4160539"/>
            <a:ext cx="86400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9169651" y="4160539"/>
            <a:ext cx="86400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31050043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 name="Rectangle 4"/>
          <p:cNvSpPr/>
          <p:nvPr/>
        </p:nvSpPr>
        <p:spPr>
          <a:xfrm>
            <a:off x="0" y="0"/>
            <a:ext cx="12192000" cy="1992573"/>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4" name="Group 3"/>
          <p:cNvGrpSpPr/>
          <p:nvPr/>
        </p:nvGrpSpPr>
        <p:grpSpPr>
          <a:xfrm>
            <a:off x="1031157" y="4470313"/>
            <a:ext cx="1840224" cy="1840224"/>
            <a:chOff x="6496334" y="353147"/>
            <a:chExt cx="2317579" cy="2317579"/>
          </a:xfrm>
        </p:grpSpPr>
        <p:sp>
          <p:nvSpPr>
            <p:cNvPr id="3" name="Oval 2"/>
            <p:cNvSpPr/>
            <p:nvPr/>
          </p:nvSpPr>
          <p:spPr>
            <a:xfrm>
              <a:off x="6496334" y="353147"/>
              <a:ext cx="2317579" cy="2317579"/>
            </a:xfrm>
            <a:prstGeom prst="ellipse">
              <a:avLst/>
            </a:prstGeom>
            <a:solidFill>
              <a:srgbClr val="748197">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5" name="Oval 24"/>
            <p:cNvSpPr/>
            <p:nvPr/>
          </p:nvSpPr>
          <p:spPr>
            <a:xfrm>
              <a:off x="6673621" y="530434"/>
              <a:ext cx="1963003" cy="1963003"/>
            </a:xfrm>
            <a:prstGeom prst="ellipse">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38" name="TextBox 37"/>
          <p:cNvSpPr txBox="1"/>
          <p:nvPr/>
        </p:nvSpPr>
        <p:spPr>
          <a:xfrm>
            <a:off x="931946" y="353147"/>
            <a:ext cx="4785440" cy="1015663"/>
          </a:xfrm>
          <a:prstGeom prst="rect">
            <a:avLst/>
          </a:prstGeom>
          <a:noFill/>
        </p:spPr>
        <p:txBody>
          <a:bodyPr wrap="square" rtlCol="0" anchor="ctr">
            <a:spAutoFit/>
          </a:bodyPr>
          <a:lstStyle/>
          <a:p>
            <a:r>
              <a:rPr lang="id-ID" sz="6000" dirty="0">
                <a:solidFill>
                  <a:schemeClr val="bg1"/>
                </a:solidFill>
                <a:latin typeface="Caviar Dreams" panose="020B0402020204020504" pitchFamily="34" charset="0"/>
              </a:rPr>
              <a:t>TABLE</a:t>
            </a:r>
          </a:p>
        </p:txBody>
      </p:sp>
      <p:cxnSp>
        <p:nvCxnSpPr>
          <p:cNvPr id="39" name="Straight Connector 38"/>
          <p:cNvCxnSpPr/>
          <p:nvPr/>
        </p:nvCxnSpPr>
        <p:spPr>
          <a:xfrm>
            <a:off x="1074600" y="1452983"/>
            <a:ext cx="792000" cy="0"/>
          </a:xfrm>
          <a:prstGeom prst="line">
            <a:avLst/>
          </a:prstGeom>
          <a:ln w="317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1300288" y="4974925"/>
            <a:ext cx="1301959" cy="830997"/>
          </a:xfrm>
          <a:prstGeom prst="rect">
            <a:avLst/>
          </a:prstGeom>
          <a:noFill/>
        </p:spPr>
        <p:txBody>
          <a:bodyPr wrap="none" rtlCol="0">
            <a:spAutoFit/>
          </a:bodyPr>
          <a:lstStyle/>
          <a:p>
            <a:pPr algn="ctr"/>
            <a:r>
              <a:rPr lang="id-ID" sz="4800" dirty="0">
                <a:solidFill>
                  <a:schemeClr val="bg1"/>
                </a:solidFill>
                <a:latin typeface="Caviar Dreams" panose="020B0402020204020504" pitchFamily="34" charset="0"/>
              </a:rPr>
              <a:t>15%</a:t>
            </a:r>
          </a:p>
        </p:txBody>
      </p:sp>
      <p:grpSp>
        <p:nvGrpSpPr>
          <p:cNvPr id="33" name="Group 32"/>
          <p:cNvGrpSpPr/>
          <p:nvPr/>
        </p:nvGrpSpPr>
        <p:grpSpPr>
          <a:xfrm>
            <a:off x="9340356" y="4470313"/>
            <a:ext cx="1840224" cy="1840224"/>
            <a:chOff x="6496334" y="353147"/>
            <a:chExt cx="2317579" cy="2317579"/>
          </a:xfrm>
        </p:grpSpPr>
        <p:sp>
          <p:nvSpPr>
            <p:cNvPr id="34" name="Oval 33"/>
            <p:cNvSpPr/>
            <p:nvPr/>
          </p:nvSpPr>
          <p:spPr>
            <a:xfrm>
              <a:off x="6496334" y="353147"/>
              <a:ext cx="2317579" cy="2317579"/>
            </a:xfrm>
            <a:prstGeom prst="ellipse">
              <a:avLst/>
            </a:prstGeom>
            <a:solidFill>
              <a:srgbClr val="748197">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5" name="Oval 34"/>
            <p:cNvSpPr/>
            <p:nvPr/>
          </p:nvSpPr>
          <p:spPr>
            <a:xfrm>
              <a:off x="6673621" y="530434"/>
              <a:ext cx="1963003" cy="1963003"/>
            </a:xfrm>
            <a:prstGeom prst="ellipse">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36" name="Group 35"/>
          <p:cNvGrpSpPr/>
          <p:nvPr/>
        </p:nvGrpSpPr>
        <p:grpSpPr>
          <a:xfrm>
            <a:off x="3800890" y="4470313"/>
            <a:ext cx="1840224" cy="1840224"/>
            <a:chOff x="6496334" y="353147"/>
            <a:chExt cx="2317579" cy="2317579"/>
          </a:xfrm>
        </p:grpSpPr>
        <p:sp>
          <p:nvSpPr>
            <p:cNvPr id="37" name="Oval 36"/>
            <p:cNvSpPr/>
            <p:nvPr/>
          </p:nvSpPr>
          <p:spPr>
            <a:xfrm>
              <a:off x="6496334" y="353147"/>
              <a:ext cx="2317579" cy="2317579"/>
            </a:xfrm>
            <a:prstGeom prst="ellipse">
              <a:avLst/>
            </a:prstGeom>
            <a:solidFill>
              <a:srgbClr val="748197">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0" name="Oval 39"/>
            <p:cNvSpPr/>
            <p:nvPr/>
          </p:nvSpPr>
          <p:spPr>
            <a:xfrm>
              <a:off x="6673621" y="530434"/>
              <a:ext cx="1963003" cy="1963003"/>
            </a:xfrm>
            <a:prstGeom prst="ellipse">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41" name="Group 40"/>
          <p:cNvGrpSpPr/>
          <p:nvPr/>
        </p:nvGrpSpPr>
        <p:grpSpPr>
          <a:xfrm>
            <a:off x="6570623" y="4470313"/>
            <a:ext cx="1840224" cy="1840224"/>
            <a:chOff x="6496334" y="353147"/>
            <a:chExt cx="2317579" cy="2317579"/>
          </a:xfrm>
        </p:grpSpPr>
        <p:sp>
          <p:nvSpPr>
            <p:cNvPr id="46" name="Oval 45"/>
            <p:cNvSpPr/>
            <p:nvPr/>
          </p:nvSpPr>
          <p:spPr>
            <a:xfrm>
              <a:off x="6496334" y="353147"/>
              <a:ext cx="2317579" cy="2317579"/>
            </a:xfrm>
            <a:prstGeom prst="ellipse">
              <a:avLst/>
            </a:prstGeom>
            <a:solidFill>
              <a:srgbClr val="748197">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8" name="Oval 47"/>
            <p:cNvSpPr/>
            <p:nvPr/>
          </p:nvSpPr>
          <p:spPr>
            <a:xfrm>
              <a:off x="6673621" y="530434"/>
              <a:ext cx="1963003" cy="1963003"/>
            </a:xfrm>
            <a:prstGeom prst="ellipse">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22" name="TextBox 21"/>
          <p:cNvSpPr txBox="1"/>
          <p:nvPr/>
        </p:nvSpPr>
        <p:spPr>
          <a:xfrm>
            <a:off x="4070021" y="4974924"/>
            <a:ext cx="1301959" cy="830997"/>
          </a:xfrm>
          <a:prstGeom prst="rect">
            <a:avLst/>
          </a:prstGeom>
          <a:noFill/>
        </p:spPr>
        <p:txBody>
          <a:bodyPr wrap="none" rtlCol="0">
            <a:spAutoFit/>
          </a:bodyPr>
          <a:lstStyle/>
          <a:p>
            <a:pPr algn="ctr"/>
            <a:r>
              <a:rPr lang="id-ID" sz="4800" dirty="0">
                <a:solidFill>
                  <a:schemeClr val="bg1"/>
                </a:solidFill>
                <a:latin typeface="Caviar Dreams" panose="020B0402020204020504" pitchFamily="34" charset="0"/>
              </a:rPr>
              <a:t>10%</a:t>
            </a:r>
          </a:p>
        </p:txBody>
      </p:sp>
      <p:sp>
        <p:nvSpPr>
          <p:cNvPr id="49" name="TextBox 48"/>
          <p:cNvSpPr txBox="1"/>
          <p:nvPr/>
        </p:nvSpPr>
        <p:spPr>
          <a:xfrm>
            <a:off x="6837216" y="4974924"/>
            <a:ext cx="1301959" cy="830997"/>
          </a:xfrm>
          <a:prstGeom prst="rect">
            <a:avLst/>
          </a:prstGeom>
          <a:noFill/>
        </p:spPr>
        <p:txBody>
          <a:bodyPr wrap="none" rtlCol="0">
            <a:spAutoFit/>
          </a:bodyPr>
          <a:lstStyle/>
          <a:p>
            <a:pPr algn="ctr"/>
            <a:r>
              <a:rPr lang="id-ID" sz="4800" dirty="0">
                <a:solidFill>
                  <a:schemeClr val="bg1"/>
                </a:solidFill>
                <a:latin typeface="Caviar Dreams" panose="020B0402020204020504" pitchFamily="34" charset="0"/>
              </a:rPr>
              <a:t>40%</a:t>
            </a:r>
          </a:p>
        </p:txBody>
      </p:sp>
      <p:sp>
        <p:nvSpPr>
          <p:cNvPr id="50" name="TextBox 49"/>
          <p:cNvSpPr txBox="1"/>
          <p:nvPr/>
        </p:nvSpPr>
        <p:spPr>
          <a:xfrm>
            <a:off x="9609487" y="4974923"/>
            <a:ext cx="1301959" cy="830997"/>
          </a:xfrm>
          <a:prstGeom prst="rect">
            <a:avLst/>
          </a:prstGeom>
          <a:noFill/>
        </p:spPr>
        <p:txBody>
          <a:bodyPr wrap="none" rtlCol="0">
            <a:spAutoFit/>
          </a:bodyPr>
          <a:lstStyle/>
          <a:p>
            <a:pPr algn="ctr"/>
            <a:r>
              <a:rPr lang="id-ID" sz="4800" dirty="0">
                <a:solidFill>
                  <a:schemeClr val="bg1"/>
                </a:solidFill>
                <a:latin typeface="Caviar Dreams" panose="020B0402020204020504" pitchFamily="34" charset="0"/>
              </a:rPr>
              <a:t>35%</a:t>
            </a:r>
          </a:p>
        </p:txBody>
      </p:sp>
      <p:sp>
        <p:nvSpPr>
          <p:cNvPr id="52" name="TextBox 51"/>
          <p:cNvSpPr txBox="1"/>
          <p:nvPr/>
        </p:nvSpPr>
        <p:spPr>
          <a:xfrm>
            <a:off x="1132547" y="3377846"/>
            <a:ext cx="1637439" cy="784830"/>
          </a:xfrm>
          <a:prstGeom prst="rect">
            <a:avLst/>
          </a:prstGeom>
          <a:noFill/>
        </p:spPr>
        <p:txBody>
          <a:bodyPr wrap="square" rtlCol="0">
            <a:spAutoFit/>
          </a:bodyPr>
          <a:lstStyle/>
          <a:p>
            <a:pPr algn="ctr">
              <a:lnSpc>
                <a:spcPct val="150000"/>
              </a:lnSpc>
            </a:pPr>
            <a:r>
              <a:rPr lang="id-ID" sz="1000" spc="150" dirty="0">
                <a:solidFill>
                  <a:schemeClr val="tx1">
                    <a:lumMod val="75000"/>
                    <a:lumOff val="25000"/>
                  </a:schemeClr>
                </a:solidFill>
                <a:latin typeface="Aller" panose="02000503030000020004" pitchFamily="2" charset="0"/>
              </a:rPr>
              <a:t>Lorem ipsum dolor sit amet, id congue sententiae mea, </a:t>
            </a:r>
          </a:p>
        </p:txBody>
      </p:sp>
      <p:sp>
        <p:nvSpPr>
          <p:cNvPr id="53" name="TextBox 52"/>
          <p:cNvSpPr txBox="1"/>
          <p:nvPr/>
        </p:nvSpPr>
        <p:spPr>
          <a:xfrm>
            <a:off x="1287778" y="2341582"/>
            <a:ext cx="1314994" cy="461665"/>
          </a:xfrm>
          <a:prstGeom prst="rect">
            <a:avLst/>
          </a:prstGeom>
          <a:noFill/>
        </p:spPr>
        <p:txBody>
          <a:bodyPr wrap="square" rtlCol="0">
            <a:spAutoFit/>
          </a:bodyPr>
          <a:lstStyle/>
          <a:p>
            <a:pPr algn="ctr">
              <a:lnSpc>
                <a:spcPct val="150000"/>
              </a:lnSpc>
            </a:pPr>
            <a:r>
              <a:rPr lang="id-ID" sz="1600" b="1" spc="150" dirty="0">
                <a:solidFill>
                  <a:schemeClr val="tx1">
                    <a:lumMod val="75000"/>
                    <a:lumOff val="25000"/>
                  </a:schemeClr>
                </a:solidFill>
                <a:latin typeface="Caviar Dreams" panose="020B0402020204020504" pitchFamily="34" charset="0"/>
              </a:rPr>
              <a:t>LEVEL 1</a:t>
            </a:r>
          </a:p>
        </p:txBody>
      </p:sp>
      <p:cxnSp>
        <p:nvCxnSpPr>
          <p:cNvPr id="57" name="Straight Connector 56"/>
          <p:cNvCxnSpPr/>
          <p:nvPr/>
        </p:nvCxnSpPr>
        <p:spPr>
          <a:xfrm>
            <a:off x="1663266" y="3121030"/>
            <a:ext cx="576000" cy="0"/>
          </a:xfrm>
          <a:prstGeom prst="line">
            <a:avLst/>
          </a:prstGeom>
          <a:ln w="31750">
            <a:solidFill>
              <a:srgbClr val="748197"/>
            </a:solidFill>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3862903" y="3381046"/>
            <a:ext cx="1637439" cy="784830"/>
          </a:xfrm>
          <a:prstGeom prst="rect">
            <a:avLst/>
          </a:prstGeom>
          <a:noFill/>
        </p:spPr>
        <p:txBody>
          <a:bodyPr wrap="square" rtlCol="0">
            <a:spAutoFit/>
          </a:bodyPr>
          <a:lstStyle/>
          <a:p>
            <a:pPr algn="ctr">
              <a:lnSpc>
                <a:spcPct val="150000"/>
              </a:lnSpc>
            </a:pPr>
            <a:r>
              <a:rPr lang="id-ID" sz="1000" spc="150" dirty="0">
                <a:solidFill>
                  <a:schemeClr val="tx1">
                    <a:lumMod val="75000"/>
                    <a:lumOff val="25000"/>
                  </a:schemeClr>
                </a:solidFill>
                <a:latin typeface="Aller" panose="02000503030000020004" pitchFamily="2" charset="0"/>
              </a:rPr>
              <a:t>Lorem ipsum dolor sit amet, id congue sententiae mea, </a:t>
            </a:r>
          </a:p>
        </p:txBody>
      </p:sp>
      <p:sp>
        <p:nvSpPr>
          <p:cNvPr id="62" name="TextBox 61"/>
          <p:cNvSpPr txBox="1"/>
          <p:nvPr/>
        </p:nvSpPr>
        <p:spPr>
          <a:xfrm>
            <a:off x="4018134" y="2344782"/>
            <a:ext cx="1314994" cy="461665"/>
          </a:xfrm>
          <a:prstGeom prst="rect">
            <a:avLst/>
          </a:prstGeom>
          <a:noFill/>
        </p:spPr>
        <p:txBody>
          <a:bodyPr wrap="square" rtlCol="0">
            <a:spAutoFit/>
          </a:bodyPr>
          <a:lstStyle/>
          <a:p>
            <a:pPr algn="ctr">
              <a:lnSpc>
                <a:spcPct val="150000"/>
              </a:lnSpc>
            </a:pPr>
            <a:r>
              <a:rPr lang="id-ID" sz="1600" b="1" spc="150" dirty="0">
                <a:solidFill>
                  <a:schemeClr val="tx1">
                    <a:lumMod val="75000"/>
                    <a:lumOff val="25000"/>
                  </a:schemeClr>
                </a:solidFill>
                <a:latin typeface="Caviar Dreams" panose="020B0402020204020504" pitchFamily="34" charset="0"/>
              </a:rPr>
              <a:t>LEVEL 2</a:t>
            </a:r>
          </a:p>
        </p:txBody>
      </p:sp>
      <p:cxnSp>
        <p:nvCxnSpPr>
          <p:cNvPr id="63" name="Straight Connector 62"/>
          <p:cNvCxnSpPr/>
          <p:nvPr/>
        </p:nvCxnSpPr>
        <p:spPr>
          <a:xfrm>
            <a:off x="4393622" y="3124230"/>
            <a:ext cx="576000" cy="0"/>
          </a:xfrm>
          <a:prstGeom prst="line">
            <a:avLst/>
          </a:prstGeom>
          <a:ln w="31750">
            <a:solidFill>
              <a:srgbClr val="748197"/>
            </a:solidFill>
          </a:ln>
        </p:spPr>
        <p:style>
          <a:lnRef idx="1">
            <a:schemeClr val="accent1"/>
          </a:lnRef>
          <a:fillRef idx="0">
            <a:schemeClr val="accent1"/>
          </a:fillRef>
          <a:effectRef idx="0">
            <a:schemeClr val="accent1"/>
          </a:effectRef>
          <a:fontRef idx="minor">
            <a:schemeClr val="tx1"/>
          </a:fontRef>
        </p:style>
      </p:cxnSp>
      <p:sp>
        <p:nvSpPr>
          <p:cNvPr id="64" name="TextBox 63"/>
          <p:cNvSpPr txBox="1"/>
          <p:nvPr/>
        </p:nvSpPr>
        <p:spPr>
          <a:xfrm>
            <a:off x="6746531" y="3377846"/>
            <a:ext cx="1637439" cy="784830"/>
          </a:xfrm>
          <a:prstGeom prst="rect">
            <a:avLst/>
          </a:prstGeom>
          <a:noFill/>
        </p:spPr>
        <p:txBody>
          <a:bodyPr wrap="square" rtlCol="0">
            <a:spAutoFit/>
          </a:bodyPr>
          <a:lstStyle/>
          <a:p>
            <a:pPr algn="ctr">
              <a:lnSpc>
                <a:spcPct val="150000"/>
              </a:lnSpc>
            </a:pPr>
            <a:r>
              <a:rPr lang="id-ID" sz="1000" spc="150" dirty="0">
                <a:solidFill>
                  <a:schemeClr val="tx1">
                    <a:lumMod val="75000"/>
                    <a:lumOff val="25000"/>
                  </a:schemeClr>
                </a:solidFill>
                <a:latin typeface="Aller" panose="02000503030000020004" pitchFamily="2" charset="0"/>
              </a:rPr>
              <a:t>Lorem ipsum dolor sit amet, id congue sententiae mea, </a:t>
            </a:r>
          </a:p>
        </p:txBody>
      </p:sp>
      <p:sp>
        <p:nvSpPr>
          <p:cNvPr id="65" name="TextBox 64"/>
          <p:cNvSpPr txBox="1"/>
          <p:nvPr/>
        </p:nvSpPr>
        <p:spPr>
          <a:xfrm>
            <a:off x="6901762" y="2341582"/>
            <a:ext cx="1314994" cy="461665"/>
          </a:xfrm>
          <a:prstGeom prst="rect">
            <a:avLst/>
          </a:prstGeom>
          <a:noFill/>
        </p:spPr>
        <p:txBody>
          <a:bodyPr wrap="square" rtlCol="0">
            <a:spAutoFit/>
          </a:bodyPr>
          <a:lstStyle/>
          <a:p>
            <a:pPr algn="ctr">
              <a:lnSpc>
                <a:spcPct val="150000"/>
              </a:lnSpc>
            </a:pPr>
            <a:r>
              <a:rPr lang="id-ID" sz="1600" b="1" spc="150" dirty="0">
                <a:solidFill>
                  <a:schemeClr val="tx1">
                    <a:lumMod val="75000"/>
                    <a:lumOff val="25000"/>
                  </a:schemeClr>
                </a:solidFill>
                <a:latin typeface="Caviar Dreams" panose="020B0402020204020504" pitchFamily="34" charset="0"/>
              </a:rPr>
              <a:t>LEVEL 3</a:t>
            </a:r>
          </a:p>
        </p:txBody>
      </p:sp>
      <p:cxnSp>
        <p:nvCxnSpPr>
          <p:cNvPr id="66" name="Straight Connector 65"/>
          <p:cNvCxnSpPr/>
          <p:nvPr/>
        </p:nvCxnSpPr>
        <p:spPr>
          <a:xfrm>
            <a:off x="7277250" y="3121030"/>
            <a:ext cx="576000" cy="0"/>
          </a:xfrm>
          <a:prstGeom prst="line">
            <a:avLst/>
          </a:prstGeom>
          <a:ln w="31750">
            <a:solidFill>
              <a:srgbClr val="748197"/>
            </a:solidFill>
          </a:ln>
        </p:spPr>
        <p:style>
          <a:lnRef idx="1">
            <a:schemeClr val="accent1"/>
          </a:lnRef>
          <a:fillRef idx="0">
            <a:schemeClr val="accent1"/>
          </a:fillRef>
          <a:effectRef idx="0">
            <a:schemeClr val="accent1"/>
          </a:effectRef>
          <a:fontRef idx="minor">
            <a:schemeClr val="tx1"/>
          </a:fontRef>
        </p:style>
      </p:cxnSp>
      <p:sp>
        <p:nvSpPr>
          <p:cNvPr id="67" name="TextBox 66"/>
          <p:cNvSpPr txBox="1"/>
          <p:nvPr/>
        </p:nvSpPr>
        <p:spPr>
          <a:xfrm>
            <a:off x="9476887" y="3377846"/>
            <a:ext cx="1637439" cy="784830"/>
          </a:xfrm>
          <a:prstGeom prst="rect">
            <a:avLst/>
          </a:prstGeom>
          <a:noFill/>
        </p:spPr>
        <p:txBody>
          <a:bodyPr wrap="square" rtlCol="0">
            <a:spAutoFit/>
          </a:bodyPr>
          <a:lstStyle/>
          <a:p>
            <a:pPr algn="ctr">
              <a:lnSpc>
                <a:spcPct val="150000"/>
              </a:lnSpc>
            </a:pPr>
            <a:r>
              <a:rPr lang="id-ID" sz="1000" spc="150" dirty="0">
                <a:solidFill>
                  <a:schemeClr val="tx1">
                    <a:lumMod val="75000"/>
                    <a:lumOff val="25000"/>
                  </a:schemeClr>
                </a:solidFill>
                <a:latin typeface="Aller" panose="02000503030000020004" pitchFamily="2" charset="0"/>
              </a:rPr>
              <a:t>Lorem ipsum dolor sit amet, id congue sententiae mea, </a:t>
            </a:r>
          </a:p>
        </p:txBody>
      </p:sp>
      <p:sp>
        <p:nvSpPr>
          <p:cNvPr id="68" name="TextBox 67"/>
          <p:cNvSpPr txBox="1"/>
          <p:nvPr/>
        </p:nvSpPr>
        <p:spPr>
          <a:xfrm>
            <a:off x="9632118" y="2341582"/>
            <a:ext cx="1314994" cy="461665"/>
          </a:xfrm>
          <a:prstGeom prst="rect">
            <a:avLst/>
          </a:prstGeom>
          <a:noFill/>
        </p:spPr>
        <p:txBody>
          <a:bodyPr wrap="square" rtlCol="0">
            <a:spAutoFit/>
          </a:bodyPr>
          <a:lstStyle/>
          <a:p>
            <a:pPr algn="ctr">
              <a:lnSpc>
                <a:spcPct val="150000"/>
              </a:lnSpc>
            </a:pPr>
            <a:r>
              <a:rPr lang="id-ID" sz="1600" b="1" spc="150" dirty="0">
                <a:solidFill>
                  <a:schemeClr val="tx1">
                    <a:lumMod val="75000"/>
                    <a:lumOff val="25000"/>
                  </a:schemeClr>
                </a:solidFill>
                <a:latin typeface="Caviar Dreams" panose="020B0402020204020504" pitchFamily="34" charset="0"/>
              </a:rPr>
              <a:t>LEVEL 4</a:t>
            </a:r>
          </a:p>
        </p:txBody>
      </p:sp>
      <p:cxnSp>
        <p:nvCxnSpPr>
          <p:cNvPr id="69" name="Straight Connector 68"/>
          <p:cNvCxnSpPr/>
          <p:nvPr/>
        </p:nvCxnSpPr>
        <p:spPr>
          <a:xfrm>
            <a:off x="10007606" y="3121030"/>
            <a:ext cx="576000" cy="0"/>
          </a:xfrm>
          <a:prstGeom prst="line">
            <a:avLst/>
          </a:prstGeom>
          <a:ln w="31750">
            <a:solidFill>
              <a:srgbClr val="74819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77488132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fade">
                                      <p:cBhvr>
                                        <p:cTn id="11" dur="500"/>
                                        <p:tgtEl>
                                          <p:spTgt spid="3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1"/>
                                        </p:tgtEl>
                                        <p:attrNameLst>
                                          <p:attrName>style.visibility</p:attrName>
                                        </p:attrNameLst>
                                      </p:cBhvr>
                                      <p:to>
                                        <p:strVal val="visible"/>
                                      </p:to>
                                    </p:set>
                                    <p:animEffect transition="in" filter="fade">
                                      <p:cBhvr>
                                        <p:cTn id="15" dur="500"/>
                                        <p:tgtEl>
                                          <p:spTgt spid="41"/>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 name="Rectangle 4"/>
          <p:cNvSpPr/>
          <p:nvPr/>
        </p:nvSpPr>
        <p:spPr>
          <a:xfrm>
            <a:off x="0" y="0"/>
            <a:ext cx="12192000" cy="1992573"/>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8" name="TextBox 37"/>
          <p:cNvSpPr txBox="1"/>
          <p:nvPr/>
        </p:nvSpPr>
        <p:spPr>
          <a:xfrm>
            <a:off x="931945" y="353147"/>
            <a:ext cx="9881197" cy="1015663"/>
          </a:xfrm>
          <a:prstGeom prst="rect">
            <a:avLst/>
          </a:prstGeom>
          <a:noFill/>
        </p:spPr>
        <p:txBody>
          <a:bodyPr wrap="square" rtlCol="0" anchor="ctr">
            <a:spAutoFit/>
          </a:bodyPr>
          <a:lstStyle/>
          <a:p>
            <a:r>
              <a:rPr lang="id-ID" sz="6000" dirty="0">
                <a:solidFill>
                  <a:schemeClr val="bg1"/>
                </a:solidFill>
                <a:latin typeface="Caviar Dreams" panose="020B0402020204020504" pitchFamily="34" charset="0"/>
              </a:rPr>
              <a:t>CHARTS AND TABLE</a:t>
            </a:r>
          </a:p>
        </p:txBody>
      </p:sp>
      <p:cxnSp>
        <p:nvCxnSpPr>
          <p:cNvPr id="39" name="Straight Connector 38"/>
          <p:cNvCxnSpPr/>
          <p:nvPr/>
        </p:nvCxnSpPr>
        <p:spPr>
          <a:xfrm>
            <a:off x="1074600" y="1452983"/>
            <a:ext cx="792000" cy="0"/>
          </a:xfrm>
          <a:prstGeom prst="line">
            <a:avLst/>
          </a:prstGeom>
          <a:ln w="317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aphicFrame>
        <p:nvGraphicFramePr>
          <p:cNvPr id="8" name="Chart 7"/>
          <p:cNvGraphicFramePr/>
          <p:nvPr>
            <p:extLst>
              <p:ext uri="{D42A27DB-BD31-4B8C-83A1-F6EECF244321}">
                <p14:modId xmlns:p14="http://schemas.microsoft.com/office/powerpoint/2010/main" xmlns="" val="1159767491"/>
              </p:ext>
            </p:extLst>
          </p:nvPr>
        </p:nvGraphicFramePr>
        <p:xfrm>
          <a:off x="1074328" y="2351313"/>
          <a:ext cx="10043343" cy="2859029"/>
        </p:xfrm>
        <a:graphic>
          <a:graphicData uri="http://schemas.openxmlformats.org/drawingml/2006/chart">
            <c:chart xmlns:c="http://schemas.openxmlformats.org/drawingml/2006/chart" xmlns:r="http://schemas.openxmlformats.org/officeDocument/2006/relationships" r:id="rId2"/>
          </a:graphicData>
        </a:graphic>
      </p:graphicFrame>
      <p:sp>
        <p:nvSpPr>
          <p:cNvPr id="10" name="Rectangle 9"/>
          <p:cNvSpPr/>
          <p:nvPr/>
        </p:nvSpPr>
        <p:spPr>
          <a:xfrm>
            <a:off x="1074600" y="5588000"/>
            <a:ext cx="10043343" cy="725714"/>
          </a:xfrm>
          <a:prstGeom prst="rect">
            <a:avLst/>
          </a:prstGeom>
          <a:noFill/>
          <a:ln w="25400">
            <a:solidFill>
              <a:srgbClr val="7481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42" name="Straight Connector 41"/>
          <p:cNvCxnSpPr/>
          <p:nvPr/>
        </p:nvCxnSpPr>
        <p:spPr>
          <a:xfrm>
            <a:off x="3563581" y="5694172"/>
            <a:ext cx="0" cy="504000"/>
          </a:xfrm>
          <a:prstGeom prst="line">
            <a:avLst/>
          </a:prstGeom>
          <a:ln w="22225">
            <a:solidFill>
              <a:srgbClr val="748197"/>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6096000" y="5694172"/>
            <a:ext cx="0" cy="504000"/>
          </a:xfrm>
          <a:prstGeom prst="line">
            <a:avLst/>
          </a:prstGeom>
          <a:ln w="22225">
            <a:solidFill>
              <a:srgbClr val="748197"/>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8621809" y="5694172"/>
            <a:ext cx="0" cy="504000"/>
          </a:xfrm>
          <a:prstGeom prst="line">
            <a:avLst/>
          </a:prstGeom>
          <a:ln w="22225">
            <a:solidFill>
              <a:srgbClr val="748197"/>
            </a:solidFill>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1171154" y="5724528"/>
            <a:ext cx="742511" cy="461665"/>
          </a:xfrm>
          <a:prstGeom prst="rect">
            <a:avLst/>
          </a:prstGeom>
          <a:noFill/>
        </p:spPr>
        <p:txBody>
          <a:bodyPr wrap="none" rtlCol="0">
            <a:spAutoFit/>
          </a:bodyPr>
          <a:lstStyle/>
          <a:p>
            <a:pPr algn="ctr"/>
            <a:r>
              <a:rPr lang="id-ID" sz="2400" dirty="0">
                <a:solidFill>
                  <a:schemeClr val="tx1">
                    <a:lumMod val="75000"/>
                    <a:lumOff val="25000"/>
                  </a:schemeClr>
                </a:solidFill>
                <a:latin typeface="Caviar Dreams" panose="020B0402020204020504" pitchFamily="34" charset="0"/>
              </a:rPr>
              <a:t>15%</a:t>
            </a:r>
          </a:p>
        </p:txBody>
      </p:sp>
      <p:sp>
        <p:nvSpPr>
          <p:cNvPr id="47" name="TextBox 46"/>
          <p:cNvSpPr txBox="1"/>
          <p:nvPr/>
        </p:nvSpPr>
        <p:spPr>
          <a:xfrm>
            <a:off x="3653314" y="5724528"/>
            <a:ext cx="742511" cy="461665"/>
          </a:xfrm>
          <a:prstGeom prst="rect">
            <a:avLst/>
          </a:prstGeom>
          <a:noFill/>
        </p:spPr>
        <p:txBody>
          <a:bodyPr wrap="none" rtlCol="0">
            <a:spAutoFit/>
          </a:bodyPr>
          <a:lstStyle/>
          <a:p>
            <a:pPr algn="ctr"/>
            <a:r>
              <a:rPr lang="id-ID" sz="2400" dirty="0">
                <a:solidFill>
                  <a:schemeClr val="tx1">
                    <a:lumMod val="75000"/>
                    <a:lumOff val="25000"/>
                  </a:schemeClr>
                </a:solidFill>
                <a:latin typeface="Caviar Dreams" panose="020B0402020204020504" pitchFamily="34" charset="0"/>
              </a:rPr>
              <a:t>10%</a:t>
            </a:r>
          </a:p>
        </p:txBody>
      </p:sp>
      <p:sp>
        <p:nvSpPr>
          <p:cNvPr id="51" name="TextBox 50"/>
          <p:cNvSpPr txBox="1"/>
          <p:nvPr/>
        </p:nvSpPr>
        <p:spPr>
          <a:xfrm>
            <a:off x="6185710" y="5724528"/>
            <a:ext cx="771366" cy="461665"/>
          </a:xfrm>
          <a:prstGeom prst="rect">
            <a:avLst/>
          </a:prstGeom>
          <a:noFill/>
        </p:spPr>
        <p:txBody>
          <a:bodyPr wrap="none" rtlCol="0">
            <a:spAutoFit/>
          </a:bodyPr>
          <a:lstStyle/>
          <a:p>
            <a:pPr algn="ctr"/>
            <a:r>
              <a:rPr lang="id-ID" sz="2400" dirty="0">
                <a:solidFill>
                  <a:schemeClr val="tx1">
                    <a:lumMod val="75000"/>
                    <a:lumOff val="25000"/>
                  </a:schemeClr>
                </a:solidFill>
                <a:latin typeface="Caviar Dreams" panose="020B0402020204020504" pitchFamily="34" charset="0"/>
              </a:rPr>
              <a:t>40%</a:t>
            </a:r>
          </a:p>
        </p:txBody>
      </p:sp>
      <p:sp>
        <p:nvSpPr>
          <p:cNvPr id="54" name="TextBox 53"/>
          <p:cNvSpPr txBox="1"/>
          <p:nvPr/>
        </p:nvSpPr>
        <p:spPr>
          <a:xfrm>
            <a:off x="8729964" y="5724528"/>
            <a:ext cx="768159" cy="461665"/>
          </a:xfrm>
          <a:prstGeom prst="rect">
            <a:avLst/>
          </a:prstGeom>
          <a:noFill/>
        </p:spPr>
        <p:txBody>
          <a:bodyPr wrap="none" rtlCol="0">
            <a:spAutoFit/>
          </a:bodyPr>
          <a:lstStyle/>
          <a:p>
            <a:pPr algn="ctr"/>
            <a:r>
              <a:rPr lang="id-ID" sz="2400" dirty="0">
                <a:solidFill>
                  <a:schemeClr val="tx1">
                    <a:lumMod val="75000"/>
                    <a:lumOff val="25000"/>
                  </a:schemeClr>
                </a:solidFill>
                <a:latin typeface="Caviar Dreams" panose="020B0402020204020504" pitchFamily="34" charset="0"/>
              </a:rPr>
              <a:t>35%</a:t>
            </a:r>
          </a:p>
        </p:txBody>
      </p:sp>
      <p:sp>
        <p:nvSpPr>
          <p:cNvPr id="55" name="TextBox 54"/>
          <p:cNvSpPr txBox="1"/>
          <p:nvPr/>
        </p:nvSpPr>
        <p:spPr>
          <a:xfrm>
            <a:off x="2112125" y="5793777"/>
            <a:ext cx="1297405" cy="323165"/>
          </a:xfrm>
          <a:prstGeom prst="rect">
            <a:avLst/>
          </a:prstGeom>
          <a:noFill/>
        </p:spPr>
        <p:txBody>
          <a:bodyPr wrap="square" rtlCol="0">
            <a:spAutoFit/>
          </a:bodyPr>
          <a:lstStyle/>
          <a:p>
            <a:pPr>
              <a:lnSpc>
                <a:spcPct val="150000"/>
              </a:lnSpc>
            </a:pPr>
            <a:r>
              <a:rPr lang="id-ID" sz="1000" spc="150" dirty="0">
                <a:solidFill>
                  <a:schemeClr val="tx1">
                    <a:lumMod val="75000"/>
                    <a:lumOff val="25000"/>
                  </a:schemeClr>
                </a:solidFill>
                <a:latin typeface="Aller" panose="02000503030000020004" pitchFamily="2" charset="0"/>
              </a:rPr>
              <a:t>Lorem ipsum</a:t>
            </a:r>
          </a:p>
        </p:txBody>
      </p:sp>
      <p:sp>
        <p:nvSpPr>
          <p:cNvPr id="56" name="TextBox 55"/>
          <p:cNvSpPr txBox="1"/>
          <p:nvPr/>
        </p:nvSpPr>
        <p:spPr>
          <a:xfrm>
            <a:off x="4586703" y="5793777"/>
            <a:ext cx="1297405" cy="323165"/>
          </a:xfrm>
          <a:prstGeom prst="rect">
            <a:avLst/>
          </a:prstGeom>
          <a:noFill/>
        </p:spPr>
        <p:txBody>
          <a:bodyPr wrap="square" rtlCol="0">
            <a:spAutoFit/>
          </a:bodyPr>
          <a:lstStyle/>
          <a:p>
            <a:pPr>
              <a:lnSpc>
                <a:spcPct val="150000"/>
              </a:lnSpc>
            </a:pPr>
            <a:r>
              <a:rPr lang="id-ID" sz="1000" spc="150" dirty="0">
                <a:solidFill>
                  <a:schemeClr val="tx1">
                    <a:lumMod val="75000"/>
                    <a:lumOff val="25000"/>
                  </a:schemeClr>
                </a:solidFill>
                <a:latin typeface="Aller" panose="02000503030000020004" pitchFamily="2" charset="0"/>
              </a:rPr>
              <a:t>Lorem ipsum</a:t>
            </a:r>
          </a:p>
        </p:txBody>
      </p:sp>
      <p:sp>
        <p:nvSpPr>
          <p:cNvPr id="58" name="TextBox 57"/>
          <p:cNvSpPr txBox="1"/>
          <p:nvPr/>
        </p:nvSpPr>
        <p:spPr>
          <a:xfrm>
            <a:off x="7112511" y="5793777"/>
            <a:ext cx="1297405" cy="323165"/>
          </a:xfrm>
          <a:prstGeom prst="rect">
            <a:avLst/>
          </a:prstGeom>
          <a:noFill/>
        </p:spPr>
        <p:txBody>
          <a:bodyPr wrap="square" rtlCol="0">
            <a:spAutoFit/>
          </a:bodyPr>
          <a:lstStyle/>
          <a:p>
            <a:pPr>
              <a:lnSpc>
                <a:spcPct val="150000"/>
              </a:lnSpc>
            </a:pPr>
            <a:r>
              <a:rPr lang="id-ID" sz="1000" spc="150" dirty="0">
                <a:solidFill>
                  <a:schemeClr val="tx1">
                    <a:lumMod val="75000"/>
                    <a:lumOff val="25000"/>
                  </a:schemeClr>
                </a:solidFill>
                <a:latin typeface="Aller" panose="02000503030000020004" pitchFamily="2" charset="0"/>
              </a:rPr>
              <a:t>Lorem ipsum</a:t>
            </a:r>
          </a:p>
        </p:txBody>
      </p:sp>
      <p:sp>
        <p:nvSpPr>
          <p:cNvPr id="59" name="TextBox 58"/>
          <p:cNvSpPr txBox="1"/>
          <p:nvPr/>
        </p:nvSpPr>
        <p:spPr>
          <a:xfrm>
            <a:off x="9724293" y="5784589"/>
            <a:ext cx="1297405" cy="323165"/>
          </a:xfrm>
          <a:prstGeom prst="rect">
            <a:avLst/>
          </a:prstGeom>
          <a:noFill/>
        </p:spPr>
        <p:txBody>
          <a:bodyPr wrap="square" rtlCol="0">
            <a:spAutoFit/>
          </a:bodyPr>
          <a:lstStyle/>
          <a:p>
            <a:pPr>
              <a:lnSpc>
                <a:spcPct val="150000"/>
              </a:lnSpc>
            </a:pPr>
            <a:r>
              <a:rPr lang="id-ID" sz="1000" spc="150" dirty="0">
                <a:solidFill>
                  <a:schemeClr val="tx1">
                    <a:lumMod val="75000"/>
                    <a:lumOff val="25000"/>
                  </a:schemeClr>
                </a:solidFill>
                <a:latin typeface="Aller" panose="02000503030000020004" pitchFamily="2" charset="0"/>
              </a:rPr>
              <a:t>Lorem ipsum</a:t>
            </a:r>
          </a:p>
        </p:txBody>
      </p:sp>
    </p:spTree>
    <p:extLst>
      <p:ext uri="{BB962C8B-B14F-4D97-AF65-F5344CB8AC3E}">
        <p14:creationId xmlns:p14="http://schemas.microsoft.com/office/powerpoint/2010/main" xmlns="" val="4140602366"/>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graphicEl>
                                              <a:chart seriesIdx="-3" categoryIdx="-3" bldStep="gridLegend"/>
                                            </p:graphicEl>
                                          </p:spTgt>
                                        </p:tgtEl>
                                        <p:attrNameLst>
                                          <p:attrName>style.visibility</p:attrName>
                                        </p:attrNameLst>
                                      </p:cBhvr>
                                      <p:to>
                                        <p:strVal val="visible"/>
                                      </p:to>
                                    </p:set>
                                    <p:animEffect transition="in" filter="fade">
                                      <p:cBhvr>
                                        <p:cTn id="7" dur="500"/>
                                        <p:tgtEl>
                                          <p:spTgt spid="8">
                                            <p:graphicEl>
                                              <a:chart seriesIdx="-3" categoryIdx="-3" bldStep="gridLegend"/>
                                            </p:graphicEl>
                                          </p:spTgt>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8">
                                            <p:graphicEl>
                                              <a:chart seriesIdx="0" categoryIdx="-4" bldStep="series"/>
                                            </p:graphicEl>
                                          </p:spTgt>
                                        </p:tgtEl>
                                        <p:attrNameLst>
                                          <p:attrName>style.visibility</p:attrName>
                                        </p:attrNameLst>
                                      </p:cBhvr>
                                      <p:to>
                                        <p:strVal val="visible"/>
                                      </p:to>
                                    </p:set>
                                    <p:animEffect transition="in" filter="wipe(down)">
                                      <p:cBhvr>
                                        <p:cTn id="11" dur="500"/>
                                        <p:tgtEl>
                                          <p:spTgt spid="8">
                                            <p:graphicEl>
                                              <a:chart seriesIdx="0" categoryIdx="-4" bldStep="series"/>
                                            </p:graphicEl>
                                          </p:spTgt>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8">
                                            <p:graphicEl>
                                              <a:chart seriesIdx="1" categoryIdx="-4" bldStep="series"/>
                                            </p:graphicEl>
                                          </p:spTgt>
                                        </p:tgtEl>
                                        <p:attrNameLst>
                                          <p:attrName>style.visibility</p:attrName>
                                        </p:attrNameLst>
                                      </p:cBhvr>
                                      <p:to>
                                        <p:strVal val="visible"/>
                                      </p:to>
                                    </p:set>
                                    <p:animEffect transition="in" filter="wipe(down)">
                                      <p:cBhvr>
                                        <p:cTn id="15" dur="500"/>
                                        <p:tgtEl>
                                          <p:spTgt spid="8">
                                            <p:graphicEl>
                                              <a:chart seriesIdx="1" categoryIdx="-4" bldStep="series"/>
                                            </p:graphicEl>
                                          </p:spTgt>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8">
                                            <p:graphicEl>
                                              <a:chart seriesIdx="2" categoryIdx="-4" bldStep="series"/>
                                            </p:graphicEl>
                                          </p:spTgt>
                                        </p:tgtEl>
                                        <p:attrNameLst>
                                          <p:attrName>style.visibility</p:attrName>
                                        </p:attrNameLst>
                                      </p:cBhvr>
                                      <p:to>
                                        <p:strVal val="visible"/>
                                      </p:to>
                                    </p:set>
                                    <p:animEffect transition="in" filter="wipe(down)">
                                      <p:cBhvr>
                                        <p:cTn id="19" dur="500"/>
                                        <p:tgtEl>
                                          <p:spTgt spid="8">
                                            <p:graphicEl>
                                              <a:chart seriesIdx="2"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uiExpand="1">
        <p:bldSub>
          <a:bldChart bld="series"/>
        </p:bldSub>
      </p:bldGraphic>
    </p:bld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 name="Rectangle 4"/>
          <p:cNvSpPr/>
          <p:nvPr/>
        </p:nvSpPr>
        <p:spPr>
          <a:xfrm>
            <a:off x="0" y="0"/>
            <a:ext cx="12192000" cy="1992573"/>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8" name="TextBox 37"/>
          <p:cNvSpPr txBox="1"/>
          <p:nvPr/>
        </p:nvSpPr>
        <p:spPr>
          <a:xfrm>
            <a:off x="931945" y="353147"/>
            <a:ext cx="9881197" cy="1015663"/>
          </a:xfrm>
          <a:prstGeom prst="rect">
            <a:avLst/>
          </a:prstGeom>
          <a:noFill/>
        </p:spPr>
        <p:txBody>
          <a:bodyPr wrap="square" rtlCol="0" anchor="ctr">
            <a:spAutoFit/>
          </a:bodyPr>
          <a:lstStyle/>
          <a:p>
            <a:r>
              <a:rPr lang="id-ID" sz="6000" dirty="0">
                <a:solidFill>
                  <a:schemeClr val="bg1"/>
                </a:solidFill>
                <a:latin typeface="Caviar Dreams" panose="020B0402020204020504" pitchFamily="34" charset="0"/>
              </a:rPr>
              <a:t>CHARTS AND TABLE</a:t>
            </a:r>
          </a:p>
        </p:txBody>
      </p:sp>
      <p:cxnSp>
        <p:nvCxnSpPr>
          <p:cNvPr id="39" name="Straight Connector 38"/>
          <p:cNvCxnSpPr/>
          <p:nvPr/>
        </p:nvCxnSpPr>
        <p:spPr>
          <a:xfrm>
            <a:off x="1074600" y="1452983"/>
            <a:ext cx="792000" cy="0"/>
          </a:xfrm>
          <a:prstGeom prst="line">
            <a:avLst/>
          </a:prstGeom>
          <a:ln w="317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1074600" y="5588000"/>
            <a:ext cx="10043343" cy="725714"/>
          </a:xfrm>
          <a:prstGeom prst="rect">
            <a:avLst/>
          </a:prstGeom>
          <a:noFill/>
          <a:ln w="25400">
            <a:solidFill>
              <a:srgbClr val="7481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42" name="Straight Connector 41"/>
          <p:cNvCxnSpPr/>
          <p:nvPr/>
        </p:nvCxnSpPr>
        <p:spPr>
          <a:xfrm>
            <a:off x="4289293" y="5694172"/>
            <a:ext cx="0" cy="504000"/>
          </a:xfrm>
          <a:prstGeom prst="line">
            <a:avLst/>
          </a:prstGeom>
          <a:ln w="22225">
            <a:solidFill>
              <a:srgbClr val="748197"/>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7895775" y="5710014"/>
            <a:ext cx="0" cy="504000"/>
          </a:xfrm>
          <a:prstGeom prst="line">
            <a:avLst/>
          </a:prstGeom>
          <a:ln w="22225">
            <a:solidFill>
              <a:srgbClr val="748197"/>
            </a:solidFill>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1866600" y="3429000"/>
            <a:ext cx="1116011" cy="707886"/>
          </a:xfrm>
          <a:prstGeom prst="rect">
            <a:avLst/>
          </a:prstGeom>
          <a:noFill/>
        </p:spPr>
        <p:txBody>
          <a:bodyPr wrap="none" rtlCol="0">
            <a:spAutoFit/>
          </a:bodyPr>
          <a:lstStyle/>
          <a:p>
            <a:pPr algn="ctr"/>
            <a:r>
              <a:rPr lang="id-ID" sz="4000" dirty="0">
                <a:solidFill>
                  <a:schemeClr val="tx1">
                    <a:lumMod val="75000"/>
                    <a:lumOff val="25000"/>
                  </a:schemeClr>
                </a:solidFill>
                <a:latin typeface="Caviar Dreams" panose="020B0402020204020504" pitchFamily="34" charset="0"/>
              </a:rPr>
              <a:t>72%</a:t>
            </a:r>
          </a:p>
        </p:txBody>
      </p:sp>
      <p:sp>
        <p:nvSpPr>
          <p:cNvPr id="47" name="TextBox 46"/>
          <p:cNvSpPr txBox="1"/>
          <p:nvPr/>
        </p:nvSpPr>
        <p:spPr>
          <a:xfrm>
            <a:off x="5537994" y="3429000"/>
            <a:ext cx="1116011" cy="707886"/>
          </a:xfrm>
          <a:prstGeom prst="rect">
            <a:avLst/>
          </a:prstGeom>
          <a:noFill/>
        </p:spPr>
        <p:txBody>
          <a:bodyPr wrap="none" rtlCol="0">
            <a:spAutoFit/>
          </a:bodyPr>
          <a:lstStyle/>
          <a:p>
            <a:pPr algn="ctr"/>
            <a:r>
              <a:rPr lang="id-ID" sz="4000" dirty="0">
                <a:solidFill>
                  <a:schemeClr val="tx1">
                    <a:lumMod val="75000"/>
                    <a:lumOff val="25000"/>
                  </a:schemeClr>
                </a:solidFill>
                <a:latin typeface="Caviar Dreams" panose="020B0402020204020504" pitchFamily="34" charset="0"/>
              </a:rPr>
              <a:t>84%</a:t>
            </a:r>
          </a:p>
        </p:txBody>
      </p:sp>
      <p:sp>
        <p:nvSpPr>
          <p:cNvPr id="51" name="TextBox 50"/>
          <p:cNvSpPr txBox="1"/>
          <p:nvPr/>
        </p:nvSpPr>
        <p:spPr>
          <a:xfrm>
            <a:off x="9209388" y="3429000"/>
            <a:ext cx="1116011" cy="707886"/>
          </a:xfrm>
          <a:prstGeom prst="rect">
            <a:avLst/>
          </a:prstGeom>
          <a:noFill/>
        </p:spPr>
        <p:txBody>
          <a:bodyPr wrap="none" rtlCol="0">
            <a:spAutoFit/>
          </a:bodyPr>
          <a:lstStyle/>
          <a:p>
            <a:pPr algn="ctr"/>
            <a:r>
              <a:rPr lang="id-ID" sz="4000" dirty="0">
                <a:solidFill>
                  <a:schemeClr val="tx1">
                    <a:lumMod val="75000"/>
                    <a:lumOff val="25000"/>
                  </a:schemeClr>
                </a:solidFill>
                <a:latin typeface="Caviar Dreams" panose="020B0402020204020504" pitchFamily="34" charset="0"/>
              </a:rPr>
              <a:t>62%</a:t>
            </a:r>
          </a:p>
        </p:txBody>
      </p:sp>
      <p:graphicFrame>
        <p:nvGraphicFramePr>
          <p:cNvPr id="13" name="Chart 12"/>
          <p:cNvGraphicFramePr/>
          <p:nvPr>
            <p:extLst>
              <p:ext uri="{D42A27DB-BD31-4B8C-83A1-F6EECF244321}">
                <p14:modId xmlns:p14="http://schemas.microsoft.com/office/powerpoint/2010/main" xmlns="" val="3314234081"/>
              </p:ext>
            </p:extLst>
          </p:nvPr>
        </p:nvGraphicFramePr>
        <p:xfrm>
          <a:off x="462454" y="2224802"/>
          <a:ext cx="3601546" cy="300034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7" name="Chart 26"/>
          <p:cNvGraphicFramePr/>
          <p:nvPr>
            <p:extLst>
              <p:ext uri="{D42A27DB-BD31-4B8C-83A1-F6EECF244321}">
                <p14:modId xmlns:p14="http://schemas.microsoft.com/office/powerpoint/2010/main" xmlns="" val="2995176229"/>
              </p:ext>
            </p:extLst>
          </p:nvPr>
        </p:nvGraphicFramePr>
        <p:xfrm>
          <a:off x="4280713" y="2224802"/>
          <a:ext cx="3601546" cy="300034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8" name="Chart 27"/>
          <p:cNvGraphicFramePr/>
          <p:nvPr>
            <p:extLst>
              <p:ext uri="{D42A27DB-BD31-4B8C-83A1-F6EECF244321}">
                <p14:modId xmlns:p14="http://schemas.microsoft.com/office/powerpoint/2010/main" xmlns="" val="3566513673"/>
              </p:ext>
            </p:extLst>
          </p:nvPr>
        </p:nvGraphicFramePr>
        <p:xfrm>
          <a:off x="7792892" y="2224802"/>
          <a:ext cx="3601546" cy="3000340"/>
        </p:xfrm>
        <a:graphic>
          <a:graphicData uri="http://schemas.openxmlformats.org/drawingml/2006/chart">
            <c:chart xmlns:c="http://schemas.openxmlformats.org/drawingml/2006/chart" xmlns:r="http://schemas.openxmlformats.org/officeDocument/2006/relationships" r:id="rId4"/>
          </a:graphicData>
        </a:graphic>
      </p:graphicFrame>
      <p:sp>
        <p:nvSpPr>
          <p:cNvPr id="29" name="TextBox 28"/>
          <p:cNvSpPr txBox="1"/>
          <p:nvPr/>
        </p:nvSpPr>
        <p:spPr>
          <a:xfrm>
            <a:off x="1412163" y="5669173"/>
            <a:ext cx="2539567" cy="528606"/>
          </a:xfrm>
          <a:prstGeom prst="rect">
            <a:avLst/>
          </a:prstGeom>
          <a:noFill/>
        </p:spPr>
        <p:txBody>
          <a:bodyPr wrap="square" rtlCol="0">
            <a:spAutoFit/>
          </a:bodyPr>
          <a:lstStyle/>
          <a:p>
            <a:pPr algn="ctr">
              <a:lnSpc>
                <a:spcPct val="150000"/>
              </a:lnSpc>
            </a:pPr>
            <a:r>
              <a:rPr lang="id-ID" sz="1000" spc="150" dirty="0">
                <a:solidFill>
                  <a:schemeClr val="tx1">
                    <a:lumMod val="75000"/>
                    <a:lumOff val="25000"/>
                  </a:schemeClr>
                </a:solidFill>
                <a:latin typeface="Aller" panose="02000503030000020004" pitchFamily="2" charset="0"/>
              </a:rPr>
              <a:t>Lorem ipsum dolor sit amet, id congue sententiae mea, </a:t>
            </a:r>
          </a:p>
        </p:txBody>
      </p:sp>
      <p:sp>
        <p:nvSpPr>
          <p:cNvPr id="30" name="TextBox 29"/>
          <p:cNvSpPr txBox="1"/>
          <p:nvPr/>
        </p:nvSpPr>
        <p:spPr>
          <a:xfrm>
            <a:off x="4739232" y="5669173"/>
            <a:ext cx="2731995" cy="528606"/>
          </a:xfrm>
          <a:prstGeom prst="rect">
            <a:avLst/>
          </a:prstGeom>
          <a:noFill/>
        </p:spPr>
        <p:txBody>
          <a:bodyPr wrap="square" rtlCol="0">
            <a:spAutoFit/>
          </a:bodyPr>
          <a:lstStyle/>
          <a:p>
            <a:pPr algn="ctr">
              <a:lnSpc>
                <a:spcPct val="150000"/>
              </a:lnSpc>
            </a:pPr>
            <a:r>
              <a:rPr lang="id-ID" sz="1000" spc="150" dirty="0">
                <a:solidFill>
                  <a:schemeClr val="tx1">
                    <a:lumMod val="75000"/>
                    <a:lumOff val="25000"/>
                  </a:schemeClr>
                </a:solidFill>
                <a:latin typeface="Aller" panose="02000503030000020004" pitchFamily="2" charset="0"/>
              </a:rPr>
              <a:t>Lorem ipsum dolor sit amet, id congue sententiae mea, </a:t>
            </a:r>
          </a:p>
        </p:txBody>
      </p:sp>
      <p:sp>
        <p:nvSpPr>
          <p:cNvPr id="31" name="TextBox 30"/>
          <p:cNvSpPr txBox="1"/>
          <p:nvPr/>
        </p:nvSpPr>
        <p:spPr>
          <a:xfrm>
            <a:off x="8233977" y="5677774"/>
            <a:ext cx="2539567" cy="528606"/>
          </a:xfrm>
          <a:prstGeom prst="rect">
            <a:avLst/>
          </a:prstGeom>
          <a:noFill/>
        </p:spPr>
        <p:txBody>
          <a:bodyPr wrap="square" rtlCol="0">
            <a:spAutoFit/>
          </a:bodyPr>
          <a:lstStyle/>
          <a:p>
            <a:pPr algn="ctr">
              <a:lnSpc>
                <a:spcPct val="150000"/>
              </a:lnSpc>
            </a:pPr>
            <a:r>
              <a:rPr lang="id-ID" sz="1000" spc="150" dirty="0">
                <a:solidFill>
                  <a:schemeClr val="tx1">
                    <a:lumMod val="75000"/>
                    <a:lumOff val="25000"/>
                  </a:schemeClr>
                </a:solidFill>
                <a:latin typeface="Aller" panose="02000503030000020004" pitchFamily="2" charset="0"/>
              </a:rPr>
              <a:t>Lorem ipsum dolor sit amet, id congue sententiae mea, </a:t>
            </a:r>
          </a:p>
        </p:txBody>
      </p:sp>
    </p:spTree>
    <p:extLst>
      <p:ext uri="{BB962C8B-B14F-4D97-AF65-F5344CB8AC3E}">
        <p14:creationId xmlns:p14="http://schemas.microsoft.com/office/powerpoint/2010/main" xmlns="" val="1278547732"/>
      </p:ext>
    </p:extLst>
  </p:cSld>
  <p:clrMapOvr>
    <a:masterClrMapping/>
  </p:clrMapOvr>
  <mc:AlternateContent xmlns:mc="http://schemas.openxmlformats.org/markup-compatibility/2006">
    <mc:Choice xmlns:p14="http://schemas.microsoft.com/office/powerpoint/2010/main" xmlns="" Requires="p14">
      <p:transition spd="slow" p14:dur="125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1)">
                                      <p:cBhvr>
                                        <p:cTn id="7" dur="1000"/>
                                        <p:tgtEl>
                                          <p:spTgt spid="13"/>
                                        </p:tgtEl>
                                      </p:cBhvr>
                                    </p:animEffect>
                                  </p:childTnLst>
                                </p:cTn>
                              </p:par>
                            </p:childTnLst>
                          </p:cTn>
                        </p:par>
                        <p:par>
                          <p:cTn id="8" fill="hold">
                            <p:stCondLst>
                              <p:cond delay="1000"/>
                            </p:stCondLst>
                            <p:childTnLst>
                              <p:par>
                                <p:cTn id="9" presetID="21" presetClass="entr" presetSubtype="1"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heel(1)">
                                      <p:cBhvr>
                                        <p:cTn id="11" dur="1000"/>
                                        <p:tgtEl>
                                          <p:spTgt spid="27"/>
                                        </p:tgtEl>
                                      </p:cBhvr>
                                    </p:animEffect>
                                  </p:childTnLst>
                                </p:cTn>
                              </p:par>
                            </p:childTnLst>
                          </p:cTn>
                        </p:par>
                        <p:par>
                          <p:cTn id="12" fill="hold">
                            <p:stCondLst>
                              <p:cond delay="2000"/>
                            </p:stCondLst>
                            <p:childTnLst>
                              <p:par>
                                <p:cTn id="13" presetID="21" presetClass="entr" presetSubtype="1"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heel(1)">
                                      <p:cBhvr>
                                        <p:cTn id="15"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AsOne/>
      </p:bldGraphic>
      <p:bldGraphic spid="27" grpId="0">
        <p:bldAsOne/>
      </p:bldGraphic>
      <p:bldGraphic spid="28" grpId="0">
        <p:bldAsOne/>
      </p:bldGraphic>
    </p:bld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4" name="Group 3"/>
          <p:cNvGrpSpPr/>
          <p:nvPr/>
        </p:nvGrpSpPr>
        <p:grpSpPr>
          <a:xfrm>
            <a:off x="1074600" y="5304031"/>
            <a:ext cx="752786" cy="752786"/>
            <a:chOff x="6496334" y="353147"/>
            <a:chExt cx="2317579" cy="2317579"/>
          </a:xfrm>
        </p:grpSpPr>
        <p:sp>
          <p:nvSpPr>
            <p:cNvPr id="3" name="Oval 2"/>
            <p:cNvSpPr/>
            <p:nvPr/>
          </p:nvSpPr>
          <p:spPr>
            <a:xfrm>
              <a:off x="6496334" y="353147"/>
              <a:ext cx="2317579" cy="2317579"/>
            </a:xfrm>
            <a:prstGeom prst="ellipse">
              <a:avLst/>
            </a:prstGeom>
            <a:solidFill>
              <a:srgbClr val="748197">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5" name="Oval 24"/>
            <p:cNvSpPr/>
            <p:nvPr/>
          </p:nvSpPr>
          <p:spPr>
            <a:xfrm>
              <a:off x="6673621" y="530434"/>
              <a:ext cx="1963003" cy="1963003"/>
            </a:xfrm>
            <a:prstGeom prst="ellipse">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38" name="TextBox 37"/>
          <p:cNvSpPr txBox="1"/>
          <p:nvPr/>
        </p:nvSpPr>
        <p:spPr>
          <a:xfrm>
            <a:off x="931946" y="353147"/>
            <a:ext cx="4785440" cy="1015663"/>
          </a:xfrm>
          <a:prstGeom prst="rect">
            <a:avLst/>
          </a:prstGeom>
          <a:noFill/>
        </p:spPr>
        <p:txBody>
          <a:bodyPr wrap="square" rtlCol="0" anchor="ctr">
            <a:spAutoFit/>
          </a:bodyPr>
          <a:lstStyle/>
          <a:p>
            <a:r>
              <a:rPr lang="id-ID" sz="6000" dirty="0">
                <a:solidFill>
                  <a:schemeClr val="tx1">
                    <a:lumMod val="75000"/>
                    <a:lumOff val="25000"/>
                  </a:schemeClr>
                </a:solidFill>
                <a:latin typeface="Caviar Dreams" panose="020B0402020204020504" pitchFamily="34" charset="0"/>
              </a:rPr>
              <a:t>SERVICES</a:t>
            </a:r>
          </a:p>
        </p:txBody>
      </p:sp>
      <p:cxnSp>
        <p:nvCxnSpPr>
          <p:cNvPr id="39" name="Straight Connector 38"/>
          <p:cNvCxnSpPr/>
          <p:nvPr/>
        </p:nvCxnSpPr>
        <p:spPr>
          <a:xfrm>
            <a:off x="1074600" y="1452983"/>
            <a:ext cx="792000" cy="0"/>
          </a:xfrm>
          <a:prstGeom prst="line">
            <a:avLst/>
          </a:prstGeom>
          <a:ln w="31750">
            <a:solidFill>
              <a:srgbClr val="748197"/>
            </a:solidFill>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1317714" y="5339360"/>
            <a:ext cx="266558" cy="707886"/>
          </a:xfrm>
          <a:prstGeom prst="rect">
            <a:avLst/>
          </a:prstGeom>
          <a:noFill/>
        </p:spPr>
        <p:txBody>
          <a:bodyPr wrap="square" rtlCol="0">
            <a:spAutoFit/>
          </a:bodyPr>
          <a:lstStyle/>
          <a:p>
            <a:pPr algn="ctr"/>
            <a:r>
              <a:rPr lang="id-ID" sz="4000" dirty="0">
                <a:solidFill>
                  <a:schemeClr val="bg1">
                    <a:lumMod val="95000"/>
                  </a:schemeClr>
                </a:solidFill>
                <a:latin typeface="Children of the Starlight" pitchFamily="2" charset="0"/>
              </a:rPr>
              <a:t>1</a:t>
            </a:r>
          </a:p>
        </p:txBody>
      </p:sp>
      <p:sp>
        <p:nvSpPr>
          <p:cNvPr id="28" name="Rectangle 27"/>
          <p:cNvSpPr/>
          <p:nvPr/>
        </p:nvSpPr>
        <p:spPr>
          <a:xfrm>
            <a:off x="0" y="2005954"/>
            <a:ext cx="12192000" cy="2856331"/>
          </a:xfrm>
          <a:prstGeom prst="rect">
            <a:avLst/>
          </a:prstGeom>
          <a:blipFill dpi="0" rotWithShape="1">
            <a:blip r:embed="rId2"/>
            <a:srcRect/>
            <a:stretch>
              <a:fillRect t="-116139" b="-6114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29" name="Group 28"/>
          <p:cNvGrpSpPr/>
          <p:nvPr/>
        </p:nvGrpSpPr>
        <p:grpSpPr>
          <a:xfrm>
            <a:off x="3767000" y="5313602"/>
            <a:ext cx="752786" cy="752786"/>
            <a:chOff x="6496334" y="353147"/>
            <a:chExt cx="2317579" cy="2317579"/>
          </a:xfrm>
        </p:grpSpPr>
        <p:sp>
          <p:nvSpPr>
            <p:cNvPr id="30" name="Oval 29"/>
            <p:cNvSpPr/>
            <p:nvPr/>
          </p:nvSpPr>
          <p:spPr>
            <a:xfrm>
              <a:off x="6496334" y="353147"/>
              <a:ext cx="2317579" cy="2317579"/>
            </a:xfrm>
            <a:prstGeom prst="ellipse">
              <a:avLst/>
            </a:prstGeom>
            <a:solidFill>
              <a:srgbClr val="748197">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1" name="Oval 30"/>
            <p:cNvSpPr/>
            <p:nvPr/>
          </p:nvSpPr>
          <p:spPr>
            <a:xfrm>
              <a:off x="6673621" y="530434"/>
              <a:ext cx="1963003" cy="1963003"/>
            </a:xfrm>
            <a:prstGeom prst="ellipse">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32" name="TextBox 31"/>
          <p:cNvSpPr txBox="1"/>
          <p:nvPr/>
        </p:nvSpPr>
        <p:spPr>
          <a:xfrm>
            <a:off x="4010114" y="5305747"/>
            <a:ext cx="266558" cy="707886"/>
          </a:xfrm>
          <a:prstGeom prst="rect">
            <a:avLst/>
          </a:prstGeom>
          <a:noFill/>
        </p:spPr>
        <p:txBody>
          <a:bodyPr wrap="square" rtlCol="0">
            <a:spAutoFit/>
          </a:bodyPr>
          <a:lstStyle/>
          <a:p>
            <a:pPr algn="ctr"/>
            <a:r>
              <a:rPr lang="id-ID" sz="4000" dirty="0">
                <a:solidFill>
                  <a:schemeClr val="bg1">
                    <a:lumMod val="95000"/>
                  </a:schemeClr>
                </a:solidFill>
                <a:latin typeface="Children of the Starlight" pitchFamily="2" charset="0"/>
              </a:rPr>
              <a:t>2</a:t>
            </a:r>
          </a:p>
        </p:txBody>
      </p:sp>
      <p:grpSp>
        <p:nvGrpSpPr>
          <p:cNvPr id="33" name="Group 32"/>
          <p:cNvGrpSpPr/>
          <p:nvPr/>
        </p:nvGrpSpPr>
        <p:grpSpPr>
          <a:xfrm>
            <a:off x="6455299" y="5313602"/>
            <a:ext cx="752786" cy="752786"/>
            <a:chOff x="6496334" y="353147"/>
            <a:chExt cx="2317579" cy="2317579"/>
          </a:xfrm>
        </p:grpSpPr>
        <p:sp>
          <p:nvSpPr>
            <p:cNvPr id="34" name="Oval 33"/>
            <p:cNvSpPr/>
            <p:nvPr/>
          </p:nvSpPr>
          <p:spPr>
            <a:xfrm>
              <a:off x="6496334" y="353147"/>
              <a:ext cx="2317579" cy="2317579"/>
            </a:xfrm>
            <a:prstGeom prst="ellipse">
              <a:avLst/>
            </a:prstGeom>
            <a:solidFill>
              <a:srgbClr val="748197">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5" name="Oval 34"/>
            <p:cNvSpPr/>
            <p:nvPr/>
          </p:nvSpPr>
          <p:spPr>
            <a:xfrm>
              <a:off x="6673621" y="530434"/>
              <a:ext cx="1963003" cy="1963003"/>
            </a:xfrm>
            <a:prstGeom prst="ellipse">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36" name="TextBox 35"/>
          <p:cNvSpPr txBox="1"/>
          <p:nvPr/>
        </p:nvSpPr>
        <p:spPr>
          <a:xfrm>
            <a:off x="6698413" y="5334417"/>
            <a:ext cx="266558" cy="707886"/>
          </a:xfrm>
          <a:prstGeom prst="rect">
            <a:avLst/>
          </a:prstGeom>
          <a:noFill/>
        </p:spPr>
        <p:txBody>
          <a:bodyPr wrap="square" rtlCol="0">
            <a:spAutoFit/>
          </a:bodyPr>
          <a:lstStyle/>
          <a:p>
            <a:pPr algn="ctr"/>
            <a:r>
              <a:rPr lang="id-ID" sz="4000" dirty="0">
                <a:solidFill>
                  <a:schemeClr val="bg1">
                    <a:lumMod val="95000"/>
                  </a:schemeClr>
                </a:solidFill>
                <a:latin typeface="Children of the Starlight" pitchFamily="2" charset="0"/>
              </a:rPr>
              <a:t>3</a:t>
            </a:r>
          </a:p>
        </p:txBody>
      </p:sp>
      <p:grpSp>
        <p:nvGrpSpPr>
          <p:cNvPr id="37" name="Group 36"/>
          <p:cNvGrpSpPr/>
          <p:nvPr/>
        </p:nvGrpSpPr>
        <p:grpSpPr>
          <a:xfrm>
            <a:off x="9143598" y="5314208"/>
            <a:ext cx="752786" cy="752786"/>
            <a:chOff x="6496334" y="353147"/>
            <a:chExt cx="2317579" cy="2317579"/>
          </a:xfrm>
        </p:grpSpPr>
        <p:sp>
          <p:nvSpPr>
            <p:cNvPr id="40" name="Oval 39"/>
            <p:cNvSpPr/>
            <p:nvPr/>
          </p:nvSpPr>
          <p:spPr>
            <a:xfrm>
              <a:off x="6496334" y="353147"/>
              <a:ext cx="2317579" cy="2317579"/>
            </a:xfrm>
            <a:prstGeom prst="ellipse">
              <a:avLst/>
            </a:prstGeom>
            <a:solidFill>
              <a:srgbClr val="748197">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1" name="Oval 40"/>
            <p:cNvSpPr/>
            <p:nvPr/>
          </p:nvSpPr>
          <p:spPr>
            <a:xfrm>
              <a:off x="6673621" y="530434"/>
              <a:ext cx="1963003" cy="1963003"/>
            </a:xfrm>
            <a:prstGeom prst="ellipse">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46" name="TextBox 45"/>
          <p:cNvSpPr txBox="1"/>
          <p:nvPr/>
        </p:nvSpPr>
        <p:spPr>
          <a:xfrm>
            <a:off x="9386712" y="5305995"/>
            <a:ext cx="266558" cy="707886"/>
          </a:xfrm>
          <a:prstGeom prst="rect">
            <a:avLst/>
          </a:prstGeom>
          <a:noFill/>
        </p:spPr>
        <p:txBody>
          <a:bodyPr wrap="square" rtlCol="0">
            <a:spAutoFit/>
          </a:bodyPr>
          <a:lstStyle/>
          <a:p>
            <a:pPr algn="ctr"/>
            <a:r>
              <a:rPr lang="id-ID" sz="4000" dirty="0">
                <a:solidFill>
                  <a:schemeClr val="bg1">
                    <a:lumMod val="95000"/>
                  </a:schemeClr>
                </a:solidFill>
                <a:latin typeface="Children of the Starlight" pitchFamily="2" charset="0"/>
              </a:rPr>
              <a:t>4</a:t>
            </a:r>
          </a:p>
        </p:txBody>
      </p:sp>
      <p:sp>
        <p:nvSpPr>
          <p:cNvPr id="48" name="TextBox 47"/>
          <p:cNvSpPr txBox="1"/>
          <p:nvPr/>
        </p:nvSpPr>
        <p:spPr>
          <a:xfrm>
            <a:off x="2016954" y="5476361"/>
            <a:ext cx="1255550" cy="408125"/>
          </a:xfrm>
          <a:prstGeom prst="rect">
            <a:avLst/>
          </a:prstGeom>
          <a:noFill/>
        </p:spPr>
        <p:txBody>
          <a:bodyPr wrap="square" rtlCol="0">
            <a:spAutoFit/>
          </a:bodyPr>
          <a:lstStyle/>
          <a:p>
            <a:pPr>
              <a:lnSpc>
                <a:spcPct val="150000"/>
              </a:lnSpc>
            </a:pPr>
            <a:r>
              <a:rPr lang="id-ID" sz="1600" spc="150" dirty="0">
                <a:solidFill>
                  <a:schemeClr val="tx1">
                    <a:lumMod val="75000"/>
                    <a:lumOff val="25000"/>
                  </a:schemeClr>
                </a:solidFill>
                <a:latin typeface="Caviar Dreams" panose="020B0402020204020504" pitchFamily="34" charset="0"/>
              </a:rPr>
              <a:t>FIRST</a:t>
            </a:r>
          </a:p>
        </p:txBody>
      </p:sp>
      <p:sp>
        <p:nvSpPr>
          <p:cNvPr id="49" name="TextBox 48"/>
          <p:cNvSpPr txBox="1"/>
          <p:nvPr/>
        </p:nvSpPr>
        <p:spPr>
          <a:xfrm>
            <a:off x="4705314" y="5476360"/>
            <a:ext cx="1255550" cy="408125"/>
          </a:xfrm>
          <a:prstGeom prst="rect">
            <a:avLst/>
          </a:prstGeom>
          <a:noFill/>
        </p:spPr>
        <p:txBody>
          <a:bodyPr wrap="square" rtlCol="0">
            <a:spAutoFit/>
          </a:bodyPr>
          <a:lstStyle/>
          <a:p>
            <a:pPr>
              <a:lnSpc>
                <a:spcPct val="150000"/>
              </a:lnSpc>
            </a:pPr>
            <a:r>
              <a:rPr lang="id-ID" sz="1600" spc="150" dirty="0">
                <a:solidFill>
                  <a:schemeClr val="tx1">
                    <a:lumMod val="75000"/>
                    <a:lumOff val="25000"/>
                  </a:schemeClr>
                </a:solidFill>
                <a:latin typeface="Caviar Dreams" panose="020B0402020204020504" pitchFamily="34" charset="0"/>
              </a:rPr>
              <a:t>SECOND</a:t>
            </a:r>
          </a:p>
        </p:txBody>
      </p:sp>
      <p:sp>
        <p:nvSpPr>
          <p:cNvPr id="50" name="TextBox 49"/>
          <p:cNvSpPr txBox="1"/>
          <p:nvPr/>
        </p:nvSpPr>
        <p:spPr>
          <a:xfrm>
            <a:off x="7393613" y="5476359"/>
            <a:ext cx="1255550" cy="461665"/>
          </a:xfrm>
          <a:prstGeom prst="rect">
            <a:avLst/>
          </a:prstGeom>
          <a:noFill/>
        </p:spPr>
        <p:txBody>
          <a:bodyPr wrap="square" rtlCol="0">
            <a:spAutoFit/>
          </a:bodyPr>
          <a:lstStyle/>
          <a:p>
            <a:pPr>
              <a:lnSpc>
                <a:spcPct val="150000"/>
              </a:lnSpc>
            </a:pPr>
            <a:r>
              <a:rPr lang="id-ID" sz="1600" spc="150" dirty="0">
                <a:solidFill>
                  <a:schemeClr val="tx1">
                    <a:lumMod val="75000"/>
                    <a:lumOff val="25000"/>
                  </a:schemeClr>
                </a:solidFill>
                <a:latin typeface="Caviar Dreams" panose="020B0402020204020504" pitchFamily="34" charset="0"/>
              </a:rPr>
              <a:t>THIRD</a:t>
            </a:r>
          </a:p>
        </p:txBody>
      </p:sp>
      <p:sp>
        <p:nvSpPr>
          <p:cNvPr id="57" name="TextBox 56"/>
          <p:cNvSpPr txBox="1"/>
          <p:nvPr/>
        </p:nvSpPr>
        <p:spPr>
          <a:xfrm>
            <a:off x="10085816" y="5476359"/>
            <a:ext cx="1255550" cy="461665"/>
          </a:xfrm>
          <a:prstGeom prst="rect">
            <a:avLst/>
          </a:prstGeom>
          <a:noFill/>
        </p:spPr>
        <p:txBody>
          <a:bodyPr wrap="square" rtlCol="0">
            <a:spAutoFit/>
          </a:bodyPr>
          <a:lstStyle/>
          <a:p>
            <a:pPr>
              <a:lnSpc>
                <a:spcPct val="150000"/>
              </a:lnSpc>
            </a:pPr>
            <a:r>
              <a:rPr lang="id-ID" sz="1600" spc="150" dirty="0">
                <a:solidFill>
                  <a:schemeClr val="tx1">
                    <a:lumMod val="75000"/>
                    <a:lumOff val="25000"/>
                  </a:schemeClr>
                </a:solidFill>
                <a:latin typeface="Caviar Dreams" panose="020B0402020204020504" pitchFamily="34" charset="0"/>
              </a:rPr>
              <a:t>FOURTH</a:t>
            </a:r>
          </a:p>
        </p:txBody>
      </p:sp>
    </p:spTree>
    <p:extLst>
      <p:ext uri="{BB962C8B-B14F-4D97-AF65-F5344CB8AC3E}">
        <p14:creationId xmlns:p14="http://schemas.microsoft.com/office/powerpoint/2010/main" xmlns="" val="3207623867"/>
      </p:ext>
    </p:extLst>
  </p:cSld>
  <p:clrMapOvr>
    <a:masterClrMapping/>
  </p:clrMapOvr>
  <p:transition spd="slow">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900" decel="100000" fill="hold"/>
                                        <p:tgtEl>
                                          <p:spTgt spid="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42"/>
                                        </p:tgtEl>
                                        <p:attrNameLst>
                                          <p:attrName>style.visibility</p:attrName>
                                        </p:attrNameLst>
                                      </p:cBhvr>
                                      <p:to>
                                        <p:strVal val="visible"/>
                                      </p:to>
                                    </p:set>
                                    <p:animEffect transition="in" filter="fade">
                                      <p:cBhvr>
                                        <p:cTn id="13" dur="1000"/>
                                        <p:tgtEl>
                                          <p:spTgt spid="42"/>
                                        </p:tgtEl>
                                      </p:cBhvr>
                                    </p:animEffect>
                                    <p:anim calcmode="lin" valueType="num">
                                      <p:cBhvr>
                                        <p:cTn id="14" dur="1000" fill="hold"/>
                                        <p:tgtEl>
                                          <p:spTgt spid="42"/>
                                        </p:tgtEl>
                                        <p:attrNameLst>
                                          <p:attrName>ppt_x</p:attrName>
                                        </p:attrNameLst>
                                      </p:cBhvr>
                                      <p:tavLst>
                                        <p:tav tm="0">
                                          <p:val>
                                            <p:strVal val="#ppt_x"/>
                                          </p:val>
                                        </p:tav>
                                        <p:tav tm="100000">
                                          <p:val>
                                            <p:strVal val="#ppt_x"/>
                                          </p:val>
                                        </p:tav>
                                      </p:tavLst>
                                    </p:anim>
                                    <p:anim calcmode="lin" valueType="num">
                                      <p:cBhvr>
                                        <p:cTn id="15" dur="900" decel="100000" fill="hold"/>
                                        <p:tgtEl>
                                          <p:spTgt spid="42"/>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42"/>
                                        </p:tgtEl>
                                        <p:attrNameLst>
                                          <p:attrName>ppt_y</p:attrName>
                                        </p:attrNameLst>
                                      </p:cBhvr>
                                      <p:tavLst>
                                        <p:tav tm="0">
                                          <p:val>
                                            <p:strVal val="#ppt_y-.03"/>
                                          </p:val>
                                        </p:tav>
                                        <p:tav tm="100000">
                                          <p:val>
                                            <p:strVal val="#ppt_y"/>
                                          </p:val>
                                        </p:tav>
                                      </p:tavLst>
                                    </p:anim>
                                  </p:childTnLst>
                                </p:cTn>
                              </p:par>
                            </p:childTnLst>
                          </p:cTn>
                        </p:par>
                        <p:par>
                          <p:cTn id="17" fill="hold">
                            <p:stCondLst>
                              <p:cond delay="1000"/>
                            </p:stCondLst>
                            <p:childTnLst>
                              <p:par>
                                <p:cTn id="18" presetID="37" presetClass="entr" presetSubtype="0" fill="hold" nodeType="after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fade">
                                      <p:cBhvr>
                                        <p:cTn id="20" dur="1000"/>
                                        <p:tgtEl>
                                          <p:spTgt spid="29"/>
                                        </p:tgtEl>
                                      </p:cBhvr>
                                    </p:animEffect>
                                    <p:anim calcmode="lin" valueType="num">
                                      <p:cBhvr>
                                        <p:cTn id="21" dur="1000" fill="hold"/>
                                        <p:tgtEl>
                                          <p:spTgt spid="29"/>
                                        </p:tgtEl>
                                        <p:attrNameLst>
                                          <p:attrName>ppt_x</p:attrName>
                                        </p:attrNameLst>
                                      </p:cBhvr>
                                      <p:tavLst>
                                        <p:tav tm="0">
                                          <p:val>
                                            <p:strVal val="#ppt_x"/>
                                          </p:val>
                                        </p:tav>
                                        <p:tav tm="100000">
                                          <p:val>
                                            <p:strVal val="#ppt_x"/>
                                          </p:val>
                                        </p:tav>
                                      </p:tavLst>
                                    </p:anim>
                                    <p:anim calcmode="lin" valueType="num">
                                      <p:cBhvr>
                                        <p:cTn id="22" dur="900" decel="100000" fill="hold"/>
                                        <p:tgtEl>
                                          <p:spTgt spid="29"/>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29"/>
                                        </p:tgtEl>
                                        <p:attrNameLst>
                                          <p:attrName>ppt_y</p:attrName>
                                        </p:attrNameLst>
                                      </p:cBhvr>
                                      <p:tavLst>
                                        <p:tav tm="0">
                                          <p:val>
                                            <p:strVal val="#ppt_y-.03"/>
                                          </p:val>
                                        </p:tav>
                                        <p:tav tm="100000">
                                          <p:val>
                                            <p:strVal val="#ppt_y"/>
                                          </p:val>
                                        </p:tav>
                                      </p:tavLst>
                                    </p:anim>
                                  </p:childTnLst>
                                </p:cTn>
                              </p:par>
                              <p:par>
                                <p:cTn id="24" presetID="37" presetClass="entr" presetSubtype="0" fill="hold" grpId="0" nodeType="withEffect">
                                  <p:stCondLst>
                                    <p:cond delay="0"/>
                                  </p:stCondLst>
                                  <p:childTnLst>
                                    <p:set>
                                      <p:cBhvr>
                                        <p:cTn id="25" dur="1" fill="hold">
                                          <p:stCondLst>
                                            <p:cond delay="0"/>
                                          </p:stCondLst>
                                        </p:cTn>
                                        <p:tgtEl>
                                          <p:spTgt spid="32"/>
                                        </p:tgtEl>
                                        <p:attrNameLst>
                                          <p:attrName>style.visibility</p:attrName>
                                        </p:attrNameLst>
                                      </p:cBhvr>
                                      <p:to>
                                        <p:strVal val="visible"/>
                                      </p:to>
                                    </p:set>
                                    <p:animEffect transition="in" filter="fade">
                                      <p:cBhvr>
                                        <p:cTn id="26" dur="1000"/>
                                        <p:tgtEl>
                                          <p:spTgt spid="32"/>
                                        </p:tgtEl>
                                      </p:cBhvr>
                                    </p:animEffect>
                                    <p:anim calcmode="lin" valueType="num">
                                      <p:cBhvr>
                                        <p:cTn id="27" dur="1000" fill="hold"/>
                                        <p:tgtEl>
                                          <p:spTgt spid="32"/>
                                        </p:tgtEl>
                                        <p:attrNameLst>
                                          <p:attrName>ppt_x</p:attrName>
                                        </p:attrNameLst>
                                      </p:cBhvr>
                                      <p:tavLst>
                                        <p:tav tm="0">
                                          <p:val>
                                            <p:strVal val="#ppt_x"/>
                                          </p:val>
                                        </p:tav>
                                        <p:tav tm="100000">
                                          <p:val>
                                            <p:strVal val="#ppt_x"/>
                                          </p:val>
                                        </p:tav>
                                      </p:tavLst>
                                    </p:anim>
                                    <p:anim calcmode="lin" valueType="num">
                                      <p:cBhvr>
                                        <p:cTn id="28" dur="900" decel="100000" fill="hold"/>
                                        <p:tgtEl>
                                          <p:spTgt spid="32"/>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32"/>
                                        </p:tgtEl>
                                        <p:attrNameLst>
                                          <p:attrName>ppt_y</p:attrName>
                                        </p:attrNameLst>
                                      </p:cBhvr>
                                      <p:tavLst>
                                        <p:tav tm="0">
                                          <p:val>
                                            <p:strVal val="#ppt_y-.03"/>
                                          </p:val>
                                        </p:tav>
                                        <p:tav tm="100000">
                                          <p:val>
                                            <p:strVal val="#ppt_y"/>
                                          </p:val>
                                        </p:tav>
                                      </p:tavLst>
                                    </p:anim>
                                  </p:childTnLst>
                                </p:cTn>
                              </p:par>
                            </p:childTnLst>
                          </p:cTn>
                        </p:par>
                        <p:par>
                          <p:cTn id="30" fill="hold">
                            <p:stCondLst>
                              <p:cond delay="2000"/>
                            </p:stCondLst>
                            <p:childTnLst>
                              <p:par>
                                <p:cTn id="31" presetID="37" presetClass="entr" presetSubtype="0" fill="hold" nodeType="after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fade">
                                      <p:cBhvr>
                                        <p:cTn id="33" dur="1000"/>
                                        <p:tgtEl>
                                          <p:spTgt spid="33"/>
                                        </p:tgtEl>
                                      </p:cBhvr>
                                    </p:animEffect>
                                    <p:anim calcmode="lin" valueType="num">
                                      <p:cBhvr>
                                        <p:cTn id="34" dur="1000" fill="hold"/>
                                        <p:tgtEl>
                                          <p:spTgt spid="33"/>
                                        </p:tgtEl>
                                        <p:attrNameLst>
                                          <p:attrName>ppt_x</p:attrName>
                                        </p:attrNameLst>
                                      </p:cBhvr>
                                      <p:tavLst>
                                        <p:tav tm="0">
                                          <p:val>
                                            <p:strVal val="#ppt_x"/>
                                          </p:val>
                                        </p:tav>
                                        <p:tav tm="100000">
                                          <p:val>
                                            <p:strVal val="#ppt_x"/>
                                          </p:val>
                                        </p:tav>
                                      </p:tavLst>
                                    </p:anim>
                                    <p:anim calcmode="lin" valueType="num">
                                      <p:cBhvr>
                                        <p:cTn id="35" dur="900" decel="100000" fill="hold"/>
                                        <p:tgtEl>
                                          <p:spTgt spid="33"/>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33"/>
                                        </p:tgtEl>
                                        <p:attrNameLst>
                                          <p:attrName>ppt_y</p:attrName>
                                        </p:attrNameLst>
                                      </p:cBhvr>
                                      <p:tavLst>
                                        <p:tav tm="0">
                                          <p:val>
                                            <p:strVal val="#ppt_y-.03"/>
                                          </p:val>
                                        </p:tav>
                                        <p:tav tm="100000">
                                          <p:val>
                                            <p:strVal val="#ppt_y"/>
                                          </p:val>
                                        </p:tav>
                                      </p:tavLst>
                                    </p:anim>
                                  </p:childTnLst>
                                </p:cTn>
                              </p:par>
                              <p:par>
                                <p:cTn id="37" presetID="37" presetClass="entr" presetSubtype="0" fill="hold" grpId="0" nodeType="with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fade">
                                      <p:cBhvr>
                                        <p:cTn id="39" dur="1000"/>
                                        <p:tgtEl>
                                          <p:spTgt spid="36"/>
                                        </p:tgtEl>
                                      </p:cBhvr>
                                    </p:animEffect>
                                    <p:anim calcmode="lin" valueType="num">
                                      <p:cBhvr>
                                        <p:cTn id="40" dur="1000" fill="hold"/>
                                        <p:tgtEl>
                                          <p:spTgt spid="36"/>
                                        </p:tgtEl>
                                        <p:attrNameLst>
                                          <p:attrName>ppt_x</p:attrName>
                                        </p:attrNameLst>
                                      </p:cBhvr>
                                      <p:tavLst>
                                        <p:tav tm="0">
                                          <p:val>
                                            <p:strVal val="#ppt_x"/>
                                          </p:val>
                                        </p:tav>
                                        <p:tav tm="100000">
                                          <p:val>
                                            <p:strVal val="#ppt_x"/>
                                          </p:val>
                                        </p:tav>
                                      </p:tavLst>
                                    </p:anim>
                                    <p:anim calcmode="lin" valueType="num">
                                      <p:cBhvr>
                                        <p:cTn id="41" dur="900" decel="100000" fill="hold"/>
                                        <p:tgtEl>
                                          <p:spTgt spid="36"/>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36"/>
                                        </p:tgtEl>
                                        <p:attrNameLst>
                                          <p:attrName>ppt_y</p:attrName>
                                        </p:attrNameLst>
                                      </p:cBhvr>
                                      <p:tavLst>
                                        <p:tav tm="0">
                                          <p:val>
                                            <p:strVal val="#ppt_y-.03"/>
                                          </p:val>
                                        </p:tav>
                                        <p:tav tm="100000">
                                          <p:val>
                                            <p:strVal val="#ppt_y"/>
                                          </p:val>
                                        </p:tav>
                                      </p:tavLst>
                                    </p:anim>
                                  </p:childTnLst>
                                </p:cTn>
                              </p:par>
                            </p:childTnLst>
                          </p:cTn>
                        </p:par>
                        <p:par>
                          <p:cTn id="43" fill="hold">
                            <p:stCondLst>
                              <p:cond delay="3000"/>
                            </p:stCondLst>
                            <p:childTnLst>
                              <p:par>
                                <p:cTn id="44" presetID="37" presetClass="entr" presetSubtype="0" fill="hold" nodeType="afterEffect">
                                  <p:stCondLst>
                                    <p:cond delay="0"/>
                                  </p:stCondLst>
                                  <p:childTnLst>
                                    <p:set>
                                      <p:cBhvr>
                                        <p:cTn id="45" dur="1" fill="hold">
                                          <p:stCondLst>
                                            <p:cond delay="0"/>
                                          </p:stCondLst>
                                        </p:cTn>
                                        <p:tgtEl>
                                          <p:spTgt spid="37"/>
                                        </p:tgtEl>
                                        <p:attrNameLst>
                                          <p:attrName>style.visibility</p:attrName>
                                        </p:attrNameLst>
                                      </p:cBhvr>
                                      <p:to>
                                        <p:strVal val="visible"/>
                                      </p:to>
                                    </p:set>
                                    <p:animEffect transition="in" filter="fade">
                                      <p:cBhvr>
                                        <p:cTn id="46" dur="1000"/>
                                        <p:tgtEl>
                                          <p:spTgt spid="37"/>
                                        </p:tgtEl>
                                      </p:cBhvr>
                                    </p:animEffect>
                                    <p:anim calcmode="lin" valueType="num">
                                      <p:cBhvr>
                                        <p:cTn id="47" dur="1000" fill="hold"/>
                                        <p:tgtEl>
                                          <p:spTgt spid="37"/>
                                        </p:tgtEl>
                                        <p:attrNameLst>
                                          <p:attrName>ppt_x</p:attrName>
                                        </p:attrNameLst>
                                      </p:cBhvr>
                                      <p:tavLst>
                                        <p:tav tm="0">
                                          <p:val>
                                            <p:strVal val="#ppt_x"/>
                                          </p:val>
                                        </p:tav>
                                        <p:tav tm="100000">
                                          <p:val>
                                            <p:strVal val="#ppt_x"/>
                                          </p:val>
                                        </p:tav>
                                      </p:tavLst>
                                    </p:anim>
                                    <p:anim calcmode="lin" valueType="num">
                                      <p:cBhvr>
                                        <p:cTn id="48" dur="900" decel="100000" fill="hold"/>
                                        <p:tgtEl>
                                          <p:spTgt spid="37"/>
                                        </p:tgtEl>
                                        <p:attrNameLst>
                                          <p:attrName>ppt_y</p:attrName>
                                        </p:attrNameLst>
                                      </p:cBhvr>
                                      <p:tavLst>
                                        <p:tav tm="0">
                                          <p:val>
                                            <p:strVal val="#ppt_y+1"/>
                                          </p:val>
                                        </p:tav>
                                        <p:tav tm="100000">
                                          <p:val>
                                            <p:strVal val="#ppt_y-.03"/>
                                          </p:val>
                                        </p:tav>
                                      </p:tavLst>
                                    </p:anim>
                                    <p:anim calcmode="lin" valueType="num">
                                      <p:cBhvr>
                                        <p:cTn id="49" dur="100" accel="100000" fill="hold">
                                          <p:stCondLst>
                                            <p:cond delay="900"/>
                                          </p:stCondLst>
                                        </p:cTn>
                                        <p:tgtEl>
                                          <p:spTgt spid="37"/>
                                        </p:tgtEl>
                                        <p:attrNameLst>
                                          <p:attrName>ppt_y</p:attrName>
                                        </p:attrNameLst>
                                      </p:cBhvr>
                                      <p:tavLst>
                                        <p:tav tm="0">
                                          <p:val>
                                            <p:strVal val="#ppt_y-.03"/>
                                          </p:val>
                                        </p:tav>
                                        <p:tav tm="100000">
                                          <p:val>
                                            <p:strVal val="#ppt_y"/>
                                          </p:val>
                                        </p:tav>
                                      </p:tavLst>
                                    </p:anim>
                                  </p:childTnLst>
                                </p:cTn>
                              </p:par>
                              <p:par>
                                <p:cTn id="50" presetID="37" presetClass="entr" presetSubtype="0" fill="hold" grpId="0" nodeType="withEffect">
                                  <p:stCondLst>
                                    <p:cond delay="0"/>
                                  </p:stCondLst>
                                  <p:childTnLst>
                                    <p:set>
                                      <p:cBhvr>
                                        <p:cTn id="51" dur="1" fill="hold">
                                          <p:stCondLst>
                                            <p:cond delay="0"/>
                                          </p:stCondLst>
                                        </p:cTn>
                                        <p:tgtEl>
                                          <p:spTgt spid="46"/>
                                        </p:tgtEl>
                                        <p:attrNameLst>
                                          <p:attrName>style.visibility</p:attrName>
                                        </p:attrNameLst>
                                      </p:cBhvr>
                                      <p:to>
                                        <p:strVal val="visible"/>
                                      </p:to>
                                    </p:set>
                                    <p:animEffect transition="in" filter="fade">
                                      <p:cBhvr>
                                        <p:cTn id="52" dur="1000"/>
                                        <p:tgtEl>
                                          <p:spTgt spid="46"/>
                                        </p:tgtEl>
                                      </p:cBhvr>
                                    </p:animEffect>
                                    <p:anim calcmode="lin" valueType="num">
                                      <p:cBhvr>
                                        <p:cTn id="53" dur="1000" fill="hold"/>
                                        <p:tgtEl>
                                          <p:spTgt spid="46"/>
                                        </p:tgtEl>
                                        <p:attrNameLst>
                                          <p:attrName>ppt_x</p:attrName>
                                        </p:attrNameLst>
                                      </p:cBhvr>
                                      <p:tavLst>
                                        <p:tav tm="0">
                                          <p:val>
                                            <p:strVal val="#ppt_x"/>
                                          </p:val>
                                        </p:tav>
                                        <p:tav tm="100000">
                                          <p:val>
                                            <p:strVal val="#ppt_x"/>
                                          </p:val>
                                        </p:tav>
                                      </p:tavLst>
                                    </p:anim>
                                    <p:anim calcmode="lin" valueType="num">
                                      <p:cBhvr>
                                        <p:cTn id="54" dur="900" decel="100000" fill="hold"/>
                                        <p:tgtEl>
                                          <p:spTgt spid="46"/>
                                        </p:tgtEl>
                                        <p:attrNameLst>
                                          <p:attrName>ppt_y</p:attrName>
                                        </p:attrNameLst>
                                      </p:cBhvr>
                                      <p:tavLst>
                                        <p:tav tm="0">
                                          <p:val>
                                            <p:strVal val="#ppt_y+1"/>
                                          </p:val>
                                        </p:tav>
                                        <p:tav tm="100000">
                                          <p:val>
                                            <p:strVal val="#ppt_y-.03"/>
                                          </p:val>
                                        </p:tav>
                                      </p:tavLst>
                                    </p:anim>
                                    <p:anim calcmode="lin" valueType="num">
                                      <p:cBhvr>
                                        <p:cTn id="55" dur="100" accel="100000" fill="hold">
                                          <p:stCondLst>
                                            <p:cond delay="900"/>
                                          </p:stCondLst>
                                        </p:cTn>
                                        <p:tgtEl>
                                          <p:spTgt spid="4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32" grpId="0"/>
      <p:bldP spid="36" grpId="0"/>
      <p:bldP spid="46" grpId="0"/>
    </p:bld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748197"/>
        </a:solidFill>
        <a:effectLst/>
      </p:bgPr>
    </p:bg>
    <p:spTree>
      <p:nvGrpSpPr>
        <p:cNvPr id="1" name=""/>
        <p:cNvGrpSpPr/>
        <p:nvPr/>
      </p:nvGrpSpPr>
      <p:grpSpPr>
        <a:xfrm>
          <a:off x="0" y="0"/>
          <a:ext cx="0" cy="0"/>
          <a:chOff x="0" y="0"/>
          <a:chExt cx="0" cy="0"/>
        </a:xfrm>
      </p:grpSpPr>
      <p:sp>
        <p:nvSpPr>
          <p:cNvPr id="67" name="Rectangle 66"/>
          <p:cNvSpPr/>
          <p:nvPr/>
        </p:nvSpPr>
        <p:spPr>
          <a:xfrm>
            <a:off x="179109" y="180000"/>
            <a:ext cx="11833200" cy="649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6" name="Rectangle 25"/>
          <p:cNvSpPr/>
          <p:nvPr/>
        </p:nvSpPr>
        <p:spPr>
          <a:xfrm>
            <a:off x="0" y="0"/>
            <a:ext cx="6096000" cy="6858000"/>
          </a:xfrm>
          <a:prstGeom prst="rect">
            <a:avLst/>
          </a:prstGeom>
          <a:blipFill dpi="0" rotWithShape="1">
            <a:blip r:embed="rId2"/>
            <a:srcRect/>
            <a:stretch>
              <a:fillRect l="-9055" t="-41740" r="-9055" b="-1574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3" name="TextBox 52"/>
          <p:cNvSpPr txBox="1"/>
          <p:nvPr/>
        </p:nvSpPr>
        <p:spPr>
          <a:xfrm>
            <a:off x="9507552" y="2348605"/>
            <a:ext cx="1255550" cy="408125"/>
          </a:xfrm>
          <a:prstGeom prst="rect">
            <a:avLst/>
          </a:prstGeom>
          <a:noFill/>
        </p:spPr>
        <p:txBody>
          <a:bodyPr wrap="square" rtlCol="0">
            <a:spAutoFit/>
          </a:bodyPr>
          <a:lstStyle/>
          <a:p>
            <a:pPr algn="ctr">
              <a:lnSpc>
                <a:spcPct val="150000"/>
              </a:lnSpc>
            </a:pPr>
            <a:r>
              <a:rPr lang="id-ID" sz="1600" spc="150" dirty="0">
                <a:solidFill>
                  <a:schemeClr val="tx1">
                    <a:lumMod val="75000"/>
                    <a:lumOff val="25000"/>
                  </a:schemeClr>
                </a:solidFill>
                <a:latin typeface="Caviar Dreams" panose="020B0402020204020504" pitchFamily="34" charset="0"/>
              </a:rPr>
              <a:t>FIRST</a:t>
            </a:r>
          </a:p>
        </p:txBody>
      </p:sp>
      <p:sp>
        <p:nvSpPr>
          <p:cNvPr id="55" name="TextBox 54"/>
          <p:cNvSpPr txBox="1"/>
          <p:nvPr/>
        </p:nvSpPr>
        <p:spPr>
          <a:xfrm>
            <a:off x="6781838" y="2551805"/>
            <a:ext cx="1863011" cy="1200329"/>
          </a:xfrm>
          <a:prstGeom prst="rect">
            <a:avLst/>
          </a:prstGeom>
          <a:noFill/>
        </p:spPr>
        <p:txBody>
          <a:bodyPr wrap="none" rtlCol="0">
            <a:spAutoFit/>
          </a:bodyPr>
          <a:lstStyle/>
          <a:p>
            <a:pPr algn="ctr"/>
            <a:r>
              <a:rPr lang="id-ID" sz="7200" dirty="0">
                <a:solidFill>
                  <a:schemeClr val="tx1">
                    <a:lumMod val="75000"/>
                    <a:lumOff val="25000"/>
                  </a:schemeClr>
                </a:solidFill>
                <a:latin typeface="Caviar Dreams" panose="020B0402020204020504" pitchFamily="34" charset="0"/>
              </a:rPr>
              <a:t>99%</a:t>
            </a:r>
          </a:p>
        </p:txBody>
      </p:sp>
      <p:sp>
        <p:nvSpPr>
          <p:cNvPr id="58" name="TextBox 57"/>
          <p:cNvSpPr txBox="1"/>
          <p:nvPr/>
        </p:nvSpPr>
        <p:spPr>
          <a:xfrm>
            <a:off x="9065472" y="2882898"/>
            <a:ext cx="2139710" cy="1015663"/>
          </a:xfrm>
          <a:prstGeom prst="rect">
            <a:avLst/>
          </a:prstGeom>
          <a:noFill/>
        </p:spPr>
        <p:txBody>
          <a:bodyPr wrap="square" rtlCol="0">
            <a:spAutoFit/>
          </a:bodyPr>
          <a:lstStyle/>
          <a:p>
            <a:pPr algn="ctr">
              <a:lnSpc>
                <a:spcPct val="150000"/>
              </a:lnSpc>
            </a:pPr>
            <a:r>
              <a:rPr lang="id-ID" sz="1000" spc="150" dirty="0">
                <a:solidFill>
                  <a:schemeClr val="tx1">
                    <a:lumMod val="75000"/>
                    <a:lumOff val="25000"/>
                  </a:schemeClr>
                </a:solidFill>
                <a:latin typeface="Aller" panose="02000503030000020004" pitchFamily="2" charset="0"/>
              </a:rPr>
              <a:t>Lorem ipsum dolor sit amet, id congue sententiae mea, bonorum eruditi nominavi ut cum</a:t>
            </a:r>
          </a:p>
        </p:txBody>
      </p:sp>
      <p:sp>
        <p:nvSpPr>
          <p:cNvPr id="61" name="TextBox 60"/>
          <p:cNvSpPr txBox="1"/>
          <p:nvPr/>
        </p:nvSpPr>
        <p:spPr>
          <a:xfrm>
            <a:off x="9507552" y="4484383"/>
            <a:ext cx="1255550" cy="408125"/>
          </a:xfrm>
          <a:prstGeom prst="rect">
            <a:avLst/>
          </a:prstGeom>
          <a:noFill/>
        </p:spPr>
        <p:txBody>
          <a:bodyPr wrap="square" rtlCol="0">
            <a:spAutoFit/>
          </a:bodyPr>
          <a:lstStyle/>
          <a:p>
            <a:pPr algn="ctr">
              <a:lnSpc>
                <a:spcPct val="150000"/>
              </a:lnSpc>
            </a:pPr>
            <a:r>
              <a:rPr lang="id-ID" sz="1600" spc="150" dirty="0">
                <a:solidFill>
                  <a:schemeClr val="tx1">
                    <a:lumMod val="75000"/>
                    <a:lumOff val="25000"/>
                  </a:schemeClr>
                </a:solidFill>
                <a:latin typeface="Caviar Dreams" panose="020B0402020204020504" pitchFamily="34" charset="0"/>
              </a:rPr>
              <a:t>SECOND</a:t>
            </a:r>
          </a:p>
        </p:txBody>
      </p:sp>
      <p:sp>
        <p:nvSpPr>
          <p:cNvPr id="62" name="TextBox 61"/>
          <p:cNvSpPr txBox="1"/>
          <p:nvPr/>
        </p:nvSpPr>
        <p:spPr>
          <a:xfrm>
            <a:off x="6781838" y="4687583"/>
            <a:ext cx="1863011" cy="1200329"/>
          </a:xfrm>
          <a:prstGeom prst="rect">
            <a:avLst/>
          </a:prstGeom>
          <a:noFill/>
        </p:spPr>
        <p:txBody>
          <a:bodyPr wrap="none" rtlCol="0">
            <a:spAutoFit/>
          </a:bodyPr>
          <a:lstStyle/>
          <a:p>
            <a:pPr algn="ctr"/>
            <a:r>
              <a:rPr lang="id-ID" sz="7200" dirty="0">
                <a:solidFill>
                  <a:schemeClr val="tx1">
                    <a:lumMod val="75000"/>
                    <a:lumOff val="25000"/>
                  </a:schemeClr>
                </a:solidFill>
                <a:latin typeface="Caviar Dreams" panose="020B0402020204020504" pitchFamily="34" charset="0"/>
              </a:rPr>
              <a:t>25%</a:t>
            </a:r>
          </a:p>
        </p:txBody>
      </p:sp>
      <p:sp>
        <p:nvSpPr>
          <p:cNvPr id="63" name="TextBox 62"/>
          <p:cNvSpPr txBox="1"/>
          <p:nvPr/>
        </p:nvSpPr>
        <p:spPr>
          <a:xfrm>
            <a:off x="9065472" y="5018676"/>
            <a:ext cx="2139710" cy="1015663"/>
          </a:xfrm>
          <a:prstGeom prst="rect">
            <a:avLst/>
          </a:prstGeom>
          <a:noFill/>
        </p:spPr>
        <p:txBody>
          <a:bodyPr wrap="square" rtlCol="0">
            <a:spAutoFit/>
          </a:bodyPr>
          <a:lstStyle/>
          <a:p>
            <a:pPr algn="ctr">
              <a:lnSpc>
                <a:spcPct val="150000"/>
              </a:lnSpc>
            </a:pPr>
            <a:r>
              <a:rPr lang="id-ID" sz="1000" spc="150" dirty="0">
                <a:solidFill>
                  <a:schemeClr val="tx1">
                    <a:lumMod val="75000"/>
                    <a:lumOff val="25000"/>
                  </a:schemeClr>
                </a:solidFill>
                <a:latin typeface="Aller" panose="02000503030000020004" pitchFamily="2" charset="0"/>
              </a:rPr>
              <a:t>Lorem ipsum dolor sit amet, id congue sententiae mea, bonorum eruditi nominavi ut cum</a:t>
            </a:r>
          </a:p>
        </p:txBody>
      </p:sp>
      <p:sp>
        <p:nvSpPr>
          <p:cNvPr id="64" name="TextBox 63"/>
          <p:cNvSpPr txBox="1"/>
          <p:nvPr/>
        </p:nvSpPr>
        <p:spPr>
          <a:xfrm>
            <a:off x="6447378" y="353147"/>
            <a:ext cx="4785440" cy="1015663"/>
          </a:xfrm>
          <a:prstGeom prst="rect">
            <a:avLst/>
          </a:prstGeom>
          <a:noFill/>
        </p:spPr>
        <p:txBody>
          <a:bodyPr wrap="square" rtlCol="0" anchor="ctr">
            <a:spAutoFit/>
          </a:bodyPr>
          <a:lstStyle/>
          <a:p>
            <a:pPr algn="r"/>
            <a:r>
              <a:rPr lang="id-ID" sz="6000" dirty="0">
                <a:solidFill>
                  <a:schemeClr val="tx1">
                    <a:lumMod val="75000"/>
                    <a:lumOff val="25000"/>
                  </a:schemeClr>
                </a:solidFill>
                <a:latin typeface="Caviar Dreams" panose="020B0402020204020504" pitchFamily="34" charset="0"/>
              </a:rPr>
              <a:t>SERVICES</a:t>
            </a:r>
          </a:p>
        </p:txBody>
      </p:sp>
      <p:cxnSp>
        <p:nvCxnSpPr>
          <p:cNvPr id="65" name="Straight Connector 64"/>
          <p:cNvCxnSpPr/>
          <p:nvPr/>
        </p:nvCxnSpPr>
        <p:spPr>
          <a:xfrm>
            <a:off x="10349233" y="1452983"/>
            <a:ext cx="792000" cy="0"/>
          </a:xfrm>
          <a:prstGeom prst="line">
            <a:avLst/>
          </a:prstGeom>
          <a:ln w="31750">
            <a:solidFill>
              <a:srgbClr val="748197"/>
            </a:solidFill>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6099921" y="2894707"/>
            <a:ext cx="334460" cy="534293"/>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6" name="Rectangle 65"/>
          <p:cNvSpPr/>
          <p:nvPr/>
        </p:nvSpPr>
        <p:spPr>
          <a:xfrm>
            <a:off x="6095709" y="5020600"/>
            <a:ext cx="334460" cy="534293"/>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xmlns="" val="2235533549"/>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5"/>
                                        </p:tgtEl>
                                        <p:attrNameLst>
                                          <p:attrName>style.visibility</p:attrName>
                                        </p:attrNameLst>
                                      </p:cBhvr>
                                      <p:to>
                                        <p:strVal val="visible"/>
                                      </p:to>
                                    </p:set>
                                    <p:animEffect transition="in" filter="wipe(left)">
                                      <p:cBhvr>
                                        <p:cTn id="11" dur="500"/>
                                        <p:tgtEl>
                                          <p:spTgt spid="55"/>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53"/>
                                        </p:tgtEl>
                                        <p:attrNameLst>
                                          <p:attrName>style.visibility</p:attrName>
                                        </p:attrNameLst>
                                      </p:cBhvr>
                                      <p:to>
                                        <p:strVal val="visible"/>
                                      </p:to>
                                    </p:set>
                                    <p:animEffect transition="in" filter="wipe(left)">
                                      <p:cBhvr>
                                        <p:cTn id="14" dur="500"/>
                                        <p:tgtEl>
                                          <p:spTgt spid="53"/>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58"/>
                                        </p:tgtEl>
                                        <p:attrNameLst>
                                          <p:attrName>style.visibility</p:attrName>
                                        </p:attrNameLst>
                                      </p:cBhvr>
                                      <p:to>
                                        <p:strVal val="visible"/>
                                      </p:to>
                                    </p:set>
                                    <p:animEffect transition="in" filter="wipe(left)">
                                      <p:cBhvr>
                                        <p:cTn id="17" dur="500"/>
                                        <p:tgtEl>
                                          <p:spTgt spid="58"/>
                                        </p:tgtEl>
                                      </p:cBhvr>
                                    </p:animEffect>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66"/>
                                        </p:tgtEl>
                                        <p:attrNameLst>
                                          <p:attrName>style.visibility</p:attrName>
                                        </p:attrNameLst>
                                      </p:cBhvr>
                                      <p:to>
                                        <p:strVal val="visible"/>
                                      </p:to>
                                    </p:set>
                                    <p:animEffect transition="in" filter="wipe(left)">
                                      <p:cBhvr>
                                        <p:cTn id="21" dur="500"/>
                                        <p:tgtEl>
                                          <p:spTgt spid="66"/>
                                        </p:tgtEl>
                                      </p:cBhvr>
                                    </p:animEffec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62"/>
                                        </p:tgtEl>
                                        <p:attrNameLst>
                                          <p:attrName>style.visibility</p:attrName>
                                        </p:attrNameLst>
                                      </p:cBhvr>
                                      <p:to>
                                        <p:strVal val="visible"/>
                                      </p:to>
                                    </p:set>
                                    <p:animEffect transition="in" filter="wipe(left)">
                                      <p:cBhvr>
                                        <p:cTn id="25" dur="500"/>
                                        <p:tgtEl>
                                          <p:spTgt spid="62"/>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61"/>
                                        </p:tgtEl>
                                        <p:attrNameLst>
                                          <p:attrName>style.visibility</p:attrName>
                                        </p:attrNameLst>
                                      </p:cBhvr>
                                      <p:to>
                                        <p:strVal val="visible"/>
                                      </p:to>
                                    </p:set>
                                    <p:animEffect transition="in" filter="wipe(left)">
                                      <p:cBhvr>
                                        <p:cTn id="28" dur="500"/>
                                        <p:tgtEl>
                                          <p:spTgt spid="61"/>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63"/>
                                        </p:tgtEl>
                                        <p:attrNameLst>
                                          <p:attrName>style.visibility</p:attrName>
                                        </p:attrNameLst>
                                      </p:cBhvr>
                                      <p:to>
                                        <p:strVal val="visible"/>
                                      </p:to>
                                    </p:set>
                                    <p:animEffect transition="in" filter="wipe(left)">
                                      <p:cBhvr>
                                        <p:cTn id="31"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5" grpId="0"/>
      <p:bldP spid="58" grpId="0"/>
      <p:bldP spid="61" grpId="0"/>
      <p:bldP spid="62" grpId="0"/>
      <p:bldP spid="63" grpId="0"/>
      <p:bldP spid="2" grpId="0" animBg="1"/>
      <p:bldP spid="66"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6" name="Rectangle 25"/>
          <p:cNvSpPr/>
          <p:nvPr/>
        </p:nvSpPr>
        <p:spPr>
          <a:xfrm>
            <a:off x="548642" y="548640"/>
            <a:ext cx="11113200" cy="5767753"/>
          </a:xfrm>
          <a:prstGeom prst="rect">
            <a:avLst/>
          </a:prstGeom>
          <a:solidFill>
            <a:srgbClr val="748197">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8" name="TextBox 47"/>
          <p:cNvSpPr txBox="1"/>
          <p:nvPr/>
        </p:nvSpPr>
        <p:spPr>
          <a:xfrm>
            <a:off x="2796006" y="4267063"/>
            <a:ext cx="1255550" cy="408125"/>
          </a:xfrm>
          <a:prstGeom prst="rect">
            <a:avLst/>
          </a:prstGeom>
          <a:noFill/>
        </p:spPr>
        <p:txBody>
          <a:bodyPr wrap="square" rtlCol="0">
            <a:spAutoFit/>
          </a:bodyPr>
          <a:lstStyle/>
          <a:p>
            <a:pPr algn="ctr">
              <a:lnSpc>
                <a:spcPct val="150000"/>
              </a:lnSpc>
            </a:pPr>
            <a:r>
              <a:rPr lang="id-ID" sz="1600" spc="150" dirty="0">
                <a:solidFill>
                  <a:schemeClr val="bg1"/>
                </a:solidFill>
                <a:latin typeface="Caviar Dreams" panose="020B0402020204020504" pitchFamily="34" charset="0"/>
              </a:rPr>
              <a:t>FIRST</a:t>
            </a:r>
          </a:p>
        </p:txBody>
      </p:sp>
      <p:sp>
        <p:nvSpPr>
          <p:cNvPr id="49" name="TextBox 48"/>
          <p:cNvSpPr txBox="1"/>
          <p:nvPr/>
        </p:nvSpPr>
        <p:spPr>
          <a:xfrm>
            <a:off x="8196064" y="4267063"/>
            <a:ext cx="1255550" cy="408125"/>
          </a:xfrm>
          <a:prstGeom prst="rect">
            <a:avLst/>
          </a:prstGeom>
          <a:noFill/>
        </p:spPr>
        <p:txBody>
          <a:bodyPr wrap="square" rtlCol="0">
            <a:spAutoFit/>
          </a:bodyPr>
          <a:lstStyle/>
          <a:p>
            <a:pPr algn="ctr">
              <a:lnSpc>
                <a:spcPct val="150000"/>
              </a:lnSpc>
            </a:pPr>
            <a:r>
              <a:rPr lang="id-ID" sz="1600" spc="150" dirty="0">
                <a:solidFill>
                  <a:schemeClr val="bg1"/>
                </a:solidFill>
                <a:latin typeface="Caviar Dreams" panose="020B0402020204020504" pitchFamily="34" charset="0"/>
              </a:rPr>
              <a:t>SECOND</a:t>
            </a:r>
          </a:p>
        </p:txBody>
      </p:sp>
      <p:sp>
        <p:nvSpPr>
          <p:cNvPr id="13" name="TextBox 12"/>
          <p:cNvSpPr txBox="1"/>
          <p:nvPr/>
        </p:nvSpPr>
        <p:spPr>
          <a:xfrm>
            <a:off x="2169009" y="2551109"/>
            <a:ext cx="2422458" cy="1569660"/>
          </a:xfrm>
          <a:prstGeom prst="rect">
            <a:avLst/>
          </a:prstGeom>
          <a:noFill/>
        </p:spPr>
        <p:txBody>
          <a:bodyPr wrap="none" rtlCol="0">
            <a:spAutoFit/>
          </a:bodyPr>
          <a:lstStyle/>
          <a:p>
            <a:pPr algn="ctr"/>
            <a:r>
              <a:rPr lang="id-ID" sz="9600" dirty="0">
                <a:solidFill>
                  <a:schemeClr val="bg1"/>
                </a:solidFill>
                <a:latin typeface="Caviar Dreams" panose="020B0402020204020504" pitchFamily="34" charset="0"/>
              </a:rPr>
              <a:t>99%</a:t>
            </a:r>
          </a:p>
        </p:txBody>
      </p:sp>
      <p:sp>
        <p:nvSpPr>
          <p:cNvPr id="14" name="TextBox 13"/>
          <p:cNvSpPr txBox="1"/>
          <p:nvPr/>
        </p:nvSpPr>
        <p:spPr>
          <a:xfrm>
            <a:off x="7569067" y="2551109"/>
            <a:ext cx="2422459" cy="1569660"/>
          </a:xfrm>
          <a:prstGeom prst="rect">
            <a:avLst/>
          </a:prstGeom>
          <a:noFill/>
        </p:spPr>
        <p:txBody>
          <a:bodyPr wrap="none" rtlCol="0">
            <a:spAutoFit/>
          </a:bodyPr>
          <a:lstStyle/>
          <a:p>
            <a:pPr algn="ctr"/>
            <a:r>
              <a:rPr lang="id-ID" sz="9600" dirty="0">
                <a:solidFill>
                  <a:schemeClr val="bg1"/>
                </a:solidFill>
                <a:latin typeface="Caviar Dreams" panose="020B0402020204020504" pitchFamily="34" charset="0"/>
              </a:rPr>
              <a:t>25%</a:t>
            </a:r>
          </a:p>
        </p:txBody>
      </p:sp>
      <p:sp>
        <p:nvSpPr>
          <p:cNvPr id="15" name="TextBox 14"/>
          <p:cNvSpPr txBox="1"/>
          <p:nvPr/>
        </p:nvSpPr>
        <p:spPr>
          <a:xfrm>
            <a:off x="2011376" y="4967776"/>
            <a:ext cx="2824810" cy="784830"/>
          </a:xfrm>
          <a:prstGeom prst="rect">
            <a:avLst/>
          </a:prstGeom>
          <a:noFill/>
        </p:spPr>
        <p:txBody>
          <a:bodyPr wrap="square" rtlCol="0">
            <a:spAutoFit/>
          </a:bodyPr>
          <a:lstStyle/>
          <a:p>
            <a:pPr algn="ctr">
              <a:lnSpc>
                <a:spcPct val="150000"/>
              </a:lnSpc>
            </a:pPr>
            <a:r>
              <a:rPr lang="id-ID" sz="1000" spc="150" dirty="0">
                <a:solidFill>
                  <a:schemeClr val="bg1"/>
                </a:solidFill>
                <a:latin typeface="Aller" panose="02000503030000020004" pitchFamily="2" charset="0"/>
              </a:rPr>
              <a:t>Lorem ipsum dolor sit amet, id congue sententiae mea, bonorum eruditi nominavi ut cum</a:t>
            </a:r>
          </a:p>
        </p:txBody>
      </p:sp>
      <p:sp>
        <p:nvSpPr>
          <p:cNvPr id="16" name="TextBox 15"/>
          <p:cNvSpPr txBox="1"/>
          <p:nvPr/>
        </p:nvSpPr>
        <p:spPr>
          <a:xfrm>
            <a:off x="7411434" y="4967776"/>
            <a:ext cx="2824810" cy="784830"/>
          </a:xfrm>
          <a:prstGeom prst="rect">
            <a:avLst/>
          </a:prstGeom>
          <a:noFill/>
        </p:spPr>
        <p:txBody>
          <a:bodyPr wrap="square" rtlCol="0">
            <a:spAutoFit/>
          </a:bodyPr>
          <a:lstStyle/>
          <a:p>
            <a:pPr algn="ctr">
              <a:lnSpc>
                <a:spcPct val="150000"/>
              </a:lnSpc>
            </a:pPr>
            <a:r>
              <a:rPr lang="id-ID" sz="1000" spc="150" dirty="0">
                <a:solidFill>
                  <a:schemeClr val="bg1"/>
                </a:solidFill>
                <a:latin typeface="Aller" panose="02000503030000020004" pitchFamily="2" charset="0"/>
              </a:rPr>
              <a:t>Lorem ipsum dolor sit amet, id congue sententiae mea, bonorum eruditi nominavi ut cum</a:t>
            </a:r>
          </a:p>
        </p:txBody>
      </p:sp>
      <p:sp>
        <p:nvSpPr>
          <p:cNvPr id="17" name="TextBox 16"/>
          <p:cNvSpPr txBox="1"/>
          <p:nvPr/>
        </p:nvSpPr>
        <p:spPr>
          <a:xfrm>
            <a:off x="931946" y="1093371"/>
            <a:ext cx="4785440" cy="1015663"/>
          </a:xfrm>
          <a:prstGeom prst="rect">
            <a:avLst/>
          </a:prstGeom>
          <a:noFill/>
        </p:spPr>
        <p:txBody>
          <a:bodyPr wrap="square" rtlCol="0" anchor="ctr">
            <a:spAutoFit/>
          </a:bodyPr>
          <a:lstStyle/>
          <a:p>
            <a:r>
              <a:rPr lang="id-ID" sz="6000" dirty="0">
                <a:solidFill>
                  <a:schemeClr val="bg1"/>
                </a:solidFill>
                <a:latin typeface="Caviar Dreams" panose="020B0402020204020504" pitchFamily="34" charset="0"/>
              </a:rPr>
              <a:t>SERVICES</a:t>
            </a:r>
          </a:p>
        </p:txBody>
      </p:sp>
      <p:cxnSp>
        <p:nvCxnSpPr>
          <p:cNvPr id="18" name="Straight Connector 17"/>
          <p:cNvCxnSpPr/>
          <p:nvPr/>
        </p:nvCxnSpPr>
        <p:spPr>
          <a:xfrm>
            <a:off x="1074600" y="2193207"/>
            <a:ext cx="792000" cy="0"/>
          </a:xfrm>
          <a:prstGeom prst="line">
            <a:avLst/>
          </a:prstGeom>
          <a:ln w="317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6114199" y="2593079"/>
            <a:ext cx="0" cy="3024000"/>
          </a:xfrm>
          <a:prstGeom prst="line">
            <a:avLst/>
          </a:prstGeom>
          <a:ln w="25400">
            <a:solidFill>
              <a:srgbClr val="E1E9F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763453617"/>
      </p:ext>
    </p:extLst>
  </p:cSld>
  <p:clrMapOvr>
    <a:masterClrMapping/>
  </p:clrMapOvr>
  <p:transition spd="slow">
    <p:cover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900" decel="100000" fill="hold"/>
                                        <p:tgtEl>
                                          <p:spTgt spid="1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fade">
                                      <p:cBhvr>
                                        <p:cTn id="13" dur="1000"/>
                                        <p:tgtEl>
                                          <p:spTgt spid="48"/>
                                        </p:tgtEl>
                                      </p:cBhvr>
                                    </p:animEffect>
                                    <p:anim calcmode="lin" valueType="num">
                                      <p:cBhvr>
                                        <p:cTn id="14" dur="1000" fill="hold"/>
                                        <p:tgtEl>
                                          <p:spTgt spid="48"/>
                                        </p:tgtEl>
                                        <p:attrNameLst>
                                          <p:attrName>ppt_x</p:attrName>
                                        </p:attrNameLst>
                                      </p:cBhvr>
                                      <p:tavLst>
                                        <p:tav tm="0">
                                          <p:val>
                                            <p:strVal val="#ppt_x"/>
                                          </p:val>
                                        </p:tav>
                                        <p:tav tm="100000">
                                          <p:val>
                                            <p:strVal val="#ppt_x"/>
                                          </p:val>
                                        </p:tav>
                                      </p:tavLst>
                                    </p:anim>
                                    <p:anim calcmode="lin" valueType="num">
                                      <p:cBhvr>
                                        <p:cTn id="15" dur="900" decel="100000" fill="hold"/>
                                        <p:tgtEl>
                                          <p:spTgt spid="48"/>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48"/>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anim calcmode="lin" valueType="num">
                                      <p:cBhvr>
                                        <p:cTn id="20" dur="1000" fill="hold"/>
                                        <p:tgtEl>
                                          <p:spTgt spid="15"/>
                                        </p:tgtEl>
                                        <p:attrNameLst>
                                          <p:attrName>ppt_x</p:attrName>
                                        </p:attrNameLst>
                                      </p:cBhvr>
                                      <p:tavLst>
                                        <p:tav tm="0">
                                          <p:val>
                                            <p:strVal val="#ppt_x"/>
                                          </p:val>
                                        </p:tav>
                                        <p:tav tm="100000">
                                          <p:val>
                                            <p:strVal val="#ppt_x"/>
                                          </p:val>
                                        </p:tav>
                                      </p:tavLst>
                                    </p:anim>
                                    <p:anim calcmode="lin" valueType="num">
                                      <p:cBhvr>
                                        <p:cTn id="21" dur="900" decel="100000" fill="hold"/>
                                        <p:tgtEl>
                                          <p:spTgt spid="15"/>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childTnLst>
                          </p:cTn>
                        </p:par>
                        <p:par>
                          <p:cTn id="23" fill="hold">
                            <p:stCondLst>
                              <p:cond delay="1000"/>
                            </p:stCondLst>
                            <p:childTnLst>
                              <p:par>
                                <p:cTn id="24" presetID="37"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1000"/>
                                        <p:tgtEl>
                                          <p:spTgt spid="14"/>
                                        </p:tgtEl>
                                      </p:cBhvr>
                                    </p:animEffect>
                                    <p:anim calcmode="lin" valueType="num">
                                      <p:cBhvr>
                                        <p:cTn id="27" dur="1000" fill="hold"/>
                                        <p:tgtEl>
                                          <p:spTgt spid="14"/>
                                        </p:tgtEl>
                                        <p:attrNameLst>
                                          <p:attrName>ppt_x</p:attrName>
                                        </p:attrNameLst>
                                      </p:cBhvr>
                                      <p:tavLst>
                                        <p:tav tm="0">
                                          <p:val>
                                            <p:strVal val="#ppt_x"/>
                                          </p:val>
                                        </p:tav>
                                        <p:tav tm="100000">
                                          <p:val>
                                            <p:strVal val="#ppt_x"/>
                                          </p:val>
                                        </p:tav>
                                      </p:tavLst>
                                    </p:anim>
                                    <p:anim calcmode="lin" valueType="num">
                                      <p:cBhvr>
                                        <p:cTn id="28" dur="900" decel="100000" fill="hold"/>
                                        <p:tgtEl>
                                          <p:spTgt spid="14"/>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par>
                                <p:cTn id="30" presetID="37" presetClass="entr" presetSubtype="0" fill="hold" grpId="0" nodeType="withEffect">
                                  <p:stCondLst>
                                    <p:cond delay="0"/>
                                  </p:stCondLst>
                                  <p:childTnLst>
                                    <p:set>
                                      <p:cBhvr>
                                        <p:cTn id="31" dur="1" fill="hold">
                                          <p:stCondLst>
                                            <p:cond delay="0"/>
                                          </p:stCondLst>
                                        </p:cTn>
                                        <p:tgtEl>
                                          <p:spTgt spid="49"/>
                                        </p:tgtEl>
                                        <p:attrNameLst>
                                          <p:attrName>style.visibility</p:attrName>
                                        </p:attrNameLst>
                                      </p:cBhvr>
                                      <p:to>
                                        <p:strVal val="visible"/>
                                      </p:to>
                                    </p:set>
                                    <p:animEffect transition="in" filter="fade">
                                      <p:cBhvr>
                                        <p:cTn id="32" dur="1000"/>
                                        <p:tgtEl>
                                          <p:spTgt spid="49"/>
                                        </p:tgtEl>
                                      </p:cBhvr>
                                    </p:animEffect>
                                    <p:anim calcmode="lin" valueType="num">
                                      <p:cBhvr>
                                        <p:cTn id="33" dur="1000" fill="hold"/>
                                        <p:tgtEl>
                                          <p:spTgt spid="49"/>
                                        </p:tgtEl>
                                        <p:attrNameLst>
                                          <p:attrName>ppt_x</p:attrName>
                                        </p:attrNameLst>
                                      </p:cBhvr>
                                      <p:tavLst>
                                        <p:tav tm="0">
                                          <p:val>
                                            <p:strVal val="#ppt_x"/>
                                          </p:val>
                                        </p:tav>
                                        <p:tav tm="100000">
                                          <p:val>
                                            <p:strVal val="#ppt_x"/>
                                          </p:val>
                                        </p:tav>
                                      </p:tavLst>
                                    </p:anim>
                                    <p:anim calcmode="lin" valueType="num">
                                      <p:cBhvr>
                                        <p:cTn id="34" dur="900" decel="100000" fill="hold"/>
                                        <p:tgtEl>
                                          <p:spTgt spid="49"/>
                                        </p:tgtEl>
                                        <p:attrNameLst>
                                          <p:attrName>ppt_y</p:attrName>
                                        </p:attrNameLst>
                                      </p:cBhvr>
                                      <p:tavLst>
                                        <p:tav tm="0">
                                          <p:val>
                                            <p:strVal val="#ppt_y+1"/>
                                          </p:val>
                                        </p:tav>
                                        <p:tav tm="100000">
                                          <p:val>
                                            <p:strVal val="#ppt_y-.03"/>
                                          </p:val>
                                        </p:tav>
                                      </p:tavLst>
                                    </p:anim>
                                    <p:anim calcmode="lin" valueType="num">
                                      <p:cBhvr>
                                        <p:cTn id="35" dur="100" accel="100000" fill="hold">
                                          <p:stCondLst>
                                            <p:cond delay="900"/>
                                          </p:stCondLst>
                                        </p:cTn>
                                        <p:tgtEl>
                                          <p:spTgt spid="49"/>
                                        </p:tgtEl>
                                        <p:attrNameLst>
                                          <p:attrName>ppt_y</p:attrName>
                                        </p:attrNameLst>
                                      </p:cBhvr>
                                      <p:tavLst>
                                        <p:tav tm="0">
                                          <p:val>
                                            <p:strVal val="#ppt_y-.03"/>
                                          </p:val>
                                        </p:tav>
                                        <p:tav tm="100000">
                                          <p:val>
                                            <p:strVal val="#ppt_y"/>
                                          </p:val>
                                        </p:tav>
                                      </p:tavLst>
                                    </p:anim>
                                  </p:childTnLst>
                                </p:cTn>
                              </p:par>
                              <p:par>
                                <p:cTn id="36" presetID="37" presetClass="entr" presetSubtype="0"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1000"/>
                                        <p:tgtEl>
                                          <p:spTgt spid="16"/>
                                        </p:tgtEl>
                                      </p:cBhvr>
                                    </p:animEffect>
                                    <p:anim calcmode="lin" valueType="num">
                                      <p:cBhvr>
                                        <p:cTn id="39" dur="1000" fill="hold"/>
                                        <p:tgtEl>
                                          <p:spTgt spid="16"/>
                                        </p:tgtEl>
                                        <p:attrNameLst>
                                          <p:attrName>ppt_x</p:attrName>
                                        </p:attrNameLst>
                                      </p:cBhvr>
                                      <p:tavLst>
                                        <p:tav tm="0">
                                          <p:val>
                                            <p:strVal val="#ppt_x"/>
                                          </p:val>
                                        </p:tav>
                                        <p:tav tm="100000">
                                          <p:val>
                                            <p:strVal val="#ppt_x"/>
                                          </p:val>
                                        </p:tav>
                                      </p:tavLst>
                                    </p:anim>
                                    <p:anim calcmode="lin" valueType="num">
                                      <p:cBhvr>
                                        <p:cTn id="40" dur="900" decel="100000" fill="hold"/>
                                        <p:tgtEl>
                                          <p:spTgt spid="16"/>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9" grpId="0"/>
      <p:bldP spid="13" grpId="0"/>
      <p:bldP spid="14" grpId="0"/>
      <p:bldP spid="15" grpId="0"/>
      <p:bldP spid="16" grpId="0"/>
    </p:bld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4" name="Rectangle 43"/>
          <p:cNvSpPr/>
          <p:nvPr/>
        </p:nvSpPr>
        <p:spPr>
          <a:xfrm>
            <a:off x="548642" y="548640"/>
            <a:ext cx="11113200" cy="5767753"/>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8" name="Rectangle 27"/>
          <p:cNvSpPr/>
          <p:nvPr/>
        </p:nvSpPr>
        <p:spPr>
          <a:xfrm>
            <a:off x="0" y="4004196"/>
            <a:ext cx="12192000" cy="2856331"/>
          </a:xfrm>
          <a:prstGeom prst="rect">
            <a:avLst/>
          </a:prstGeom>
          <a:blipFill dpi="0" rotWithShape="1">
            <a:blip r:embed="rId2"/>
            <a:srcRect/>
            <a:stretch>
              <a:fillRect b="-17457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8" name="TextBox 47"/>
          <p:cNvSpPr txBox="1"/>
          <p:nvPr/>
        </p:nvSpPr>
        <p:spPr>
          <a:xfrm>
            <a:off x="1866600" y="2892911"/>
            <a:ext cx="1255550" cy="461665"/>
          </a:xfrm>
          <a:prstGeom prst="rect">
            <a:avLst/>
          </a:prstGeom>
          <a:noFill/>
        </p:spPr>
        <p:txBody>
          <a:bodyPr wrap="square" rtlCol="0">
            <a:spAutoFit/>
          </a:bodyPr>
          <a:lstStyle/>
          <a:p>
            <a:pPr>
              <a:lnSpc>
                <a:spcPct val="150000"/>
              </a:lnSpc>
            </a:pPr>
            <a:r>
              <a:rPr lang="id-ID" sz="1600" spc="150" dirty="0">
                <a:solidFill>
                  <a:schemeClr val="bg1"/>
                </a:solidFill>
                <a:latin typeface="Caviar Dreams" panose="020B0402020204020504" pitchFamily="34" charset="0"/>
              </a:rPr>
              <a:t>FIRST</a:t>
            </a:r>
          </a:p>
        </p:txBody>
      </p:sp>
      <p:sp>
        <p:nvSpPr>
          <p:cNvPr id="49" name="TextBox 48"/>
          <p:cNvSpPr txBox="1"/>
          <p:nvPr/>
        </p:nvSpPr>
        <p:spPr>
          <a:xfrm>
            <a:off x="4408575" y="2881417"/>
            <a:ext cx="1255550" cy="461665"/>
          </a:xfrm>
          <a:prstGeom prst="rect">
            <a:avLst/>
          </a:prstGeom>
          <a:noFill/>
        </p:spPr>
        <p:txBody>
          <a:bodyPr wrap="square" rtlCol="0">
            <a:spAutoFit/>
          </a:bodyPr>
          <a:lstStyle/>
          <a:p>
            <a:pPr>
              <a:lnSpc>
                <a:spcPct val="150000"/>
              </a:lnSpc>
            </a:pPr>
            <a:r>
              <a:rPr lang="id-ID" sz="1600" spc="150" dirty="0">
                <a:solidFill>
                  <a:schemeClr val="bg1"/>
                </a:solidFill>
                <a:latin typeface="Caviar Dreams" panose="020B0402020204020504" pitchFamily="34" charset="0"/>
              </a:rPr>
              <a:t>SECOND</a:t>
            </a:r>
          </a:p>
        </p:txBody>
      </p:sp>
      <p:sp>
        <p:nvSpPr>
          <p:cNvPr id="50" name="TextBox 49"/>
          <p:cNvSpPr txBox="1"/>
          <p:nvPr/>
        </p:nvSpPr>
        <p:spPr>
          <a:xfrm>
            <a:off x="7133872" y="2877395"/>
            <a:ext cx="1255550" cy="461665"/>
          </a:xfrm>
          <a:prstGeom prst="rect">
            <a:avLst/>
          </a:prstGeom>
          <a:noFill/>
        </p:spPr>
        <p:txBody>
          <a:bodyPr wrap="square" rtlCol="0">
            <a:spAutoFit/>
          </a:bodyPr>
          <a:lstStyle/>
          <a:p>
            <a:pPr>
              <a:lnSpc>
                <a:spcPct val="150000"/>
              </a:lnSpc>
            </a:pPr>
            <a:r>
              <a:rPr lang="id-ID" sz="1600" spc="150" dirty="0">
                <a:solidFill>
                  <a:schemeClr val="bg1"/>
                </a:solidFill>
                <a:latin typeface="Caviar Dreams" panose="020B0402020204020504" pitchFamily="34" charset="0"/>
              </a:rPr>
              <a:t>THIRD</a:t>
            </a:r>
          </a:p>
        </p:txBody>
      </p:sp>
      <p:sp>
        <p:nvSpPr>
          <p:cNvPr id="57" name="TextBox 56"/>
          <p:cNvSpPr txBox="1"/>
          <p:nvPr/>
        </p:nvSpPr>
        <p:spPr>
          <a:xfrm>
            <a:off x="9662546" y="2891890"/>
            <a:ext cx="1255550" cy="461665"/>
          </a:xfrm>
          <a:prstGeom prst="rect">
            <a:avLst/>
          </a:prstGeom>
          <a:noFill/>
        </p:spPr>
        <p:txBody>
          <a:bodyPr wrap="square" rtlCol="0">
            <a:spAutoFit/>
          </a:bodyPr>
          <a:lstStyle/>
          <a:p>
            <a:pPr>
              <a:lnSpc>
                <a:spcPct val="150000"/>
              </a:lnSpc>
            </a:pPr>
            <a:r>
              <a:rPr lang="id-ID" sz="1600" spc="150" dirty="0">
                <a:solidFill>
                  <a:schemeClr val="bg1"/>
                </a:solidFill>
                <a:latin typeface="Caviar Dreams" panose="020B0402020204020504" pitchFamily="34" charset="0"/>
              </a:rPr>
              <a:t>FOURTH</a:t>
            </a:r>
          </a:p>
        </p:txBody>
      </p:sp>
      <p:grpSp>
        <p:nvGrpSpPr>
          <p:cNvPr id="26" name="Group 25"/>
          <p:cNvGrpSpPr/>
          <p:nvPr/>
        </p:nvGrpSpPr>
        <p:grpSpPr>
          <a:xfrm>
            <a:off x="1250245" y="2891890"/>
            <a:ext cx="440709" cy="440709"/>
            <a:chOff x="1064525" y="3429000"/>
            <a:chExt cx="440709" cy="440709"/>
          </a:xfrm>
        </p:grpSpPr>
        <p:sp>
          <p:nvSpPr>
            <p:cNvPr id="27" name="Oval 26"/>
            <p:cNvSpPr/>
            <p:nvPr/>
          </p:nvSpPr>
          <p:spPr>
            <a:xfrm>
              <a:off x="1064525" y="3429000"/>
              <a:ext cx="440709" cy="440709"/>
            </a:xfrm>
            <a:prstGeom prst="ellipse">
              <a:avLst/>
            </a:prstGeom>
            <a:solidFill>
              <a:srgbClr val="DECDBD">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3" name="Oval 42"/>
            <p:cNvSpPr/>
            <p:nvPr/>
          </p:nvSpPr>
          <p:spPr>
            <a:xfrm>
              <a:off x="1108595" y="3473070"/>
              <a:ext cx="352568" cy="352568"/>
            </a:xfrm>
            <a:prstGeom prst="ellipse">
              <a:avLst/>
            </a:prstGeom>
            <a:solidFill>
              <a:srgbClr val="DECD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45" name="TextBox 44"/>
          <p:cNvSpPr txBox="1"/>
          <p:nvPr/>
        </p:nvSpPr>
        <p:spPr>
          <a:xfrm>
            <a:off x="931946" y="1093371"/>
            <a:ext cx="4785440" cy="1015663"/>
          </a:xfrm>
          <a:prstGeom prst="rect">
            <a:avLst/>
          </a:prstGeom>
          <a:noFill/>
        </p:spPr>
        <p:txBody>
          <a:bodyPr wrap="square" rtlCol="0" anchor="ctr">
            <a:spAutoFit/>
          </a:bodyPr>
          <a:lstStyle/>
          <a:p>
            <a:r>
              <a:rPr lang="id-ID" sz="6000" dirty="0">
                <a:solidFill>
                  <a:schemeClr val="bg1"/>
                </a:solidFill>
                <a:latin typeface="Caviar Dreams" panose="020B0402020204020504" pitchFamily="34" charset="0"/>
              </a:rPr>
              <a:t>FEATURES</a:t>
            </a:r>
          </a:p>
        </p:txBody>
      </p:sp>
      <p:cxnSp>
        <p:nvCxnSpPr>
          <p:cNvPr id="47" name="Straight Connector 46"/>
          <p:cNvCxnSpPr/>
          <p:nvPr/>
        </p:nvCxnSpPr>
        <p:spPr>
          <a:xfrm>
            <a:off x="1074600" y="2193207"/>
            <a:ext cx="792000" cy="0"/>
          </a:xfrm>
          <a:prstGeom prst="line">
            <a:avLst/>
          </a:prstGeom>
          <a:ln w="317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nvGrpSpPr>
          <p:cNvPr id="51" name="Group 50"/>
          <p:cNvGrpSpPr/>
          <p:nvPr/>
        </p:nvGrpSpPr>
        <p:grpSpPr>
          <a:xfrm>
            <a:off x="3788476" y="2884764"/>
            <a:ext cx="440709" cy="440709"/>
            <a:chOff x="1064525" y="3429000"/>
            <a:chExt cx="440709" cy="440709"/>
          </a:xfrm>
        </p:grpSpPr>
        <p:sp>
          <p:nvSpPr>
            <p:cNvPr id="52" name="Oval 51"/>
            <p:cNvSpPr/>
            <p:nvPr/>
          </p:nvSpPr>
          <p:spPr>
            <a:xfrm>
              <a:off x="1064525" y="3429000"/>
              <a:ext cx="440709" cy="440709"/>
            </a:xfrm>
            <a:prstGeom prst="ellipse">
              <a:avLst/>
            </a:prstGeom>
            <a:solidFill>
              <a:srgbClr val="DECDBD">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3" name="Oval 52"/>
            <p:cNvSpPr/>
            <p:nvPr/>
          </p:nvSpPr>
          <p:spPr>
            <a:xfrm>
              <a:off x="1108595" y="3473070"/>
              <a:ext cx="352568" cy="352568"/>
            </a:xfrm>
            <a:prstGeom prst="ellipse">
              <a:avLst/>
            </a:prstGeom>
            <a:solidFill>
              <a:srgbClr val="DECD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54" name="Group 53"/>
          <p:cNvGrpSpPr/>
          <p:nvPr/>
        </p:nvGrpSpPr>
        <p:grpSpPr>
          <a:xfrm>
            <a:off x="6566221" y="2891890"/>
            <a:ext cx="440709" cy="440709"/>
            <a:chOff x="1064525" y="3429000"/>
            <a:chExt cx="440709" cy="440709"/>
          </a:xfrm>
        </p:grpSpPr>
        <p:sp>
          <p:nvSpPr>
            <p:cNvPr id="55" name="Oval 54"/>
            <p:cNvSpPr/>
            <p:nvPr/>
          </p:nvSpPr>
          <p:spPr>
            <a:xfrm>
              <a:off x="1064525" y="3429000"/>
              <a:ext cx="440709" cy="440709"/>
            </a:xfrm>
            <a:prstGeom prst="ellipse">
              <a:avLst/>
            </a:prstGeom>
            <a:solidFill>
              <a:srgbClr val="DECDBD">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6" name="Oval 55"/>
            <p:cNvSpPr/>
            <p:nvPr/>
          </p:nvSpPr>
          <p:spPr>
            <a:xfrm>
              <a:off x="1108595" y="3473070"/>
              <a:ext cx="352568" cy="352568"/>
            </a:xfrm>
            <a:prstGeom prst="ellipse">
              <a:avLst/>
            </a:prstGeom>
            <a:solidFill>
              <a:srgbClr val="DECD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58" name="Group 57"/>
          <p:cNvGrpSpPr/>
          <p:nvPr/>
        </p:nvGrpSpPr>
        <p:grpSpPr>
          <a:xfrm>
            <a:off x="9104452" y="2852000"/>
            <a:ext cx="440709" cy="440709"/>
            <a:chOff x="1064525" y="3429000"/>
            <a:chExt cx="440709" cy="440709"/>
          </a:xfrm>
        </p:grpSpPr>
        <p:sp>
          <p:nvSpPr>
            <p:cNvPr id="59" name="Oval 58"/>
            <p:cNvSpPr/>
            <p:nvPr/>
          </p:nvSpPr>
          <p:spPr>
            <a:xfrm>
              <a:off x="1064525" y="3429000"/>
              <a:ext cx="440709" cy="440709"/>
            </a:xfrm>
            <a:prstGeom prst="ellipse">
              <a:avLst/>
            </a:prstGeom>
            <a:solidFill>
              <a:srgbClr val="DECDBD">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0" name="Oval 59"/>
            <p:cNvSpPr/>
            <p:nvPr/>
          </p:nvSpPr>
          <p:spPr>
            <a:xfrm>
              <a:off x="1108595" y="3473070"/>
              <a:ext cx="352568" cy="352568"/>
            </a:xfrm>
            <a:prstGeom prst="ellipse">
              <a:avLst/>
            </a:prstGeom>
            <a:solidFill>
              <a:srgbClr val="DECD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Tree>
    <p:extLst>
      <p:ext uri="{BB962C8B-B14F-4D97-AF65-F5344CB8AC3E}">
        <p14:creationId xmlns:p14="http://schemas.microsoft.com/office/powerpoint/2010/main" xmlns="" val="4105846635"/>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900" decel="100000" fill="hold"/>
                                        <p:tgtEl>
                                          <p:spTgt spid="26"/>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6"/>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37" presetClass="entr" presetSubtype="0" fill="hold" nodeType="afterEffect">
                                  <p:stCondLst>
                                    <p:cond delay="0"/>
                                  </p:stCondLst>
                                  <p:childTnLst>
                                    <p:set>
                                      <p:cBhvr>
                                        <p:cTn id="13" dur="1" fill="hold">
                                          <p:stCondLst>
                                            <p:cond delay="0"/>
                                          </p:stCondLst>
                                        </p:cTn>
                                        <p:tgtEl>
                                          <p:spTgt spid="51"/>
                                        </p:tgtEl>
                                        <p:attrNameLst>
                                          <p:attrName>style.visibility</p:attrName>
                                        </p:attrNameLst>
                                      </p:cBhvr>
                                      <p:to>
                                        <p:strVal val="visible"/>
                                      </p:to>
                                    </p:set>
                                    <p:animEffect transition="in" filter="fade">
                                      <p:cBhvr>
                                        <p:cTn id="14" dur="1000"/>
                                        <p:tgtEl>
                                          <p:spTgt spid="51"/>
                                        </p:tgtEl>
                                      </p:cBhvr>
                                    </p:animEffect>
                                    <p:anim calcmode="lin" valueType="num">
                                      <p:cBhvr>
                                        <p:cTn id="15" dur="1000" fill="hold"/>
                                        <p:tgtEl>
                                          <p:spTgt spid="51"/>
                                        </p:tgtEl>
                                        <p:attrNameLst>
                                          <p:attrName>ppt_x</p:attrName>
                                        </p:attrNameLst>
                                      </p:cBhvr>
                                      <p:tavLst>
                                        <p:tav tm="0">
                                          <p:val>
                                            <p:strVal val="#ppt_x"/>
                                          </p:val>
                                        </p:tav>
                                        <p:tav tm="100000">
                                          <p:val>
                                            <p:strVal val="#ppt_x"/>
                                          </p:val>
                                        </p:tav>
                                      </p:tavLst>
                                    </p:anim>
                                    <p:anim calcmode="lin" valueType="num">
                                      <p:cBhvr>
                                        <p:cTn id="16" dur="900" decel="100000" fill="hold"/>
                                        <p:tgtEl>
                                          <p:spTgt spid="51"/>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51"/>
                                        </p:tgtEl>
                                        <p:attrNameLst>
                                          <p:attrName>ppt_y</p:attrName>
                                        </p:attrNameLst>
                                      </p:cBhvr>
                                      <p:tavLst>
                                        <p:tav tm="0">
                                          <p:val>
                                            <p:strVal val="#ppt_y-.03"/>
                                          </p:val>
                                        </p:tav>
                                        <p:tav tm="100000">
                                          <p:val>
                                            <p:strVal val="#ppt_y"/>
                                          </p:val>
                                        </p:tav>
                                      </p:tavLst>
                                    </p:anim>
                                  </p:childTnLst>
                                </p:cTn>
                              </p:par>
                            </p:childTnLst>
                          </p:cTn>
                        </p:par>
                        <p:par>
                          <p:cTn id="18" fill="hold">
                            <p:stCondLst>
                              <p:cond delay="2000"/>
                            </p:stCondLst>
                            <p:childTnLst>
                              <p:par>
                                <p:cTn id="19" presetID="37" presetClass="entr" presetSubtype="0" fill="hold" nodeType="afterEffect">
                                  <p:stCondLst>
                                    <p:cond delay="0"/>
                                  </p:stCondLst>
                                  <p:childTnLst>
                                    <p:set>
                                      <p:cBhvr>
                                        <p:cTn id="20" dur="1" fill="hold">
                                          <p:stCondLst>
                                            <p:cond delay="0"/>
                                          </p:stCondLst>
                                        </p:cTn>
                                        <p:tgtEl>
                                          <p:spTgt spid="54"/>
                                        </p:tgtEl>
                                        <p:attrNameLst>
                                          <p:attrName>style.visibility</p:attrName>
                                        </p:attrNameLst>
                                      </p:cBhvr>
                                      <p:to>
                                        <p:strVal val="visible"/>
                                      </p:to>
                                    </p:set>
                                    <p:animEffect transition="in" filter="fade">
                                      <p:cBhvr>
                                        <p:cTn id="21" dur="1000"/>
                                        <p:tgtEl>
                                          <p:spTgt spid="54"/>
                                        </p:tgtEl>
                                      </p:cBhvr>
                                    </p:animEffect>
                                    <p:anim calcmode="lin" valueType="num">
                                      <p:cBhvr>
                                        <p:cTn id="22" dur="1000" fill="hold"/>
                                        <p:tgtEl>
                                          <p:spTgt spid="54"/>
                                        </p:tgtEl>
                                        <p:attrNameLst>
                                          <p:attrName>ppt_x</p:attrName>
                                        </p:attrNameLst>
                                      </p:cBhvr>
                                      <p:tavLst>
                                        <p:tav tm="0">
                                          <p:val>
                                            <p:strVal val="#ppt_x"/>
                                          </p:val>
                                        </p:tav>
                                        <p:tav tm="100000">
                                          <p:val>
                                            <p:strVal val="#ppt_x"/>
                                          </p:val>
                                        </p:tav>
                                      </p:tavLst>
                                    </p:anim>
                                    <p:anim calcmode="lin" valueType="num">
                                      <p:cBhvr>
                                        <p:cTn id="23" dur="900" decel="100000" fill="hold"/>
                                        <p:tgtEl>
                                          <p:spTgt spid="54"/>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54"/>
                                        </p:tgtEl>
                                        <p:attrNameLst>
                                          <p:attrName>ppt_y</p:attrName>
                                        </p:attrNameLst>
                                      </p:cBhvr>
                                      <p:tavLst>
                                        <p:tav tm="0">
                                          <p:val>
                                            <p:strVal val="#ppt_y-.03"/>
                                          </p:val>
                                        </p:tav>
                                        <p:tav tm="100000">
                                          <p:val>
                                            <p:strVal val="#ppt_y"/>
                                          </p:val>
                                        </p:tav>
                                      </p:tavLst>
                                    </p:anim>
                                  </p:childTnLst>
                                </p:cTn>
                              </p:par>
                            </p:childTnLst>
                          </p:cTn>
                        </p:par>
                        <p:par>
                          <p:cTn id="25" fill="hold">
                            <p:stCondLst>
                              <p:cond delay="3000"/>
                            </p:stCondLst>
                            <p:childTnLst>
                              <p:par>
                                <p:cTn id="26" presetID="37" presetClass="entr" presetSubtype="0" fill="hold" nodeType="afterEffect">
                                  <p:stCondLst>
                                    <p:cond delay="0"/>
                                  </p:stCondLst>
                                  <p:childTnLst>
                                    <p:set>
                                      <p:cBhvr>
                                        <p:cTn id="27" dur="1" fill="hold">
                                          <p:stCondLst>
                                            <p:cond delay="0"/>
                                          </p:stCondLst>
                                        </p:cTn>
                                        <p:tgtEl>
                                          <p:spTgt spid="58"/>
                                        </p:tgtEl>
                                        <p:attrNameLst>
                                          <p:attrName>style.visibility</p:attrName>
                                        </p:attrNameLst>
                                      </p:cBhvr>
                                      <p:to>
                                        <p:strVal val="visible"/>
                                      </p:to>
                                    </p:set>
                                    <p:animEffect transition="in" filter="fade">
                                      <p:cBhvr>
                                        <p:cTn id="28" dur="1000"/>
                                        <p:tgtEl>
                                          <p:spTgt spid="58"/>
                                        </p:tgtEl>
                                      </p:cBhvr>
                                    </p:animEffect>
                                    <p:anim calcmode="lin" valueType="num">
                                      <p:cBhvr>
                                        <p:cTn id="29" dur="1000" fill="hold"/>
                                        <p:tgtEl>
                                          <p:spTgt spid="58"/>
                                        </p:tgtEl>
                                        <p:attrNameLst>
                                          <p:attrName>ppt_x</p:attrName>
                                        </p:attrNameLst>
                                      </p:cBhvr>
                                      <p:tavLst>
                                        <p:tav tm="0">
                                          <p:val>
                                            <p:strVal val="#ppt_x"/>
                                          </p:val>
                                        </p:tav>
                                        <p:tav tm="100000">
                                          <p:val>
                                            <p:strVal val="#ppt_x"/>
                                          </p:val>
                                        </p:tav>
                                      </p:tavLst>
                                    </p:anim>
                                    <p:anim calcmode="lin" valueType="num">
                                      <p:cBhvr>
                                        <p:cTn id="30" dur="900" decel="100000" fill="hold"/>
                                        <p:tgtEl>
                                          <p:spTgt spid="58"/>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5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4" name="Rectangle 43"/>
          <p:cNvSpPr/>
          <p:nvPr/>
        </p:nvSpPr>
        <p:spPr>
          <a:xfrm>
            <a:off x="548642" y="548640"/>
            <a:ext cx="11113200" cy="5767753"/>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8" name="TextBox 47"/>
          <p:cNvSpPr txBox="1"/>
          <p:nvPr/>
        </p:nvSpPr>
        <p:spPr>
          <a:xfrm>
            <a:off x="1543117" y="4564267"/>
            <a:ext cx="1255550" cy="408125"/>
          </a:xfrm>
          <a:prstGeom prst="rect">
            <a:avLst/>
          </a:prstGeom>
          <a:noFill/>
        </p:spPr>
        <p:txBody>
          <a:bodyPr wrap="square" rtlCol="0">
            <a:spAutoFit/>
          </a:bodyPr>
          <a:lstStyle/>
          <a:p>
            <a:pPr algn="ctr">
              <a:lnSpc>
                <a:spcPct val="150000"/>
              </a:lnSpc>
            </a:pPr>
            <a:r>
              <a:rPr lang="id-ID" sz="1600" spc="150" dirty="0">
                <a:solidFill>
                  <a:schemeClr val="bg1"/>
                </a:solidFill>
                <a:latin typeface="Caviar Dreams" panose="020B0402020204020504" pitchFamily="34" charset="0"/>
              </a:rPr>
              <a:t>FIRST</a:t>
            </a:r>
          </a:p>
        </p:txBody>
      </p:sp>
      <p:sp>
        <p:nvSpPr>
          <p:cNvPr id="49" name="TextBox 48"/>
          <p:cNvSpPr txBox="1"/>
          <p:nvPr/>
        </p:nvSpPr>
        <p:spPr>
          <a:xfrm>
            <a:off x="4148570" y="4578762"/>
            <a:ext cx="1255550" cy="461665"/>
          </a:xfrm>
          <a:prstGeom prst="rect">
            <a:avLst/>
          </a:prstGeom>
          <a:noFill/>
        </p:spPr>
        <p:txBody>
          <a:bodyPr wrap="square" rtlCol="0">
            <a:spAutoFit/>
          </a:bodyPr>
          <a:lstStyle/>
          <a:p>
            <a:pPr algn="ctr">
              <a:lnSpc>
                <a:spcPct val="150000"/>
              </a:lnSpc>
            </a:pPr>
            <a:r>
              <a:rPr lang="id-ID" sz="1600" spc="150" dirty="0">
                <a:solidFill>
                  <a:schemeClr val="bg1"/>
                </a:solidFill>
                <a:latin typeface="Caviar Dreams" panose="020B0402020204020504" pitchFamily="34" charset="0"/>
              </a:rPr>
              <a:t>SECOND</a:t>
            </a:r>
          </a:p>
        </p:txBody>
      </p:sp>
      <p:sp>
        <p:nvSpPr>
          <p:cNvPr id="50" name="TextBox 49"/>
          <p:cNvSpPr txBox="1"/>
          <p:nvPr/>
        </p:nvSpPr>
        <p:spPr>
          <a:xfrm>
            <a:off x="6790396" y="4578762"/>
            <a:ext cx="1255550" cy="408125"/>
          </a:xfrm>
          <a:prstGeom prst="rect">
            <a:avLst/>
          </a:prstGeom>
          <a:noFill/>
        </p:spPr>
        <p:txBody>
          <a:bodyPr wrap="square" rtlCol="0">
            <a:spAutoFit/>
          </a:bodyPr>
          <a:lstStyle/>
          <a:p>
            <a:pPr algn="ctr">
              <a:lnSpc>
                <a:spcPct val="150000"/>
              </a:lnSpc>
            </a:pPr>
            <a:r>
              <a:rPr lang="id-ID" sz="1600" spc="150" dirty="0">
                <a:solidFill>
                  <a:schemeClr val="bg1"/>
                </a:solidFill>
                <a:latin typeface="Caviar Dreams" panose="020B0402020204020504" pitchFamily="34" charset="0"/>
              </a:rPr>
              <a:t>THIRD</a:t>
            </a:r>
          </a:p>
        </p:txBody>
      </p:sp>
      <p:sp>
        <p:nvSpPr>
          <p:cNvPr id="57" name="TextBox 56"/>
          <p:cNvSpPr txBox="1"/>
          <p:nvPr/>
        </p:nvSpPr>
        <p:spPr>
          <a:xfrm>
            <a:off x="9425420" y="4564266"/>
            <a:ext cx="1255550" cy="408125"/>
          </a:xfrm>
          <a:prstGeom prst="rect">
            <a:avLst/>
          </a:prstGeom>
          <a:noFill/>
        </p:spPr>
        <p:txBody>
          <a:bodyPr wrap="square" rtlCol="0">
            <a:spAutoFit/>
          </a:bodyPr>
          <a:lstStyle/>
          <a:p>
            <a:pPr algn="ctr">
              <a:lnSpc>
                <a:spcPct val="150000"/>
              </a:lnSpc>
            </a:pPr>
            <a:r>
              <a:rPr lang="id-ID" sz="1600" spc="150" dirty="0">
                <a:solidFill>
                  <a:schemeClr val="bg1"/>
                </a:solidFill>
                <a:latin typeface="Caviar Dreams" panose="020B0402020204020504" pitchFamily="34" charset="0"/>
              </a:rPr>
              <a:t>FOURTH</a:t>
            </a:r>
          </a:p>
        </p:txBody>
      </p:sp>
      <p:sp>
        <p:nvSpPr>
          <p:cNvPr id="27" name="Oval 26"/>
          <p:cNvSpPr/>
          <p:nvPr/>
        </p:nvSpPr>
        <p:spPr>
          <a:xfrm>
            <a:off x="1250245" y="2543554"/>
            <a:ext cx="1841298" cy="1841298"/>
          </a:xfrm>
          <a:prstGeom prst="ellipse">
            <a:avLst/>
          </a:prstGeom>
          <a:solidFill>
            <a:srgbClr val="DECDBD">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3" name="Oval 42"/>
          <p:cNvSpPr/>
          <p:nvPr/>
        </p:nvSpPr>
        <p:spPr>
          <a:xfrm>
            <a:off x="1434371" y="2727680"/>
            <a:ext cx="1473042" cy="1473042"/>
          </a:xfrm>
          <a:prstGeom prst="ellipse">
            <a:avLst/>
          </a:prstGeom>
          <a:blipFill dpi="0" rotWithShape="1">
            <a:blip r:embed="rId2" cstate="print"/>
            <a:srcRect/>
            <a:stretch>
              <a:fillRect l="-9876" t="-116139" r="-987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5" name="TextBox 44"/>
          <p:cNvSpPr txBox="1"/>
          <p:nvPr/>
        </p:nvSpPr>
        <p:spPr>
          <a:xfrm>
            <a:off x="3704179" y="904689"/>
            <a:ext cx="4785440" cy="1015663"/>
          </a:xfrm>
          <a:prstGeom prst="rect">
            <a:avLst/>
          </a:prstGeom>
          <a:noFill/>
        </p:spPr>
        <p:txBody>
          <a:bodyPr wrap="square" rtlCol="0" anchor="ctr">
            <a:spAutoFit/>
          </a:bodyPr>
          <a:lstStyle/>
          <a:p>
            <a:pPr algn="ctr"/>
            <a:r>
              <a:rPr lang="id-ID" sz="6000" dirty="0">
                <a:solidFill>
                  <a:schemeClr val="bg1"/>
                </a:solidFill>
                <a:latin typeface="Caviar Dreams" panose="020B0402020204020504" pitchFamily="34" charset="0"/>
              </a:rPr>
              <a:t>FEATURES</a:t>
            </a:r>
          </a:p>
        </p:txBody>
      </p:sp>
      <p:cxnSp>
        <p:nvCxnSpPr>
          <p:cNvPr id="47" name="Straight Connector 46"/>
          <p:cNvCxnSpPr/>
          <p:nvPr/>
        </p:nvCxnSpPr>
        <p:spPr>
          <a:xfrm>
            <a:off x="5704664" y="2004525"/>
            <a:ext cx="792000" cy="0"/>
          </a:xfrm>
          <a:prstGeom prst="line">
            <a:avLst/>
          </a:prstGeom>
          <a:ln w="317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22" name="Oval 21"/>
          <p:cNvSpPr/>
          <p:nvPr/>
        </p:nvSpPr>
        <p:spPr>
          <a:xfrm>
            <a:off x="3876088" y="2543554"/>
            <a:ext cx="1841298" cy="1841298"/>
          </a:xfrm>
          <a:prstGeom prst="ellipse">
            <a:avLst/>
          </a:prstGeom>
          <a:solidFill>
            <a:srgbClr val="DECDBD">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3" name="Oval 22"/>
          <p:cNvSpPr/>
          <p:nvPr/>
        </p:nvSpPr>
        <p:spPr>
          <a:xfrm>
            <a:off x="4060214" y="2727680"/>
            <a:ext cx="1473042" cy="1473042"/>
          </a:xfrm>
          <a:prstGeom prst="ellipse">
            <a:avLst/>
          </a:prstGeom>
          <a:blipFill dpi="0" rotWithShape="1">
            <a:blip r:embed="rId3" cstate="print"/>
            <a:srcRect/>
            <a:stretch>
              <a:fillRect l="-124505" t="-116139" r="-9320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4" name="Oval 23"/>
          <p:cNvSpPr/>
          <p:nvPr/>
        </p:nvSpPr>
        <p:spPr>
          <a:xfrm>
            <a:off x="6501931" y="2543554"/>
            <a:ext cx="1841298" cy="1841298"/>
          </a:xfrm>
          <a:prstGeom prst="ellipse">
            <a:avLst/>
          </a:prstGeom>
          <a:solidFill>
            <a:srgbClr val="DECDBD">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5" name="Oval 24"/>
          <p:cNvSpPr/>
          <p:nvPr/>
        </p:nvSpPr>
        <p:spPr>
          <a:xfrm>
            <a:off x="6686057" y="2727680"/>
            <a:ext cx="1473042" cy="1473042"/>
          </a:xfrm>
          <a:prstGeom prst="ellipse">
            <a:avLst/>
          </a:prstGeom>
          <a:blipFill dpi="0" rotWithShape="1">
            <a:blip r:embed="rId4" cstate="print"/>
            <a:srcRect/>
            <a:stretch>
              <a:fillRect l="-34315" t="-15986" r="-34315" b="-1598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9" name="Oval 28"/>
          <p:cNvSpPr/>
          <p:nvPr/>
        </p:nvSpPr>
        <p:spPr>
          <a:xfrm>
            <a:off x="9132548" y="2543554"/>
            <a:ext cx="1841298" cy="1841298"/>
          </a:xfrm>
          <a:prstGeom prst="ellipse">
            <a:avLst/>
          </a:prstGeom>
          <a:solidFill>
            <a:srgbClr val="DECDBD">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0" name="Oval 29"/>
          <p:cNvSpPr/>
          <p:nvPr/>
        </p:nvSpPr>
        <p:spPr>
          <a:xfrm>
            <a:off x="9316674" y="2727680"/>
            <a:ext cx="1473042" cy="1473042"/>
          </a:xfrm>
          <a:prstGeom prst="ellipse">
            <a:avLst/>
          </a:prstGeom>
          <a:blipFill dpi="0" rotWithShape="1">
            <a:blip r:embed="rId5" cstate="print"/>
            <a:srcRect/>
            <a:stretch>
              <a:fillRect l="-56000" r="-28000" b="-34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1" name="TextBox 30"/>
          <p:cNvSpPr txBox="1"/>
          <p:nvPr/>
        </p:nvSpPr>
        <p:spPr>
          <a:xfrm>
            <a:off x="1074360" y="5151807"/>
            <a:ext cx="2193063" cy="784830"/>
          </a:xfrm>
          <a:prstGeom prst="rect">
            <a:avLst/>
          </a:prstGeom>
          <a:noFill/>
        </p:spPr>
        <p:txBody>
          <a:bodyPr wrap="square" rtlCol="0">
            <a:spAutoFit/>
          </a:bodyPr>
          <a:lstStyle/>
          <a:p>
            <a:pPr algn="ctr">
              <a:lnSpc>
                <a:spcPct val="150000"/>
              </a:lnSpc>
            </a:pPr>
            <a:r>
              <a:rPr lang="id-ID" sz="1000" spc="150" dirty="0">
                <a:solidFill>
                  <a:schemeClr val="bg1"/>
                </a:solidFill>
                <a:latin typeface="Aller" panose="02000503030000020004" pitchFamily="2" charset="0"/>
              </a:rPr>
              <a:t>Lorem ipsum dolor sit amet, id congue sententiae mea </a:t>
            </a:r>
          </a:p>
        </p:txBody>
      </p:sp>
      <p:sp>
        <p:nvSpPr>
          <p:cNvPr id="32" name="TextBox 31"/>
          <p:cNvSpPr txBox="1"/>
          <p:nvPr/>
        </p:nvSpPr>
        <p:spPr>
          <a:xfrm>
            <a:off x="3743143" y="5151807"/>
            <a:ext cx="2137298" cy="784830"/>
          </a:xfrm>
          <a:prstGeom prst="rect">
            <a:avLst/>
          </a:prstGeom>
          <a:noFill/>
        </p:spPr>
        <p:txBody>
          <a:bodyPr wrap="square" rtlCol="0">
            <a:spAutoFit/>
          </a:bodyPr>
          <a:lstStyle/>
          <a:p>
            <a:pPr algn="ctr">
              <a:lnSpc>
                <a:spcPct val="150000"/>
              </a:lnSpc>
            </a:pPr>
            <a:r>
              <a:rPr lang="id-ID" sz="1000" spc="150" dirty="0">
                <a:solidFill>
                  <a:schemeClr val="bg1"/>
                </a:solidFill>
                <a:latin typeface="Aller" panose="02000503030000020004" pitchFamily="2" charset="0"/>
              </a:rPr>
              <a:t>Lorem ipsum dolor sit amet, id congue sententiae mea</a:t>
            </a:r>
          </a:p>
        </p:txBody>
      </p:sp>
      <p:sp>
        <p:nvSpPr>
          <p:cNvPr id="33" name="TextBox 32"/>
          <p:cNvSpPr txBox="1"/>
          <p:nvPr/>
        </p:nvSpPr>
        <p:spPr>
          <a:xfrm>
            <a:off x="6357513" y="5151807"/>
            <a:ext cx="2121315" cy="784830"/>
          </a:xfrm>
          <a:prstGeom prst="rect">
            <a:avLst/>
          </a:prstGeom>
          <a:noFill/>
        </p:spPr>
        <p:txBody>
          <a:bodyPr wrap="square" rtlCol="0">
            <a:spAutoFit/>
          </a:bodyPr>
          <a:lstStyle/>
          <a:p>
            <a:pPr algn="ctr">
              <a:lnSpc>
                <a:spcPct val="150000"/>
              </a:lnSpc>
            </a:pPr>
            <a:r>
              <a:rPr lang="id-ID" sz="1000" spc="150" dirty="0">
                <a:solidFill>
                  <a:schemeClr val="bg1"/>
                </a:solidFill>
                <a:latin typeface="Aller" panose="02000503030000020004" pitchFamily="2" charset="0"/>
              </a:rPr>
              <a:t>Lorem ipsum dolor sit amet, id congue sententiae mea </a:t>
            </a:r>
          </a:p>
        </p:txBody>
      </p:sp>
      <p:sp>
        <p:nvSpPr>
          <p:cNvPr id="34" name="TextBox 33"/>
          <p:cNvSpPr txBox="1"/>
          <p:nvPr/>
        </p:nvSpPr>
        <p:spPr>
          <a:xfrm>
            <a:off x="8994741" y="5151807"/>
            <a:ext cx="2116908" cy="784830"/>
          </a:xfrm>
          <a:prstGeom prst="rect">
            <a:avLst/>
          </a:prstGeom>
          <a:noFill/>
        </p:spPr>
        <p:txBody>
          <a:bodyPr wrap="square" rtlCol="0">
            <a:spAutoFit/>
          </a:bodyPr>
          <a:lstStyle/>
          <a:p>
            <a:pPr algn="ctr">
              <a:lnSpc>
                <a:spcPct val="150000"/>
              </a:lnSpc>
            </a:pPr>
            <a:r>
              <a:rPr lang="id-ID" sz="1000" spc="150" dirty="0">
                <a:solidFill>
                  <a:schemeClr val="bg1"/>
                </a:solidFill>
                <a:latin typeface="Aller" panose="02000503030000020004" pitchFamily="2" charset="0"/>
              </a:rPr>
              <a:t>Lorem ipsum dolor sit amet, id congue sententiae mea </a:t>
            </a:r>
          </a:p>
        </p:txBody>
      </p:sp>
    </p:spTree>
    <p:extLst>
      <p:ext uri="{BB962C8B-B14F-4D97-AF65-F5344CB8AC3E}">
        <p14:creationId xmlns:p14="http://schemas.microsoft.com/office/powerpoint/2010/main" xmlns="" val="3759047998"/>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fade">
                                      <p:cBhvr>
                                        <p:cTn id="1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23" grpId="0" animBg="1"/>
      <p:bldP spid="25" grpId="0" animBg="1"/>
      <p:bldP spid="30"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8" name="Rectangle 27"/>
          <p:cNvSpPr/>
          <p:nvPr/>
        </p:nvSpPr>
        <p:spPr>
          <a:xfrm>
            <a:off x="6105431" y="-2087"/>
            <a:ext cx="6077138" cy="3429000"/>
          </a:xfrm>
          <a:prstGeom prst="rect">
            <a:avLst/>
          </a:prstGeom>
          <a:blipFill>
            <a:blip r:embed="rId2"/>
            <a:stretch>
              <a:fillRect l="-9055" t="-41740" r="-9055" b="-1574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1" name="Rectangle 20"/>
          <p:cNvSpPr/>
          <p:nvPr/>
        </p:nvSpPr>
        <p:spPr>
          <a:xfrm>
            <a:off x="0" y="0"/>
            <a:ext cx="6105431" cy="3429000"/>
          </a:xfrm>
          <a:prstGeom prst="rect">
            <a:avLst/>
          </a:prstGeom>
          <a:blipFill>
            <a:blip r:embed="rId3"/>
            <a:stretch>
              <a:fillRect l="-9055" t="-41740" r="-9055" b="-1574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Rectangle 6"/>
          <p:cNvSpPr/>
          <p:nvPr/>
        </p:nvSpPr>
        <p:spPr>
          <a:xfrm>
            <a:off x="0" y="3424826"/>
            <a:ext cx="6106166" cy="3429000"/>
          </a:xfrm>
          <a:prstGeom prst="rect">
            <a:avLst/>
          </a:prstGeom>
          <a:blipFill dpi="0" rotWithShape="1">
            <a:blip r:embed="rId4"/>
            <a:srcRect/>
            <a:stretch>
              <a:fillRect l="-649" r="-64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0" name="Rectangle 19"/>
          <p:cNvSpPr/>
          <p:nvPr/>
        </p:nvSpPr>
        <p:spPr>
          <a:xfrm>
            <a:off x="6110514" y="3429000"/>
            <a:ext cx="6077138" cy="3429000"/>
          </a:xfrm>
          <a:prstGeom prst="rect">
            <a:avLst/>
          </a:prstGeom>
          <a:blipFill>
            <a:blip r:embed="rId5"/>
            <a:stretch>
              <a:fillRect l="-9055" t="-41740" r="-9055" b="-1574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Rectangle 2"/>
          <p:cNvSpPr/>
          <p:nvPr/>
        </p:nvSpPr>
        <p:spPr>
          <a:xfrm>
            <a:off x="3000178" y="2017677"/>
            <a:ext cx="6191643" cy="3468914"/>
          </a:xfrm>
          <a:prstGeom prst="rect">
            <a:avLst/>
          </a:prstGeom>
          <a:solidFill>
            <a:srgbClr val="748197">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4" name="TextBox 63"/>
          <p:cNvSpPr txBox="1"/>
          <p:nvPr/>
        </p:nvSpPr>
        <p:spPr>
          <a:xfrm>
            <a:off x="3706297" y="3094867"/>
            <a:ext cx="4785440" cy="1015663"/>
          </a:xfrm>
          <a:prstGeom prst="rect">
            <a:avLst/>
          </a:prstGeom>
          <a:noFill/>
        </p:spPr>
        <p:txBody>
          <a:bodyPr wrap="square" rtlCol="0" anchor="ctr">
            <a:spAutoFit/>
          </a:bodyPr>
          <a:lstStyle/>
          <a:p>
            <a:pPr algn="ctr"/>
            <a:r>
              <a:rPr lang="id-ID" sz="6000" dirty="0">
                <a:solidFill>
                  <a:schemeClr val="bg1"/>
                </a:solidFill>
                <a:latin typeface="Caviar Dreams" panose="020B0402020204020504" pitchFamily="34" charset="0"/>
              </a:rPr>
              <a:t>PROJECTS</a:t>
            </a:r>
          </a:p>
        </p:txBody>
      </p:sp>
      <p:cxnSp>
        <p:nvCxnSpPr>
          <p:cNvPr id="65" name="Straight Connector 64"/>
          <p:cNvCxnSpPr/>
          <p:nvPr/>
        </p:nvCxnSpPr>
        <p:spPr>
          <a:xfrm>
            <a:off x="5677752" y="4194703"/>
            <a:ext cx="792000" cy="0"/>
          </a:xfrm>
          <a:prstGeom prst="line">
            <a:avLst/>
          </a:prstGeom>
          <a:ln w="317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9" name="Elbow Connector 28"/>
          <p:cNvCxnSpPr/>
          <p:nvPr/>
        </p:nvCxnSpPr>
        <p:spPr>
          <a:xfrm rot="10800000" flipH="1">
            <a:off x="7172879" y="3993755"/>
            <a:ext cx="1786595" cy="1252021"/>
          </a:xfrm>
          <a:prstGeom prst="bentConnector3">
            <a:avLst>
              <a:gd name="adj1" fmla="val 99606"/>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30" name="Elbow Connector 29"/>
          <p:cNvCxnSpPr/>
          <p:nvPr/>
        </p:nvCxnSpPr>
        <p:spPr>
          <a:xfrm rot="10800000" flipV="1">
            <a:off x="3224046" y="2260071"/>
            <a:ext cx="1786595" cy="1252021"/>
          </a:xfrm>
          <a:prstGeom prst="bentConnector3">
            <a:avLst>
              <a:gd name="adj1" fmla="val 99606"/>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55442836"/>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fade">
                                      <p:cBhvr>
                                        <p:cTn id="11" dur="500"/>
                                        <p:tgtEl>
                                          <p:spTgt spid="2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1" grpId="0" animBg="1"/>
      <p:bldP spid="7" grpId="0" animBg="1"/>
      <p:bldP spid="20"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7" name="Rectangle 26"/>
          <p:cNvSpPr/>
          <p:nvPr/>
        </p:nvSpPr>
        <p:spPr>
          <a:xfrm>
            <a:off x="4310452" y="4335385"/>
            <a:ext cx="3570514" cy="2096700"/>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5" name="Rectangle 24"/>
          <p:cNvSpPr/>
          <p:nvPr/>
        </p:nvSpPr>
        <p:spPr>
          <a:xfrm>
            <a:off x="568348" y="1997663"/>
            <a:ext cx="3570514" cy="2096700"/>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 name="TextBox 15"/>
          <p:cNvSpPr txBox="1"/>
          <p:nvPr/>
        </p:nvSpPr>
        <p:spPr>
          <a:xfrm>
            <a:off x="6171609" y="353147"/>
            <a:ext cx="5062450" cy="1015663"/>
          </a:xfrm>
          <a:prstGeom prst="rect">
            <a:avLst/>
          </a:prstGeom>
          <a:noFill/>
        </p:spPr>
        <p:txBody>
          <a:bodyPr wrap="square" rtlCol="0" anchor="ctr">
            <a:spAutoFit/>
          </a:bodyPr>
          <a:lstStyle/>
          <a:p>
            <a:pPr algn="r"/>
            <a:r>
              <a:rPr lang="id-ID" sz="6000" dirty="0">
                <a:solidFill>
                  <a:schemeClr val="tx1">
                    <a:lumMod val="75000"/>
                    <a:lumOff val="25000"/>
                  </a:schemeClr>
                </a:solidFill>
                <a:latin typeface="Caviar Dreams" panose="020B0402020204020504" pitchFamily="34" charset="0"/>
              </a:rPr>
              <a:t>PROJECTS</a:t>
            </a:r>
          </a:p>
        </p:txBody>
      </p:sp>
      <p:sp>
        <p:nvSpPr>
          <p:cNvPr id="20" name="TextBox 19"/>
          <p:cNvSpPr txBox="1"/>
          <p:nvPr/>
        </p:nvSpPr>
        <p:spPr>
          <a:xfrm>
            <a:off x="4728945" y="2307349"/>
            <a:ext cx="2733528" cy="1477328"/>
          </a:xfrm>
          <a:prstGeom prst="rect">
            <a:avLst/>
          </a:prstGeom>
          <a:noFill/>
        </p:spPr>
        <p:txBody>
          <a:bodyPr wrap="square" rtlCol="0">
            <a:spAutoFit/>
          </a:bodyPr>
          <a:lstStyle/>
          <a:p>
            <a:pPr algn="just">
              <a:lnSpc>
                <a:spcPct val="150000"/>
              </a:lnSpc>
            </a:pPr>
            <a:r>
              <a:rPr lang="id-ID" sz="1000" spc="150" dirty="0">
                <a:latin typeface="Aller" panose="02000503030000020004" pitchFamily="2" charset="0"/>
              </a:rPr>
              <a:t>Lorem ipsum dolor sit amet, id congue sententiae mea, bonorum eruditi nominavi ut cum, has lucilius platonem ocurreret no. Ea duo probatus assentior, dolorem consectetuer in vix.</a:t>
            </a:r>
          </a:p>
        </p:txBody>
      </p:sp>
      <p:sp>
        <p:nvSpPr>
          <p:cNvPr id="22" name="TextBox 21"/>
          <p:cNvSpPr txBox="1"/>
          <p:nvPr/>
        </p:nvSpPr>
        <p:spPr>
          <a:xfrm>
            <a:off x="986841" y="4645071"/>
            <a:ext cx="2733528" cy="1477328"/>
          </a:xfrm>
          <a:prstGeom prst="rect">
            <a:avLst/>
          </a:prstGeom>
          <a:noFill/>
        </p:spPr>
        <p:txBody>
          <a:bodyPr wrap="square" rtlCol="0">
            <a:spAutoFit/>
          </a:bodyPr>
          <a:lstStyle/>
          <a:p>
            <a:pPr algn="just">
              <a:lnSpc>
                <a:spcPct val="150000"/>
              </a:lnSpc>
            </a:pPr>
            <a:r>
              <a:rPr lang="id-ID" sz="1000" spc="150" dirty="0">
                <a:latin typeface="Aller" panose="02000503030000020004" pitchFamily="2" charset="0"/>
              </a:rPr>
              <a:t>Lorem ipsum dolor sit amet, id congue sententiae mea, bonorum eruditi nominavi ut cum, has lucilius platonem ocurreret no. Ea duo probatus assentior, dolorem consectetuer in vix.</a:t>
            </a:r>
          </a:p>
        </p:txBody>
      </p:sp>
      <p:sp>
        <p:nvSpPr>
          <p:cNvPr id="24" name="TextBox 23"/>
          <p:cNvSpPr txBox="1"/>
          <p:nvPr/>
        </p:nvSpPr>
        <p:spPr>
          <a:xfrm>
            <a:off x="8471049" y="4645071"/>
            <a:ext cx="2733528" cy="1477328"/>
          </a:xfrm>
          <a:prstGeom prst="rect">
            <a:avLst/>
          </a:prstGeom>
          <a:noFill/>
        </p:spPr>
        <p:txBody>
          <a:bodyPr wrap="square" rtlCol="0">
            <a:spAutoFit/>
          </a:bodyPr>
          <a:lstStyle/>
          <a:p>
            <a:pPr algn="just">
              <a:lnSpc>
                <a:spcPct val="150000"/>
              </a:lnSpc>
            </a:pPr>
            <a:r>
              <a:rPr lang="id-ID" sz="1000" spc="150" dirty="0">
                <a:latin typeface="Aller" panose="02000503030000020004" pitchFamily="2" charset="0"/>
              </a:rPr>
              <a:t>Lorem ipsum dolor sit amet, id congue sententiae mea, bonorum eruditi nominavi ut cum, has lucilius platonem ocurreret no. Ea duo probatus assentior, dolorem consectetuer in vix.</a:t>
            </a:r>
          </a:p>
        </p:txBody>
      </p:sp>
      <p:cxnSp>
        <p:nvCxnSpPr>
          <p:cNvPr id="26" name="Straight Connector 25"/>
          <p:cNvCxnSpPr/>
          <p:nvPr/>
        </p:nvCxnSpPr>
        <p:spPr>
          <a:xfrm>
            <a:off x="10349230" y="1452983"/>
            <a:ext cx="792000" cy="0"/>
          </a:xfrm>
          <a:prstGeom prst="line">
            <a:avLst/>
          </a:prstGeom>
          <a:ln w="31750">
            <a:solidFill>
              <a:srgbClr val="748197"/>
            </a:solidFill>
          </a:ln>
        </p:spPr>
        <p:style>
          <a:lnRef idx="1">
            <a:schemeClr val="accent1"/>
          </a:lnRef>
          <a:fillRef idx="0">
            <a:schemeClr val="accent1"/>
          </a:fillRef>
          <a:effectRef idx="0">
            <a:schemeClr val="accent1"/>
          </a:effectRef>
          <a:fontRef idx="minor">
            <a:schemeClr val="tx1"/>
          </a:fontRef>
        </p:style>
      </p:cxnSp>
      <p:sp>
        <p:nvSpPr>
          <p:cNvPr id="28" name="Rectangle 27"/>
          <p:cNvSpPr/>
          <p:nvPr/>
        </p:nvSpPr>
        <p:spPr>
          <a:xfrm>
            <a:off x="8052556" y="1997663"/>
            <a:ext cx="3570514" cy="2096700"/>
          </a:xfrm>
          <a:prstGeom prst="rect">
            <a:avLst/>
          </a:prstGeom>
          <a:noFill/>
          <a:ln w="25400">
            <a:solidFill>
              <a:srgbClr val="7481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 name="Rectangle 14"/>
          <p:cNvSpPr/>
          <p:nvPr/>
        </p:nvSpPr>
        <p:spPr>
          <a:xfrm>
            <a:off x="748005" y="2178413"/>
            <a:ext cx="3211200" cy="1735200"/>
          </a:xfrm>
          <a:prstGeom prst="rect">
            <a:avLst/>
          </a:prstGeom>
          <a:blipFill>
            <a:blip r:embed="rId2" cstate="print"/>
            <a:srcRect/>
            <a:stretch>
              <a:fillRect l="-33794" t="-42324" r="-33794" b="-4232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 name="Rectangle 16"/>
          <p:cNvSpPr/>
          <p:nvPr/>
        </p:nvSpPr>
        <p:spPr>
          <a:xfrm>
            <a:off x="4499178" y="4516135"/>
            <a:ext cx="3211200" cy="1735200"/>
          </a:xfrm>
          <a:prstGeom prst="rect">
            <a:avLst/>
          </a:prstGeom>
          <a:blipFill>
            <a:blip r:embed="rId3" cstate="print"/>
            <a:srcRect/>
            <a:stretch>
              <a:fillRect l="-33794" t="-42324" r="-33794" b="-4232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8" name="Rectangle 17"/>
          <p:cNvSpPr/>
          <p:nvPr/>
        </p:nvSpPr>
        <p:spPr>
          <a:xfrm>
            <a:off x="8232213" y="2178413"/>
            <a:ext cx="3211200" cy="1735200"/>
          </a:xfrm>
          <a:prstGeom prst="rect">
            <a:avLst/>
          </a:prstGeom>
          <a:blipFill>
            <a:blip r:embed="rId4" cstate="print"/>
            <a:srcRect/>
            <a:stretch>
              <a:fillRect l="-33794" t="-42324" r="-33794" b="-4232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1" name="Right Triangle 30"/>
          <p:cNvSpPr/>
          <p:nvPr/>
        </p:nvSpPr>
        <p:spPr>
          <a:xfrm rot="18900000">
            <a:off x="2198860" y="4029994"/>
            <a:ext cx="309490" cy="309490"/>
          </a:xfrm>
          <a:prstGeom prst="rtTriangle">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2" name="Right Triangle 31"/>
          <p:cNvSpPr/>
          <p:nvPr/>
        </p:nvSpPr>
        <p:spPr>
          <a:xfrm rot="18900000">
            <a:off x="9683068" y="4029994"/>
            <a:ext cx="309490" cy="309490"/>
          </a:xfrm>
          <a:prstGeom prst="rtTriangle">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3" name="Right Triangle 32"/>
          <p:cNvSpPr/>
          <p:nvPr/>
        </p:nvSpPr>
        <p:spPr>
          <a:xfrm rot="2700000" flipV="1">
            <a:off x="5941256" y="4093949"/>
            <a:ext cx="309490" cy="309490"/>
          </a:xfrm>
          <a:prstGeom prst="rtTriangle">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xmlns="" val="88892883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500"/>
                                        <p:tgtEl>
                                          <p:spTgt spid="2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fade">
                                      <p:cBhvr>
                                        <p:cTn id="23" dur="500"/>
                                        <p:tgtEl>
                                          <p:spTgt spid="32"/>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2" grpId="0"/>
      <p:bldP spid="24" grpId="0"/>
      <p:bldP spid="31" grpId="0" animBg="1"/>
      <p:bldP spid="32" grpId="0" animBg="1"/>
      <p:bldP spid="33"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7" name="Rectangle 16"/>
          <p:cNvSpPr/>
          <p:nvPr/>
        </p:nvSpPr>
        <p:spPr>
          <a:xfrm>
            <a:off x="6448134" y="2025748"/>
            <a:ext cx="5743865" cy="4305965"/>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 name="Rectangle 15"/>
          <p:cNvSpPr/>
          <p:nvPr/>
        </p:nvSpPr>
        <p:spPr>
          <a:xfrm>
            <a:off x="0" y="2025748"/>
            <a:ext cx="5731456" cy="4253175"/>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Rectangle 8"/>
          <p:cNvSpPr/>
          <p:nvPr/>
        </p:nvSpPr>
        <p:spPr>
          <a:xfrm>
            <a:off x="0" y="2289955"/>
            <a:ext cx="5373858" cy="2649600"/>
          </a:xfrm>
          <a:prstGeom prst="rect">
            <a:avLst/>
          </a:prstGeom>
          <a:blipFill dpi="0" rotWithShape="1">
            <a:blip r:embed="rId2"/>
            <a:srcRect/>
            <a:stretch>
              <a:fillRect t="-19000" b="-28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TextBox 11"/>
          <p:cNvSpPr txBox="1"/>
          <p:nvPr/>
        </p:nvSpPr>
        <p:spPr>
          <a:xfrm>
            <a:off x="946016" y="339503"/>
            <a:ext cx="6891698" cy="1015663"/>
          </a:xfrm>
          <a:prstGeom prst="rect">
            <a:avLst/>
          </a:prstGeom>
          <a:noFill/>
        </p:spPr>
        <p:txBody>
          <a:bodyPr wrap="square" rtlCol="0" anchor="ctr">
            <a:spAutoFit/>
          </a:bodyPr>
          <a:lstStyle/>
          <a:p>
            <a:r>
              <a:rPr lang="id-ID" sz="6000" dirty="0">
                <a:solidFill>
                  <a:schemeClr val="tx1">
                    <a:lumMod val="75000"/>
                    <a:lumOff val="25000"/>
                  </a:schemeClr>
                </a:solidFill>
                <a:latin typeface="Caviar Dreams" panose="020B0402020204020504" pitchFamily="34" charset="0"/>
              </a:rPr>
              <a:t>RECENT PROJECTS</a:t>
            </a:r>
          </a:p>
        </p:txBody>
      </p:sp>
      <p:sp>
        <p:nvSpPr>
          <p:cNvPr id="8" name="Rectangle 7"/>
          <p:cNvSpPr/>
          <p:nvPr/>
        </p:nvSpPr>
        <p:spPr>
          <a:xfrm>
            <a:off x="6818142" y="3379038"/>
            <a:ext cx="5373858" cy="2648421"/>
          </a:xfrm>
          <a:prstGeom prst="rect">
            <a:avLst/>
          </a:prstGeom>
          <a:blipFill dpi="0" rotWithShape="1">
            <a:blip r:embed="rId3"/>
            <a:srcRect/>
            <a:stretch>
              <a:fillRect t="-108000" b="-2469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4" name="TextBox 13"/>
          <p:cNvSpPr txBox="1"/>
          <p:nvPr/>
        </p:nvSpPr>
        <p:spPr>
          <a:xfrm>
            <a:off x="1046723" y="5203772"/>
            <a:ext cx="4399706" cy="784830"/>
          </a:xfrm>
          <a:prstGeom prst="rect">
            <a:avLst/>
          </a:prstGeom>
          <a:noFill/>
        </p:spPr>
        <p:txBody>
          <a:bodyPr wrap="square" rtlCol="0">
            <a:spAutoFit/>
          </a:bodyPr>
          <a:lstStyle/>
          <a:p>
            <a:pPr algn="r">
              <a:lnSpc>
                <a:spcPct val="150000"/>
              </a:lnSpc>
            </a:pPr>
            <a:r>
              <a:rPr lang="id-ID" sz="1000" spc="150" dirty="0">
                <a:solidFill>
                  <a:schemeClr val="bg1"/>
                </a:solidFill>
                <a:latin typeface="Aller" panose="02000503030000020004" pitchFamily="2" charset="0"/>
              </a:rPr>
              <a:t>Lorem ipsum dolor sit amet, id congue sententiae mea, bonorum eruditi nominavi ut cum, has lucilius platonem ocurreret no</a:t>
            </a:r>
          </a:p>
        </p:txBody>
      </p:sp>
      <p:sp>
        <p:nvSpPr>
          <p:cNvPr id="15" name="TextBox 14"/>
          <p:cNvSpPr txBox="1"/>
          <p:nvPr/>
        </p:nvSpPr>
        <p:spPr>
          <a:xfrm>
            <a:off x="6743076" y="2289955"/>
            <a:ext cx="4813289" cy="784830"/>
          </a:xfrm>
          <a:prstGeom prst="rect">
            <a:avLst/>
          </a:prstGeom>
          <a:noFill/>
        </p:spPr>
        <p:txBody>
          <a:bodyPr wrap="square" rtlCol="0">
            <a:spAutoFit/>
          </a:bodyPr>
          <a:lstStyle/>
          <a:p>
            <a:pPr>
              <a:lnSpc>
                <a:spcPct val="150000"/>
              </a:lnSpc>
            </a:pPr>
            <a:r>
              <a:rPr lang="id-ID" sz="1000" spc="150" dirty="0">
                <a:solidFill>
                  <a:schemeClr val="bg1"/>
                </a:solidFill>
                <a:latin typeface="Aller" panose="02000503030000020004" pitchFamily="2" charset="0"/>
              </a:rPr>
              <a:t>Lorem ipsum dolor sit amet, id congue sententiae mea, bonorum eruditi nominavi ut cum, has lucilius platonem ocurreret no. </a:t>
            </a:r>
          </a:p>
        </p:txBody>
      </p:sp>
      <p:cxnSp>
        <p:nvCxnSpPr>
          <p:cNvPr id="18" name="Straight Connector 17"/>
          <p:cNvCxnSpPr/>
          <p:nvPr/>
        </p:nvCxnSpPr>
        <p:spPr>
          <a:xfrm>
            <a:off x="1046463" y="1439339"/>
            <a:ext cx="792000" cy="0"/>
          </a:xfrm>
          <a:prstGeom prst="line">
            <a:avLst/>
          </a:prstGeom>
          <a:ln w="31750">
            <a:solidFill>
              <a:srgbClr val="74819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48869699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6"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6" name="Rectangle 15"/>
          <p:cNvSpPr/>
          <p:nvPr/>
        </p:nvSpPr>
        <p:spPr>
          <a:xfrm>
            <a:off x="0" y="2380343"/>
            <a:ext cx="12192000" cy="3556000"/>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TextBox 11"/>
          <p:cNvSpPr txBox="1"/>
          <p:nvPr/>
        </p:nvSpPr>
        <p:spPr>
          <a:xfrm>
            <a:off x="1497556" y="339503"/>
            <a:ext cx="9213984" cy="1015663"/>
          </a:xfrm>
          <a:prstGeom prst="rect">
            <a:avLst/>
          </a:prstGeom>
          <a:noFill/>
        </p:spPr>
        <p:txBody>
          <a:bodyPr wrap="square" rtlCol="0" anchor="ctr">
            <a:spAutoFit/>
          </a:bodyPr>
          <a:lstStyle/>
          <a:p>
            <a:pPr algn="ctr"/>
            <a:r>
              <a:rPr lang="id-ID" sz="6000" dirty="0">
                <a:solidFill>
                  <a:schemeClr val="tx1">
                    <a:lumMod val="75000"/>
                    <a:lumOff val="25000"/>
                  </a:schemeClr>
                </a:solidFill>
                <a:latin typeface="Caviar Dreams" panose="020B0402020204020504" pitchFamily="34" charset="0"/>
              </a:rPr>
              <a:t>UPCOMING PROJECTS</a:t>
            </a:r>
          </a:p>
        </p:txBody>
      </p:sp>
      <p:cxnSp>
        <p:nvCxnSpPr>
          <p:cNvPr id="18" name="Straight Connector 17"/>
          <p:cNvCxnSpPr/>
          <p:nvPr/>
        </p:nvCxnSpPr>
        <p:spPr>
          <a:xfrm>
            <a:off x="5705549" y="1439339"/>
            <a:ext cx="792000" cy="0"/>
          </a:xfrm>
          <a:prstGeom prst="line">
            <a:avLst/>
          </a:prstGeom>
          <a:ln w="31750">
            <a:solidFill>
              <a:srgbClr val="748197"/>
            </a:solidFill>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1038490" y="2007103"/>
            <a:ext cx="1972508" cy="4296228"/>
          </a:xfrm>
          <a:prstGeom prst="rect">
            <a:avLst/>
          </a:prstGeom>
          <a:blipFill dpi="0" rotWithShape="1">
            <a:blip r:embed="rId2"/>
            <a:srcRect/>
            <a:stretch>
              <a:fillRect r="-28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2"/>
          <p:cNvSpPr/>
          <p:nvPr/>
        </p:nvSpPr>
        <p:spPr>
          <a:xfrm>
            <a:off x="9202774" y="2007103"/>
            <a:ext cx="1972508" cy="4296228"/>
          </a:xfrm>
          <a:prstGeom prst="rect">
            <a:avLst/>
          </a:prstGeom>
          <a:blipFill dpi="0" rotWithShape="1">
            <a:blip r:embed="rId3" cstate="print"/>
            <a:srcRect/>
            <a:stretch>
              <a:fillRect l="-185185" t="-8656" r="-90783" b="-865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9" name="Rectangle 18"/>
          <p:cNvSpPr/>
          <p:nvPr/>
        </p:nvSpPr>
        <p:spPr>
          <a:xfrm>
            <a:off x="3759918" y="2007103"/>
            <a:ext cx="1972508" cy="4296228"/>
          </a:xfrm>
          <a:prstGeom prst="rect">
            <a:avLst/>
          </a:prstGeom>
          <a:blipFill>
            <a:blip r:embed="rId4"/>
            <a:stretch>
              <a:fillRect r="-28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0" name="Rectangle 19"/>
          <p:cNvSpPr/>
          <p:nvPr/>
        </p:nvSpPr>
        <p:spPr>
          <a:xfrm>
            <a:off x="6481346" y="2007103"/>
            <a:ext cx="1972508" cy="4296228"/>
          </a:xfrm>
          <a:prstGeom prst="rect">
            <a:avLst/>
          </a:prstGeom>
          <a:blipFill>
            <a:blip r:embed="rId5"/>
            <a:stretch>
              <a:fillRect r="-28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5" name="Right Triangle 24"/>
          <p:cNvSpPr/>
          <p:nvPr/>
        </p:nvSpPr>
        <p:spPr>
          <a:xfrm rot="13500000">
            <a:off x="3145769" y="4000472"/>
            <a:ext cx="309490" cy="309490"/>
          </a:xfrm>
          <a:prstGeom prst="r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6" name="Right Triangle 25"/>
          <p:cNvSpPr/>
          <p:nvPr/>
        </p:nvSpPr>
        <p:spPr>
          <a:xfrm rot="13500000">
            <a:off x="5867196" y="4000515"/>
            <a:ext cx="309490" cy="309490"/>
          </a:xfrm>
          <a:prstGeom prst="r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Right Triangle 26"/>
          <p:cNvSpPr/>
          <p:nvPr/>
        </p:nvSpPr>
        <p:spPr>
          <a:xfrm rot="13500000">
            <a:off x="8588625" y="4000473"/>
            <a:ext cx="309490" cy="309490"/>
          </a:xfrm>
          <a:prstGeom prst="r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xmlns="" val="294109729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fade">
                                      <p:cBhvr>
                                        <p:cTn id="11" dur="500"/>
                                        <p:tgtEl>
                                          <p:spTgt spid="2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500"/>
                                        <p:tgtEl>
                                          <p:spTgt spid="26"/>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500"/>
                                        <p:tgtEl>
                                          <p:spTgt spid="20"/>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500"/>
                                        <p:tgtEl>
                                          <p:spTgt spid="27"/>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3" grpId="0" animBg="1"/>
      <p:bldP spid="19" grpId="0" animBg="1"/>
      <p:bldP spid="20" grpId="0" animBg="1"/>
      <p:bldP spid="25" grpId="0" animBg="1"/>
      <p:bldP spid="26" grpId="0" animBg="1"/>
      <p:bldP spid="27"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 name="Rectangle 4"/>
          <p:cNvSpPr/>
          <p:nvPr/>
        </p:nvSpPr>
        <p:spPr>
          <a:xfrm>
            <a:off x="0" y="2000334"/>
            <a:ext cx="12192000" cy="713536"/>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8" name="TextBox 37"/>
          <p:cNvSpPr txBox="1"/>
          <p:nvPr/>
        </p:nvSpPr>
        <p:spPr>
          <a:xfrm>
            <a:off x="931945" y="353147"/>
            <a:ext cx="6506085" cy="1015663"/>
          </a:xfrm>
          <a:prstGeom prst="rect">
            <a:avLst/>
          </a:prstGeom>
          <a:noFill/>
        </p:spPr>
        <p:txBody>
          <a:bodyPr wrap="square" rtlCol="0" anchor="ctr">
            <a:spAutoFit/>
          </a:bodyPr>
          <a:lstStyle/>
          <a:p>
            <a:r>
              <a:rPr lang="id-ID" sz="6000" dirty="0">
                <a:solidFill>
                  <a:schemeClr val="tx1">
                    <a:lumMod val="75000"/>
                    <a:lumOff val="25000"/>
                  </a:schemeClr>
                </a:solidFill>
                <a:latin typeface="Caviar Dreams" panose="020B0402020204020504" pitchFamily="34" charset="0"/>
              </a:rPr>
              <a:t>PICTURE GALERY</a:t>
            </a:r>
          </a:p>
        </p:txBody>
      </p:sp>
      <p:cxnSp>
        <p:nvCxnSpPr>
          <p:cNvPr id="39" name="Straight Connector 38"/>
          <p:cNvCxnSpPr/>
          <p:nvPr/>
        </p:nvCxnSpPr>
        <p:spPr>
          <a:xfrm>
            <a:off x="1074600" y="1452983"/>
            <a:ext cx="792000" cy="0"/>
          </a:xfrm>
          <a:prstGeom prst="line">
            <a:avLst/>
          </a:prstGeom>
          <a:ln w="31750">
            <a:solidFill>
              <a:srgbClr val="748197"/>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5994349" y="3721098"/>
            <a:ext cx="2435347" cy="2147248"/>
          </a:xfrm>
          <a:prstGeom prst="rect">
            <a:avLst/>
          </a:prstGeom>
          <a:blipFill dpi="0" rotWithShape="1">
            <a:blip r:embed="rId2" cstate="print"/>
            <a:srcRect/>
            <a:stretch>
              <a:fillRect l="-10608" r="-1060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5" name="Rectangle 44"/>
          <p:cNvSpPr/>
          <p:nvPr/>
        </p:nvSpPr>
        <p:spPr>
          <a:xfrm>
            <a:off x="8911278" y="3261220"/>
            <a:ext cx="2467505" cy="3067009"/>
          </a:xfrm>
          <a:prstGeom prst="rect">
            <a:avLst/>
          </a:prstGeom>
          <a:blipFill dpi="0" rotWithShape="1">
            <a:blip r:embed="rId3" cstate="print"/>
            <a:srcRect/>
            <a:stretch>
              <a:fillRect l="-59422" t="-9276" r="-59422" b="-927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7" name="Rectangle 46"/>
          <p:cNvSpPr/>
          <p:nvPr/>
        </p:nvSpPr>
        <p:spPr>
          <a:xfrm>
            <a:off x="2977830" y="3495620"/>
            <a:ext cx="2530053" cy="2598203"/>
          </a:xfrm>
          <a:prstGeom prst="rect">
            <a:avLst/>
          </a:prstGeom>
          <a:blipFill dpi="0" rotWithShape="1">
            <a:blip r:embed="rId4" cstate="print"/>
            <a:srcRect/>
            <a:stretch>
              <a:fillRect l="-38219" t="-4038" r="-38219" b="-403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1" name="Rectangle 50"/>
          <p:cNvSpPr/>
          <p:nvPr/>
        </p:nvSpPr>
        <p:spPr>
          <a:xfrm>
            <a:off x="668426" y="3261220"/>
            <a:ext cx="1832705" cy="3067009"/>
          </a:xfrm>
          <a:prstGeom prst="rect">
            <a:avLst/>
          </a:prstGeom>
          <a:blipFill dpi="0" rotWithShape="1">
            <a:blip r:embed="rId5" cstate="print"/>
            <a:srcRect/>
            <a:stretch>
              <a:fillRect l="-33483" t="-22410" r="-33483" b="-2241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4" name="TextBox 53"/>
          <p:cNvSpPr txBox="1"/>
          <p:nvPr/>
        </p:nvSpPr>
        <p:spPr>
          <a:xfrm>
            <a:off x="1010422" y="2180168"/>
            <a:ext cx="10171155" cy="323165"/>
          </a:xfrm>
          <a:prstGeom prst="rect">
            <a:avLst/>
          </a:prstGeom>
          <a:noFill/>
        </p:spPr>
        <p:txBody>
          <a:bodyPr wrap="square" rtlCol="0">
            <a:spAutoFit/>
          </a:bodyPr>
          <a:lstStyle/>
          <a:p>
            <a:pPr>
              <a:lnSpc>
                <a:spcPct val="150000"/>
              </a:lnSpc>
            </a:pPr>
            <a:r>
              <a:rPr lang="id-ID" sz="1000" spc="150" dirty="0">
                <a:solidFill>
                  <a:schemeClr val="bg1"/>
                </a:solidFill>
                <a:latin typeface="Aller" panose="02000503030000020004" pitchFamily="2" charset="0"/>
              </a:rPr>
              <a:t>Lorem ipsum dolor sit amet, id congue sententiae mea, bonorum eruditi nominavi ut cum, has lucilius platonem ocurreret no. </a:t>
            </a:r>
          </a:p>
        </p:txBody>
      </p:sp>
      <p:sp>
        <p:nvSpPr>
          <p:cNvPr id="22" name="Rectangle 21"/>
          <p:cNvSpPr/>
          <p:nvPr/>
        </p:nvSpPr>
        <p:spPr>
          <a:xfrm rot="16200000">
            <a:off x="1625935" y="4716686"/>
            <a:ext cx="1886929" cy="156068"/>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3" name="Rectangle 22"/>
          <p:cNvSpPr/>
          <p:nvPr/>
        </p:nvSpPr>
        <p:spPr>
          <a:xfrm rot="16200000">
            <a:off x="7559817" y="4716687"/>
            <a:ext cx="1886929" cy="156068"/>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4" name="Rectangle 23"/>
          <p:cNvSpPr/>
          <p:nvPr/>
        </p:nvSpPr>
        <p:spPr>
          <a:xfrm rot="16200000">
            <a:off x="10513353" y="4716686"/>
            <a:ext cx="1886929" cy="156068"/>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6" name="Rectangle 35"/>
          <p:cNvSpPr/>
          <p:nvPr/>
        </p:nvSpPr>
        <p:spPr>
          <a:xfrm rot="16200000">
            <a:off x="4640229" y="4716686"/>
            <a:ext cx="1886929" cy="156068"/>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xmlns="" val="1430638226"/>
      </p:ext>
    </p:extLst>
  </p:cSld>
  <p:clrMapOvr>
    <a:masterClrMapping/>
  </p:clrMapOvr>
  <mc:AlternateContent xmlns:mc="http://schemas.openxmlformats.org/markup-compatibility/2006">
    <mc:Choice xmlns:p14="http://schemas.microsoft.com/office/powerpoint/2010/main" xmlns=""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fade">
                                      <p:cBhvr>
                                        <p:cTn id="13" dur="1000"/>
                                        <p:tgtEl>
                                          <p:spTgt spid="36"/>
                                        </p:tgtEl>
                                      </p:cBhvr>
                                    </p:animEffect>
                                    <p:anim calcmode="lin" valueType="num">
                                      <p:cBhvr>
                                        <p:cTn id="14" dur="1000" fill="hold"/>
                                        <p:tgtEl>
                                          <p:spTgt spid="36"/>
                                        </p:tgtEl>
                                        <p:attrNameLst>
                                          <p:attrName>ppt_x</p:attrName>
                                        </p:attrNameLst>
                                      </p:cBhvr>
                                      <p:tavLst>
                                        <p:tav tm="0">
                                          <p:val>
                                            <p:strVal val="#ppt_x"/>
                                          </p:val>
                                        </p:tav>
                                        <p:tav tm="100000">
                                          <p:val>
                                            <p:strVal val="#ppt_x"/>
                                          </p:val>
                                        </p:tav>
                                      </p:tavLst>
                                    </p:anim>
                                    <p:anim calcmode="lin" valueType="num">
                                      <p:cBhvr>
                                        <p:cTn id="15" dur="1000" fill="hold"/>
                                        <p:tgtEl>
                                          <p:spTgt spid="3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1000"/>
                                        <p:tgtEl>
                                          <p:spTgt spid="23"/>
                                        </p:tgtEl>
                                      </p:cBhvr>
                                    </p:animEffect>
                                    <p:anim calcmode="lin" valueType="num">
                                      <p:cBhvr>
                                        <p:cTn id="20" dur="1000" fill="hold"/>
                                        <p:tgtEl>
                                          <p:spTgt spid="23"/>
                                        </p:tgtEl>
                                        <p:attrNameLst>
                                          <p:attrName>ppt_x</p:attrName>
                                        </p:attrNameLst>
                                      </p:cBhvr>
                                      <p:tavLst>
                                        <p:tav tm="0">
                                          <p:val>
                                            <p:strVal val="#ppt_x"/>
                                          </p:val>
                                        </p:tav>
                                        <p:tav tm="100000">
                                          <p:val>
                                            <p:strVal val="#ppt_x"/>
                                          </p:val>
                                        </p:tav>
                                      </p:tavLst>
                                    </p:anim>
                                    <p:anim calcmode="lin" valueType="num">
                                      <p:cBhvr>
                                        <p:cTn id="21" dur="1000" fill="hold"/>
                                        <p:tgtEl>
                                          <p:spTgt spid="23"/>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1000"/>
                                        <p:tgtEl>
                                          <p:spTgt spid="24"/>
                                        </p:tgtEl>
                                      </p:cBhvr>
                                    </p:animEffect>
                                    <p:anim calcmode="lin" valueType="num">
                                      <p:cBhvr>
                                        <p:cTn id="26" dur="1000" fill="hold"/>
                                        <p:tgtEl>
                                          <p:spTgt spid="24"/>
                                        </p:tgtEl>
                                        <p:attrNameLst>
                                          <p:attrName>ppt_x</p:attrName>
                                        </p:attrNameLst>
                                      </p:cBhvr>
                                      <p:tavLst>
                                        <p:tav tm="0">
                                          <p:val>
                                            <p:strVal val="#ppt_x"/>
                                          </p:val>
                                        </p:tav>
                                        <p:tav tm="100000">
                                          <p:val>
                                            <p:strVal val="#ppt_x"/>
                                          </p:val>
                                        </p:tav>
                                      </p:tavLst>
                                    </p:anim>
                                    <p:anim calcmode="lin" valueType="num">
                                      <p:cBhvr>
                                        <p:cTn id="27"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36"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3" name="Rectangle 12"/>
          <p:cNvSpPr/>
          <p:nvPr/>
        </p:nvSpPr>
        <p:spPr>
          <a:xfrm>
            <a:off x="2370030" y="0"/>
            <a:ext cx="2370027" cy="6858000"/>
          </a:xfrm>
          <a:prstGeom prst="rect">
            <a:avLst/>
          </a:prstGeom>
          <a:blipFill dpi="0" rotWithShape="1">
            <a:blip r:embed="rId3"/>
            <a:srcRect/>
            <a:stretch>
              <a:fillRect l="-66961" t="-11000" r="-6696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p:cNvSpPr/>
          <p:nvPr/>
        </p:nvSpPr>
        <p:spPr>
          <a:xfrm>
            <a:off x="3" y="0"/>
            <a:ext cx="2370027" cy="6858000"/>
          </a:xfrm>
          <a:prstGeom prst="rect">
            <a:avLst/>
          </a:prstGeom>
          <a:blipFill dpi="0" rotWithShape="1">
            <a:blip r:embed="rId4"/>
            <a:srcRect/>
            <a:stretch>
              <a:fillRect l="-77847" t="-8005" r="-37847" b="-800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TextBox 4"/>
          <p:cNvSpPr txBox="1"/>
          <p:nvPr/>
        </p:nvSpPr>
        <p:spPr>
          <a:xfrm>
            <a:off x="5306096" y="4021820"/>
            <a:ext cx="3749194" cy="1246495"/>
          </a:xfrm>
          <a:prstGeom prst="rect">
            <a:avLst/>
          </a:prstGeom>
          <a:noFill/>
        </p:spPr>
        <p:txBody>
          <a:bodyPr wrap="square" rtlCol="0">
            <a:spAutoFit/>
          </a:bodyPr>
          <a:lstStyle/>
          <a:p>
            <a:pPr algn="r">
              <a:lnSpc>
                <a:spcPct val="150000"/>
              </a:lnSpc>
            </a:pPr>
            <a:r>
              <a:rPr lang="id-ID" sz="1000" spc="150" dirty="0">
                <a:solidFill>
                  <a:schemeClr val="tx1">
                    <a:lumMod val="65000"/>
                    <a:lumOff val="35000"/>
                  </a:schemeClr>
                </a:solidFill>
                <a:latin typeface="Aller" panose="02000503030000020004" pitchFamily="2" charset="0"/>
              </a:rPr>
              <a:t>Lorem ipsum dolor sit amet, id congue sententiae mea, bonorum eruditi nominavi ut cum, has lucilius platonem ocurreret no. Ea duo probatus assentior, dolorem consectetuer in vix. </a:t>
            </a:r>
          </a:p>
        </p:txBody>
      </p:sp>
      <p:sp>
        <p:nvSpPr>
          <p:cNvPr id="11" name="Oval 10"/>
          <p:cNvSpPr/>
          <p:nvPr/>
        </p:nvSpPr>
        <p:spPr>
          <a:xfrm>
            <a:off x="1469080" y="2528050"/>
            <a:ext cx="1801900" cy="1801900"/>
          </a:xfrm>
          <a:prstGeom prst="ellipse">
            <a:avLst/>
          </a:prstGeom>
          <a:solidFill>
            <a:srgbClr val="748197">
              <a:alpha val="4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TextBox 11"/>
          <p:cNvSpPr txBox="1"/>
          <p:nvPr/>
        </p:nvSpPr>
        <p:spPr>
          <a:xfrm>
            <a:off x="1687792" y="2990344"/>
            <a:ext cx="1415772" cy="830997"/>
          </a:xfrm>
          <a:prstGeom prst="rect">
            <a:avLst/>
          </a:prstGeom>
          <a:noFill/>
        </p:spPr>
        <p:txBody>
          <a:bodyPr wrap="none" rtlCol="0">
            <a:spAutoFit/>
          </a:bodyPr>
          <a:lstStyle/>
          <a:p>
            <a:pPr algn="ctr"/>
            <a:r>
              <a:rPr lang="zh-CN" altLang="en-US" sz="4800" dirty="0" smtClean="0">
                <a:solidFill>
                  <a:schemeClr val="bg1">
                    <a:lumMod val="95000"/>
                  </a:schemeClr>
                </a:solidFill>
                <a:latin typeface="Children of the Starlight" pitchFamily="2" charset="0"/>
              </a:rPr>
              <a:t>产品</a:t>
            </a:r>
            <a:endParaRPr lang="id-ID" sz="4800" dirty="0">
              <a:solidFill>
                <a:schemeClr val="bg1">
                  <a:lumMod val="95000"/>
                </a:schemeClr>
              </a:solidFill>
              <a:latin typeface="Children of the Starlight" pitchFamily="2" charset="0"/>
            </a:endParaRPr>
          </a:p>
        </p:txBody>
      </p:sp>
      <p:sp>
        <p:nvSpPr>
          <p:cNvPr id="9" name="TextBox 8"/>
          <p:cNvSpPr txBox="1"/>
          <p:nvPr/>
        </p:nvSpPr>
        <p:spPr>
          <a:xfrm>
            <a:off x="6035732" y="1051352"/>
            <a:ext cx="3047694" cy="1938992"/>
          </a:xfrm>
          <a:prstGeom prst="rect">
            <a:avLst/>
          </a:prstGeom>
          <a:noFill/>
        </p:spPr>
        <p:txBody>
          <a:bodyPr wrap="none" rtlCol="0" anchor="ctr">
            <a:spAutoFit/>
          </a:bodyPr>
          <a:lstStyle/>
          <a:p>
            <a:pPr algn="r"/>
            <a:r>
              <a:rPr lang="id-ID" sz="6000" dirty="0">
                <a:solidFill>
                  <a:schemeClr val="tx1">
                    <a:lumMod val="75000"/>
                    <a:lumOff val="25000"/>
                  </a:schemeClr>
                </a:solidFill>
                <a:latin typeface="Caviar Dreams" panose="020B0402020204020504" pitchFamily="34" charset="0"/>
              </a:rPr>
              <a:t>PICTURE</a:t>
            </a:r>
          </a:p>
          <a:p>
            <a:pPr algn="r"/>
            <a:r>
              <a:rPr lang="id-ID" sz="6000" dirty="0">
                <a:solidFill>
                  <a:schemeClr val="tx1">
                    <a:lumMod val="75000"/>
                    <a:lumOff val="25000"/>
                  </a:schemeClr>
                </a:solidFill>
                <a:latin typeface="Caviar Dreams" panose="020B0402020204020504" pitchFamily="34" charset="0"/>
              </a:rPr>
              <a:t>GALERY</a:t>
            </a:r>
          </a:p>
        </p:txBody>
      </p:sp>
      <p:cxnSp>
        <p:nvCxnSpPr>
          <p:cNvPr id="14" name="Straight Connector 13"/>
          <p:cNvCxnSpPr/>
          <p:nvPr/>
        </p:nvCxnSpPr>
        <p:spPr>
          <a:xfrm>
            <a:off x="8167756" y="3063014"/>
            <a:ext cx="792000" cy="0"/>
          </a:xfrm>
          <a:prstGeom prst="line">
            <a:avLst/>
          </a:prstGeom>
          <a:ln w="31750">
            <a:solidFill>
              <a:srgbClr val="748197"/>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9821973" y="0"/>
            <a:ext cx="2370027" cy="6858000"/>
          </a:xfrm>
          <a:prstGeom prst="rect">
            <a:avLst/>
          </a:prstGeom>
          <a:blipFill dpi="0" rotWithShape="1">
            <a:blip r:embed="rId5" cstate="print"/>
            <a:srcRect/>
            <a:stretch>
              <a:fillRect l="-140631" t="-86000" r="-140631" b="-23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xmlns="" val="1639541845"/>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0" grpId="0" animBg="1"/>
      <p:bldP spid="15"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3" name="Rectangle 12"/>
          <p:cNvSpPr/>
          <p:nvPr/>
        </p:nvSpPr>
        <p:spPr>
          <a:xfrm>
            <a:off x="1" y="545123"/>
            <a:ext cx="6804212" cy="5767753"/>
          </a:xfrm>
          <a:prstGeom prst="rect">
            <a:avLst/>
          </a:prstGeom>
          <a:solidFill>
            <a:srgbClr val="748197">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TextBox 4"/>
          <p:cNvSpPr txBox="1"/>
          <p:nvPr/>
        </p:nvSpPr>
        <p:spPr>
          <a:xfrm>
            <a:off x="7230914" y="3318151"/>
            <a:ext cx="4039732" cy="2144433"/>
          </a:xfrm>
          <a:prstGeom prst="rect">
            <a:avLst/>
          </a:prstGeom>
          <a:noFill/>
        </p:spPr>
        <p:txBody>
          <a:bodyPr wrap="square" rtlCol="0">
            <a:spAutoFit/>
          </a:bodyPr>
          <a:lstStyle/>
          <a:p>
            <a:pPr algn="r">
              <a:lnSpc>
                <a:spcPct val="150000"/>
              </a:lnSpc>
            </a:pPr>
            <a:r>
              <a:rPr lang="id-ID" sz="1000" spc="150" dirty="0">
                <a:solidFill>
                  <a:schemeClr val="tx1">
                    <a:lumMod val="75000"/>
                    <a:lumOff val="25000"/>
                  </a:schemeClr>
                </a:solidFill>
                <a:latin typeface="Aller" panose="02000503030000020004" pitchFamily="2" charset="0"/>
              </a:rPr>
              <a:t>Lorem ipsum dolor sit amet, id congue sententiae mea, bonorum eruditi nominavi ut cum, has lucilius platonem ocurreret no. Ea duo probatus assentior, dolorem consectetuer in vix. </a:t>
            </a:r>
          </a:p>
          <a:p>
            <a:pPr algn="r">
              <a:lnSpc>
                <a:spcPct val="150000"/>
              </a:lnSpc>
            </a:pPr>
            <a:r>
              <a:rPr lang="id-ID" sz="1000" spc="150" dirty="0">
                <a:solidFill>
                  <a:schemeClr val="tx1">
                    <a:lumMod val="75000"/>
                    <a:lumOff val="25000"/>
                  </a:schemeClr>
                </a:solidFill>
                <a:latin typeface="Aller" panose="02000503030000020004" pitchFamily="2" charset="0"/>
              </a:rPr>
              <a:t>Ne noster possim sed, nihil fastidii reformidans sea cu, odio audiam commodo et eum. Suas epicurei ius eu, ei probo praesent nam. Eius ancillae vix in, vis et consul inimicus, cu quo mutat soleat. </a:t>
            </a:r>
          </a:p>
        </p:txBody>
      </p:sp>
      <p:sp>
        <p:nvSpPr>
          <p:cNvPr id="10" name="TextBox 9"/>
          <p:cNvSpPr txBox="1"/>
          <p:nvPr/>
        </p:nvSpPr>
        <p:spPr>
          <a:xfrm>
            <a:off x="8222952" y="344953"/>
            <a:ext cx="3047694" cy="1938992"/>
          </a:xfrm>
          <a:prstGeom prst="rect">
            <a:avLst/>
          </a:prstGeom>
          <a:noFill/>
        </p:spPr>
        <p:txBody>
          <a:bodyPr wrap="none" rtlCol="0" anchor="ctr">
            <a:spAutoFit/>
          </a:bodyPr>
          <a:lstStyle/>
          <a:p>
            <a:pPr algn="r"/>
            <a:r>
              <a:rPr lang="id-ID" sz="6000" dirty="0">
                <a:solidFill>
                  <a:schemeClr val="tx1">
                    <a:lumMod val="75000"/>
                    <a:lumOff val="25000"/>
                  </a:schemeClr>
                </a:solidFill>
                <a:latin typeface="Caviar Dreams" panose="020B0402020204020504" pitchFamily="34" charset="0"/>
              </a:rPr>
              <a:t>PICTURE</a:t>
            </a:r>
          </a:p>
          <a:p>
            <a:pPr algn="r"/>
            <a:r>
              <a:rPr lang="id-ID" sz="6000" dirty="0">
                <a:solidFill>
                  <a:schemeClr val="tx1">
                    <a:lumMod val="75000"/>
                    <a:lumOff val="25000"/>
                  </a:schemeClr>
                </a:solidFill>
                <a:latin typeface="Caviar Dreams" panose="020B0402020204020504" pitchFamily="34" charset="0"/>
              </a:rPr>
              <a:t>GALERY</a:t>
            </a:r>
          </a:p>
        </p:txBody>
      </p:sp>
      <p:cxnSp>
        <p:nvCxnSpPr>
          <p:cNvPr id="7" name="Straight Connector 6"/>
          <p:cNvCxnSpPr/>
          <p:nvPr/>
        </p:nvCxnSpPr>
        <p:spPr>
          <a:xfrm>
            <a:off x="10354976" y="2356615"/>
            <a:ext cx="792000" cy="0"/>
          </a:xfrm>
          <a:prstGeom prst="line">
            <a:avLst/>
          </a:prstGeom>
          <a:ln w="31750">
            <a:solidFill>
              <a:srgbClr val="748197"/>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392121" y="-95534"/>
            <a:ext cx="2799715" cy="5929200"/>
          </a:xfrm>
          <a:prstGeom prst="rect">
            <a:avLst/>
          </a:prstGeom>
          <a:blipFill dpi="0" rotWithShape="1">
            <a:blip r:embed="rId2"/>
            <a:srcRect/>
            <a:stretch>
              <a:fillRect l="-110731" r="-11073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Rectangle 7"/>
          <p:cNvSpPr/>
          <p:nvPr/>
        </p:nvSpPr>
        <p:spPr>
          <a:xfrm>
            <a:off x="3583957" y="927847"/>
            <a:ext cx="2800800" cy="5930153"/>
          </a:xfrm>
          <a:prstGeom prst="rect">
            <a:avLst/>
          </a:prstGeom>
          <a:blipFill>
            <a:blip r:embed="rId3"/>
            <a:srcRect/>
            <a:stretch>
              <a:fillRect l="-97815" t="-50166" r="-97815" b="-5016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xmlns="" val="324609727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Rectangle 9"/>
          <p:cNvSpPr/>
          <p:nvPr/>
        </p:nvSpPr>
        <p:spPr>
          <a:xfrm>
            <a:off x="1067007" y="576777"/>
            <a:ext cx="2539579" cy="2691673"/>
          </a:xfrm>
          <a:prstGeom prst="rect">
            <a:avLst/>
          </a:prstGeom>
          <a:blipFill dpi="0" rotWithShape="1">
            <a:blip r:embed="rId2" cstate="print"/>
            <a:srcRect/>
            <a:stretch>
              <a:fillRect l="-35054" r="-3505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Rectangle 8"/>
          <p:cNvSpPr/>
          <p:nvPr/>
        </p:nvSpPr>
        <p:spPr>
          <a:xfrm>
            <a:off x="3914643" y="3604239"/>
            <a:ext cx="2539579" cy="2691673"/>
          </a:xfrm>
          <a:prstGeom prst="rect">
            <a:avLst/>
          </a:prstGeom>
          <a:blipFill dpi="0" rotWithShape="1">
            <a:blip r:embed="rId3" cstate="print"/>
            <a:srcRect/>
            <a:stretch>
              <a:fillRect l="-22326" r="-2232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 name="Rectangle 14"/>
          <p:cNvSpPr/>
          <p:nvPr/>
        </p:nvSpPr>
        <p:spPr>
          <a:xfrm>
            <a:off x="3921957" y="590224"/>
            <a:ext cx="2539579" cy="2691673"/>
          </a:xfrm>
          <a:prstGeom prst="rect">
            <a:avLst/>
          </a:prstGeom>
          <a:blipFill dpi="0" rotWithShape="1">
            <a:blip r:embed="rId4" cstate="print"/>
            <a:srcRect/>
            <a:stretch>
              <a:fillRect l="-35054" r="-3505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 name="Rectangle 16"/>
          <p:cNvSpPr/>
          <p:nvPr/>
        </p:nvSpPr>
        <p:spPr>
          <a:xfrm>
            <a:off x="1073452" y="3604238"/>
            <a:ext cx="2539579" cy="2691673"/>
          </a:xfrm>
          <a:prstGeom prst="rect">
            <a:avLst/>
          </a:prstGeom>
          <a:blipFill dpi="0" rotWithShape="1">
            <a:blip r:embed="rId5" cstate="print"/>
            <a:srcRect/>
            <a:stretch>
              <a:fillRect l="-22326" r="-2232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2" name="Oval 21"/>
          <p:cNvSpPr/>
          <p:nvPr/>
        </p:nvSpPr>
        <p:spPr>
          <a:xfrm>
            <a:off x="2862887" y="2536816"/>
            <a:ext cx="1801900" cy="1801900"/>
          </a:xfrm>
          <a:prstGeom prst="ellipse">
            <a:avLst/>
          </a:prstGeom>
          <a:solidFill>
            <a:srgbClr val="748197">
              <a:alpha val="4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3" name="TextBox 22"/>
          <p:cNvSpPr txBox="1"/>
          <p:nvPr/>
        </p:nvSpPr>
        <p:spPr>
          <a:xfrm>
            <a:off x="3081599" y="2999110"/>
            <a:ext cx="1415772" cy="830997"/>
          </a:xfrm>
          <a:prstGeom prst="rect">
            <a:avLst/>
          </a:prstGeom>
          <a:noFill/>
        </p:spPr>
        <p:txBody>
          <a:bodyPr wrap="none" rtlCol="0">
            <a:spAutoFit/>
          </a:bodyPr>
          <a:lstStyle/>
          <a:p>
            <a:pPr algn="ctr"/>
            <a:r>
              <a:rPr lang="zh-CN" altLang="en-US" sz="4800" dirty="0" smtClean="0">
                <a:solidFill>
                  <a:schemeClr val="bg1">
                    <a:lumMod val="95000"/>
                  </a:schemeClr>
                </a:solidFill>
                <a:latin typeface="Children of the Starlight" pitchFamily="2" charset="0"/>
              </a:rPr>
              <a:t>产品</a:t>
            </a:r>
            <a:endParaRPr lang="id-ID" sz="4800" dirty="0">
              <a:solidFill>
                <a:schemeClr val="bg1">
                  <a:lumMod val="95000"/>
                </a:schemeClr>
              </a:solidFill>
              <a:latin typeface="Children of the Starlight" pitchFamily="2" charset="0"/>
            </a:endParaRPr>
          </a:p>
        </p:txBody>
      </p:sp>
      <p:sp>
        <p:nvSpPr>
          <p:cNvPr id="4" name="Rectangle 3"/>
          <p:cNvSpPr/>
          <p:nvPr/>
        </p:nvSpPr>
        <p:spPr>
          <a:xfrm>
            <a:off x="6454222" y="900636"/>
            <a:ext cx="188400" cy="2043953"/>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5" name="Rectangle 24"/>
          <p:cNvSpPr/>
          <p:nvPr/>
        </p:nvSpPr>
        <p:spPr>
          <a:xfrm>
            <a:off x="6454222" y="3928097"/>
            <a:ext cx="188400" cy="2043953"/>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6" name="Rectangle 25"/>
          <p:cNvSpPr/>
          <p:nvPr/>
        </p:nvSpPr>
        <p:spPr>
          <a:xfrm>
            <a:off x="895405" y="3928097"/>
            <a:ext cx="188400" cy="2043953"/>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Rectangle 26"/>
          <p:cNvSpPr/>
          <p:nvPr/>
        </p:nvSpPr>
        <p:spPr>
          <a:xfrm>
            <a:off x="877738" y="900635"/>
            <a:ext cx="188400" cy="2043953"/>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8" name="TextBox 27"/>
          <p:cNvSpPr txBox="1"/>
          <p:nvPr/>
        </p:nvSpPr>
        <p:spPr>
          <a:xfrm>
            <a:off x="7230914" y="3318151"/>
            <a:ext cx="4039732" cy="2144433"/>
          </a:xfrm>
          <a:prstGeom prst="rect">
            <a:avLst/>
          </a:prstGeom>
          <a:noFill/>
        </p:spPr>
        <p:txBody>
          <a:bodyPr wrap="square" rtlCol="0">
            <a:spAutoFit/>
          </a:bodyPr>
          <a:lstStyle/>
          <a:p>
            <a:pPr algn="r">
              <a:lnSpc>
                <a:spcPct val="150000"/>
              </a:lnSpc>
            </a:pPr>
            <a:r>
              <a:rPr lang="id-ID" sz="1000" spc="150" dirty="0">
                <a:solidFill>
                  <a:schemeClr val="tx1">
                    <a:lumMod val="75000"/>
                    <a:lumOff val="25000"/>
                  </a:schemeClr>
                </a:solidFill>
                <a:latin typeface="Aller" panose="02000503030000020004" pitchFamily="2" charset="0"/>
              </a:rPr>
              <a:t>Lorem ipsum dolor sit amet, id congue sententiae mea, bonorum eruditi nominavi ut cum, has lucilius platonem ocurreret no. Ea duo probatus assentior, dolorem consectetuer in vix. </a:t>
            </a:r>
          </a:p>
          <a:p>
            <a:pPr algn="r">
              <a:lnSpc>
                <a:spcPct val="150000"/>
              </a:lnSpc>
            </a:pPr>
            <a:r>
              <a:rPr lang="id-ID" sz="1000" spc="150" dirty="0">
                <a:solidFill>
                  <a:schemeClr val="tx1">
                    <a:lumMod val="75000"/>
                    <a:lumOff val="25000"/>
                  </a:schemeClr>
                </a:solidFill>
                <a:latin typeface="Aller" panose="02000503030000020004" pitchFamily="2" charset="0"/>
              </a:rPr>
              <a:t>Ne noster possim sed, nihil fastidii reformidans sea cu, odio audiam commodo et eum. Suas epicurei ius eu, ei probo praesent nam. Eius ancillae vix in, vis et consul inimicus, cu quo mutat soleat. </a:t>
            </a:r>
          </a:p>
        </p:txBody>
      </p:sp>
      <p:sp>
        <p:nvSpPr>
          <p:cNvPr id="29" name="TextBox 28"/>
          <p:cNvSpPr txBox="1"/>
          <p:nvPr/>
        </p:nvSpPr>
        <p:spPr>
          <a:xfrm>
            <a:off x="8222952" y="344953"/>
            <a:ext cx="3047694" cy="1938992"/>
          </a:xfrm>
          <a:prstGeom prst="rect">
            <a:avLst/>
          </a:prstGeom>
          <a:noFill/>
        </p:spPr>
        <p:txBody>
          <a:bodyPr wrap="none" rtlCol="0" anchor="ctr">
            <a:spAutoFit/>
          </a:bodyPr>
          <a:lstStyle/>
          <a:p>
            <a:pPr algn="r"/>
            <a:r>
              <a:rPr lang="id-ID" sz="6000" dirty="0">
                <a:solidFill>
                  <a:schemeClr val="tx1">
                    <a:lumMod val="75000"/>
                    <a:lumOff val="25000"/>
                  </a:schemeClr>
                </a:solidFill>
                <a:latin typeface="Caviar Dreams" panose="020B0402020204020504" pitchFamily="34" charset="0"/>
              </a:rPr>
              <a:t>PICTURE</a:t>
            </a:r>
          </a:p>
          <a:p>
            <a:pPr algn="r"/>
            <a:r>
              <a:rPr lang="id-ID" sz="6000" dirty="0">
                <a:solidFill>
                  <a:schemeClr val="tx1">
                    <a:lumMod val="75000"/>
                    <a:lumOff val="25000"/>
                  </a:schemeClr>
                </a:solidFill>
                <a:latin typeface="Caviar Dreams" panose="020B0402020204020504" pitchFamily="34" charset="0"/>
              </a:rPr>
              <a:t>GALERY</a:t>
            </a:r>
          </a:p>
        </p:txBody>
      </p:sp>
      <p:cxnSp>
        <p:nvCxnSpPr>
          <p:cNvPr id="30" name="Straight Connector 29"/>
          <p:cNvCxnSpPr/>
          <p:nvPr/>
        </p:nvCxnSpPr>
        <p:spPr>
          <a:xfrm>
            <a:off x="10354976" y="2356615"/>
            <a:ext cx="792000" cy="0"/>
          </a:xfrm>
          <a:prstGeom prst="line">
            <a:avLst/>
          </a:prstGeom>
          <a:ln w="31750">
            <a:solidFill>
              <a:srgbClr val="74819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817806454"/>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animBg="1"/>
      <p:bldP spid="15" grpId="0" animBg="1"/>
      <p:bldP spid="17"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8" name="TextBox 27"/>
          <p:cNvSpPr txBox="1"/>
          <p:nvPr/>
        </p:nvSpPr>
        <p:spPr>
          <a:xfrm>
            <a:off x="978028" y="3318151"/>
            <a:ext cx="4039732" cy="2144433"/>
          </a:xfrm>
          <a:prstGeom prst="rect">
            <a:avLst/>
          </a:prstGeom>
          <a:noFill/>
        </p:spPr>
        <p:txBody>
          <a:bodyPr wrap="square" rtlCol="0">
            <a:spAutoFit/>
          </a:bodyPr>
          <a:lstStyle/>
          <a:p>
            <a:pPr>
              <a:lnSpc>
                <a:spcPct val="150000"/>
              </a:lnSpc>
            </a:pPr>
            <a:r>
              <a:rPr lang="id-ID" sz="1000" spc="150" dirty="0">
                <a:solidFill>
                  <a:schemeClr val="tx1">
                    <a:lumMod val="75000"/>
                    <a:lumOff val="25000"/>
                  </a:schemeClr>
                </a:solidFill>
                <a:latin typeface="Aller" panose="02000503030000020004" pitchFamily="2" charset="0"/>
              </a:rPr>
              <a:t>Lorem ipsum dolor sit amet, id congue sententiae mea, bonorum eruditi nominavi ut cum, has lucilius platonem ocurreret no. Ea duo probatus assentior, dolorem consectetuer in vix. </a:t>
            </a:r>
          </a:p>
          <a:p>
            <a:pPr>
              <a:lnSpc>
                <a:spcPct val="150000"/>
              </a:lnSpc>
            </a:pPr>
            <a:r>
              <a:rPr lang="id-ID" sz="1000" spc="150" dirty="0">
                <a:solidFill>
                  <a:schemeClr val="tx1">
                    <a:lumMod val="75000"/>
                    <a:lumOff val="25000"/>
                  </a:schemeClr>
                </a:solidFill>
                <a:latin typeface="Aller" panose="02000503030000020004" pitchFamily="2" charset="0"/>
              </a:rPr>
              <a:t>Ne noster possim sed, nihil fastidii reformidans sea cu, odio audiam commodo et eum. Suas epicurei ius eu, ei probo praesent nam. Eius ancillae vix in, vis et consul inimicus, cu quo mutat soleat. </a:t>
            </a:r>
          </a:p>
        </p:txBody>
      </p:sp>
      <p:sp>
        <p:nvSpPr>
          <p:cNvPr id="29" name="TextBox 28"/>
          <p:cNvSpPr txBox="1"/>
          <p:nvPr/>
        </p:nvSpPr>
        <p:spPr>
          <a:xfrm>
            <a:off x="921200" y="344953"/>
            <a:ext cx="3799245" cy="1938992"/>
          </a:xfrm>
          <a:prstGeom prst="rect">
            <a:avLst/>
          </a:prstGeom>
          <a:noFill/>
        </p:spPr>
        <p:txBody>
          <a:bodyPr wrap="none" rtlCol="0" anchor="ctr">
            <a:spAutoFit/>
          </a:bodyPr>
          <a:lstStyle/>
          <a:p>
            <a:r>
              <a:rPr lang="id-ID" sz="6000" dirty="0">
                <a:solidFill>
                  <a:schemeClr val="tx1">
                    <a:lumMod val="75000"/>
                    <a:lumOff val="25000"/>
                  </a:schemeClr>
                </a:solidFill>
                <a:latin typeface="Caviar Dreams" panose="020B0402020204020504" pitchFamily="34" charset="0"/>
              </a:rPr>
              <a:t>CLOSE UP</a:t>
            </a:r>
          </a:p>
          <a:p>
            <a:r>
              <a:rPr lang="id-ID" sz="6000" dirty="0">
                <a:solidFill>
                  <a:schemeClr val="tx1">
                    <a:lumMod val="75000"/>
                    <a:lumOff val="25000"/>
                  </a:schemeClr>
                </a:solidFill>
                <a:latin typeface="Caviar Dreams" panose="020B0402020204020504" pitchFamily="34" charset="0"/>
              </a:rPr>
              <a:t>PICTURE</a:t>
            </a:r>
          </a:p>
        </p:txBody>
      </p:sp>
      <p:cxnSp>
        <p:nvCxnSpPr>
          <p:cNvPr id="30" name="Straight Connector 29"/>
          <p:cNvCxnSpPr/>
          <p:nvPr/>
        </p:nvCxnSpPr>
        <p:spPr>
          <a:xfrm>
            <a:off x="1036160" y="2356615"/>
            <a:ext cx="792000" cy="0"/>
          </a:xfrm>
          <a:prstGeom prst="line">
            <a:avLst/>
          </a:prstGeom>
          <a:ln w="31750">
            <a:solidFill>
              <a:srgbClr val="748197"/>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5715000" y="545123"/>
            <a:ext cx="6472473" cy="5767753"/>
          </a:xfrm>
          <a:prstGeom prst="rect">
            <a:avLst/>
          </a:prstGeom>
          <a:solidFill>
            <a:srgbClr val="748197">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8" name="Rectangle 17"/>
          <p:cNvSpPr/>
          <p:nvPr/>
        </p:nvSpPr>
        <p:spPr>
          <a:xfrm>
            <a:off x="6194012" y="0"/>
            <a:ext cx="5514448" cy="6858000"/>
          </a:xfrm>
          <a:prstGeom prst="rect">
            <a:avLst/>
          </a:prstGeom>
          <a:blipFill dpi="0" rotWithShape="1">
            <a:blip r:embed="rId2"/>
            <a:srcRect/>
            <a:stretch>
              <a:fillRect l="-54453" r="-5445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xmlns="" val="1081035985"/>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Rectangle 8"/>
          <p:cNvSpPr/>
          <p:nvPr/>
        </p:nvSpPr>
        <p:spPr>
          <a:xfrm>
            <a:off x="539400" y="540000"/>
            <a:ext cx="11113200" cy="5778000"/>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8" name="Rectangle 17"/>
          <p:cNvSpPr/>
          <p:nvPr/>
        </p:nvSpPr>
        <p:spPr>
          <a:xfrm>
            <a:off x="726523" y="720000"/>
            <a:ext cx="5198400" cy="5418000"/>
          </a:xfrm>
          <a:prstGeom prst="rect">
            <a:avLst/>
          </a:prstGeom>
          <a:blipFill dpi="0" rotWithShape="1">
            <a:blip r:embed="rId2"/>
            <a:srcRect/>
            <a:stretch>
              <a:fillRect t="-4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13" name="Elbow Connector 12"/>
          <p:cNvCxnSpPr/>
          <p:nvPr/>
        </p:nvCxnSpPr>
        <p:spPr>
          <a:xfrm rot="10800000" flipH="1">
            <a:off x="9686758" y="4885979"/>
            <a:ext cx="1786595" cy="1252021"/>
          </a:xfrm>
          <a:prstGeom prst="bentConnector3">
            <a:avLst>
              <a:gd name="adj1" fmla="val 99606"/>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7259464" y="2734257"/>
            <a:ext cx="3058594" cy="1384995"/>
          </a:xfrm>
          <a:prstGeom prst="rect">
            <a:avLst/>
          </a:prstGeom>
          <a:noFill/>
        </p:spPr>
        <p:txBody>
          <a:bodyPr wrap="square" rtlCol="0">
            <a:spAutoFit/>
          </a:bodyPr>
          <a:lstStyle/>
          <a:p>
            <a:pPr algn="ctr">
              <a:lnSpc>
                <a:spcPct val="150000"/>
              </a:lnSpc>
            </a:pPr>
            <a:r>
              <a:rPr lang="id-ID" sz="1400" spc="150" dirty="0">
                <a:solidFill>
                  <a:schemeClr val="bg1"/>
                </a:solidFill>
                <a:latin typeface="Aller" panose="02000503030000020004" pitchFamily="2" charset="0"/>
              </a:rPr>
              <a:t>“LOREM IPSUM DOLOR SIT AMET, ID CONGUE SENTENTIAE MEA, BONORUM ERUDITI NOMINAVI UT CUM”.</a:t>
            </a:r>
          </a:p>
        </p:txBody>
      </p:sp>
      <p:cxnSp>
        <p:nvCxnSpPr>
          <p:cNvPr id="15" name="Elbow Connector 14"/>
          <p:cNvCxnSpPr/>
          <p:nvPr/>
        </p:nvCxnSpPr>
        <p:spPr>
          <a:xfrm rot="10800000" flipH="1" flipV="1">
            <a:off x="9686759" y="720000"/>
            <a:ext cx="1786595" cy="1252021"/>
          </a:xfrm>
          <a:prstGeom prst="bentConnector3">
            <a:avLst>
              <a:gd name="adj1" fmla="val 99606"/>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66518493"/>
      </p:ext>
    </p:extLst>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4" grpId="0"/>
    </p:bld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Rectangle 8"/>
          <p:cNvSpPr/>
          <p:nvPr/>
        </p:nvSpPr>
        <p:spPr>
          <a:xfrm>
            <a:off x="539401" y="540000"/>
            <a:ext cx="6282314" cy="5778000"/>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8" name="Rectangle 17"/>
          <p:cNvSpPr/>
          <p:nvPr/>
        </p:nvSpPr>
        <p:spPr>
          <a:xfrm>
            <a:off x="726523" y="733447"/>
            <a:ext cx="5198400" cy="5418000"/>
          </a:xfrm>
          <a:prstGeom prst="rect">
            <a:avLst/>
          </a:prstGeom>
          <a:blipFill dpi="0" rotWithShape="1">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p:nvSpPr>
        <p:spPr>
          <a:xfrm>
            <a:off x="8512934" y="3318151"/>
            <a:ext cx="2757711" cy="2169825"/>
          </a:xfrm>
          <a:prstGeom prst="rect">
            <a:avLst/>
          </a:prstGeom>
          <a:noFill/>
        </p:spPr>
        <p:txBody>
          <a:bodyPr wrap="square" rtlCol="0">
            <a:spAutoFit/>
          </a:bodyPr>
          <a:lstStyle/>
          <a:p>
            <a:pPr algn="r">
              <a:lnSpc>
                <a:spcPct val="150000"/>
              </a:lnSpc>
            </a:pPr>
            <a:r>
              <a:rPr lang="id-ID" sz="1000" spc="150" dirty="0">
                <a:solidFill>
                  <a:schemeClr val="tx1">
                    <a:lumMod val="75000"/>
                    <a:lumOff val="25000"/>
                  </a:schemeClr>
                </a:solidFill>
                <a:latin typeface="Aller" panose="02000503030000020004" pitchFamily="2" charset="0"/>
              </a:rPr>
              <a:t>Lorem ipsum dolor sit amet, id congue sententiae mea, bonorum eruditi nominavi ut cum, has lucilius platonem ocurreret no. Ea duo probatus assentior, dolorem consectetuer in vix. </a:t>
            </a:r>
          </a:p>
          <a:p>
            <a:pPr algn="r">
              <a:lnSpc>
                <a:spcPct val="150000"/>
              </a:lnSpc>
            </a:pPr>
            <a:r>
              <a:rPr lang="id-ID" sz="1000" spc="150" dirty="0">
                <a:solidFill>
                  <a:schemeClr val="tx1">
                    <a:lumMod val="75000"/>
                    <a:lumOff val="25000"/>
                  </a:schemeClr>
                </a:solidFill>
                <a:latin typeface="Aller" panose="02000503030000020004" pitchFamily="2" charset="0"/>
              </a:rPr>
              <a:t>Ne noster possim sed, nihil fastidii reformidans sea cu, odio audiam commodo et eum. </a:t>
            </a:r>
          </a:p>
        </p:txBody>
      </p:sp>
      <p:sp>
        <p:nvSpPr>
          <p:cNvPr id="8" name="TextBox 7"/>
          <p:cNvSpPr txBox="1"/>
          <p:nvPr/>
        </p:nvSpPr>
        <p:spPr>
          <a:xfrm>
            <a:off x="7471336" y="344953"/>
            <a:ext cx="3799310" cy="1938992"/>
          </a:xfrm>
          <a:prstGeom prst="rect">
            <a:avLst/>
          </a:prstGeom>
          <a:noFill/>
        </p:spPr>
        <p:txBody>
          <a:bodyPr wrap="none" rtlCol="0" anchor="ctr">
            <a:spAutoFit/>
          </a:bodyPr>
          <a:lstStyle/>
          <a:p>
            <a:pPr algn="r"/>
            <a:r>
              <a:rPr lang="id-ID" sz="6000" dirty="0">
                <a:solidFill>
                  <a:schemeClr val="tx1">
                    <a:lumMod val="75000"/>
                    <a:lumOff val="25000"/>
                  </a:schemeClr>
                </a:solidFill>
                <a:latin typeface="Caviar Dreams" panose="020B0402020204020504" pitchFamily="34" charset="0"/>
              </a:rPr>
              <a:t>CLOSE UP</a:t>
            </a:r>
          </a:p>
          <a:p>
            <a:pPr algn="r"/>
            <a:r>
              <a:rPr lang="id-ID" sz="6000" dirty="0">
                <a:solidFill>
                  <a:schemeClr val="tx1">
                    <a:lumMod val="75000"/>
                    <a:lumOff val="25000"/>
                  </a:schemeClr>
                </a:solidFill>
                <a:latin typeface="Caviar Dreams" panose="020B0402020204020504" pitchFamily="34" charset="0"/>
              </a:rPr>
              <a:t>PICTURE</a:t>
            </a:r>
          </a:p>
        </p:txBody>
      </p:sp>
      <p:cxnSp>
        <p:nvCxnSpPr>
          <p:cNvPr id="10" name="Straight Connector 9"/>
          <p:cNvCxnSpPr/>
          <p:nvPr/>
        </p:nvCxnSpPr>
        <p:spPr>
          <a:xfrm>
            <a:off x="10354976" y="2356615"/>
            <a:ext cx="792000" cy="0"/>
          </a:xfrm>
          <a:prstGeom prst="line">
            <a:avLst/>
          </a:prstGeom>
          <a:ln w="31750">
            <a:solidFill>
              <a:srgbClr val="74819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764110911"/>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0" name="Rectangle 39"/>
          <p:cNvSpPr/>
          <p:nvPr/>
        </p:nvSpPr>
        <p:spPr>
          <a:xfrm>
            <a:off x="3222171" y="2356211"/>
            <a:ext cx="4197668" cy="1696767"/>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 name="TextBox 15"/>
          <p:cNvSpPr txBox="1"/>
          <p:nvPr/>
        </p:nvSpPr>
        <p:spPr>
          <a:xfrm>
            <a:off x="3704179" y="353147"/>
            <a:ext cx="4801195" cy="1015663"/>
          </a:xfrm>
          <a:prstGeom prst="rect">
            <a:avLst/>
          </a:prstGeom>
          <a:noFill/>
        </p:spPr>
        <p:txBody>
          <a:bodyPr wrap="square" rtlCol="0" anchor="ctr">
            <a:spAutoFit/>
          </a:bodyPr>
          <a:lstStyle/>
          <a:p>
            <a:pPr algn="ctr"/>
            <a:r>
              <a:rPr lang="id-ID" sz="6000" dirty="0">
                <a:solidFill>
                  <a:schemeClr val="tx1">
                    <a:lumMod val="75000"/>
                    <a:lumOff val="25000"/>
                  </a:schemeClr>
                </a:solidFill>
                <a:latin typeface="Caviar Dreams" panose="020B0402020204020504" pitchFamily="34" charset="0"/>
              </a:rPr>
              <a:t>TESTIMONIAL</a:t>
            </a:r>
          </a:p>
        </p:txBody>
      </p:sp>
      <p:cxnSp>
        <p:nvCxnSpPr>
          <p:cNvPr id="18" name="Straight Connector 17"/>
          <p:cNvCxnSpPr/>
          <p:nvPr/>
        </p:nvCxnSpPr>
        <p:spPr>
          <a:xfrm>
            <a:off x="5704654" y="1452983"/>
            <a:ext cx="792000" cy="0"/>
          </a:xfrm>
          <a:prstGeom prst="line">
            <a:avLst/>
          </a:prstGeom>
          <a:ln w="31750">
            <a:solidFill>
              <a:srgbClr val="748197"/>
            </a:solidFill>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3587682" y="2812179"/>
            <a:ext cx="3466645" cy="784830"/>
          </a:xfrm>
          <a:prstGeom prst="rect">
            <a:avLst/>
          </a:prstGeom>
          <a:noFill/>
        </p:spPr>
        <p:txBody>
          <a:bodyPr wrap="square" rtlCol="0">
            <a:spAutoFit/>
          </a:bodyPr>
          <a:lstStyle/>
          <a:p>
            <a:pPr>
              <a:lnSpc>
                <a:spcPct val="150000"/>
              </a:lnSpc>
            </a:pPr>
            <a:r>
              <a:rPr lang="id-ID" sz="1000" spc="150" dirty="0">
                <a:solidFill>
                  <a:schemeClr val="bg1"/>
                </a:solidFill>
                <a:latin typeface="Aller" panose="02000503030000020004" pitchFamily="2" charset="0"/>
              </a:rPr>
              <a:t>Lorem ipsum dolor sit amet, id congue sententiae mea, bonorum eruditi nominavi ut cum.</a:t>
            </a:r>
          </a:p>
        </p:txBody>
      </p:sp>
      <p:sp>
        <p:nvSpPr>
          <p:cNvPr id="17" name="Rectangle 16"/>
          <p:cNvSpPr/>
          <p:nvPr/>
        </p:nvSpPr>
        <p:spPr>
          <a:xfrm>
            <a:off x="0" y="-8043"/>
            <a:ext cx="3222171" cy="6866043"/>
          </a:xfrm>
          <a:prstGeom prst="rect">
            <a:avLst/>
          </a:prstGeom>
          <a:blipFill dpi="0" rotWithShape="1">
            <a:blip r:embed="rId2"/>
            <a:srcRect/>
            <a:stretch>
              <a:fillRect l="-33794" r="-3379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1" name="Rectangle 30"/>
          <p:cNvSpPr/>
          <p:nvPr/>
        </p:nvSpPr>
        <p:spPr>
          <a:xfrm>
            <a:off x="8987382" y="0"/>
            <a:ext cx="3222171" cy="6866043"/>
          </a:xfrm>
          <a:prstGeom prst="rect">
            <a:avLst/>
          </a:prstGeom>
          <a:blipFill dpi="0" rotWithShape="1">
            <a:blip r:embed="rId3"/>
            <a:srcRect/>
            <a:stretch>
              <a:fillRect l="-135000" r="-65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7" name="Rectangle 36"/>
          <p:cNvSpPr/>
          <p:nvPr/>
        </p:nvSpPr>
        <p:spPr>
          <a:xfrm>
            <a:off x="4789714" y="4612154"/>
            <a:ext cx="4197668" cy="1696767"/>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9" name="TextBox 38"/>
          <p:cNvSpPr txBox="1"/>
          <p:nvPr/>
        </p:nvSpPr>
        <p:spPr>
          <a:xfrm>
            <a:off x="5183118" y="5068122"/>
            <a:ext cx="3410859" cy="784830"/>
          </a:xfrm>
          <a:prstGeom prst="rect">
            <a:avLst/>
          </a:prstGeom>
          <a:noFill/>
        </p:spPr>
        <p:txBody>
          <a:bodyPr wrap="square" rtlCol="0">
            <a:spAutoFit/>
          </a:bodyPr>
          <a:lstStyle/>
          <a:p>
            <a:pPr algn="r">
              <a:lnSpc>
                <a:spcPct val="150000"/>
              </a:lnSpc>
            </a:pPr>
            <a:r>
              <a:rPr lang="id-ID" sz="1000" spc="150" dirty="0">
                <a:solidFill>
                  <a:schemeClr val="bg1"/>
                </a:solidFill>
                <a:latin typeface="Aller" panose="02000503030000020004" pitchFamily="2" charset="0"/>
              </a:rPr>
              <a:t>Lorem ipsum dolor sit amet, id congue sententiae mea, bonorum eruditi nominavi ut cum, has lucilius platonem ocurreret no</a:t>
            </a:r>
          </a:p>
        </p:txBody>
      </p:sp>
    </p:spTree>
    <p:extLst>
      <p:ext uri="{BB962C8B-B14F-4D97-AF65-F5344CB8AC3E}">
        <p14:creationId xmlns:p14="http://schemas.microsoft.com/office/powerpoint/2010/main" xmlns="" val="2411795402"/>
      </p:ext>
    </p:extLst>
  </p:cSld>
  <p:clrMapOvr>
    <a:masterClrMapping/>
  </p:clrMapOvr>
  <mc:AlternateContent xmlns:mc="http://schemas.openxmlformats.org/markup-compatibility/2006">
    <mc:Choice xmlns:p14="http://schemas.microsoft.com/office/powerpoint/2010/main" xmlns=""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wipe(left)">
                                      <p:cBhvr>
                                        <p:cTn id="10" dur="500"/>
                                        <p:tgtEl>
                                          <p:spTgt spid="40"/>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wipe(left)">
                                      <p:cBhvr>
                                        <p:cTn id="13" dur="500"/>
                                        <p:tgtEl>
                                          <p:spTgt spid="28"/>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500"/>
                                        <p:tgtEl>
                                          <p:spTgt spid="31"/>
                                        </p:tgtEl>
                                      </p:cBhvr>
                                    </p:animEffect>
                                  </p:childTnLst>
                                </p:cTn>
                              </p:par>
                              <p:par>
                                <p:cTn id="18" presetID="22" presetClass="entr" presetSubtype="2" fill="hold" grpId="0" nodeType="withEffect">
                                  <p:stCondLst>
                                    <p:cond delay="0"/>
                                  </p:stCondLst>
                                  <p:childTnLst>
                                    <p:set>
                                      <p:cBhvr>
                                        <p:cTn id="19" dur="1" fill="hold">
                                          <p:stCondLst>
                                            <p:cond delay="0"/>
                                          </p:stCondLst>
                                        </p:cTn>
                                        <p:tgtEl>
                                          <p:spTgt spid="37"/>
                                        </p:tgtEl>
                                        <p:attrNameLst>
                                          <p:attrName>style.visibility</p:attrName>
                                        </p:attrNameLst>
                                      </p:cBhvr>
                                      <p:to>
                                        <p:strVal val="visible"/>
                                      </p:to>
                                    </p:set>
                                    <p:animEffect transition="in" filter="wipe(right)">
                                      <p:cBhvr>
                                        <p:cTn id="20" dur="500"/>
                                        <p:tgtEl>
                                          <p:spTgt spid="37"/>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wipe(right)">
                                      <p:cBhvr>
                                        <p:cTn id="2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28" grpId="0"/>
      <p:bldP spid="17" grpId="0" animBg="1"/>
      <p:bldP spid="31" grpId="0" animBg="1"/>
      <p:bldP spid="37" grpId="0" animBg="1"/>
      <p:bldP spid="39" grpId="0"/>
    </p:bld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Rectangle 8"/>
          <p:cNvSpPr/>
          <p:nvPr/>
        </p:nvSpPr>
        <p:spPr>
          <a:xfrm>
            <a:off x="551539" y="2002971"/>
            <a:ext cx="11113200" cy="4373087"/>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TextBox 7"/>
          <p:cNvSpPr txBox="1"/>
          <p:nvPr/>
        </p:nvSpPr>
        <p:spPr>
          <a:xfrm>
            <a:off x="2869350" y="356677"/>
            <a:ext cx="6456383" cy="1015663"/>
          </a:xfrm>
          <a:prstGeom prst="rect">
            <a:avLst/>
          </a:prstGeom>
          <a:noFill/>
        </p:spPr>
        <p:txBody>
          <a:bodyPr wrap="none" rtlCol="0" anchor="ctr">
            <a:spAutoFit/>
          </a:bodyPr>
          <a:lstStyle/>
          <a:p>
            <a:pPr algn="r"/>
            <a:r>
              <a:rPr lang="id-ID" sz="6000" dirty="0">
                <a:solidFill>
                  <a:schemeClr val="tx1">
                    <a:lumMod val="75000"/>
                    <a:lumOff val="25000"/>
                  </a:schemeClr>
                </a:solidFill>
                <a:latin typeface="Caviar Dreams" panose="020B0402020204020504" pitchFamily="34" charset="0"/>
              </a:rPr>
              <a:t>THEY ARE WITH US</a:t>
            </a:r>
          </a:p>
        </p:txBody>
      </p:sp>
      <p:cxnSp>
        <p:nvCxnSpPr>
          <p:cNvPr id="11" name="Straight Connector 10"/>
          <p:cNvCxnSpPr/>
          <p:nvPr/>
        </p:nvCxnSpPr>
        <p:spPr>
          <a:xfrm>
            <a:off x="5704654" y="1452983"/>
            <a:ext cx="792000" cy="0"/>
          </a:xfrm>
          <a:prstGeom prst="line">
            <a:avLst/>
          </a:prstGeom>
          <a:ln w="31750">
            <a:solidFill>
              <a:srgbClr val="748197"/>
            </a:solidFill>
          </a:ln>
        </p:spPr>
        <p:style>
          <a:lnRef idx="1">
            <a:schemeClr val="accent1"/>
          </a:lnRef>
          <a:fillRef idx="0">
            <a:schemeClr val="accent1"/>
          </a:fillRef>
          <a:effectRef idx="0">
            <a:schemeClr val="accent1"/>
          </a:effectRef>
          <a:fontRef idx="minor">
            <a:schemeClr val="tx1"/>
          </a:fontRef>
        </p:style>
      </p:cxnSp>
      <p:sp>
        <p:nvSpPr>
          <p:cNvPr id="2" name="Oval 1"/>
          <p:cNvSpPr/>
          <p:nvPr/>
        </p:nvSpPr>
        <p:spPr>
          <a:xfrm>
            <a:off x="1954949" y="2681514"/>
            <a:ext cx="1698172" cy="1698172"/>
          </a:xfrm>
          <a:prstGeom prst="ellipse">
            <a:avLst/>
          </a:prstGeom>
          <a:blipFill>
            <a:blip r:embed="rId2" cstate="print"/>
            <a:stretch>
              <a:fillRect l="-40214" t="-112603" r="-5214" b="-1530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Oval 11"/>
          <p:cNvSpPr/>
          <p:nvPr/>
        </p:nvSpPr>
        <p:spPr>
          <a:xfrm>
            <a:off x="1806177" y="2532742"/>
            <a:ext cx="1995715" cy="199571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Oval 12"/>
          <p:cNvSpPr/>
          <p:nvPr/>
        </p:nvSpPr>
        <p:spPr>
          <a:xfrm>
            <a:off x="5256948" y="2681514"/>
            <a:ext cx="1698172" cy="1698172"/>
          </a:xfrm>
          <a:prstGeom prst="ellipse">
            <a:avLst/>
          </a:prstGeom>
          <a:blipFill dpi="0" rotWithShape="1">
            <a:blip r:embed="rId3" cstate="print"/>
            <a:srcRect/>
            <a:stretch>
              <a:fillRect l="-16730" t="-12305" r="-18945" b="-2760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4" name="Oval 13"/>
          <p:cNvSpPr/>
          <p:nvPr/>
        </p:nvSpPr>
        <p:spPr>
          <a:xfrm>
            <a:off x="5108176" y="2532742"/>
            <a:ext cx="1995715" cy="199571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 name="TextBox 14"/>
          <p:cNvSpPr txBox="1"/>
          <p:nvPr/>
        </p:nvSpPr>
        <p:spPr>
          <a:xfrm>
            <a:off x="1605327" y="4719201"/>
            <a:ext cx="2397413" cy="923330"/>
          </a:xfrm>
          <a:prstGeom prst="rect">
            <a:avLst/>
          </a:prstGeom>
          <a:noFill/>
        </p:spPr>
        <p:txBody>
          <a:bodyPr wrap="square" rtlCol="0">
            <a:spAutoFit/>
          </a:bodyPr>
          <a:lstStyle/>
          <a:p>
            <a:pPr algn="ctr">
              <a:lnSpc>
                <a:spcPct val="150000"/>
              </a:lnSpc>
            </a:pPr>
            <a:r>
              <a:rPr lang="id-ID" sz="1600" spc="150" dirty="0">
                <a:solidFill>
                  <a:schemeClr val="bg1"/>
                </a:solidFill>
                <a:latin typeface="Caviar Dreams" panose="020B0402020204020504" pitchFamily="34" charset="0"/>
              </a:rPr>
              <a:t>FIRST.Co</a:t>
            </a:r>
          </a:p>
          <a:p>
            <a:pPr algn="ctr">
              <a:lnSpc>
                <a:spcPct val="150000"/>
              </a:lnSpc>
            </a:pPr>
            <a:r>
              <a:rPr lang="id-ID" sz="1000" spc="150" dirty="0">
                <a:solidFill>
                  <a:schemeClr val="bg1"/>
                </a:solidFill>
                <a:latin typeface="Aller" panose="02000503030000020004" pitchFamily="2" charset="0"/>
              </a:rPr>
              <a:t>Lorem ipsum dolor sit amet, id congue sententiae mea.</a:t>
            </a:r>
          </a:p>
        </p:txBody>
      </p:sp>
      <p:sp>
        <p:nvSpPr>
          <p:cNvPr id="16" name="TextBox 15"/>
          <p:cNvSpPr txBox="1"/>
          <p:nvPr/>
        </p:nvSpPr>
        <p:spPr>
          <a:xfrm>
            <a:off x="4759833" y="4719201"/>
            <a:ext cx="2672334" cy="1154162"/>
          </a:xfrm>
          <a:prstGeom prst="rect">
            <a:avLst/>
          </a:prstGeom>
          <a:noFill/>
        </p:spPr>
        <p:txBody>
          <a:bodyPr wrap="square" rtlCol="0">
            <a:spAutoFit/>
          </a:bodyPr>
          <a:lstStyle/>
          <a:p>
            <a:pPr algn="ctr">
              <a:lnSpc>
                <a:spcPct val="150000"/>
              </a:lnSpc>
            </a:pPr>
            <a:r>
              <a:rPr lang="id-ID" sz="1600" spc="150" dirty="0">
                <a:solidFill>
                  <a:schemeClr val="bg1"/>
                </a:solidFill>
                <a:latin typeface="Caviar Dreams" panose="020B0402020204020504" pitchFamily="34" charset="0"/>
              </a:rPr>
              <a:t>SECOND.Co</a:t>
            </a:r>
          </a:p>
          <a:p>
            <a:pPr algn="ctr">
              <a:lnSpc>
                <a:spcPct val="150000"/>
              </a:lnSpc>
            </a:pPr>
            <a:r>
              <a:rPr lang="id-ID" sz="1000" spc="150" dirty="0">
                <a:solidFill>
                  <a:schemeClr val="bg1"/>
                </a:solidFill>
                <a:latin typeface="Aller" panose="02000503030000020004" pitchFamily="2" charset="0"/>
              </a:rPr>
              <a:t>Lorem ipsum dolor sit amet, id congue sententiae mea, bonorum eruditi nominavi ut cum.</a:t>
            </a:r>
          </a:p>
        </p:txBody>
      </p:sp>
      <p:sp>
        <p:nvSpPr>
          <p:cNvPr id="17" name="Oval 16"/>
          <p:cNvSpPr/>
          <p:nvPr/>
        </p:nvSpPr>
        <p:spPr>
          <a:xfrm>
            <a:off x="8476647" y="2681514"/>
            <a:ext cx="1698172" cy="1698172"/>
          </a:xfrm>
          <a:prstGeom prst="ellipse">
            <a:avLst/>
          </a:prstGeom>
          <a:blipFill dpi="0" rotWithShape="1">
            <a:blip r:embed="rId4" cstate="print"/>
            <a:srcRect/>
            <a:stretch>
              <a:fillRect l="-15670" t="-48345" r="-17885" b="-6364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9" name="Oval 18"/>
          <p:cNvSpPr/>
          <p:nvPr/>
        </p:nvSpPr>
        <p:spPr>
          <a:xfrm>
            <a:off x="8327875" y="2532742"/>
            <a:ext cx="1995715" cy="199571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0" name="TextBox 19"/>
          <p:cNvSpPr txBox="1"/>
          <p:nvPr/>
        </p:nvSpPr>
        <p:spPr>
          <a:xfrm>
            <a:off x="8153703" y="4719201"/>
            <a:ext cx="2344058" cy="923330"/>
          </a:xfrm>
          <a:prstGeom prst="rect">
            <a:avLst/>
          </a:prstGeom>
          <a:noFill/>
        </p:spPr>
        <p:txBody>
          <a:bodyPr wrap="square" rtlCol="0">
            <a:spAutoFit/>
          </a:bodyPr>
          <a:lstStyle/>
          <a:p>
            <a:pPr algn="ctr">
              <a:lnSpc>
                <a:spcPct val="150000"/>
              </a:lnSpc>
            </a:pPr>
            <a:r>
              <a:rPr lang="id-ID" sz="1600" spc="150" dirty="0">
                <a:solidFill>
                  <a:schemeClr val="bg1"/>
                </a:solidFill>
                <a:latin typeface="Caviar Dreams" panose="020B0402020204020504" pitchFamily="34" charset="0"/>
              </a:rPr>
              <a:t>THIRD.Co</a:t>
            </a:r>
          </a:p>
          <a:p>
            <a:pPr algn="ctr">
              <a:lnSpc>
                <a:spcPct val="150000"/>
              </a:lnSpc>
            </a:pPr>
            <a:r>
              <a:rPr lang="id-ID" sz="1000" spc="150" dirty="0">
                <a:solidFill>
                  <a:schemeClr val="bg1"/>
                </a:solidFill>
                <a:latin typeface="Aller" panose="02000503030000020004" pitchFamily="2" charset="0"/>
              </a:rPr>
              <a:t>Lorem ipsum dolor sit amet, id congue sententiae mea.</a:t>
            </a:r>
          </a:p>
        </p:txBody>
      </p:sp>
    </p:spTree>
    <p:extLst>
      <p:ext uri="{BB962C8B-B14F-4D97-AF65-F5344CB8AC3E}">
        <p14:creationId xmlns:p14="http://schemas.microsoft.com/office/powerpoint/2010/main" xmlns="" val="157189385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3" grpId="0" animBg="1"/>
      <p:bldP spid="17"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3" name="Rectangle 32"/>
          <p:cNvSpPr/>
          <p:nvPr/>
        </p:nvSpPr>
        <p:spPr>
          <a:xfrm>
            <a:off x="0" y="540000"/>
            <a:ext cx="12192000" cy="5778000"/>
          </a:xfrm>
          <a:prstGeom prst="rect">
            <a:avLst/>
          </a:prstGeom>
          <a:solidFill>
            <a:srgbClr val="7481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TextBox 7"/>
          <p:cNvSpPr txBox="1"/>
          <p:nvPr/>
        </p:nvSpPr>
        <p:spPr>
          <a:xfrm>
            <a:off x="4785237" y="1009821"/>
            <a:ext cx="6456383" cy="1015663"/>
          </a:xfrm>
          <a:prstGeom prst="rect">
            <a:avLst/>
          </a:prstGeom>
          <a:noFill/>
        </p:spPr>
        <p:txBody>
          <a:bodyPr wrap="none" rtlCol="0" anchor="ctr">
            <a:spAutoFit/>
          </a:bodyPr>
          <a:lstStyle/>
          <a:p>
            <a:pPr algn="r"/>
            <a:r>
              <a:rPr lang="id-ID" sz="6000" dirty="0">
                <a:solidFill>
                  <a:schemeClr val="bg1"/>
                </a:solidFill>
                <a:latin typeface="Caviar Dreams" panose="020B0402020204020504" pitchFamily="34" charset="0"/>
              </a:rPr>
              <a:t>THEY ARE WITH US</a:t>
            </a:r>
          </a:p>
        </p:txBody>
      </p:sp>
      <p:cxnSp>
        <p:nvCxnSpPr>
          <p:cNvPr id="11" name="Straight Connector 10"/>
          <p:cNvCxnSpPr/>
          <p:nvPr/>
        </p:nvCxnSpPr>
        <p:spPr>
          <a:xfrm>
            <a:off x="10334710" y="2106127"/>
            <a:ext cx="792000" cy="0"/>
          </a:xfrm>
          <a:prstGeom prst="line">
            <a:avLst/>
          </a:prstGeom>
          <a:ln w="317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1262740" y="2844803"/>
            <a:ext cx="2171397" cy="1988458"/>
          </a:xfrm>
          <a:prstGeom prst="rect">
            <a:avLst/>
          </a:prstGeom>
          <a:blipFill dpi="0" rotWithShape="1">
            <a:blip r:embed="rId2" cstate="print"/>
            <a:srcRect/>
            <a:stretch>
              <a:fillRect l="-99569" t="-32900" r="-27566" b="-482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1" name="Rectangle 20"/>
          <p:cNvSpPr/>
          <p:nvPr/>
        </p:nvSpPr>
        <p:spPr>
          <a:xfrm>
            <a:off x="3746199" y="2844803"/>
            <a:ext cx="2171397" cy="1988458"/>
          </a:xfrm>
          <a:prstGeom prst="rect">
            <a:avLst/>
          </a:prstGeom>
          <a:blipFill dpi="0" rotWithShape="1">
            <a:blip r:embed="rId3" cstate="print"/>
            <a:srcRect/>
            <a:stretch>
              <a:fillRect t="-44660" b="-3276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3" name="Rectangle 22"/>
          <p:cNvSpPr/>
          <p:nvPr/>
        </p:nvSpPr>
        <p:spPr>
          <a:xfrm>
            <a:off x="6281958" y="2844803"/>
            <a:ext cx="2171397" cy="1988458"/>
          </a:xfrm>
          <a:prstGeom prst="rect">
            <a:avLst/>
          </a:prstGeom>
          <a:blipFill dpi="0" rotWithShape="1">
            <a:blip r:embed="rId4" cstate="print"/>
            <a:srcRect/>
            <a:stretch>
              <a:fillRect l="-83000" t="-56000" r="-95000" b="-22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5" name="Rectangle 24"/>
          <p:cNvSpPr/>
          <p:nvPr/>
        </p:nvSpPr>
        <p:spPr>
          <a:xfrm>
            <a:off x="8765417" y="2844803"/>
            <a:ext cx="2171397" cy="1988458"/>
          </a:xfrm>
          <a:prstGeom prst="rect">
            <a:avLst/>
          </a:prstGeom>
          <a:blipFill dpi="0" rotWithShape="1">
            <a:blip r:embed="rId5" cstate="print"/>
            <a:srcRect/>
            <a:stretch>
              <a:fillRect l="-118000" t="-56000" r="-64000" b="-22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8" name="TextBox 27"/>
          <p:cNvSpPr txBox="1"/>
          <p:nvPr/>
        </p:nvSpPr>
        <p:spPr>
          <a:xfrm>
            <a:off x="1627102" y="4958028"/>
            <a:ext cx="1442673" cy="461665"/>
          </a:xfrm>
          <a:prstGeom prst="rect">
            <a:avLst/>
          </a:prstGeom>
          <a:noFill/>
        </p:spPr>
        <p:txBody>
          <a:bodyPr wrap="square" rtlCol="0">
            <a:spAutoFit/>
          </a:bodyPr>
          <a:lstStyle/>
          <a:p>
            <a:pPr algn="ctr">
              <a:lnSpc>
                <a:spcPct val="150000"/>
              </a:lnSpc>
            </a:pPr>
            <a:r>
              <a:rPr lang="id-ID" sz="1600" spc="150" dirty="0">
                <a:solidFill>
                  <a:schemeClr val="bg1"/>
                </a:solidFill>
                <a:latin typeface="Caviar Dreams" panose="020B0402020204020504" pitchFamily="34" charset="0"/>
              </a:rPr>
              <a:t>FIRST.Co</a:t>
            </a:r>
          </a:p>
        </p:txBody>
      </p:sp>
      <p:sp>
        <p:nvSpPr>
          <p:cNvPr id="29" name="TextBox 28"/>
          <p:cNvSpPr txBox="1"/>
          <p:nvPr/>
        </p:nvSpPr>
        <p:spPr>
          <a:xfrm>
            <a:off x="4083983" y="4958028"/>
            <a:ext cx="1495828" cy="461665"/>
          </a:xfrm>
          <a:prstGeom prst="rect">
            <a:avLst/>
          </a:prstGeom>
          <a:noFill/>
        </p:spPr>
        <p:txBody>
          <a:bodyPr wrap="square" rtlCol="0">
            <a:spAutoFit/>
          </a:bodyPr>
          <a:lstStyle/>
          <a:p>
            <a:pPr algn="ctr">
              <a:lnSpc>
                <a:spcPct val="150000"/>
              </a:lnSpc>
            </a:pPr>
            <a:r>
              <a:rPr lang="id-ID" sz="1600" spc="150" dirty="0">
                <a:solidFill>
                  <a:schemeClr val="bg1"/>
                </a:solidFill>
                <a:latin typeface="Caviar Dreams" panose="020B0402020204020504" pitchFamily="34" charset="0"/>
              </a:rPr>
              <a:t>SECOND.Co</a:t>
            </a:r>
          </a:p>
        </p:txBody>
      </p:sp>
      <p:sp>
        <p:nvSpPr>
          <p:cNvPr id="30" name="TextBox 29"/>
          <p:cNvSpPr txBox="1"/>
          <p:nvPr/>
        </p:nvSpPr>
        <p:spPr>
          <a:xfrm>
            <a:off x="6648581" y="4958028"/>
            <a:ext cx="1442673" cy="408125"/>
          </a:xfrm>
          <a:prstGeom prst="rect">
            <a:avLst/>
          </a:prstGeom>
          <a:noFill/>
        </p:spPr>
        <p:txBody>
          <a:bodyPr wrap="square" rtlCol="0">
            <a:spAutoFit/>
          </a:bodyPr>
          <a:lstStyle/>
          <a:p>
            <a:pPr algn="ctr">
              <a:lnSpc>
                <a:spcPct val="150000"/>
              </a:lnSpc>
            </a:pPr>
            <a:r>
              <a:rPr lang="id-ID" sz="1600" spc="150" dirty="0">
                <a:solidFill>
                  <a:schemeClr val="bg1"/>
                </a:solidFill>
                <a:latin typeface="Caviar Dreams" panose="020B0402020204020504" pitchFamily="34" charset="0"/>
              </a:rPr>
              <a:t>THIRD.Co</a:t>
            </a:r>
          </a:p>
        </p:txBody>
      </p:sp>
      <p:sp>
        <p:nvSpPr>
          <p:cNvPr id="31" name="TextBox 30"/>
          <p:cNvSpPr txBox="1"/>
          <p:nvPr/>
        </p:nvSpPr>
        <p:spPr>
          <a:xfrm>
            <a:off x="9131359" y="4972542"/>
            <a:ext cx="1442673" cy="408125"/>
          </a:xfrm>
          <a:prstGeom prst="rect">
            <a:avLst/>
          </a:prstGeom>
          <a:noFill/>
        </p:spPr>
        <p:txBody>
          <a:bodyPr wrap="square" rtlCol="0">
            <a:spAutoFit/>
          </a:bodyPr>
          <a:lstStyle/>
          <a:p>
            <a:pPr algn="ctr">
              <a:lnSpc>
                <a:spcPct val="150000"/>
              </a:lnSpc>
            </a:pPr>
            <a:r>
              <a:rPr lang="id-ID" sz="1600" spc="150" dirty="0">
                <a:solidFill>
                  <a:schemeClr val="bg1"/>
                </a:solidFill>
                <a:latin typeface="Caviar Dreams" panose="020B0402020204020504" pitchFamily="34" charset="0"/>
              </a:rPr>
              <a:t>FOURTH.Co</a:t>
            </a:r>
          </a:p>
        </p:txBody>
      </p:sp>
      <p:cxnSp>
        <p:nvCxnSpPr>
          <p:cNvPr id="34" name="Elbow Connector 33"/>
          <p:cNvCxnSpPr/>
          <p:nvPr/>
        </p:nvCxnSpPr>
        <p:spPr>
          <a:xfrm rot="10800000" flipH="1">
            <a:off x="10019212" y="4695733"/>
            <a:ext cx="1786595" cy="1252021"/>
          </a:xfrm>
          <a:prstGeom prst="bentConnector3">
            <a:avLst>
              <a:gd name="adj1" fmla="val 99606"/>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35" name="Elbow Connector 34"/>
          <p:cNvCxnSpPr/>
          <p:nvPr/>
        </p:nvCxnSpPr>
        <p:spPr>
          <a:xfrm rot="10800000" flipV="1">
            <a:off x="364362" y="891641"/>
            <a:ext cx="1786595" cy="1252021"/>
          </a:xfrm>
          <a:prstGeom prst="bentConnector3">
            <a:avLst>
              <a:gd name="adj1" fmla="val 99606"/>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48526837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500"/>
                                        <p:tgtEl>
                                          <p:spTgt spid="2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1" grpId="0" animBg="1"/>
      <p:bldP spid="23" grpId="0" animBg="1"/>
      <p:bldP spid="25"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Rectangle 2"/>
          <p:cNvSpPr/>
          <p:nvPr/>
        </p:nvSpPr>
        <p:spPr>
          <a:xfrm>
            <a:off x="548642" y="548640"/>
            <a:ext cx="11113200" cy="5767753"/>
          </a:xfrm>
          <a:prstGeom prst="rect">
            <a:avLst/>
          </a:prstGeom>
          <a:solidFill>
            <a:srgbClr val="748197">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TextBox 5"/>
          <p:cNvSpPr txBox="1"/>
          <p:nvPr/>
        </p:nvSpPr>
        <p:spPr>
          <a:xfrm>
            <a:off x="2194703" y="1455724"/>
            <a:ext cx="7803739" cy="3154710"/>
          </a:xfrm>
          <a:prstGeom prst="rect">
            <a:avLst/>
          </a:prstGeom>
          <a:noFill/>
        </p:spPr>
        <p:txBody>
          <a:bodyPr wrap="none" rtlCol="0">
            <a:spAutoFit/>
          </a:bodyPr>
          <a:lstStyle/>
          <a:p>
            <a:pPr algn="ctr"/>
            <a:r>
              <a:rPr lang="id-ID" sz="19900" dirty="0">
                <a:solidFill>
                  <a:schemeClr val="bg1">
                    <a:lumMod val="95000"/>
                  </a:schemeClr>
                </a:solidFill>
                <a:latin typeface="Children of the Starlight" pitchFamily="2" charset="0"/>
              </a:rPr>
              <a:t>Thank You</a:t>
            </a:r>
          </a:p>
        </p:txBody>
      </p:sp>
      <p:sp>
        <p:nvSpPr>
          <p:cNvPr id="7" name="TextBox 6"/>
          <p:cNvSpPr txBox="1"/>
          <p:nvPr/>
        </p:nvSpPr>
        <p:spPr>
          <a:xfrm>
            <a:off x="3964658" y="4398602"/>
            <a:ext cx="3964547" cy="261610"/>
          </a:xfrm>
          <a:prstGeom prst="rect">
            <a:avLst/>
          </a:prstGeom>
          <a:noFill/>
        </p:spPr>
        <p:txBody>
          <a:bodyPr wrap="none" rtlCol="0">
            <a:spAutoFit/>
          </a:bodyPr>
          <a:lstStyle/>
          <a:p>
            <a:pPr algn="ctr"/>
            <a:r>
              <a:rPr lang="zh-CN" altLang="en-US" sz="1100" b="1" spc="600" dirty="0" smtClean="0">
                <a:solidFill>
                  <a:schemeClr val="bg1">
                    <a:lumMod val="95000"/>
                  </a:schemeClr>
                </a:solidFill>
                <a:latin typeface="Caviar Dreams" panose="020B0402020204020504" pitchFamily="34" charset="0"/>
              </a:rPr>
              <a:t>产品</a:t>
            </a:r>
            <a:r>
              <a:rPr lang="id-ID" sz="1100" b="1" spc="600" dirty="0" smtClean="0">
                <a:solidFill>
                  <a:schemeClr val="bg1">
                    <a:lumMod val="95000"/>
                  </a:schemeClr>
                </a:solidFill>
                <a:latin typeface="Caviar Dreams" panose="020B0402020204020504" pitchFamily="34" charset="0"/>
              </a:rPr>
              <a:t> </a:t>
            </a:r>
            <a:r>
              <a:rPr lang="id-ID" sz="1100" b="1" spc="600" dirty="0">
                <a:solidFill>
                  <a:schemeClr val="bg1">
                    <a:lumMod val="95000"/>
                  </a:schemeClr>
                </a:solidFill>
                <a:latin typeface="Caviar Dreams" panose="020B0402020204020504" pitchFamily="34" charset="0"/>
              </a:rPr>
              <a:t>POWERPOINT TEMPLATE</a:t>
            </a:r>
          </a:p>
        </p:txBody>
      </p:sp>
      <p:cxnSp>
        <p:nvCxnSpPr>
          <p:cNvPr id="5" name="Elbow Connector 4"/>
          <p:cNvCxnSpPr/>
          <p:nvPr/>
        </p:nvCxnSpPr>
        <p:spPr>
          <a:xfrm>
            <a:off x="9561780" y="857849"/>
            <a:ext cx="1786595" cy="1252021"/>
          </a:xfrm>
          <a:prstGeom prst="bentConnector3">
            <a:avLst>
              <a:gd name="adj1" fmla="val 99606"/>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4" name="Elbow Connector 13"/>
          <p:cNvCxnSpPr/>
          <p:nvPr/>
        </p:nvCxnSpPr>
        <p:spPr>
          <a:xfrm rot="16200000" flipH="1">
            <a:off x="600418" y="4483545"/>
            <a:ext cx="1786595" cy="1252021"/>
          </a:xfrm>
          <a:prstGeom prst="bentConnector3">
            <a:avLst>
              <a:gd name="adj1" fmla="val 99606"/>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404064876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Presentation"/>
</p:tagLst>
</file>

<file path=ppt/theme/theme1.xml><?xml version="1.0" encoding="utf-8"?>
<a:theme xmlns:a="http://schemas.openxmlformats.org/drawingml/2006/main" name="PPT">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3011</TotalTime>
  <Words>2755</Words>
  <Application>Microsoft Office PowerPoint</Application>
  <PresentationFormat>自定义</PresentationFormat>
  <Paragraphs>328</Paragraphs>
  <Slides>67</Slides>
  <Notes>1</Notes>
  <HiddenSlides>0</HiddenSlides>
  <MMClips>0</MMClips>
  <ScaleCrop>false</ScaleCrop>
  <HeadingPairs>
    <vt:vector size="4" baseType="variant">
      <vt:variant>
        <vt:lpstr>主题</vt:lpstr>
      </vt:variant>
      <vt:variant>
        <vt:i4>1</vt:i4>
      </vt:variant>
      <vt:variant>
        <vt:lpstr>幻灯片标题</vt:lpstr>
      </vt:variant>
      <vt:variant>
        <vt:i4>67</vt:i4>
      </vt:variant>
    </vt:vector>
  </HeadingPairs>
  <TitlesOfParts>
    <vt:vector size="68" baseType="lpstr">
      <vt:lpstr>PPT</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lpstr>幻灯片 36</vt:lpstr>
      <vt:lpstr>幻灯片 37</vt:lpstr>
      <vt:lpstr>幻灯片 38</vt:lpstr>
      <vt:lpstr>幻灯片 39</vt:lpstr>
      <vt:lpstr>幻灯片 40</vt:lpstr>
      <vt:lpstr>幻灯片 41</vt:lpstr>
      <vt:lpstr>幻灯片 42</vt:lpstr>
      <vt:lpstr>幻灯片 43</vt:lpstr>
      <vt:lpstr>幻灯片 44</vt:lpstr>
      <vt:lpstr>幻灯片 45</vt:lpstr>
      <vt:lpstr>幻灯片 46</vt:lpstr>
      <vt:lpstr>幻灯片 47</vt:lpstr>
      <vt:lpstr>幻灯片 48</vt:lpstr>
      <vt:lpstr>幻灯片 49</vt:lpstr>
      <vt:lpstr>幻灯片 50</vt:lpstr>
      <vt:lpstr>幻灯片 51</vt:lpstr>
      <vt:lpstr>幻灯片 52</vt:lpstr>
      <vt:lpstr>幻灯片 53</vt:lpstr>
      <vt:lpstr>幻灯片 54</vt:lpstr>
      <vt:lpstr>幻灯片 55</vt:lpstr>
      <vt:lpstr>幻灯片 56</vt:lpstr>
      <vt:lpstr>幻灯片 57</vt:lpstr>
      <vt:lpstr>幻灯片 58</vt:lpstr>
      <vt:lpstr>幻灯片 59</vt:lpstr>
      <vt:lpstr>幻灯片 60</vt:lpstr>
      <vt:lpstr>幻灯片 61</vt:lpstr>
      <vt:lpstr>幻灯片 62</vt:lpstr>
      <vt:lpstr>幻灯片 63</vt:lpstr>
      <vt:lpstr>幻灯片 64</vt:lpstr>
      <vt:lpstr>幻灯片 65</vt:lpstr>
      <vt:lpstr>幻灯片 66</vt:lpstr>
      <vt:lpstr>幻灯片 67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PPT</dc:creator>
  <cp:lastModifiedBy>User</cp:lastModifiedBy>
  <cp:revision>198</cp:revision>
  <dcterms:created xsi:type="dcterms:W3CDTF">2017-08-10T02:52:26Z</dcterms:created>
  <dcterms:modified xsi:type="dcterms:W3CDTF">2020-08-17T07:25:31Z</dcterms:modified>
</cp:coreProperties>
</file>