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media/image1.svg" ContentType="image/svg+xml"/>
  <Override PartName="/ppt/media/image2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74" r:id="rId5"/>
    <p:sldId id="263" r:id="rId6"/>
    <p:sldId id="268" r:id="rId7"/>
    <p:sldId id="283" r:id="rId8"/>
    <p:sldId id="285" r:id="rId9"/>
    <p:sldId id="287" r:id="rId10"/>
    <p:sldId id="264" r:id="rId11"/>
    <p:sldId id="284" r:id="rId12"/>
    <p:sldId id="266" r:id="rId13"/>
    <p:sldId id="289" r:id="rId14"/>
    <p:sldId id="262" r:id="rId15"/>
    <p:sldId id="290" r:id="rId16"/>
    <p:sldId id="273" r:id="rId17"/>
    <p:sldId id="288" r:id="rId18"/>
    <p:sldId id="292" r:id="rId19"/>
    <p:sldId id="272" r:id="rId20"/>
    <p:sldId id="291" r:id="rId21"/>
    <p:sldId id="293" r:id="rId22"/>
    <p:sldId id="275" r:id="rId2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DB193"/>
    <a:srgbClr val="F6D54C"/>
    <a:srgbClr val="5DC4ED"/>
    <a:srgbClr val="F3ACCA"/>
    <a:srgbClr val="D956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660"/>
  </p:normalViewPr>
  <p:slideViewPr>
    <p:cSldViewPr snapToGrid="0" showGuides="1">
      <p:cViewPr varScale="1">
        <p:scale>
          <a:sx n="95" d="100"/>
          <a:sy n="95" d="100"/>
        </p:scale>
        <p:origin x="96" y="84"/>
      </p:cViewPr>
      <p:guideLst>
        <p:guide orient="horz" pos="2094"/>
        <p:guide pos="3839"/>
        <p:guide pos="438"/>
        <p:guide pos="7233"/>
        <p:guide orient="horz" pos="3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8" Type="http://schemas.microsoft.com/office/2011/relationships/chartColorStyle" Target="colors1.xml"/><Relationship Id="rId7" Type="http://schemas.microsoft.com/office/2011/relationships/chartStyle" Target="style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六ing去</c:v>
                </c:pt>
              </c:strCache>
            </c:strRef>
          </c:tx>
          <c:spPr>
            <a:blipFill>
              <a:blip xmlns:r="http://schemas.openxmlformats.org/officeDocument/2006/relationships" r:embed="rId2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invertIfNegative val="0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5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blipFill>
                <a:blip xmlns:r="http://schemas.openxmlformats.org/officeDocument/2006/relationships" r:embed="rId6"/>
                <a:stretch>
                  <a:fillRect/>
                </a:stretch>
              </a:blipFill>
              <a:ln>
                <a:noFill/>
              </a:ln>
              <a:effectLst/>
            </c:spPr>
          </c:dPt>
          <c:dLbls>
            <c:delete val="1"/>
          </c:dLbls>
          <c:cat>
            <c:numRef>
              <c:f>Sheet1!$A$2:$A$5</c:f>
              <c:numCache>
                <c:formatCode>General</c:formatCode>
                <c:ptCount val="4"/>
                <c:pt idx="0">
                  <c:v>2015</c:v>
                </c:pt>
                <c:pt idx="1">
                  <c:v>2016</c:v>
                </c:pt>
                <c:pt idx="2">
                  <c:v>2017</c:v>
                </c:pt>
                <c:pt idx="3">
                  <c:v>2018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5"/>
        <c:overlap val="5"/>
        <c:axId val="256354336"/>
        <c:axId val="426167088"/>
      </c:barChart>
      <c:catAx>
        <c:axId val="2563543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txPr>
          <a:bodyPr rot="-60000000" spcFirstLastPara="1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rgbClr val="EF6161"/>
                </a:solidFill>
                <a:latin typeface="Arial" panose="020B0604020202020204" pitchFamily="34" charset="0"/>
                <a:ea typeface="华文细黑" panose="02010600040101010101" pitchFamily="2" charset="-122"/>
                <a:cs typeface="Arial" panose="020B0604020202020204" pitchFamily="34" charset="0"/>
              </a:defRPr>
            </a:pPr>
          </a:p>
        </c:txPr>
        <c:crossAx val="426167088"/>
        <c:crosses val="autoZero"/>
        <c:auto val="1"/>
        <c:lblAlgn val="ctr"/>
        <c:lblOffset val="100"/>
        <c:noMultiLvlLbl val="0"/>
      </c:catAx>
      <c:valAx>
        <c:axId val="42616708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+mn-cs"/>
              </a:defRPr>
            </a:pPr>
          </a:p>
        </c:txPr>
        <c:crossAx val="2563543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 sz="1400">
          <a:latin typeface="华文细黑" panose="02010600040101010101" pitchFamily="2" charset="-122"/>
          <a:ea typeface="华文细黑" panose="02010600040101010101" pitchFamily="2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6DF4C8-93D8-47A7-8E88-825B3E43053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7F462-A982-46ED-ABA1-8B7C925E71F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7F462-A982-46ED-ABA1-8B7C925E71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7F462-A982-46ED-ABA1-8B7C925E71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7F462-A982-46ED-ABA1-8B7C925E71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77F462-A982-46ED-ABA1-8B7C925E71F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1D50BB-E1FE-4686-BDD4-F826D343F80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7538CD-6E09-4379-85AB-ED57E211B2C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.sv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chart" Target="../charts/char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.sv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+有_"/>
          <p:cNvPicPr>
            <a:picLocks noChangeAspect="1"/>
          </p:cNvPicPr>
          <p:nvPr/>
        </p:nvPicPr>
        <p:blipFill>
          <a:blip r:embed="rId1"/>
          <a:srcRect b="62006"/>
          <a:stretch>
            <a:fillRect/>
          </a:stretch>
        </p:blipFill>
        <p:spPr>
          <a:xfrm>
            <a:off x="0" y="-46355"/>
            <a:ext cx="12185650" cy="695071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-1" y="5456555"/>
            <a:ext cx="12191999" cy="1447800"/>
          </a:xfrm>
          <a:custGeom>
            <a:avLst/>
            <a:gdLst>
              <a:gd name="connsiteX0" fmla="*/ 2199093 w 12191999"/>
              <a:gd name="connsiteY0" fmla="*/ 1900 h 1832996"/>
              <a:gd name="connsiteX1" fmla="*/ 0 w 12191999"/>
              <a:gd name="connsiteY1" fmla="*/ 335420 h 1832996"/>
              <a:gd name="connsiteX2" fmla="*/ 0 w 12191999"/>
              <a:gd name="connsiteY2" fmla="*/ 1832996 h 1832996"/>
              <a:gd name="connsiteX3" fmla="*/ 12191999 w 12191999"/>
              <a:gd name="connsiteY3" fmla="*/ 1832996 h 1832996"/>
              <a:gd name="connsiteX4" fmla="*/ 12191999 w 12191999"/>
              <a:gd name="connsiteY4" fmla="*/ 1084210 h 1832996"/>
              <a:gd name="connsiteX5" fmla="*/ 12027362 w 12191999"/>
              <a:gd name="connsiteY5" fmla="*/ 1004299 h 1832996"/>
              <a:gd name="connsiteX6" fmla="*/ 8843180 w 12191999"/>
              <a:gd name="connsiteY6" fmla="*/ 133424 h 1832996"/>
              <a:gd name="connsiteX7" fmla="*/ 5229313 w 12191999"/>
              <a:gd name="connsiteY7" fmla="*/ 614530 h 1832996"/>
              <a:gd name="connsiteX8" fmla="*/ 2199093 w 12191999"/>
              <a:gd name="connsiteY8" fmla="*/ 1900 h 183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1832996">
                <a:moveTo>
                  <a:pt x="2199093" y="1900"/>
                </a:moveTo>
                <a:cubicBezTo>
                  <a:pt x="1601848" y="-14064"/>
                  <a:pt x="891631" y="68297"/>
                  <a:pt x="0" y="335420"/>
                </a:cubicBezTo>
                <a:lnTo>
                  <a:pt x="0" y="1832996"/>
                </a:lnTo>
                <a:lnTo>
                  <a:pt x="12191999" y="1832996"/>
                </a:lnTo>
                <a:lnTo>
                  <a:pt x="12191999" y="1084210"/>
                </a:lnTo>
                <a:lnTo>
                  <a:pt x="12027362" y="1004299"/>
                </a:lnTo>
                <a:cubicBezTo>
                  <a:pt x="11065902" y="550325"/>
                  <a:pt x="9779012" y="73090"/>
                  <a:pt x="8843180" y="133424"/>
                </a:cubicBezTo>
                <a:cubicBezTo>
                  <a:pt x="7589502" y="100456"/>
                  <a:pt x="6780865" y="487377"/>
                  <a:pt x="5229313" y="614530"/>
                </a:cubicBezTo>
                <a:cubicBezTo>
                  <a:pt x="4280183" y="548032"/>
                  <a:pt x="3513031" y="37021"/>
                  <a:pt x="2199093" y="1900"/>
                </a:cubicBezTo>
                <a:close/>
              </a:path>
            </a:pathLst>
          </a:cu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-2" y="5548841"/>
            <a:ext cx="12191998" cy="1355514"/>
          </a:xfrm>
          <a:custGeom>
            <a:avLst/>
            <a:gdLst>
              <a:gd name="connsiteX0" fmla="*/ 9092862 w 12191998"/>
              <a:gd name="connsiteY0" fmla="*/ 24 h 1716157"/>
              <a:gd name="connsiteX1" fmla="*/ 11869988 w 12191998"/>
              <a:gd name="connsiteY1" fmla="*/ 633244 h 1716157"/>
              <a:gd name="connsiteX2" fmla="*/ 12191998 w 12191998"/>
              <a:gd name="connsiteY2" fmla="*/ 744867 h 1716157"/>
              <a:gd name="connsiteX3" fmla="*/ 12191998 w 12191998"/>
              <a:gd name="connsiteY3" fmla="*/ 1716157 h 1716157"/>
              <a:gd name="connsiteX4" fmla="*/ 0 w 12191998"/>
              <a:gd name="connsiteY4" fmla="*/ 1716157 h 1716157"/>
              <a:gd name="connsiteX5" fmla="*/ 0 w 12191998"/>
              <a:gd name="connsiteY5" fmla="*/ 557172 h 1716157"/>
              <a:gd name="connsiteX6" fmla="*/ 61618 w 12191998"/>
              <a:gd name="connsiteY6" fmla="*/ 546998 h 1716157"/>
              <a:gd name="connsiteX7" fmla="*/ 4103759 w 12191998"/>
              <a:gd name="connsiteY7" fmla="*/ 1238575 h 1716157"/>
              <a:gd name="connsiteX8" fmla="*/ 9092862 w 12191998"/>
              <a:gd name="connsiteY8" fmla="*/ 24 h 1716157"/>
              <a:gd name="connsiteX0-1" fmla="*/ 9092862 w 12191998"/>
              <a:gd name="connsiteY0-2" fmla="*/ 24 h 1716157"/>
              <a:gd name="connsiteX1-3" fmla="*/ 11869988 w 12191998"/>
              <a:gd name="connsiteY1-4" fmla="*/ 633244 h 1716157"/>
              <a:gd name="connsiteX2-5" fmla="*/ 12191998 w 12191998"/>
              <a:gd name="connsiteY2-6" fmla="*/ 744867 h 1716157"/>
              <a:gd name="connsiteX3-7" fmla="*/ 12191998 w 12191998"/>
              <a:gd name="connsiteY3-8" fmla="*/ 1716157 h 1716157"/>
              <a:gd name="connsiteX4-9" fmla="*/ 0 w 12191998"/>
              <a:gd name="connsiteY4-10" fmla="*/ 1716157 h 1716157"/>
              <a:gd name="connsiteX5-11" fmla="*/ 61618 w 12191998"/>
              <a:gd name="connsiteY5-12" fmla="*/ 546998 h 1716157"/>
              <a:gd name="connsiteX6-13" fmla="*/ 4103759 w 12191998"/>
              <a:gd name="connsiteY6-14" fmla="*/ 1238575 h 1716157"/>
              <a:gd name="connsiteX7-15" fmla="*/ 9092862 w 12191998"/>
              <a:gd name="connsiteY7-16" fmla="*/ 24 h 1716157"/>
              <a:gd name="connsiteX0-17" fmla="*/ 9115910 w 12215046"/>
              <a:gd name="connsiteY0-18" fmla="*/ 24 h 1716157"/>
              <a:gd name="connsiteX1-19" fmla="*/ 11893036 w 12215046"/>
              <a:gd name="connsiteY1-20" fmla="*/ 633244 h 1716157"/>
              <a:gd name="connsiteX2-21" fmla="*/ 12215046 w 12215046"/>
              <a:gd name="connsiteY2-22" fmla="*/ 744867 h 1716157"/>
              <a:gd name="connsiteX3-23" fmla="*/ 12215046 w 12215046"/>
              <a:gd name="connsiteY3-24" fmla="*/ 1716157 h 1716157"/>
              <a:gd name="connsiteX4-25" fmla="*/ 23048 w 12215046"/>
              <a:gd name="connsiteY4-26" fmla="*/ 1716157 h 1716157"/>
              <a:gd name="connsiteX5-27" fmla="*/ 0 w 12215046"/>
              <a:gd name="connsiteY5-28" fmla="*/ 557718 h 1716157"/>
              <a:gd name="connsiteX6-29" fmla="*/ 4126807 w 12215046"/>
              <a:gd name="connsiteY6-30" fmla="*/ 1238575 h 1716157"/>
              <a:gd name="connsiteX7-31" fmla="*/ 9115910 w 12215046"/>
              <a:gd name="connsiteY7-32" fmla="*/ 24 h 1716157"/>
              <a:gd name="connsiteX0-33" fmla="*/ 9115910 w 12215046"/>
              <a:gd name="connsiteY0-34" fmla="*/ 24 h 1716157"/>
              <a:gd name="connsiteX1-35" fmla="*/ 11893036 w 12215046"/>
              <a:gd name="connsiteY1-36" fmla="*/ 633244 h 1716157"/>
              <a:gd name="connsiteX2-37" fmla="*/ 12215046 w 12215046"/>
              <a:gd name="connsiteY2-38" fmla="*/ 744867 h 1716157"/>
              <a:gd name="connsiteX3-39" fmla="*/ 12215046 w 12215046"/>
              <a:gd name="connsiteY3-40" fmla="*/ 1716157 h 1716157"/>
              <a:gd name="connsiteX4-41" fmla="*/ 23048 w 12215046"/>
              <a:gd name="connsiteY4-42" fmla="*/ 1716157 h 1716157"/>
              <a:gd name="connsiteX5-43" fmla="*/ 0 w 12215046"/>
              <a:gd name="connsiteY5-44" fmla="*/ 557718 h 1716157"/>
              <a:gd name="connsiteX6-45" fmla="*/ 4126807 w 12215046"/>
              <a:gd name="connsiteY6-46" fmla="*/ 1238575 h 1716157"/>
              <a:gd name="connsiteX7-47" fmla="*/ 9115910 w 12215046"/>
              <a:gd name="connsiteY7-48" fmla="*/ 24 h 1716157"/>
              <a:gd name="connsiteX0-49" fmla="*/ 9115910 w 12215046"/>
              <a:gd name="connsiteY0-50" fmla="*/ 24 h 1716157"/>
              <a:gd name="connsiteX1-51" fmla="*/ 11893036 w 12215046"/>
              <a:gd name="connsiteY1-52" fmla="*/ 633244 h 1716157"/>
              <a:gd name="connsiteX2-53" fmla="*/ 12215046 w 12215046"/>
              <a:gd name="connsiteY2-54" fmla="*/ 744867 h 1716157"/>
              <a:gd name="connsiteX3-55" fmla="*/ 12215046 w 12215046"/>
              <a:gd name="connsiteY3-56" fmla="*/ 1716157 h 1716157"/>
              <a:gd name="connsiteX4-57" fmla="*/ 23048 w 12215046"/>
              <a:gd name="connsiteY4-58" fmla="*/ 1716157 h 1716157"/>
              <a:gd name="connsiteX5-59" fmla="*/ 0 w 12215046"/>
              <a:gd name="connsiteY5-60" fmla="*/ 557718 h 1716157"/>
              <a:gd name="connsiteX6-61" fmla="*/ 4126807 w 12215046"/>
              <a:gd name="connsiteY6-62" fmla="*/ 1238575 h 1716157"/>
              <a:gd name="connsiteX7-63" fmla="*/ 9115910 w 12215046"/>
              <a:gd name="connsiteY7-64" fmla="*/ 24 h 1716157"/>
              <a:gd name="connsiteX0-65" fmla="*/ 9092862 w 12191998"/>
              <a:gd name="connsiteY0-66" fmla="*/ 24 h 1716157"/>
              <a:gd name="connsiteX1-67" fmla="*/ 11869988 w 12191998"/>
              <a:gd name="connsiteY1-68" fmla="*/ 633244 h 1716157"/>
              <a:gd name="connsiteX2-69" fmla="*/ 12191998 w 12191998"/>
              <a:gd name="connsiteY2-70" fmla="*/ 744867 h 1716157"/>
              <a:gd name="connsiteX3-71" fmla="*/ 12191998 w 12191998"/>
              <a:gd name="connsiteY3-72" fmla="*/ 1716157 h 1716157"/>
              <a:gd name="connsiteX4-73" fmla="*/ 0 w 12191998"/>
              <a:gd name="connsiteY4-74" fmla="*/ 1716157 h 1716157"/>
              <a:gd name="connsiteX5-75" fmla="*/ 2352 w 12191998"/>
              <a:gd name="connsiteY5-76" fmla="*/ 597915 h 1716157"/>
              <a:gd name="connsiteX6-77" fmla="*/ 4103759 w 12191998"/>
              <a:gd name="connsiteY6-78" fmla="*/ 1238575 h 1716157"/>
              <a:gd name="connsiteX7-79" fmla="*/ 9092862 w 12191998"/>
              <a:gd name="connsiteY7-80" fmla="*/ 24 h 17161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191998" h="1716157">
                <a:moveTo>
                  <a:pt x="9092862" y="24"/>
                </a:moveTo>
                <a:cubicBezTo>
                  <a:pt x="9967908" y="3325"/>
                  <a:pt x="10979829" y="326638"/>
                  <a:pt x="11869988" y="633244"/>
                </a:cubicBezTo>
                <a:lnTo>
                  <a:pt x="12191998" y="744867"/>
                </a:lnTo>
                <a:lnTo>
                  <a:pt x="12191998" y="1716157"/>
                </a:lnTo>
                <a:lnTo>
                  <a:pt x="0" y="1716157"/>
                </a:lnTo>
                <a:lnTo>
                  <a:pt x="2352" y="597915"/>
                </a:lnTo>
                <a:cubicBezTo>
                  <a:pt x="1460708" y="-74013"/>
                  <a:pt x="2642107" y="1333638"/>
                  <a:pt x="4103759" y="1238575"/>
                </a:cubicBezTo>
                <a:cubicBezTo>
                  <a:pt x="5662853" y="1137173"/>
                  <a:pt x="7492776" y="-6012"/>
                  <a:pt x="9092862" y="24"/>
                </a:cubicBezTo>
                <a:close/>
              </a:path>
            </a:pathLst>
          </a:cu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029460" y="2170430"/>
            <a:ext cx="81337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9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简约卡通模版</a:t>
            </a:r>
            <a:endParaRPr lang="zh-CN" altLang="en-US" sz="9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467100" y="3935730"/>
            <a:ext cx="5964555" cy="245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spAutoFit/>
          </a:bodyPr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FRESH AND SIMPLE GRADUATION DEFENSE TEMPLATE</a:t>
            </a:r>
            <a:r>
              <a:rPr kumimoji="0" lang="zh-CN" altLang="zh-CN" sz="8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93620" y="4378960"/>
            <a:ext cx="725805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is typed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here,choose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keep only the text. Thank you for your support for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Baiyi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Design.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625415" y="2690052"/>
            <a:ext cx="277376" cy="27737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6867683" y="4331896"/>
            <a:ext cx="458281" cy="4582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4174478" y="5001384"/>
            <a:ext cx="3843521" cy="337185"/>
            <a:chOff x="726330" y="4548629"/>
            <a:chExt cx="3843521" cy="337185"/>
          </a:xfrm>
        </p:grpSpPr>
        <p:sp>
          <p:nvSpPr>
            <p:cNvPr id="9" name="文本框 8"/>
            <p:cNvSpPr txBox="1"/>
            <p:nvPr/>
          </p:nvSpPr>
          <p:spPr>
            <a:xfrm>
              <a:off x="2596003" y="4548629"/>
              <a:ext cx="1973848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时间：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202X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年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X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月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26330" y="4548629"/>
              <a:ext cx="1456055" cy="337185"/>
            </a:xfrm>
            <a:prstGeom prst="rect">
              <a:avLst/>
            </a:prstGeom>
            <a:solidFill>
              <a:srgbClr val="F6D54C"/>
            </a:solidFill>
          </p:spPr>
          <p:txBody>
            <a:bodyPr wrap="square" rtlCol="0">
              <a:spAutoFit/>
            </a:bodyPr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演讲人：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XXX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+有_"/>
          <p:cNvPicPr>
            <a:picLocks noChangeAspect="1"/>
          </p:cNvPicPr>
          <p:nvPr/>
        </p:nvPicPr>
        <p:blipFill>
          <a:blip r:embed="rId1"/>
          <a:srcRect b="62006"/>
          <a:stretch>
            <a:fillRect/>
          </a:stretch>
        </p:blipFill>
        <p:spPr>
          <a:xfrm>
            <a:off x="20955" y="-46355"/>
            <a:ext cx="12185650" cy="6950710"/>
          </a:xfrm>
          <a:prstGeom prst="rect">
            <a:avLst/>
          </a:prstGeom>
        </p:spPr>
      </p:pic>
      <p:sp>
        <p:nvSpPr>
          <p:cNvPr id="13" name="任意多边形 12"/>
          <p:cNvSpPr/>
          <p:nvPr/>
        </p:nvSpPr>
        <p:spPr>
          <a:xfrm>
            <a:off x="1469457" y="0"/>
            <a:ext cx="9253086" cy="6858000"/>
          </a:xfrm>
          <a:custGeom>
            <a:avLst/>
            <a:gdLst>
              <a:gd name="connsiteX0" fmla="*/ 1805796 w 9253086"/>
              <a:gd name="connsiteY0" fmla="*/ 0 h 6858000"/>
              <a:gd name="connsiteX1" fmla="*/ 7447290 w 9253086"/>
              <a:gd name="connsiteY1" fmla="*/ 0 h 6858000"/>
              <a:gd name="connsiteX2" fmla="*/ 7569454 w 9253086"/>
              <a:gd name="connsiteY2" fmla="*/ 96002 h 6858000"/>
              <a:gd name="connsiteX3" fmla="*/ 9253086 w 9253086"/>
              <a:gd name="connsiteY3" fmla="*/ 3666067 h 6858000"/>
              <a:gd name="connsiteX4" fmla="*/ 8051194 w 9253086"/>
              <a:gd name="connsiteY4" fmla="*/ 6776850 h 6858000"/>
              <a:gd name="connsiteX5" fmla="*/ 7973825 w 9253086"/>
              <a:gd name="connsiteY5" fmla="*/ 6858000 h 6858000"/>
              <a:gd name="connsiteX6" fmla="*/ 1279261 w 9253086"/>
              <a:gd name="connsiteY6" fmla="*/ 6858000 h 6858000"/>
              <a:gd name="connsiteX7" fmla="*/ 1201892 w 9253086"/>
              <a:gd name="connsiteY7" fmla="*/ 6776850 h 6858000"/>
              <a:gd name="connsiteX8" fmla="*/ 0 w 9253086"/>
              <a:gd name="connsiteY8" fmla="*/ 3666067 h 6858000"/>
              <a:gd name="connsiteX9" fmla="*/ 1683632 w 9253086"/>
              <a:gd name="connsiteY9" fmla="*/ 96002 h 6858000"/>
              <a:gd name="connsiteX10" fmla="*/ 1805796 w 9253086"/>
              <a:gd name="connsiteY10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253086" h="6858000">
                <a:moveTo>
                  <a:pt x="1805796" y="0"/>
                </a:moveTo>
                <a:lnTo>
                  <a:pt x="7447290" y="0"/>
                </a:lnTo>
                <a:lnTo>
                  <a:pt x="7569454" y="96002"/>
                </a:lnTo>
                <a:cubicBezTo>
                  <a:pt x="8597690" y="944578"/>
                  <a:pt x="9253086" y="2228785"/>
                  <a:pt x="9253086" y="3666067"/>
                </a:cubicBezTo>
                <a:cubicBezTo>
                  <a:pt x="9253086" y="4863803"/>
                  <a:pt x="8797950" y="5955236"/>
                  <a:pt x="8051194" y="6776850"/>
                </a:cubicBezTo>
                <a:lnTo>
                  <a:pt x="7973825" y="6858000"/>
                </a:lnTo>
                <a:lnTo>
                  <a:pt x="1279261" y="6858000"/>
                </a:lnTo>
                <a:lnTo>
                  <a:pt x="1201892" y="6776850"/>
                </a:lnTo>
                <a:cubicBezTo>
                  <a:pt x="455136" y="5955236"/>
                  <a:pt x="0" y="4863803"/>
                  <a:pt x="0" y="3666067"/>
                </a:cubicBezTo>
                <a:cubicBezTo>
                  <a:pt x="0" y="2228785"/>
                  <a:pt x="655396" y="944578"/>
                  <a:pt x="1683632" y="96002"/>
                </a:cubicBezTo>
                <a:lnTo>
                  <a:pt x="1805796" y="0"/>
                </a:lnTo>
                <a:close/>
              </a:path>
            </a:pathLst>
          </a:cu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1708940" y="0"/>
            <a:ext cx="8772972" cy="6858000"/>
          </a:xfrm>
          <a:custGeom>
            <a:avLst/>
            <a:gdLst>
              <a:gd name="connsiteX0" fmla="*/ 1978765 w 8772972"/>
              <a:gd name="connsiteY0" fmla="*/ 0 h 6858000"/>
              <a:gd name="connsiteX1" fmla="*/ 6794207 w 8772972"/>
              <a:gd name="connsiteY1" fmla="*/ 0 h 6858000"/>
              <a:gd name="connsiteX2" fmla="*/ 6839012 w 8772972"/>
              <a:gd name="connsiteY2" fmla="*/ 28724 h 6858000"/>
              <a:gd name="connsiteX3" fmla="*/ 8772972 w 8772972"/>
              <a:gd name="connsiteY3" fmla="*/ 3666067 h 6858000"/>
              <a:gd name="connsiteX4" fmla="*/ 7488200 w 8772972"/>
              <a:gd name="connsiteY4" fmla="*/ 6767781 h 6858000"/>
              <a:gd name="connsiteX5" fmla="*/ 7393572 w 8772972"/>
              <a:gd name="connsiteY5" fmla="*/ 6858000 h 6858000"/>
              <a:gd name="connsiteX6" fmla="*/ 1379400 w 8772972"/>
              <a:gd name="connsiteY6" fmla="*/ 6858000 h 6858000"/>
              <a:gd name="connsiteX7" fmla="*/ 1284772 w 8772972"/>
              <a:gd name="connsiteY7" fmla="*/ 6767781 h 6858000"/>
              <a:gd name="connsiteX8" fmla="*/ 0 w 8772972"/>
              <a:gd name="connsiteY8" fmla="*/ 3666067 h 6858000"/>
              <a:gd name="connsiteX9" fmla="*/ 1933960 w 8772972"/>
              <a:gd name="connsiteY9" fmla="*/ 2872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772972" h="6858000">
                <a:moveTo>
                  <a:pt x="1978765" y="0"/>
                </a:moveTo>
                <a:lnTo>
                  <a:pt x="6794207" y="0"/>
                </a:lnTo>
                <a:lnTo>
                  <a:pt x="6839012" y="28724"/>
                </a:lnTo>
                <a:cubicBezTo>
                  <a:pt x="8005825" y="817007"/>
                  <a:pt x="8772972" y="2151949"/>
                  <a:pt x="8772972" y="3666067"/>
                </a:cubicBezTo>
                <a:cubicBezTo>
                  <a:pt x="8772972" y="4877362"/>
                  <a:pt x="8281998" y="5973983"/>
                  <a:pt x="7488200" y="6767781"/>
                </a:cubicBezTo>
                <a:lnTo>
                  <a:pt x="7393572" y="6858000"/>
                </a:lnTo>
                <a:lnTo>
                  <a:pt x="1379400" y="6858000"/>
                </a:lnTo>
                <a:lnTo>
                  <a:pt x="1284772" y="6767781"/>
                </a:lnTo>
                <a:cubicBezTo>
                  <a:pt x="490975" y="5973983"/>
                  <a:pt x="0" y="4877362"/>
                  <a:pt x="0" y="3666067"/>
                </a:cubicBezTo>
                <a:cubicBezTo>
                  <a:pt x="0" y="2151949"/>
                  <a:pt x="767148" y="817007"/>
                  <a:pt x="1933960" y="287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4813531" y="2078197"/>
            <a:ext cx="2824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12972" y="2069433"/>
            <a:ext cx="1127076" cy="795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kumimoji="0" lang="en-US" altLang="zh-CN" sz="44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15175" y="2491868"/>
            <a:ext cx="5202033" cy="31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significance of Topic selection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813531" y="3228803"/>
            <a:ext cx="3026791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412972" y="3220037"/>
            <a:ext cx="1127076" cy="795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kumimoji="0" lang="en-US" altLang="zh-CN" sz="44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15175" y="3642472"/>
            <a:ext cx="3435931" cy="31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Research process and methods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811871" y="4415676"/>
            <a:ext cx="302845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411311" y="4406910"/>
            <a:ext cx="1127076" cy="795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kumimoji="0" lang="en-US" altLang="zh-CN" sz="44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813515" y="4829345"/>
            <a:ext cx="3435931" cy="31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Research results and application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813531" y="5566280"/>
            <a:ext cx="28245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280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kumimoji="0" lang="zh-CN" altLang="en-US" sz="2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412972" y="5557515"/>
            <a:ext cx="1127076" cy="795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44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kumimoji="0" lang="en-US" altLang="zh-CN" sz="44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815174" y="5979951"/>
            <a:ext cx="4874537" cy="3180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Summary of Papers and Acknowledgements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4414360" y="2202510"/>
            <a:ext cx="321311" cy="4943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4414360" y="3351093"/>
            <a:ext cx="321311" cy="4943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4414360" y="4584212"/>
            <a:ext cx="321311" cy="4943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 flipH="1">
            <a:off x="4414360" y="5732795"/>
            <a:ext cx="321311" cy="494311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5103069" y="1380832"/>
            <a:ext cx="19109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PA_文本框 2"/>
          <p:cNvSpPr txBox="1"/>
          <p:nvPr>
            <p:custDataLst>
              <p:tags r:id="rId2"/>
            </p:custDataLst>
          </p:nvPr>
        </p:nvSpPr>
        <p:spPr>
          <a:xfrm>
            <a:off x="5031034" y="388681"/>
            <a:ext cx="1982964" cy="103945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R="0" lvl="0" indent="0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kumimoji="0" sz="5400" b="1" i="0" u="none" strike="noStrike" cap="none" spc="0" normalizeH="0" baseline="0">
                <a:ln>
                  <a:noFill/>
                </a:ln>
                <a:gradFill>
                  <a:gsLst>
                    <a:gs pos="0">
                      <a:srgbClr val="CDA23D"/>
                    </a:gs>
                    <a:gs pos="55000">
                      <a:srgbClr val="E1B64A"/>
                    </a:gs>
                    <a:gs pos="100000">
                      <a:srgbClr val="F7E880">
                        <a:lumMod val="99000"/>
                      </a:srgbClr>
                    </a:gs>
                  </a:gsLst>
                  <a:lin ang="2700000" scaled="1"/>
                </a:gra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56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</a:rPr>
              <a:t>目录</a:t>
            </a:r>
            <a:endParaRPr lang="zh-CN" altLang="en-US" sz="560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+有_"/>
          <p:cNvPicPr>
            <a:picLocks noChangeAspect="1"/>
          </p:cNvPicPr>
          <p:nvPr/>
        </p:nvPicPr>
        <p:blipFill>
          <a:blip r:embed="rId1"/>
          <a:srcRect b="62006"/>
          <a:stretch>
            <a:fillRect/>
          </a:stretch>
        </p:blipFill>
        <p:spPr>
          <a:xfrm>
            <a:off x="0" y="0"/>
            <a:ext cx="12185650" cy="6904355"/>
          </a:xfrm>
          <a:prstGeom prst="rect">
            <a:avLst/>
          </a:prstGeom>
        </p:spPr>
      </p:pic>
      <p:sp>
        <p:nvSpPr>
          <p:cNvPr id="2" name="任意多边形 1"/>
          <p:cNvSpPr/>
          <p:nvPr/>
        </p:nvSpPr>
        <p:spPr>
          <a:xfrm rot="5400000" flipH="1">
            <a:off x="-356235" y="3017520"/>
            <a:ext cx="6905625" cy="871220"/>
          </a:xfrm>
          <a:custGeom>
            <a:avLst/>
            <a:gdLst>
              <a:gd name="connsiteX0" fmla="*/ 2199093 w 12191999"/>
              <a:gd name="connsiteY0" fmla="*/ 1900 h 1832996"/>
              <a:gd name="connsiteX1" fmla="*/ 0 w 12191999"/>
              <a:gd name="connsiteY1" fmla="*/ 335420 h 1832996"/>
              <a:gd name="connsiteX2" fmla="*/ 0 w 12191999"/>
              <a:gd name="connsiteY2" fmla="*/ 1832996 h 1832996"/>
              <a:gd name="connsiteX3" fmla="*/ 12191999 w 12191999"/>
              <a:gd name="connsiteY3" fmla="*/ 1832996 h 1832996"/>
              <a:gd name="connsiteX4" fmla="*/ 12191999 w 12191999"/>
              <a:gd name="connsiteY4" fmla="*/ 1084210 h 1832996"/>
              <a:gd name="connsiteX5" fmla="*/ 12027362 w 12191999"/>
              <a:gd name="connsiteY5" fmla="*/ 1004299 h 1832996"/>
              <a:gd name="connsiteX6" fmla="*/ 8843180 w 12191999"/>
              <a:gd name="connsiteY6" fmla="*/ 133424 h 1832996"/>
              <a:gd name="connsiteX7" fmla="*/ 5229313 w 12191999"/>
              <a:gd name="connsiteY7" fmla="*/ 614530 h 1832996"/>
              <a:gd name="connsiteX8" fmla="*/ 2199093 w 12191999"/>
              <a:gd name="connsiteY8" fmla="*/ 1900 h 183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1832996">
                <a:moveTo>
                  <a:pt x="2199093" y="1900"/>
                </a:moveTo>
                <a:cubicBezTo>
                  <a:pt x="1601848" y="-14064"/>
                  <a:pt x="891631" y="68297"/>
                  <a:pt x="0" y="335420"/>
                </a:cubicBezTo>
                <a:lnTo>
                  <a:pt x="0" y="1832996"/>
                </a:lnTo>
                <a:lnTo>
                  <a:pt x="12191999" y="1832996"/>
                </a:lnTo>
                <a:lnTo>
                  <a:pt x="12191999" y="1084210"/>
                </a:lnTo>
                <a:lnTo>
                  <a:pt x="12027362" y="1004299"/>
                </a:lnTo>
                <a:cubicBezTo>
                  <a:pt x="11065902" y="550325"/>
                  <a:pt x="9779012" y="73090"/>
                  <a:pt x="8843180" y="133424"/>
                </a:cubicBezTo>
                <a:cubicBezTo>
                  <a:pt x="7589502" y="100456"/>
                  <a:pt x="6780865" y="487377"/>
                  <a:pt x="5229313" y="614530"/>
                </a:cubicBezTo>
                <a:cubicBezTo>
                  <a:pt x="4280183" y="548032"/>
                  <a:pt x="3513031" y="37021"/>
                  <a:pt x="2199093" y="1900"/>
                </a:cubicBezTo>
                <a:close/>
              </a:path>
            </a:pathLst>
          </a:cu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0" y="0"/>
            <a:ext cx="3477260" cy="6904990"/>
          </a:xfrm>
          <a:custGeom>
            <a:avLst/>
            <a:gdLst>
              <a:gd name="connsiteX0" fmla="*/ 0 w 3250513"/>
              <a:gd name="connsiteY0" fmla="*/ 0 h 6858001"/>
              <a:gd name="connsiteX1" fmla="*/ 2488037 w 3250513"/>
              <a:gd name="connsiteY1" fmla="*/ 0 h 6858001"/>
              <a:gd name="connsiteX2" fmla="*/ 2488037 w 3250513"/>
              <a:gd name="connsiteY2" fmla="*/ 6858000 h 6858001"/>
              <a:gd name="connsiteX3" fmla="*/ 0 w 3250513"/>
              <a:gd name="connsiteY3" fmla="*/ 6858000 h 6858001"/>
              <a:gd name="connsiteX4" fmla="*/ 2488038 w 3250513"/>
              <a:gd name="connsiteY4" fmla="*/ 0 h 6858001"/>
              <a:gd name="connsiteX5" fmla="*/ 2984864 w 3250513"/>
              <a:gd name="connsiteY5" fmla="*/ 1323 h 6858001"/>
              <a:gd name="connsiteX6" fmla="*/ 2700224 w 3250513"/>
              <a:gd name="connsiteY6" fmla="*/ 2308365 h 6858001"/>
              <a:gd name="connsiteX7" fmla="*/ 3250503 w 3250513"/>
              <a:gd name="connsiteY7" fmla="*/ 5114736 h 6858001"/>
              <a:gd name="connsiteX8" fmla="*/ 2969168 w 3250513"/>
              <a:gd name="connsiteY8" fmla="*/ 6676870 h 6858001"/>
              <a:gd name="connsiteX9" fmla="*/ 2919575 w 3250513"/>
              <a:gd name="connsiteY9" fmla="*/ 6858001 h 6858001"/>
              <a:gd name="connsiteX10" fmla="*/ 2488038 w 3250513"/>
              <a:gd name="connsiteY10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0513" h="6858001">
                <a:moveTo>
                  <a:pt x="0" y="0"/>
                </a:moveTo>
                <a:lnTo>
                  <a:pt x="2488037" y="0"/>
                </a:lnTo>
                <a:lnTo>
                  <a:pt x="2488037" y="6858000"/>
                </a:lnTo>
                <a:lnTo>
                  <a:pt x="0" y="6858000"/>
                </a:lnTo>
                <a:close/>
                <a:moveTo>
                  <a:pt x="2488038" y="0"/>
                </a:moveTo>
                <a:lnTo>
                  <a:pt x="2984864" y="1323"/>
                </a:lnTo>
                <a:cubicBezTo>
                  <a:pt x="3283397" y="821648"/>
                  <a:pt x="2657988" y="1486185"/>
                  <a:pt x="2700224" y="2308365"/>
                </a:cubicBezTo>
                <a:cubicBezTo>
                  <a:pt x="2745276" y="3185355"/>
                  <a:pt x="3253185" y="4214688"/>
                  <a:pt x="3250503" y="5114736"/>
                </a:cubicBezTo>
                <a:cubicBezTo>
                  <a:pt x="3249036" y="5606950"/>
                  <a:pt x="3105391" y="6176155"/>
                  <a:pt x="2969168" y="6676870"/>
                </a:cubicBezTo>
                <a:lnTo>
                  <a:pt x="2919575" y="6858001"/>
                </a:lnTo>
                <a:lnTo>
                  <a:pt x="2488038" y="6858001"/>
                </a:lnTo>
                <a:close/>
              </a:path>
            </a:pathLst>
          </a:cu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158740" y="3150235"/>
            <a:ext cx="50038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kumimoji="0" lang="zh-CN" altLang="en-US" sz="4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17490" y="4070985"/>
            <a:ext cx="58674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significance of Topic selection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5445" y="2787015"/>
            <a:ext cx="2706680" cy="1321507"/>
            <a:chOff x="1579" y="5286"/>
            <a:chExt cx="2083" cy="1017"/>
          </a:xfrm>
        </p:grpSpPr>
        <p:sp>
          <p:nvSpPr>
            <p:cNvPr id="9" name="文本框 8"/>
            <p:cNvSpPr txBox="1"/>
            <p:nvPr/>
          </p:nvSpPr>
          <p:spPr>
            <a:xfrm>
              <a:off x="1579" y="5286"/>
              <a:ext cx="1775" cy="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kumimoji="0" lang="en-US" altLang="zh-CN" sz="8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3156" y="5496"/>
              <a:ext cx="506" cy="77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1181100" y="3738880"/>
            <a:ext cx="1929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89025" y="4257675"/>
            <a:ext cx="215074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860165" y="3738880"/>
            <a:ext cx="1929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3768090" y="4257675"/>
            <a:ext cx="215074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508750" y="3738880"/>
            <a:ext cx="1929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416675" y="4257675"/>
            <a:ext cx="215074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157335" y="3738880"/>
            <a:ext cx="192976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4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065260" y="4257675"/>
            <a:ext cx="2150745" cy="13836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菱形 18"/>
          <p:cNvSpPr/>
          <p:nvPr/>
        </p:nvSpPr>
        <p:spPr>
          <a:xfrm>
            <a:off x="1341755" y="1831340"/>
            <a:ext cx="1670050" cy="1670050"/>
          </a:xfrm>
          <a:prstGeom prst="diamond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20" name="菱形 19"/>
          <p:cNvSpPr/>
          <p:nvPr/>
        </p:nvSpPr>
        <p:spPr>
          <a:xfrm>
            <a:off x="4008755" y="1831340"/>
            <a:ext cx="1670050" cy="1670050"/>
          </a:xfrm>
          <a:prstGeom prst="diamond">
            <a:avLst/>
          </a:prstGeom>
          <a:solidFill>
            <a:srgbClr val="F2A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21" name="菱形 20"/>
          <p:cNvSpPr/>
          <p:nvPr/>
        </p:nvSpPr>
        <p:spPr>
          <a:xfrm>
            <a:off x="6638925" y="1831340"/>
            <a:ext cx="1670050" cy="1670050"/>
          </a:xfrm>
          <a:prstGeom prst="diamond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sp>
        <p:nvSpPr>
          <p:cNvPr id="22" name="菱形 21"/>
          <p:cNvSpPr/>
          <p:nvPr/>
        </p:nvSpPr>
        <p:spPr>
          <a:xfrm>
            <a:off x="9305925" y="1831340"/>
            <a:ext cx="1670050" cy="1670050"/>
          </a:xfrm>
          <a:prstGeom prst="diamond">
            <a:avLst/>
          </a:prstGeom>
          <a:solidFill>
            <a:srgbClr val="F2A2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altLang="zh-CN"/>
          </a:p>
        </p:txBody>
      </p:sp>
      <p:pic>
        <p:nvPicPr>
          <p:cNvPr id="23" name="图片 22" descr="笔记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46250" y="2266950"/>
            <a:ext cx="798830" cy="798830"/>
          </a:xfrm>
          <a:prstGeom prst="rect">
            <a:avLst/>
          </a:prstGeom>
        </p:spPr>
      </p:pic>
      <p:pic>
        <p:nvPicPr>
          <p:cNvPr id="24" name="图片 23" descr="笔记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44365" y="2266950"/>
            <a:ext cx="798830" cy="798830"/>
          </a:xfrm>
          <a:prstGeom prst="rect">
            <a:avLst/>
          </a:prstGeom>
        </p:spPr>
      </p:pic>
      <p:pic>
        <p:nvPicPr>
          <p:cNvPr id="25" name="图片 24" descr="笔记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092950" y="2266950"/>
            <a:ext cx="798830" cy="798830"/>
          </a:xfrm>
          <a:prstGeom prst="rect">
            <a:avLst/>
          </a:prstGeom>
        </p:spPr>
      </p:pic>
      <p:pic>
        <p:nvPicPr>
          <p:cNvPr id="26" name="图片 25" descr="笔记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41535" y="2266950"/>
            <a:ext cx="798830" cy="7988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795655" y="1863725"/>
            <a:ext cx="5201285" cy="4535805"/>
            <a:chOff x="660804" y="1454992"/>
            <a:chExt cx="5585048" cy="4869608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0804" y="1454992"/>
              <a:ext cx="5585048" cy="4869608"/>
            </a:xfrm>
            <a:prstGeom prst="rect">
              <a:avLst/>
            </a:prstGeom>
          </p:spPr>
        </p:pic>
        <p:sp>
          <p:nvSpPr>
            <p:cNvPr id="10" name="矩形 9"/>
            <p:cNvSpPr/>
            <p:nvPr/>
          </p:nvSpPr>
          <p:spPr>
            <a:xfrm>
              <a:off x="1268963" y="2304661"/>
              <a:ext cx="4292082" cy="2416629"/>
            </a:xfrm>
            <a:prstGeom prst="rect">
              <a:avLst/>
            </a:prstGeom>
            <a:solidFill>
              <a:srgbClr val="F3F3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graphicFrame>
        <p:nvGraphicFramePr>
          <p:cNvPr id="13" name="图表 12"/>
          <p:cNvGraphicFramePr/>
          <p:nvPr/>
        </p:nvGraphicFramePr>
        <p:xfrm>
          <a:off x="1097981" y="1863817"/>
          <a:ext cx="4525235" cy="32341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椭圆 11"/>
          <p:cNvSpPr/>
          <p:nvPr/>
        </p:nvSpPr>
        <p:spPr>
          <a:xfrm>
            <a:off x="7280494" y="1864023"/>
            <a:ext cx="737119" cy="737119"/>
          </a:xfrm>
          <a:prstGeom prst="ellipse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spc="-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 spc="-3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865074" y="1864023"/>
            <a:ext cx="737119" cy="737119"/>
          </a:xfrm>
          <a:prstGeom prst="ellipse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spc="-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400" spc="-3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280494" y="4133991"/>
            <a:ext cx="737119" cy="737119"/>
          </a:xfrm>
          <a:prstGeom prst="ellipse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spc="-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400" spc="-3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9865074" y="4133991"/>
            <a:ext cx="737119" cy="737119"/>
          </a:xfrm>
          <a:prstGeom prst="ellipse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2400" spc="-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400" spc="-3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6562605" y="2756044"/>
            <a:ext cx="2241627" cy="931310"/>
            <a:chOff x="1493038" y="4405248"/>
            <a:chExt cx="2241627" cy="931310"/>
          </a:xfrm>
        </p:grpSpPr>
        <p:sp>
          <p:nvSpPr>
            <p:cNvPr id="31" name="文本框 30"/>
            <p:cNvSpPr txBox="1"/>
            <p:nvPr/>
          </p:nvSpPr>
          <p:spPr>
            <a:xfrm>
              <a:off x="1635814" y="4405248"/>
              <a:ext cx="19404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教育教学</a:t>
              </a: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493038" y="4876183"/>
              <a:ext cx="2241627" cy="46037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</a:t>
              </a:r>
              <a:endPara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9112819" y="2756044"/>
            <a:ext cx="2241627" cy="931310"/>
            <a:chOff x="1493038" y="4405248"/>
            <a:chExt cx="2241627" cy="931310"/>
          </a:xfrm>
        </p:grpSpPr>
        <p:sp>
          <p:nvSpPr>
            <p:cNvPr id="34" name="文本框 33"/>
            <p:cNvSpPr txBox="1"/>
            <p:nvPr/>
          </p:nvSpPr>
          <p:spPr>
            <a:xfrm>
              <a:off x="1635814" y="4405248"/>
              <a:ext cx="19404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教育教学</a:t>
              </a: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493038" y="4876183"/>
              <a:ext cx="2241627" cy="46037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</a:t>
              </a:r>
              <a:endPara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6562605" y="4952255"/>
            <a:ext cx="2241627" cy="931310"/>
            <a:chOff x="1493038" y="4405248"/>
            <a:chExt cx="2241627" cy="931310"/>
          </a:xfrm>
        </p:grpSpPr>
        <p:sp>
          <p:nvSpPr>
            <p:cNvPr id="37" name="文本框 36"/>
            <p:cNvSpPr txBox="1"/>
            <p:nvPr/>
          </p:nvSpPr>
          <p:spPr>
            <a:xfrm>
              <a:off x="1635814" y="4405248"/>
              <a:ext cx="19404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教育教学</a:t>
              </a: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1493038" y="4876183"/>
              <a:ext cx="2241627" cy="46037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</a:t>
              </a:r>
              <a:endPara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112819" y="4952255"/>
            <a:ext cx="2241627" cy="931310"/>
            <a:chOff x="1493038" y="4405248"/>
            <a:chExt cx="2241627" cy="931310"/>
          </a:xfrm>
        </p:grpSpPr>
        <p:sp>
          <p:nvSpPr>
            <p:cNvPr id="40" name="文本框 39"/>
            <p:cNvSpPr txBox="1"/>
            <p:nvPr/>
          </p:nvSpPr>
          <p:spPr>
            <a:xfrm>
              <a:off x="1635814" y="4405248"/>
              <a:ext cx="194045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28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教育教学</a:t>
              </a:r>
              <a:endParaRPr lang="zh-CN" altLang="en-US" sz="28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1493038" y="4876183"/>
              <a:ext cx="2241627" cy="460375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</a:t>
              </a:r>
              <a:endPara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433070" y="3222227"/>
            <a:ext cx="11179193" cy="2576890"/>
            <a:chOff x="1501" y="4189"/>
            <a:chExt cx="16384" cy="3777"/>
          </a:xfrm>
        </p:grpSpPr>
        <p:sp>
          <p:nvSpPr>
            <p:cNvPr id="17" name="文本框 16"/>
            <p:cNvSpPr txBox="1"/>
            <p:nvPr/>
          </p:nvSpPr>
          <p:spPr>
            <a:xfrm>
              <a:off x="1501" y="4189"/>
              <a:ext cx="16275" cy="1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您的内容打在这里，或者通过复制您的文本后，在此框中选择粘贴，并选择只保留文字您的内容打在这里，或者通过复制您的文本后，在此框中选择粘贴，并选择只保留文字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  <a:p>
              <a:pPr algn="ctr">
                <a:lnSpc>
                  <a:spcPct val="150000"/>
                </a:lnSpc>
              </a:pPr>
              <a:endPara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700" y="6264"/>
              <a:ext cx="4128" cy="1701"/>
              <a:chOff x="1683203" y="4064935"/>
              <a:chExt cx="2621038" cy="1080331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1683203" y="4343623"/>
                <a:ext cx="2621038" cy="80164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20000"/>
                  </a:lnSpc>
                  <a:defRPr/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您的内容打在这里，或者通过复制您的文本后，在此框中选择粘贴，并选择只保留文字</a:t>
                </a:r>
                <a:endPara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  <a:p>
                <a:pPr>
                  <a:lnSpc>
                    <a:spcPct val="120000"/>
                  </a:lnSpc>
                  <a:defRPr/>
                </a:pPr>
                <a:r>
                  <a:rPr lang="en-US" altLang="zh-CN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t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683203" y="4064935"/>
                <a:ext cx="1569661" cy="328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在此添加文字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7729" y="6264"/>
              <a:ext cx="4128" cy="1611"/>
              <a:chOff x="1683203" y="4064935"/>
              <a:chExt cx="2621038" cy="102310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683203" y="4343623"/>
                <a:ext cx="2621038" cy="7444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您的内容打在这里，或者通过复制您的文本后，在此框中选择粘贴，并选择只保留文字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683203" y="4064935"/>
                <a:ext cx="1569661" cy="32871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在此添加文字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13757" y="6264"/>
              <a:ext cx="4128" cy="1611"/>
              <a:chOff x="1683203" y="4064935"/>
              <a:chExt cx="2621038" cy="102310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683203" y="4343623"/>
                <a:ext cx="2621038" cy="74441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 algn="ctr"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您的内容打在这里，或者通过复制您的文本后，在此框中选择粘贴，并选择只保留文字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1683203" y="4064935"/>
                <a:ext cx="1569661" cy="34275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在此添加文字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1" name="箭头: V 形 4"/>
            <p:cNvSpPr/>
            <p:nvPr/>
          </p:nvSpPr>
          <p:spPr>
            <a:xfrm>
              <a:off x="6527" y="6819"/>
              <a:ext cx="503" cy="503"/>
            </a:xfrm>
            <a:prstGeom prst="chevron">
              <a:avLst/>
            </a:prstGeom>
            <a:solidFill>
              <a:srgbClr val="FDB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箭头: V 形 27"/>
            <p:cNvSpPr/>
            <p:nvPr/>
          </p:nvSpPr>
          <p:spPr>
            <a:xfrm>
              <a:off x="12556" y="6819"/>
              <a:ext cx="503" cy="503"/>
            </a:xfrm>
            <a:prstGeom prst="chevron">
              <a:avLst/>
            </a:prstGeom>
            <a:solidFill>
              <a:srgbClr val="FDB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圆角矩形 15"/>
          <p:cNvSpPr/>
          <p:nvPr/>
        </p:nvSpPr>
        <p:spPr>
          <a:xfrm>
            <a:off x="559435" y="2548255"/>
            <a:ext cx="10895965" cy="317500"/>
          </a:xfrm>
          <a:prstGeom prst="roundRect">
            <a:avLst/>
          </a:prstGeom>
          <a:solidFill>
            <a:srgbClr val="F6D54C"/>
          </a:solidFill>
          <a:ln>
            <a:solidFill>
              <a:srgbClr val="F6D5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+有_"/>
          <p:cNvPicPr>
            <a:picLocks noChangeAspect="1"/>
          </p:cNvPicPr>
          <p:nvPr/>
        </p:nvPicPr>
        <p:blipFill>
          <a:blip r:embed="rId1"/>
          <a:srcRect b="62006"/>
          <a:stretch>
            <a:fillRect/>
          </a:stretch>
        </p:blipFill>
        <p:spPr>
          <a:xfrm>
            <a:off x="0" y="0"/>
            <a:ext cx="12185650" cy="6904355"/>
          </a:xfrm>
          <a:prstGeom prst="rect">
            <a:avLst/>
          </a:prstGeom>
        </p:spPr>
      </p:pic>
      <p:sp>
        <p:nvSpPr>
          <p:cNvPr id="2" name="任意多边形 1"/>
          <p:cNvSpPr/>
          <p:nvPr/>
        </p:nvSpPr>
        <p:spPr>
          <a:xfrm rot="5400000" flipH="1">
            <a:off x="-356235" y="3017520"/>
            <a:ext cx="6905625" cy="871220"/>
          </a:xfrm>
          <a:custGeom>
            <a:avLst/>
            <a:gdLst>
              <a:gd name="connsiteX0" fmla="*/ 2199093 w 12191999"/>
              <a:gd name="connsiteY0" fmla="*/ 1900 h 1832996"/>
              <a:gd name="connsiteX1" fmla="*/ 0 w 12191999"/>
              <a:gd name="connsiteY1" fmla="*/ 335420 h 1832996"/>
              <a:gd name="connsiteX2" fmla="*/ 0 w 12191999"/>
              <a:gd name="connsiteY2" fmla="*/ 1832996 h 1832996"/>
              <a:gd name="connsiteX3" fmla="*/ 12191999 w 12191999"/>
              <a:gd name="connsiteY3" fmla="*/ 1832996 h 1832996"/>
              <a:gd name="connsiteX4" fmla="*/ 12191999 w 12191999"/>
              <a:gd name="connsiteY4" fmla="*/ 1084210 h 1832996"/>
              <a:gd name="connsiteX5" fmla="*/ 12027362 w 12191999"/>
              <a:gd name="connsiteY5" fmla="*/ 1004299 h 1832996"/>
              <a:gd name="connsiteX6" fmla="*/ 8843180 w 12191999"/>
              <a:gd name="connsiteY6" fmla="*/ 133424 h 1832996"/>
              <a:gd name="connsiteX7" fmla="*/ 5229313 w 12191999"/>
              <a:gd name="connsiteY7" fmla="*/ 614530 h 1832996"/>
              <a:gd name="connsiteX8" fmla="*/ 2199093 w 12191999"/>
              <a:gd name="connsiteY8" fmla="*/ 1900 h 183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1832996">
                <a:moveTo>
                  <a:pt x="2199093" y="1900"/>
                </a:moveTo>
                <a:cubicBezTo>
                  <a:pt x="1601848" y="-14064"/>
                  <a:pt x="891631" y="68297"/>
                  <a:pt x="0" y="335420"/>
                </a:cubicBezTo>
                <a:lnTo>
                  <a:pt x="0" y="1832996"/>
                </a:lnTo>
                <a:lnTo>
                  <a:pt x="12191999" y="1832996"/>
                </a:lnTo>
                <a:lnTo>
                  <a:pt x="12191999" y="1084210"/>
                </a:lnTo>
                <a:lnTo>
                  <a:pt x="12027362" y="1004299"/>
                </a:lnTo>
                <a:cubicBezTo>
                  <a:pt x="11065902" y="550325"/>
                  <a:pt x="9779012" y="73090"/>
                  <a:pt x="8843180" y="133424"/>
                </a:cubicBezTo>
                <a:cubicBezTo>
                  <a:pt x="7589502" y="100456"/>
                  <a:pt x="6780865" y="487377"/>
                  <a:pt x="5229313" y="614530"/>
                </a:cubicBezTo>
                <a:cubicBezTo>
                  <a:pt x="4280183" y="548032"/>
                  <a:pt x="3513031" y="37021"/>
                  <a:pt x="2199093" y="1900"/>
                </a:cubicBezTo>
                <a:close/>
              </a:path>
            </a:pathLst>
          </a:cu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0" y="0"/>
            <a:ext cx="3477260" cy="6904990"/>
          </a:xfrm>
          <a:custGeom>
            <a:avLst/>
            <a:gdLst>
              <a:gd name="connsiteX0" fmla="*/ 0 w 3250513"/>
              <a:gd name="connsiteY0" fmla="*/ 0 h 6858001"/>
              <a:gd name="connsiteX1" fmla="*/ 2488037 w 3250513"/>
              <a:gd name="connsiteY1" fmla="*/ 0 h 6858001"/>
              <a:gd name="connsiteX2" fmla="*/ 2488037 w 3250513"/>
              <a:gd name="connsiteY2" fmla="*/ 6858000 h 6858001"/>
              <a:gd name="connsiteX3" fmla="*/ 0 w 3250513"/>
              <a:gd name="connsiteY3" fmla="*/ 6858000 h 6858001"/>
              <a:gd name="connsiteX4" fmla="*/ 2488038 w 3250513"/>
              <a:gd name="connsiteY4" fmla="*/ 0 h 6858001"/>
              <a:gd name="connsiteX5" fmla="*/ 2984864 w 3250513"/>
              <a:gd name="connsiteY5" fmla="*/ 1323 h 6858001"/>
              <a:gd name="connsiteX6" fmla="*/ 2700224 w 3250513"/>
              <a:gd name="connsiteY6" fmla="*/ 2308365 h 6858001"/>
              <a:gd name="connsiteX7" fmla="*/ 3250503 w 3250513"/>
              <a:gd name="connsiteY7" fmla="*/ 5114736 h 6858001"/>
              <a:gd name="connsiteX8" fmla="*/ 2969168 w 3250513"/>
              <a:gd name="connsiteY8" fmla="*/ 6676870 h 6858001"/>
              <a:gd name="connsiteX9" fmla="*/ 2919575 w 3250513"/>
              <a:gd name="connsiteY9" fmla="*/ 6858001 h 6858001"/>
              <a:gd name="connsiteX10" fmla="*/ 2488038 w 3250513"/>
              <a:gd name="connsiteY10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0513" h="6858001">
                <a:moveTo>
                  <a:pt x="0" y="0"/>
                </a:moveTo>
                <a:lnTo>
                  <a:pt x="2488037" y="0"/>
                </a:lnTo>
                <a:lnTo>
                  <a:pt x="2488037" y="6858000"/>
                </a:lnTo>
                <a:lnTo>
                  <a:pt x="0" y="6858000"/>
                </a:lnTo>
                <a:close/>
                <a:moveTo>
                  <a:pt x="2488038" y="0"/>
                </a:moveTo>
                <a:lnTo>
                  <a:pt x="2984864" y="1323"/>
                </a:lnTo>
                <a:cubicBezTo>
                  <a:pt x="3283397" y="821648"/>
                  <a:pt x="2657988" y="1486185"/>
                  <a:pt x="2700224" y="2308365"/>
                </a:cubicBezTo>
                <a:cubicBezTo>
                  <a:pt x="2745276" y="3185355"/>
                  <a:pt x="3253185" y="4214688"/>
                  <a:pt x="3250503" y="5114736"/>
                </a:cubicBezTo>
                <a:cubicBezTo>
                  <a:pt x="3249036" y="5606950"/>
                  <a:pt x="3105391" y="6176155"/>
                  <a:pt x="2969168" y="6676870"/>
                </a:cubicBezTo>
                <a:lnTo>
                  <a:pt x="2919575" y="6858001"/>
                </a:lnTo>
                <a:lnTo>
                  <a:pt x="2488038" y="6858001"/>
                </a:lnTo>
                <a:close/>
              </a:path>
            </a:pathLst>
          </a:cu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158740" y="3150235"/>
            <a:ext cx="50038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kumimoji="0" lang="zh-CN" altLang="en-US" sz="4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17490" y="4070985"/>
            <a:ext cx="58674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significance of Topic selection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5445" y="2787015"/>
            <a:ext cx="2706680" cy="1321507"/>
            <a:chOff x="1579" y="5286"/>
            <a:chExt cx="2083" cy="1017"/>
          </a:xfrm>
        </p:grpSpPr>
        <p:sp>
          <p:nvSpPr>
            <p:cNvPr id="9" name="文本框 8"/>
            <p:cNvSpPr txBox="1"/>
            <p:nvPr/>
          </p:nvSpPr>
          <p:spPr>
            <a:xfrm>
              <a:off x="1579" y="5286"/>
              <a:ext cx="1775" cy="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kumimoji="0" lang="en-US" altLang="zh-CN" sz="8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3156" y="5496"/>
              <a:ext cx="506" cy="77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 bwMode="auto">
          <a:xfrm>
            <a:off x="4759370" y="2322241"/>
            <a:ext cx="2907633" cy="3379901"/>
          </a:xfrm>
          <a:custGeom>
            <a:avLst/>
            <a:gdLst>
              <a:gd name="T0" fmla="*/ 553107085 w 5977"/>
              <a:gd name="T1" fmla="*/ 70285550 h 6949"/>
              <a:gd name="T2" fmla="*/ 487233550 w 5977"/>
              <a:gd name="T3" fmla="*/ 359685891 h 6949"/>
              <a:gd name="T4" fmla="*/ 350301198 w 5977"/>
              <a:gd name="T5" fmla="*/ 115798432 h 6949"/>
              <a:gd name="T6" fmla="*/ 336665723 w 5977"/>
              <a:gd name="T7" fmla="*/ 128664779 h 6949"/>
              <a:gd name="T8" fmla="*/ 487425501 w 5977"/>
              <a:gd name="T9" fmla="*/ 487966836 h 6949"/>
              <a:gd name="T10" fmla="*/ 426737689 w 5977"/>
              <a:gd name="T11" fmla="*/ 535784040 h 6949"/>
              <a:gd name="T12" fmla="*/ 102747252 w 5977"/>
              <a:gd name="T13" fmla="*/ 361990214 h 6949"/>
              <a:gd name="T14" fmla="*/ 72211396 w 5977"/>
              <a:gd name="T15" fmla="*/ 375625106 h 6949"/>
              <a:gd name="T16" fmla="*/ 300559805 w 5977"/>
              <a:gd name="T17" fmla="*/ 476252431 h 6949"/>
              <a:gd name="T18" fmla="*/ 458810023 w 5977"/>
              <a:gd name="T19" fmla="*/ 679236091 h 6949"/>
              <a:gd name="T20" fmla="*/ 410029258 w 5977"/>
              <a:gd name="T21" fmla="*/ 814238084 h 6949"/>
              <a:gd name="T22" fmla="*/ 2304717 w 5977"/>
              <a:gd name="T23" fmla="*/ 744144451 h 6949"/>
              <a:gd name="T24" fmla="*/ 0 w 5977"/>
              <a:gd name="T25" fmla="*/ 778519119 h 6949"/>
              <a:gd name="T26" fmla="*/ 419439638 w 5977"/>
              <a:gd name="T27" fmla="*/ 879530717 h 6949"/>
              <a:gd name="T28" fmla="*/ 430770396 w 5977"/>
              <a:gd name="T29" fmla="*/ 1158560951 h 6949"/>
              <a:gd name="T30" fmla="*/ 300559805 w 5977"/>
              <a:gd name="T31" fmla="*/ 1274167466 h 6949"/>
              <a:gd name="T32" fmla="*/ 174382360 w 5977"/>
              <a:gd name="T33" fmla="*/ 1298364383 h 6949"/>
              <a:gd name="T34" fmla="*/ 763979262 w 5977"/>
              <a:gd name="T35" fmla="*/ 1322752778 h 6949"/>
              <a:gd name="T36" fmla="*/ 853474940 w 5977"/>
              <a:gd name="T37" fmla="*/ 1303164944 h 6949"/>
              <a:gd name="T38" fmla="*/ 766283979 w 5977"/>
              <a:gd name="T39" fmla="*/ 1282233251 h 6949"/>
              <a:gd name="T40" fmla="*/ 599391621 w 5977"/>
              <a:gd name="T41" fmla="*/ 1171043463 h 6949"/>
              <a:gd name="T42" fmla="*/ 595934326 w 5977"/>
              <a:gd name="T43" fmla="*/ 916593980 h 6949"/>
              <a:gd name="T44" fmla="*/ 886123563 w 5977"/>
              <a:gd name="T45" fmla="*/ 798298870 h 6949"/>
              <a:gd name="T46" fmla="*/ 1147889272 w 5977"/>
              <a:gd name="T47" fmla="*/ 773910474 h 6949"/>
              <a:gd name="T48" fmla="*/ 1146544744 w 5977"/>
              <a:gd name="T49" fmla="*/ 735310997 h 6949"/>
              <a:gd name="T50" fmla="*/ 1096611840 w 5977"/>
              <a:gd name="T51" fmla="*/ 748561178 h 6949"/>
              <a:gd name="T52" fmla="*/ 589788853 w 5977"/>
              <a:gd name="T53" fmla="*/ 814814274 h 6949"/>
              <a:gd name="T54" fmla="*/ 635305150 w 5977"/>
              <a:gd name="T55" fmla="*/ 568238220 h 6949"/>
              <a:gd name="T56" fmla="*/ 1048982776 w 5977"/>
              <a:gd name="T57" fmla="*/ 422866120 h 6949"/>
              <a:gd name="T58" fmla="*/ 1035347301 w 5977"/>
              <a:gd name="T59" fmla="*/ 406926906 h 6949"/>
              <a:gd name="T60" fmla="*/ 734403157 w 5977"/>
              <a:gd name="T61" fmla="*/ 474524299 h 6949"/>
              <a:gd name="T62" fmla="*/ 560020797 w 5977"/>
              <a:gd name="T63" fmla="*/ 545386039 h 6949"/>
              <a:gd name="T64" fmla="*/ 592093570 w 5977"/>
              <a:gd name="T65" fmla="*/ 456472680 h 6949"/>
              <a:gd name="T66" fmla="*/ 779535115 w 5977"/>
              <a:gd name="T67" fmla="*/ 194533602 h 6949"/>
              <a:gd name="T68" fmla="*/ 656430626 w 5977"/>
              <a:gd name="T69" fmla="*/ 351812462 h 6949"/>
              <a:gd name="T70" fmla="*/ 538895321 w 5977"/>
              <a:gd name="T71" fmla="*/ 408463120 h 6949"/>
              <a:gd name="T72" fmla="*/ 572120233 w 5977"/>
              <a:gd name="T73" fmla="*/ 103700193 h 6949"/>
              <a:gd name="T74" fmla="*/ 563093753 w 5977"/>
              <a:gd name="T75" fmla="*/ 191917 h 6949"/>
              <a:gd name="T76" fmla="*/ 534862176 w 5977"/>
              <a:gd name="T77" fmla="*/ 0 h 694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5977" h="6949">
                <a:moveTo>
                  <a:pt x="2785" y="0"/>
                </a:moveTo>
                <a:cubicBezTo>
                  <a:pt x="2841" y="42"/>
                  <a:pt x="2858" y="134"/>
                  <a:pt x="2880" y="366"/>
                </a:cubicBezTo>
                <a:cubicBezTo>
                  <a:pt x="2910" y="674"/>
                  <a:pt x="2891" y="857"/>
                  <a:pt x="2760" y="1513"/>
                </a:cubicBezTo>
                <a:cubicBezTo>
                  <a:pt x="2638" y="2133"/>
                  <a:pt x="2639" y="2130"/>
                  <a:pt x="2537" y="1873"/>
                </a:cubicBezTo>
                <a:cubicBezTo>
                  <a:pt x="2413" y="1562"/>
                  <a:pt x="2149" y="1060"/>
                  <a:pt x="1997" y="847"/>
                </a:cubicBezTo>
                <a:cubicBezTo>
                  <a:pt x="1912" y="730"/>
                  <a:pt x="1834" y="619"/>
                  <a:pt x="1824" y="603"/>
                </a:cubicBezTo>
                <a:cubicBezTo>
                  <a:pt x="1821" y="599"/>
                  <a:pt x="1822" y="588"/>
                  <a:pt x="1825" y="573"/>
                </a:cubicBezTo>
                <a:cubicBezTo>
                  <a:pt x="1802" y="607"/>
                  <a:pt x="1779" y="639"/>
                  <a:pt x="1753" y="670"/>
                </a:cubicBezTo>
                <a:cubicBezTo>
                  <a:pt x="1818" y="723"/>
                  <a:pt x="2054" y="1118"/>
                  <a:pt x="2190" y="1400"/>
                </a:cubicBezTo>
                <a:cubicBezTo>
                  <a:pt x="2346" y="1724"/>
                  <a:pt x="2539" y="2359"/>
                  <a:pt x="2538" y="2541"/>
                </a:cubicBezTo>
                <a:cubicBezTo>
                  <a:pt x="2537" y="2685"/>
                  <a:pt x="2494" y="2855"/>
                  <a:pt x="2446" y="2903"/>
                </a:cubicBezTo>
                <a:cubicBezTo>
                  <a:pt x="2409" y="2940"/>
                  <a:pt x="2382" y="2926"/>
                  <a:pt x="2222" y="2790"/>
                </a:cubicBezTo>
                <a:cubicBezTo>
                  <a:pt x="1978" y="2584"/>
                  <a:pt x="1756" y="2436"/>
                  <a:pt x="1436" y="2266"/>
                </a:cubicBezTo>
                <a:cubicBezTo>
                  <a:pt x="1187" y="2133"/>
                  <a:pt x="694" y="1925"/>
                  <a:pt x="535" y="1885"/>
                </a:cubicBezTo>
                <a:cubicBezTo>
                  <a:pt x="470" y="1868"/>
                  <a:pt x="435" y="1856"/>
                  <a:pt x="420" y="1823"/>
                </a:cubicBezTo>
                <a:cubicBezTo>
                  <a:pt x="408" y="1868"/>
                  <a:pt x="393" y="1913"/>
                  <a:pt x="376" y="1956"/>
                </a:cubicBezTo>
                <a:cubicBezTo>
                  <a:pt x="383" y="1953"/>
                  <a:pt x="389" y="1951"/>
                  <a:pt x="395" y="1951"/>
                </a:cubicBezTo>
                <a:cubicBezTo>
                  <a:pt x="549" y="1951"/>
                  <a:pt x="1204" y="2247"/>
                  <a:pt x="1565" y="2480"/>
                </a:cubicBezTo>
                <a:cubicBezTo>
                  <a:pt x="1801" y="2632"/>
                  <a:pt x="2168" y="2981"/>
                  <a:pt x="2287" y="3167"/>
                </a:cubicBezTo>
                <a:cubicBezTo>
                  <a:pt x="2358" y="3279"/>
                  <a:pt x="2375" y="3338"/>
                  <a:pt x="2389" y="3537"/>
                </a:cubicBezTo>
                <a:cubicBezTo>
                  <a:pt x="2407" y="3784"/>
                  <a:pt x="2356" y="4253"/>
                  <a:pt x="2309" y="4282"/>
                </a:cubicBezTo>
                <a:cubicBezTo>
                  <a:pt x="2294" y="4291"/>
                  <a:pt x="2216" y="4272"/>
                  <a:pt x="2135" y="4240"/>
                </a:cubicBezTo>
                <a:cubicBezTo>
                  <a:pt x="1771" y="4095"/>
                  <a:pt x="1129" y="3975"/>
                  <a:pt x="401" y="3915"/>
                </a:cubicBezTo>
                <a:cubicBezTo>
                  <a:pt x="234" y="3901"/>
                  <a:pt x="89" y="3886"/>
                  <a:pt x="12" y="3875"/>
                </a:cubicBezTo>
                <a:cubicBezTo>
                  <a:pt x="12" y="3877"/>
                  <a:pt x="12" y="3878"/>
                  <a:pt x="12" y="3880"/>
                </a:cubicBezTo>
                <a:cubicBezTo>
                  <a:pt x="12" y="3939"/>
                  <a:pt x="8" y="3997"/>
                  <a:pt x="0" y="4054"/>
                </a:cubicBezTo>
                <a:lnTo>
                  <a:pt x="229" y="4057"/>
                </a:lnTo>
                <a:cubicBezTo>
                  <a:pt x="1035" y="4066"/>
                  <a:pt x="1849" y="4284"/>
                  <a:pt x="2184" y="4580"/>
                </a:cubicBezTo>
                <a:cubicBezTo>
                  <a:pt x="2296" y="4678"/>
                  <a:pt x="2311" y="4707"/>
                  <a:pt x="2329" y="4848"/>
                </a:cubicBezTo>
                <a:cubicBezTo>
                  <a:pt x="2353" y="5035"/>
                  <a:pt x="2303" y="5720"/>
                  <a:pt x="2243" y="6033"/>
                </a:cubicBezTo>
                <a:cubicBezTo>
                  <a:pt x="2219" y="6155"/>
                  <a:pt x="2177" y="6286"/>
                  <a:pt x="2148" y="6324"/>
                </a:cubicBezTo>
                <a:cubicBezTo>
                  <a:pt x="2078" y="6419"/>
                  <a:pt x="1739" y="6599"/>
                  <a:pt x="1565" y="6635"/>
                </a:cubicBezTo>
                <a:cubicBezTo>
                  <a:pt x="1488" y="6651"/>
                  <a:pt x="1312" y="6682"/>
                  <a:pt x="1175" y="6704"/>
                </a:cubicBezTo>
                <a:cubicBezTo>
                  <a:pt x="1037" y="6727"/>
                  <a:pt x="917" y="6752"/>
                  <a:pt x="908" y="6761"/>
                </a:cubicBezTo>
                <a:cubicBezTo>
                  <a:pt x="846" y="6823"/>
                  <a:pt x="1154" y="6882"/>
                  <a:pt x="1733" y="6919"/>
                </a:cubicBezTo>
                <a:cubicBezTo>
                  <a:pt x="2214" y="6949"/>
                  <a:pt x="3600" y="6930"/>
                  <a:pt x="3978" y="6888"/>
                </a:cubicBezTo>
                <a:cubicBezTo>
                  <a:pt x="4141" y="6870"/>
                  <a:pt x="4313" y="6840"/>
                  <a:pt x="4359" y="6821"/>
                </a:cubicBezTo>
                <a:lnTo>
                  <a:pt x="4444" y="6786"/>
                </a:lnTo>
                <a:lnTo>
                  <a:pt x="4380" y="6752"/>
                </a:lnTo>
                <a:cubicBezTo>
                  <a:pt x="4344" y="6733"/>
                  <a:pt x="4169" y="6699"/>
                  <a:pt x="3990" y="6677"/>
                </a:cubicBezTo>
                <a:cubicBezTo>
                  <a:pt x="3636" y="6633"/>
                  <a:pt x="3384" y="6538"/>
                  <a:pt x="3223" y="6387"/>
                </a:cubicBezTo>
                <a:cubicBezTo>
                  <a:pt x="3147" y="6317"/>
                  <a:pt x="3136" y="6284"/>
                  <a:pt x="3121" y="6098"/>
                </a:cubicBezTo>
                <a:cubicBezTo>
                  <a:pt x="3098" y="5808"/>
                  <a:pt x="3092" y="5584"/>
                  <a:pt x="3098" y="5147"/>
                </a:cubicBezTo>
                <a:lnTo>
                  <a:pt x="3103" y="4773"/>
                </a:lnTo>
                <a:lnTo>
                  <a:pt x="3201" y="4665"/>
                </a:lnTo>
                <a:cubicBezTo>
                  <a:pt x="3389" y="4458"/>
                  <a:pt x="3879" y="4281"/>
                  <a:pt x="4614" y="4157"/>
                </a:cubicBezTo>
                <a:cubicBezTo>
                  <a:pt x="4997" y="4092"/>
                  <a:pt x="5912" y="4000"/>
                  <a:pt x="5966" y="4021"/>
                </a:cubicBezTo>
                <a:cubicBezTo>
                  <a:pt x="5969" y="4022"/>
                  <a:pt x="5973" y="4026"/>
                  <a:pt x="5977" y="4030"/>
                </a:cubicBezTo>
                <a:cubicBezTo>
                  <a:pt x="5971" y="3983"/>
                  <a:pt x="5968" y="3935"/>
                  <a:pt x="5968" y="3887"/>
                </a:cubicBezTo>
                <a:cubicBezTo>
                  <a:pt x="5968" y="3867"/>
                  <a:pt x="5969" y="3848"/>
                  <a:pt x="5970" y="3829"/>
                </a:cubicBezTo>
                <a:cubicBezTo>
                  <a:pt x="5961" y="3854"/>
                  <a:pt x="5951" y="3871"/>
                  <a:pt x="5942" y="3877"/>
                </a:cubicBezTo>
                <a:cubicBezTo>
                  <a:pt x="5925" y="3888"/>
                  <a:pt x="5821" y="3898"/>
                  <a:pt x="5710" y="3898"/>
                </a:cubicBezTo>
                <a:cubicBezTo>
                  <a:pt x="5247" y="3899"/>
                  <a:pt x="4355" y="4013"/>
                  <a:pt x="3586" y="4169"/>
                </a:cubicBezTo>
                <a:cubicBezTo>
                  <a:pt x="3302" y="4226"/>
                  <a:pt x="3085" y="4257"/>
                  <a:pt x="3071" y="4243"/>
                </a:cubicBezTo>
                <a:cubicBezTo>
                  <a:pt x="3043" y="4215"/>
                  <a:pt x="2962" y="3612"/>
                  <a:pt x="2962" y="3431"/>
                </a:cubicBezTo>
                <a:cubicBezTo>
                  <a:pt x="2962" y="3287"/>
                  <a:pt x="3037" y="3185"/>
                  <a:pt x="3308" y="2959"/>
                </a:cubicBezTo>
                <a:cubicBezTo>
                  <a:pt x="3708" y="2626"/>
                  <a:pt x="4264" y="2412"/>
                  <a:pt x="5130" y="2260"/>
                </a:cubicBezTo>
                <a:lnTo>
                  <a:pt x="5462" y="2202"/>
                </a:lnTo>
                <a:cubicBezTo>
                  <a:pt x="5441" y="2169"/>
                  <a:pt x="5420" y="2136"/>
                  <a:pt x="5403" y="2101"/>
                </a:cubicBezTo>
                <a:cubicBezTo>
                  <a:pt x="5400" y="2110"/>
                  <a:pt x="5397" y="2116"/>
                  <a:pt x="5391" y="2119"/>
                </a:cubicBezTo>
                <a:cubicBezTo>
                  <a:pt x="5374" y="2130"/>
                  <a:pt x="5204" y="2161"/>
                  <a:pt x="5015" y="2189"/>
                </a:cubicBezTo>
                <a:cubicBezTo>
                  <a:pt x="4603" y="2249"/>
                  <a:pt x="4090" y="2371"/>
                  <a:pt x="3824" y="2471"/>
                </a:cubicBezTo>
                <a:cubicBezTo>
                  <a:pt x="3718" y="2511"/>
                  <a:pt x="3480" y="2623"/>
                  <a:pt x="3296" y="2720"/>
                </a:cubicBezTo>
                <a:cubicBezTo>
                  <a:pt x="2967" y="2892"/>
                  <a:pt x="2959" y="2895"/>
                  <a:pt x="2916" y="2840"/>
                </a:cubicBezTo>
                <a:cubicBezTo>
                  <a:pt x="2888" y="2802"/>
                  <a:pt x="2878" y="2747"/>
                  <a:pt x="2887" y="2673"/>
                </a:cubicBezTo>
                <a:cubicBezTo>
                  <a:pt x="2899" y="2585"/>
                  <a:pt x="2938" y="2526"/>
                  <a:pt x="3083" y="2377"/>
                </a:cubicBezTo>
                <a:cubicBezTo>
                  <a:pt x="3474" y="1976"/>
                  <a:pt x="3779" y="1561"/>
                  <a:pt x="3990" y="1139"/>
                </a:cubicBezTo>
                <a:cubicBezTo>
                  <a:pt x="4014" y="1091"/>
                  <a:pt x="4038" y="1048"/>
                  <a:pt x="4059" y="1013"/>
                </a:cubicBezTo>
                <a:cubicBezTo>
                  <a:pt x="4029" y="994"/>
                  <a:pt x="4001" y="975"/>
                  <a:pt x="3973" y="953"/>
                </a:cubicBezTo>
                <a:cubicBezTo>
                  <a:pt x="3895" y="1157"/>
                  <a:pt x="3635" y="1579"/>
                  <a:pt x="3418" y="1832"/>
                </a:cubicBezTo>
                <a:cubicBezTo>
                  <a:pt x="3264" y="2012"/>
                  <a:pt x="2893" y="2318"/>
                  <a:pt x="2830" y="2318"/>
                </a:cubicBezTo>
                <a:cubicBezTo>
                  <a:pt x="2793" y="2318"/>
                  <a:pt x="2789" y="2289"/>
                  <a:pt x="2806" y="2127"/>
                </a:cubicBezTo>
                <a:cubicBezTo>
                  <a:pt x="2817" y="2022"/>
                  <a:pt x="2845" y="1835"/>
                  <a:pt x="2867" y="1711"/>
                </a:cubicBezTo>
                <a:cubicBezTo>
                  <a:pt x="2974" y="1120"/>
                  <a:pt x="2996" y="891"/>
                  <a:pt x="2979" y="540"/>
                </a:cubicBezTo>
                <a:cubicBezTo>
                  <a:pt x="2970" y="346"/>
                  <a:pt x="2955" y="140"/>
                  <a:pt x="2946" y="84"/>
                </a:cubicBezTo>
                <a:lnTo>
                  <a:pt x="2932" y="1"/>
                </a:lnTo>
                <a:cubicBezTo>
                  <a:pt x="2909" y="2"/>
                  <a:pt x="2886" y="3"/>
                  <a:pt x="2863" y="3"/>
                </a:cubicBezTo>
                <a:cubicBezTo>
                  <a:pt x="2836" y="3"/>
                  <a:pt x="2811" y="2"/>
                  <a:pt x="2785" y="0"/>
                </a:cubicBezTo>
                <a:close/>
              </a:path>
            </a:pathLst>
          </a:custGeom>
          <a:solidFill>
            <a:srgbClr val="FDB193"/>
          </a:solidFill>
          <a:ln>
            <a:noFill/>
          </a:ln>
        </p:spPr>
        <p:txBody>
          <a:bodyPr/>
          <a:lstStyle/>
          <a:p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橢圓 6"/>
          <p:cNvSpPr/>
          <p:nvPr/>
        </p:nvSpPr>
        <p:spPr>
          <a:xfrm>
            <a:off x="5988764" y="1920232"/>
            <a:ext cx="466323" cy="466323"/>
          </a:xfrm>
          <a:prstGeom prst="ellipse">
            <a:avLst/>
          </a:prstGeom>
          <a:solidFill>
            <a:srgbClr val="BFBFBF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6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橢圓 5"/>
          <p:cNvSpPr/>
          <p:nvPr/>
        </p:nvSpPr>
        <p:spPr>
          <a:xfrm>
            <a:off x="5027613" y="2009164"/>
            <a:ext cx="791230" cy="789466"/>
          </a:xfrm>
          <a:prstGeom prst="ellipse">
            <a:avLst/>
          </a:prstGeom>
          <a:solidFill>
            <a:srgbClr val="F6D54C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6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Freeform 160"/>
          <p:cNvSpPr>
            <a:spLocks noChangeArrowheads="1"/>
          </p:cNvSpPr>
          <p:nvPr/>
        </p:nvSpPr>
        <p:spPr bwMode="auto">
          <a:xfrm>
            <a:off x="5214561" y="2258160"/>
            <a:ext cx="417830" cy="291862"/>
          </a:xfrm>
          <a:custGeom>
            <a:avLst/>
            <a:gdLst>
              <a:gd name="T0" fmla="*/ 147281 w 601"/>
              <a:gd name="T1" fmla="*/ 68912 h 418"/>
              <a:gd name="T2" fmla="*/ 147281 w 601"/>
              <a:gd name="T3" fmla="*/ 68912 h 418"/>
              <a:gd name="T4" fmla="*/ 213018 w 601"/>
              <a:gd name="T5" fmla="*/ 2526 h 418"/>
              <a:gd name="T6" fmla="*/ 215533 w 601"/>
              <a:gd name="T7" fmla="*/ 10102 h 418"/>
              <a:gd name="T8" fmla="*/ 215533 w 601"/>
              <a:gd name="T9" fmla="*/ 139989 h 418"/>
              <a:gd name="T10" fmla="*/ 213018 w 601"/>
              <a:gd name="T11" fmla="*/ 147927 h 418"/>
              <a:gd name="T12" fmla="*/ 147281 w 601"/>
              <a:gd name="T13" fmla="*/ 68912 h 418"/>
              <a:gd name="T14" fmla="*/ 2515 w 601"/>
              <a:gd name="T15" fmla="*/ 2526 h 418"/>
              <a:gd name="T16" fmla="*/ 2515 w 601"/>
              <a:gd name="T17" fmla="*/ 2526 h 418"/>
              <a:gd name="T18" fmla="*/ 10058 w 601"/>
              <a:gd name="T19" fmla="*/ 0 h 418"/>
              <a:gd name="T20" fmla="*/ 205475 w 601"/>
              <a:gd name="T21" fmla="*/ 0 h 418"/>
              <a:gd name="T22" fmla="*/ 213018 w 601"/>
              <a:gd name="T23" fmla="*/ 2526 h 418"/>
              <a:gd name="T24" fmla="*/ 106689 w 601"/>
              <a:gd name="T25" fmla="*/ 86591 h 418"/>
              <a:gd name="T26" fmla="*/ 2515 w 601"/>
              <a:gd name="T27" fmla="*/ 2526 h 418"/>
              <a:gd name="T28" fmla="*/ 2515 w 601"/>
              <a:gd name="T29" fmla="*/ 147927 h 418"/>
              <a:gd name="T30" fmla="*/ 2515 w 601"/>
              <a:gd name="T31" fmla="*/ 147927 h 418"/>
              <a:gd name="T32" fmla="*/ 0 w 601"/>
              <a:gd name="T33" fmla="*/ 139989 h 418"/>
              <a:gd name="T34" fmla="*/ 0 w 601"/>
              <a:gd name="T35" fmla="*/ 10102 h 418"/>
              <a:gd name="T36" fmla="*/ 2515 w 601"/>
              <a:gd name="T37" fmla="*/ 2526 h 418"/>
              <a:gd name="T38" fmla="*/ 68611 w 601"/>
              <a:gd name="T39" fmla="*/ 68912 h 418"/>
              <a:gd name="T40" fmla="*/ 2515 w 601"/>
              <a:gd name="T41" fmla="*/ 147927 h 418"/>
              <a:gd name="T42" fmla="*/ 106689 w 601"/>
              <a:gd name="T43" fmla="*/ 107157 h 418"/>
              <a:gd name="T44" fmla="*/ 106689 w 601"/>
              <a:gd name="T45" fmla="*/ 107157 h 418"/>
              <a:gd name="T46" fmla="*/ 134349 w 601"/>
              <a:gd name="T47" fmla="*/ 79014 h 418"/>
              <a:gd name="T48" fmla="*/ 213018 w 601"/>
              <a:gd name="T49" fmla="*/ 147927 h 418"/>
              <a:gd name="T50" fmla="*/ 205475 w 601"/>
              <a:gd name="T51" fmla="*/ 150452 h 418"/>
              <a:gd name="T52" fmla="*/ 10058 w 601"/>
              <a:gd name="T53" fmla="*/ 150452 h 418"/>
              <a:gd name="T54" fmla="*/ 2515 w 601"/>
              <a:gd name="T55" fmla="*/ 147927 h 418"/>
              <a:gd name="T56" fmla="*/ 78669 w 601"/>
              <a:gd name="T57" fmla="*/ 79014 h 418"/>
              <a:gd name="T58" fmla="*/ 106689 w 601"/>
              <a:gd name="T59" fmla="*/ 107157 h 418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601" h="418">
                <a:moveTo>
                  <a:pt x="410" y="191"/>
                </a:moveTo>
                <a:lnTo>
                  <a:pt x="410" y="191"/>
                </a:lnTo>
                <a:cubicBezTo>
                  <a:pt x="593" y="7"/>
                  <a:pt x="593" y="7"/>
                  <a:pt x="593" y="7"/>
                </a:cubicBezTo>
                <a:cubicBezTo>
                  <a:pt x="600" y="14"/>
                  <a:pt x="600" y="21"/>
                  <a:pt x="600" y="28"/>
                </a:cubicBezTo>
                <a:cubicBezTo>
                  <a:pt x="600" y="388"/>
                  <a:pt x="600" y="388"/>
                  <a:pt x="600" y="388"/>
                </a:cubicBezTo>
                <a:cubicBezTo>
                  <a:pt x="600" y="395"/>
                  <a:pt x="600" y="403"/>
                  <a:pt x="593" y="410"/>
                </a:cubicBezTo>
                <a:lnTo>
                  <a:pt x="410" y="191"/>
                </a:lnTo>
                <a:close/>
                <a:moveTo>
                  <a:pt x="7" y="7"/>
                </a:moveTo>
                <a:lnTo>
                  <a:pt x="7" y="7"/>
                </a:lnTo>
                <a:cubicBezTo>
                  <a:pt x="14" y="7"/>
                  <a:pt x="21" y="0"/>
                  <a:pt x="28" y="0"/>
                </a:cubicBezTo>
                <a:cubicBezTo>
                  <a:pt x="572" y="0"/>
                  <a:pt x="572" y="0"/>
                  <a:pt x="572" y="0"/>
                </a:cubicBezTo>
                <a:cubicBezTo>
                  <a:pt x="579" y="0"/>
                  <a:pt x="586" y="7"/>
                  <a:pt x="593" y="7"/>
                </a:cubicBezTo>
                <a:cubicBezTo>
                  <a:pt x="297" y="240"/>
                  <a:pt x="297" y="240"/>
                  <a:pt x="297" y="240"/>
                </a:cubicBezTo>
                <a:lnTo>
                  <a:pt x="7" y="7"/>
                </a:lnTo>
                <a:close/>
                <a:moveTo>
                  <a:pt x="7" y="410"/>
                </a:moveTo>
                <a:lnTo>
                  <a:pt x="7" y="410"/>
                </a:lnTo>
                <a:cubicBezTo>
                  <a:pt x="0" y="403"/>
                  <a:pt x="0" y="395"/>
                  <a:pt x="0" y="388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1"/>
                  <a:pt x="0" y="14"/>
                  <a:pt x="7" y="7"/>
                </a:cubicBezTo>
                <a:cubicBezTo>
                  <a:pt x="191" y="191"/>
                  <a:pt x="191" y="191"/>
                  <a:pt x="191" y="191"/>
                </a:cubicBezTo>
                <a:lnTo>
                  <a:pt x="7" y="410"/>
                </a:lnTo>
                <a:close/>
                <a:moveTo>
                  <a:pt x="297" y="297"/>
                </a:moveTo>
                <a:lnTo>
                  <a:pt x="297" y="297"/>
                </a:lnTo>
                <a:cubicBezTo>
                  <a:pt x="374" y="219"/>
                  <a:pt x="374" y="219"/>
                  <a:pt x="374" y="219"/>
                </a:cubicBezTo>
                <a:cubicBezTo>
                  <a:pt x="593" y="410"/>
                  <a:pt x="593" y="410"/>
                  <a:pt x="593" y="410"/>
                </a:cubicBezTo>
                <a:cubicBezTo>
                  <a:pt x="586" y="417"/>
                  <a:pt x="579" y="417"/>
                  <a:pt x="572" y="417"/>
                </a:cubicBezTo>
                <a:cubicBezTo>
                  <a:pt x="28" y="417"/>
                  <a:pt x="28" y="417"/>
                  <a:pt x="28" y="417"/>
                </a:cubicBezTo>
                <a:cubicBezTo>
                  <a:pt x="21" y="417"/>
                  <a:pt x="14" y="417"/>
                  <a:pt x="7" y="410"/>
                </a:cubicBezTo>
                <a:cubicBezTo>
                  <a:pt x="219" y="219"/>
                  <a:pt x="219" y="219"/>
                  <a:pt x="219" y="219"/>
                </a:cubicBezTo>
                <a:lnTo>
                  <a:pt x="297" y="29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橢圓 7"/>
          <p:cNvSpPr/>
          <p:nvPr/>
        </p:nvSpPr>
        <p:spPr>
          <a:xfrm>
            <a:off x="6571223" y="2196594"/>
            <a:ext cx="791230" cy="791228"/>
          </a:xfrm>
          <a:prstGeom prst="ellipse">
            <a:avLst/>
          </a:prstGeom>
          <a:solidFill>
            <a:srgbClr val="F6D54C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6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Freeform 10"/>
          <p:cNvSpPr>
            <a:spLocks noChangeArrowheads="1"/>
          </p:cNvSpPr>
          <p:nvPr/>
        </p:nvSpPr>
        <p:spPr bwMode="auto">
          <a:xfrm>
            <a:off x="6836266" y="2390419"/>
            <a:ext cx="261144" cy="423970"/>
          </a:xfrm>
          <a:custGeom>
            <a:avLst/>
            <a:gdLst>
              <a:gd name="T0" fmla="*/ 134573 w 376"/>
              <a:gd name="T1" fmla="*/ 205765 h 609"/>
              <a:gd name="T2" fmla="*/ 134573 w 376"/>
              <a:gd name="T3" fmla="*/ 205765 h 609"/>
              <a:gd name="T4" fmla="*/ 109094 w 376"/>
              <a:gd name="T5" fmla="*/ 216197 h 609"/>
              <a:gd name="T6" fmla="*/ 86486 w 376"/>
              <a:gd name="T7" fmla="*/ 218715 h 609"/>
              <a:gd name="T8" fmla="*/ 61006 w 376"/>
              <a:gd name="T9" fmla="*/ 213679 h 609"/>
              <a:gd name="T10" fmla="*/ 43063 w 376"/>
              <a:gd name="T11" fmla="*/ 203247 h 609"/>
              <a:gd name="T12" fmla="*/ 30503 w 376"/>
              <a:gd name="T13" fmla="*/ 188138 h 609"/>
              <a:gd name="T14" fmla="*/ 27991 w 376"/>
              <a:gd name="T15" fmla="*/ 165116 h 609"/>
              <a:gd name="T16" fmla="*/ 27991 w 376"/>
              <a:gd name="T17" fmla="*/ 88853 h 609"/>
              <a:gd name="T18" fmla="*/ 0 w 376"/>
              <a:gd name="T19" fmla="*/ 88853 h 609"/>
              <a:gd name="T20" fmla="*/ 0 w 376"/>
              <a:gd name="T21" fmla="*/ 58276 h 609"/>
              <a:gd name="T22" fmla="*/ 22967 w 376"/>
              <a:gd name="T23" fmla="*/ 48204 h 609"/>
              <a:gd name="T24" fmla="*/ 38039 w 376"/>
              <a:gd name="T25" fmla="*/ 28059 h 609"/>
              <a:gd name="T26" fmla="*/ 45575 w 376"/>
              <a:gd name="T27" fmla="*/ 0 h 609"/>
              <a:gd name="T28" fmla="*/ 76079 w 376"/>
              <a:gd name="T29" fmla="*/ 0 h 609"/>
              <a:gd name="T30" fmla="*/ 76079 w 376"/>
              <a:gd name="T31" fmla="*/ 50722 h 609"/>
              <a:gd name="T32" fmla="*/ 127037 w 376"/>
              <a:gd name="T33" fmla="*/ 50722 h 609"/>
              <a:gd name="T34" fmla="*/ 127037 w 376"/>
              <a:gd name="T35" fmla="*/ 88853 h 609"/>
              <a:gd name="T36" fmla="*/ 76079 w 376"/>
              <a:gd name="T37" fmla="*/ 88853 h 609"/>
              <a:gd name="T38" fmla="*/ 76079 w 376"/>
              <a:gd name="T39" fmla="*/ 144971 h 609"/>
              <a:gd name="T40" fmla="*/ 78591 w 376"/>
              <a:gd name="T41" fmla="*/ 167634 h 609"/>
              <a:gd name="T42" fmla="*/ 86486 w 376"/>
              <a:gd name="T43" fmla="*/ 178066 h 609"/>
              <a:gd name="T44" fmla="*/ 101558 w 376"/>
              <a:gd name="T45" fmla="*/ 183102 h 609"/>
              <a:gd name="T46" fmla="*/ 134573 w 376"/>
              <a:gd name="T47" fmla="*/ 172670 h 609"/>
              <a:gd name="T48" fmla="*/ 134573 w 376"/>
              <a:gd name="T49" fmla="*/ 205765 h 609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376" h="609">
                <a:moveTo>
                  <a:pt x="375" y="572"/>
                </a:moveTo>
                <a:lnTo>
                  <a:pt x="375" y="572"/>
                </a:lnTo>
                <a:cubicBezTo>
                  <a:pt x="347" y="587"/>
                  <a:pt x="325" y="594"/>
                  <a:pt x="304" y="601"/>
                </a:cubicBezTo>
                <a:cubicBezTo>
                  <a:pt x="283" y="601"/>
                  <a:pt x="262" y="608"/>
                  <a:pt x="241" y="608"/>
                </a:cubicBezTo>
                <a:cubicBezTo>
                  <a:pt x="212" y="608"/>
                  <a:pt x="191" y="601"/>
                  <a:pt x="170" y="594"/>
                </a:cubicBezTo>
                <a:cubicBezTo>
                  <a:pt x="156" y="587"/>
                  <a:pt x="135" y="580"/>
                  <a:pt x="120" y="565"/>
                </a:cubicBezTo>
                <a:cubicBezTo>
                  <a:pt x="106" y="551"/>
                  <a:pt x="92" y="537"/>
                  <a:pt x="85" y="523"/>
                </a:cubicBezTo>
                <a:cubicBezTo>
                  <a:pt x="85" y="509"/>
                  <a:pt x="78" y="488"/>
                  <a:pt x="78" y="459"/>
                </a:cubicBezTo>
                <a:cubicBezTo>
                  <a:pt x="78" y="247"/>
                  <a:pt x="78" y="247"/>
                  <a:pt x="78" y="247"/>
                </a:cubicBezTo>
                <a:cubicBezTo>
                  <a:pt x="0" y="247"/>
                  <a:pt x="0" y="247"/>
                  <a:pt x="0" y="247"/>
                </a:cubicBezTo>
                <a:cubicBezTo>
                  <a:pt x="0" y="162"/>
                  <a:pt x="0" y="162"/>
                  <a:pt x="0" y="162"/>
                </a:cubicBezTo>
                <a:cubicBezTo>
                  <a:pt x="22" y="155"/>
                  <a:pt x="50" y="148"/>
                  <a:pt x="64" y="134"/>
                </a:cubicBezTo>
                <a:cubicBezTo>
                  <a:pt x="85" y="113"/>
                  <a:pt x="99" y="99"/>
                  <a:pt x="106" y="78"/>
                </a:cubicBezTo>
                <a:cubicBezTo>
                  <a:pt x="113" y="56"/>
                  <a:pt x="120" y="35"/>
                  <a:pt x="127" y="0"/>
                </a:cubicBezTo>
                <a:cubicBezTo>
                  <a:pt x="212" y="0"/>
                  <a:pt x="212" y="0"/>
                  <a:pt x="212" y="0"/>
                </a:cubicBezTo>
                <a:cubicBezTo>
                  <a:pt x="212" y="141"/>
                  <a:pt x="212" y="141"/>
                  <a:pt x="212" y="141"/>
                </a:cubicBezTo>
                <a:cubicBezTo>
                  <a:pt x="354" y="141"/>
                  <a:pt x="354" y="141"/>
                  <a:pt x="354" y="141"/>
                </a:cubicBezTo>
                <a:cubicBezTo>
                  <a:pt x="354" y="247"/>
                  <a:pt x="354" y="247"/>
                  <a:pt x="354" y="247"/>
                </a:cubicBezTo>
                <a:cubicBezTo>
                  <a:pt x="212" y="247"/>
                  <a:pt x="212" y="247"/>
                  <a:pt x="212" y="247"/>
                </a:cubicBezTo>
                <a:cubicBezTo>
                  <a:pt x="212" y="403"/>
                  <a:pt x="212" y="403"/>
                  <a:pt x="212" y="403"/>
                </a:cubicBezTo>
                <a:cubicBezTo>
                  <a:pt x="212" y="438"/>
                  <a:pt x="212" y="459"/>
                  <a:pt x="219" y="466"/>
                </a:cubicBezTo>
                <a:cubicBezTo>
                  <a:pt x="219" y="480"/>
                  <a:pt x="227" y="488"/>
                  <a:pt x="241" y="495"/>
                </a:cubicBezTo>
                <a:cubicBezTo>
                  <a:pt x="255" y="502"/>
                  <a:pt x="269" y="509"/>
                  <a:pt x="283" y="509"/>
                </a:cubicBezTo>
                <a:cubicBezTo>
                  <a:pt x="318" y="509"/>
                  <a:pt x="347" y="495"/>
                  <a:pt x="375" y="480"/>
                </a:cubicBezTo>
                <a:lnTo>
                  <a:pt x="375" y="572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橢圓 3"/>
          <p:cNvSpPr/>
          <p:nvPr/>
        </p:nvSpPr>
        <p:spPr>
          <a:xfrm>
            <a:off x="4013958" y="3828030"/>
            <a:ext cx="789466" cy="791228"/>
          </a:xfrm>
          <a:prstGeom prst="ellipse">
            <a:avLst/>
          </a:prstGeom>
          <a:solidFill>
            <a:srgbClr val="F6D54C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6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Freeform 22"/>
          <p:cNvSpPr>
            <a:spLocks noChangeArrowheads="1"/>
          </p:cNvSpPr>
          <p:nvPr/>
        </p:nvSpPr>
        <p:spPr bwMode="auto">
          <a:xfrm>
            <a:off x="4198242" y="4011166"/>
            <a:ext cx="420902" cy="399394"/>
          </a:xfrm>
          <a:custGeom>
            <a:avLst/>
            <a:gdLst>
              <a:gd name="T0" fmla="*/ 212060 w 602"/>
              <a:gd name="T1" fmla="*/ 129660 h 573"/>
              <a:gd name="T2" fmla="*/ 186411 w 602"/>
              <a:gd name="T3" fmla="*/ 124617 h 573"/>
              <a:gd name="T4" fmla="*/ 168709 w 602"/>
              <a:gd name="T5" fmla="*/ 88961 h 573"/>
              <a:gd name="T6" fmla="*/ 217118 w 602"/>
              <a:gd name="T7" fmla="*/ 94003 h 573"/>
              <a:gd name="T8" fmla="*/ 212060 w 602"/>
              <a:gd name="T9" fmla="*/ 129660 h 573"/>
              <a:gd name="T10" fmla="*/ 168709 w 602"/>
              <a:gd name="T11" fmla="*/ 112012 h 573"/>
              <a:gd name="T12" fmla="*/ 171238 w 602"/>
              <a:gd name="T13" fmla="*/ 112012 h 573"/>
              <a:gd name="T14" fmla="*/ 178824 w 602"/>
              <a:gd name="T15" fmla="*/ 129660 h 573"/>
              <a:gd name="T16" fmla="*/ 161122 w 602"/>
              <a:gd name="T17" fmla="*/ 142626 h 573"/>
              <a:gd name="T18" fmla="*/ 102237 w 602"/>
              <a:gd name="T19" fmla="*/ 2521 h 573"/>
              <a:gd name="T20" fmla="*/ 163651 w 602"/>
              <a:gd name="T21" fmla="*/ 101927 h 573"/>
              <a:gd name="T22" fmla="*/ 166180 w 602"/>
              <a:gd name="T23" fmla="*/ 106969 h 573"/>
              <a:gd name="T24" fmla="*/ 168709 w 602"/>
              <a:gd name="T25" fmla="*/ 109490 h 573"/>
              <a:gd name="T26" fmla="*/ 168709 w 602"/>
              <a:gd name="T27" fmla="*/ 112012 h 573"/>
              <a:gd name="T28" fmla="*/ 107294 w 602"/>
              <a:gd name="T29" fmla="*/ 68792 h 573"/>
              <a:gd name="T30" fmla="*/ 71530 w 602"/>
              <a:gd name="T31" fmla="*/ 129660 h 573"/>
              <a:gd name="T32" fmla="*/ 38294 w 602"/>
              <a:gd name="T33" fmla="*/ 175761 h 573"/>
              <a:gd name="T34" fmla="*/ 25650 w 602"/>
              <a:gd name="T35" fmla="*/ 160274 h 573"/>
              <a:gd name="T36" fmla="*/ 66472 w 602"/>
              <a:gd name="T37" fmla="*/ 88961 h 573"/>
              <a:gd name="T38" fmla="*/ 92122 w 602"/>
              <a:gd name="T39" fmla="*/ 53305 h 573"/>
              <a:gd name="T40" fmla="*/ 107294 w 602"/>
              <a:gd name="T41" fmla="*/ 68792 h 573"/>
              <a:gd name="T42" fmla="*/ 2529 w 602"/>
              <a:gd name="T43" fmla="*/ 129660 h 573"/>
              <a:gd name="T44" fmla="*/ 0 w 602"/>
              <a:gd name="T45" fmla="*/ 94003 h 573"/>
              <a:gd name="T46" fmla="*/ 53828 w 602"/>
              <a:gd name="T47" fmla="*/ 88961 h 573"/>
              <a:gd name="T48" fmla="*/ 2529 w 602"/>
              <a:gd name="T49" fmla="*/ 129660 h 573"/>
              <a:gd name="T50" fmla="*/ 23121 w 602"/>
              <a:gd name="T51" fmla="*/ 173240 h 573"/>
              <a:gd name="T52" fmla="*/ 35765 w 602"/>
              <a:gd name="T53" fmla="*/ 185846 h 573"/>
              <a:gd name="T54" fmla="*/ 15534 w 602"/>
              <a:gd name="T55" fmla="*/ 195930 h 573"/>
              <a:gd name="T56" fmla="*/ 23121 w 602"/>
              <a:gd name="T57" fmla="*/ 173240 h 573"/>
              <a:gd name="T58" fmla="*/ 125357 w 602"/>
              <a:gd name="T59" fmla="*/ 88961 h 573"/>
              <a:gd name="T60" fmla="*/ 81645 w 602"/>
              <a:gd name="T61" fmla="*/ 129660 h 573"/>
              <a:gd name="T62" fmla="*/ 125357 w 602"/>
              <a:gd name="T63" fmla="*/ 88961 h 573"/>
              <a:gd name="T64" fmla="*/ 171238 w 602"/>
              <a:gd name="T65" fmla="*/ 150189 h 573"/>
              <a:gd name="T66" fmla="*/ 186411 w 602"/>
              <a:gd name="T67" fmla="*/ 147668 h 573"/>
              <a:gd name="T68" fmla="*/ 191468 w 602"/>
              <a:gd name="T69" fmla="*/ 167837 h 573"/>
              <a:gd name="T70" fmla="*/ 178824 w 602"/>
              <a:gd name="T71" fmla="*/ 170358 h 573"/>
              <a:gd name="T72" fmla="*/ 171238 w 602"/>
              <a:gd name="T73" fmla="*/ 150189 h 573"/>
              <a:gd name="T74" fmla="*/ 209531 w 602"/>
              <a:gd name="T75" fmla="*/ 206015 h 573"/>
              <a:gd name="T76" fmla="*/ 191468 w 602"/>
              <a:gd name="T77" fmla="*/ 178282 h 573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602" h="573">
                <a:moveTo>
                  <a:pt x="587" y="360"/>
                </a:moveTo>
                <a:lnTo>
                  <a:pt x="587" y="360"/>
                </a:lnTo>
                <a:cubicBezTo>
                  <a:pt x="523" y="360"/>
                  <a:pt x="523" y="360"/>
                  <a:pt x="523" y="360"/>
                </a:cubicBezTo>
                <a:cubicBezTo>
                  <a:pt x="516" y="353"/>
                  <a:pt x="516" y="353"/>
                  <a:pt x="516" y="346"/>
                </a:cubicBezTo>
                <a:cubicBezTo>
                  <a:pt x="516" y="346"/>
                  <a:pt x="509" y="332"/>
                  <a:pt x="502" y="318"/>
                </a:cubicBezTo>
                <a:cubicBezTo>
                  <a:pt x="495" y="304"/>
                  <a:pt x="481" y="275"/>
                  <a:pt x="467" y="247"/>
                </a:cubicBezTo>
                <a:cubicBezTo>
                  <a:pt x="587" y="247"/>
                  <a:pt x="587" y="247"/>
                  <a:pt x="587" y="247"/>
                </a:cubicBezTo>
                <a:cubicBezTo>
                  <a:pt x="594" y="247"/>
                  <a:pt x="601" y="254"/>
                  <a:pt x="601" y="261"/>
                </a:cubicBezTo>
                <a:cubicBezTo>
                  <a:pt x="601" y="346"/>
                  <a:pt x="601" y="346"/>
                  <a:pt x="601" y="346"/>
                </a:cubicBezTo>
                <a:cubicBezTo>
                  <a:pt x="601" y="353"/>
                  <a:pt x="594" y="360"/>
                  <a:pt x="587" y="360"/>
                </a:cubicBezTo>
                <a:close/>
                <a:moveTo>
                  <a:pt x="467" y="311"/>
                </a:moveTo>
                <a:lnTo>
                  <a:pt x="467" y="311"/>
                </a:lnTo>
                <a:cubicBezTo>
                  <a:pt x="474" y="311"/>
                  <a:pt x="474" y="311"/>
                  <a:pt x="474" y="311"/>
                </a:cubicBezTo>
                <a:cubicBezTo>
                  <a:pt x="481" y="332"/>
                  <a:pt x="488" y="353"/>
                  <a:pt x="495" y="360"/>
                </a:cubicBezTo>
                <a:cubicBezTo>
                  <a:pt x="502" y="375"/>
                  <a:pt x="488" y="389"/>
                  <a:pt x="474" y="396"/>
                </a:cubicBezTo>
                <a:cubicBezTo>
                  <a:pt x="467" y="396"/>
                  <a:pt x="460" y="403"/>
                  <a:pt x="446" y="396"/>
                </a:cubicBezTo>
                <a:cubicBezTo>
                  <a:pt x="431" y="389"/>
                  <a:pt x="361" y="219"/>
                  <a:pt x="340" y="177"/>
                </a:cubicBezTo>
                <a:cubicBezTo>
                  <a:pt x="325" y="127"/>
                  <a:pt x="269" y="14"/>
                  <a:pt x="283" y="7"/>
                </a:cubicBezTo>
                <a:cubicBezTo>
                  <a:pt x="297" y="0"/>
                  <a:pt x="347" y="92"/>
                  <a:pt x="375" y="148"/>
                </a:cubicBezTo>
                <a:cubicBezTo>
                  <a:pt x="396" y="177"/>
                  <a:pt x="431" y="233"/>
                  <a:pt x="453" y="283"/>
                </a:cubicBezTo>
                <a:lnTo>
                  <a:pt x="460" y="290"/>
                </a:lnTo>
                <a:cubicBezTo>
                  <a:pt x="460" y="290"/>
                  <a:pt x="460" y="290"/>
                  <a:pt x="460" y="297"/>
                </a:cubicBezTo>
                <a:cubicBezTo>
                  <a:pt x="460" y="297"/>
                  <a:pt x="460" y="297"/>
                  <a:pt x="467" y="304"/>
                </a:cubicBezTo>
                <a:cubicBezTo>
                  <a:pt x="467" y="304"/>
                  <a:pt x="467" y="304"/>
                  <a:pt x="467" y="311"/>
                </a:cubicBezTo>
                <a:close/>
                <a:moveTo>
                  <a:pt x="297" y="191"/>
                </a:moveTo>
                <a:lnTo>
                  <a:pt x="297" y="191"/>
                </a:lnTo>
                <a:cubicBezTo>
                  <a:pt x="248" y="275"/>
                  <a:pt x="248" y="275"/>
                  <a:pt x="248" y="275"/>
                </a:cubicBezTo>
                <a:cubicBezTo>
                  <a:pt x="198" y="360"/>
                  <a:pt x="198" y="360"/>
                  <a:pt x="198" y="360"/>
                </a:cubicBezTo>
                <a:cubicBezTo>
                  <a:pt x="127" y="481"/>
                  <a:pt x="127" y="481"/>
                  <a:pt x="127" y="481"/>
                </a:cubicBezTo>
                <a:cubicBezTo>
                  <a:pt x="127" y="488"/>
                  <a:pt x="113" y="488"/>
                  <a:pt x="106" y="488"/>
                </a:cubicBezTo>
                <a:cubicBezTo>
                  <a:pt x="71" y="466"/>
                  <a:pt x="71" y="466"/>
                  <a:pt x="71" y="466"/>
                </a:cubicBezTo>
                <a:cubicBezTo>
                  <a:pt x="64" y="459"/>
                  <a:pt x="64" y="452"/>
                  <a:pt x="71" y="445"/>
                </a:cubicBezTo>
                <a:cubicBezTo>
                  <a:pt x="120" y="360"/>
                  <a:pt x="120" y="360"/>
                  <a:pt x="120" y="360"/>
                </a:cubicBezTo>
                <a:cubicBezTo>
                  <a:pt x="184" y="247"/>
                  <a:pt x="184" y="247"/>
                  <a:pt x="184" y="247"/>
                </a:cubicBezTo>
                <a:cubicBezTo>
                  <a:pt x="233" y="155"/>
                  <a:pt x="233" y="155"/>
                  <a:pt x="233" y="155"/>
                </a:cubicBezTo>
                <a:cubicBezTo>
                  <a:pt x="240" y="148"/>
                  <a:pt x="248" y="141"/>
                  <a:pt x="255" y="148"/>
                </a:cubicBezTo>
                <a:cubicBezTo>
                  <a:pt x="290" y="170"/>
                  <a:pt x="290" y="170"/>
                  <a:pt x="290" y="170"/>
                </a:cubicBezTo>
                <a:cubicBezTo>
                  <a:pt x="297" y="170"/>
                  <a:pt x="304" y="184"/>
                  <a:pt x="297" y="191"/>
                </a:cubicBezTo>
                <a:close/>
                <a:moveTo>
                  <a:pt x="7" y="360"/>
                </a:moveTo>
                <a:lnTo>
                  <a:pt x="7" y="360"/>
                </a:lnTo>
                <a:cubicBezTo>
                  <a:pt x="0" y="360"/>
                  <a:pt x="0" y="353"/>
                  <a:pt x="0" y="346"/>
                </a:cubicBezTo>
                <a:cubicBezTo>
                  <a:pt x="0" y="261"/>
                  <a:pt x="0" y="261"/>
                  <a:pt x="0" y="261"/>
                </a:cubicBezTo>
                <a:cubicBezTo>
                  <a:pt x="0" y="254"/>
                  <a:pt x="0" y="247"/>
                  <a:pt x="7" y="247"/>
                </a:cubicBezTo>
                <a:cubicBezTo>
                  <a:pt x="149" y="247"/>
                  <a:pt x="149" y="247"/>
                  <a:pt x="149" y="247"/>
                </a:cubicBezTo>
                <a:cubicBezTo>
                  <a:pt x="92" y="360"/>
                  <a:pt x="92" y="360"/>
                  <a:pt x="92" y="360"/>
                </a:cubicBezTo>
                <a:lnTo>
                  <a:pt x="7" y="360"/>
                </a:lnTo>
                <a:close/>
                <a:moveTo>
                  <a:pt x="64" y="481"/>
                </a:moveTo>
                <a:lnTo>
                  <a:pt x="64" y="481"/>
                </a:lnTo>
                <a:cubicBezTo>
                  <a:pt x="99" y="502"/>
                  <a:pt x="99" y="502"/>
                  <a:pt x="99" y="502"/>
                </a:cubicBezTo>
                <a:cubicBezTo>
                  <a:pt x="106" y="509"/>
                  <a:pt x="106" y="516"/>
                  <a:pt x="99" y="516"/>
                </a:cubicBezTo>
                <a:cubicBezTo>
                  <a:pt x="50" y="551"/>
                  <a:pt x="50" y="551"/>
                  <a:pt x="50" y="551"/>
                </a:cubicBezTo>
                <a:cubicBezTo>
                  <a:pt x="43" y="551"/>
                  <a:pt x="43" y="551"/>
                  <a:pt x="43" y="544"/>
                </a:cubicBezTo>
                <a:cubicBezTo>
                  <a:pt x="50" y="488"/>
                  <a:pt x="50" y="488"/>
                  <a:pt x="50" y="488"/>
                </a:cubicBezTo>
                <a:cubicBezTo>
                  <a:pt x="50" y="481"/>
                  <a:pt x="57" y="481"/>
                  <a:pt x="64" y="481"/>
                </a:cubicBezTo>
                <a:close/>
                <a:moveTo>
                  <a:pt x="347" y="247"/>
                </a:moveTo>
                <a:lnTo>
                  <a:pt x="347" y="247"/>
                </a:lnTo>
                <a:cubicBezTo>
                  <a:pt x="368" y="297"/>
                  <a:pt x="382" y="332"/>
                  <a:pt x="396" y="360"/>
                </a:cubicBezTo>
                <a:cubicBezTo>
                  <a:pt x="226" y="360"/>
                  <a:pt x="226" y="360"/>
                  <a:pt x="226" y="360"/>
                </a:cubicBezTo>
                <a:cubicBezTo>
                  <a:pt x="290" y="247"/>
                  <a:pt x="290" y="247"/>
                  <a:pt x="290" y="247"/>
                </a:cubicBezTo>
                <a:lnTo>
                  <a:pt x="347" y="247"/>
                </a:lnTo>
                <a:close/>
                <a:moveTo>
                  <a:pt x="474" y="417"/>
                </a:moveTo>
                <a:lnTo>
                  <a:pt x="474" y="417"/>
                </a:lnTo>
                <a:cubicBezTo>
                  <a:pt x="495" y="403"/>
                  <a:pt x="495" y="403"/>
                  <a:pt x="495" y="403"/>
                </a:cubicBezTo>
                <a:cubicBezTo>
                  <a:pt x="502" y="403"/>
                  <a:pt x="516" y="403"/>
                  <a:pt x="516" y="410"/>
                </a:cubicBezTo>
                <a:cubicBezTo>
                  <a:pt x="537" y="445"/>
                  <a:pt x="537" y="445"/>
                  <a:pt x="537" y="445"/>
                </a:cubicBezTo>
                <a:cubicBezTo>
                  <a:pt x="537" y="452"/>
                  <a:pt x="537" y="459"/>
                  <a:pt x="530" y="466"/>
                </a:cubicBezTo>
                <a:cubicBezTo>
                  <a:pt x="516" y="473"/>
                  <a:pt x="516" y="473"/>
                  <a:pt x="516" y="473"/>
                </a:cubicBezTo>
                <a:cubicBezTo>
                  <a:pt x="509" y="481"/>
                  <a:pt x="495" y="481"/>
                  <a:pt x="495" y="473"/>
                </a:cubicBezTo>
                <a:cubicBezTo>
                  <a:pt x="474" y="438"/>
                  <a:pt x="474" y="438"/>
                  <a:pt x="474" y="438"/>
                </a:cubicBezTo>
                <a:cubicBezTo>
                  <a:pt x="467" y="431"/>
                  <a:pt x="467" y="417"/>
                  <a:pt x="474" y="417"/>
                </a:cubicBezTo>
                <a:close/>
                <a:moveTo>
                  <a:pt x="580" y="572"/>
                </a:moveTo>
                <a:lnTo>
                  <a:pt x="580" y="572"/>
                </a:lnTo>
                <a:cubicBezTo>
                  <a:pt x="580" y="558"/>
                  <a:pt x="544" y="551"/>
                  <a:pt x="530" y="530"/>
                </a:cubicBezTo>
                <a:cubicBezTo>
                  <a:pt x="509" y="509"/>
                  <a:pt x="523" y="502"/>
                  <a:pt x="530" y="495"/>
                </a:cubicBezTo>
                <a:cubicBezTo>
                  <a:pt x="594" y="459"/>
                  <a:pt x="580" y="572"/>
                  <a:pt x="580" y="5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橢圓 9"/>
          <p:cNvSpPr/>
          <p:nvPr/>
        </p:nvSpPr>
        <p:spPr>
          <a:xfrm>
            <a:off x="7388576" y="3951267"/>
            <a:ext cx="789466" cy="789466"/>
          </a:xfrm>
          <a:prstGeom prst="ellipse">
            <a:avLst/>
          </a:prstGeom>
          <a:solidFill>
            <a:srgbClr val="F6D54C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6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Freeform 16"/>
          <p:cNvSpPr>
            <a:spLocks noChangeArrowheads="1"/>
          </p:cNvSpPr>
          <p:nvPr/>
        </p:nvSpPr>
        <p:spPr bwMode="auto">
          <a:xfrm>
            <a:off x="7624738" y="4156473"/>
            <a:ext cx="322590" cy="423972"/>
          </a:xfrm>
          <a:custGeom>
            <a:avLst/>
            <a:gdLst>
              <a:gd name="T0" fmla="*/ 69059 w 461"/>
              <a:gd name="T1" fmla="*/ 142453 h 609"/>
              <a:gd name="T2" fmla="*/ 69059 w 461"/>
              <a:gd name="T3" fmla="*/ 142453 h 609"/>
              <a:gd name="T4" fmla="*/ 63997 w 461"/>
              <a:gd name="T5" fmla="*/ 162598 h 609"/>
              <a:gd name="T6" fmla="*/ 58935 w 461"/>
              <a:gd name="T7" fmla="*/ 183102 h 609"/>
              <a:gd name="T8" fmla="*/ 40857 w 461"/>
              <a:gd name="T9" fmla="*/ 213319 h 609"/>
              <a:gd name="T10" fmla="*/ 35795 w 461"/>
              <a:gd name="T11" fmla="*/ 215837 h 609"/>
              <a:gd name="T12" fmla="*/ 33264 w 461"/>
              <a:gd name="T13" fmla="*/ 213319 h 609"/>
              <a:gd name="T14" fmla="*/ 33264 w 461"/>
              <a:gd name="T15" fmla="*/ 185620 h 609"/>
              <a:gd name="T16" fmla="*/ 38326 w 461"/>
              <a:gd name="T17" fmla="*/ 155043 h 609"/>
              <a:gd name="T18" fmla="*/ 51342 w 461"/>
              <a:gd name="T19" fmla="*/ 103962 h 609"/>
              <a:gd name="T20" fmla="*/ 51342 w 461"/>
              <a:gd name="T21" fmla="*/ 98925 h 609"/>
              <a:gd name="T22" fmla="*/ 48811 w 461"/>
              <a:gd name="T23" fmla="*/ 86335 h 609"/>
              <a:gd name="T24" fmla="*/ 48811 w 461"/>
              <a:gd name="T25" fmla="*/ 68708 h 609"/>
              <a:gd name="T26" fmla="*/ 66528 w 461"/>
              <a:gd name="T27" fmla="*/ 48204 h 609"/>
              <a:gd name="T28" fmla="*/ 79544 w 461"/>
              <a:gd name="T29" fmla="*/ 50722 h 609"/>
              <a:gd name="T30" fmla="*/ 87137 w 461"/>
              <a:gd name="T31" fmla="*/ 60794 h 609"/>
              <a:gd name="T32" fmla="*/ 87137 w 461"/>
              <a:gd name="T33" fmla="*/ 76263 h 609"/>
              <a:gd name="T34" fmla="*/ 79544 w 461"/>
              <a:gd name="T35" fmla="*/ 103962 h 609"/>
              <a:gd name="T36" fmla="*/ 77013 w 461"/>
              <a:gd name="T37" fmla="*/ 119430 h 609"/>
              <a:gd name="T38" fmla="*/ 84606 w 461"/>
              <a:gd name="T39" fmla="*/ 132021 h 609"/>
              <a:gd name="T40" fmla="*/ 97261 w 461"/>
              <a:gd name="T41" fmla="*/ 134539 h 609"/>
              <a:gd name="T42" fmla="*/ 120401 w 461"/>
              <a:gd name="T43" fmla="*/ 121948 h 609"/>
              <a:gd name="T44" fmla="*/ 135586 w 461"/>
              <a:gd name="T45" fmla="*/ 81299 h 609"/>
              <a:gd name="T46" fmla="*/ 135586 w 461"/>
              <a:gd name="T47" fmla="*/ 66190 h 609"/>
              <a:gd name="T48" fmla="*/ 125463 w 461"/>
              <a:gd name="T49" fmla="*/ 38131 h 609"/>
              <a:gd name="T50" fmla="*/ 104854 w 461"/>
              <a:gd name="T51" fmla="*/ 22663 h 609"/>
              <a:gd name="T52" fmla="*/ 74121 w 461"/>
              <a:gd name="T53" fmla="*/ 22663 h 609"/>
              <a:gd name="T54" fmla="*/ 30733 w 461"/>
              <a:gd name="T55" fmla="*/ 50722 h 609"/>
              <a:gd name="T56" fmla="*/ 23140 w 461"/>
              <a:gd name="T57" fmla="*/ 81299 h 609"/>
              <a:gd name="T58" fmla="*/ 30733 w 461"/>
              <a:gd name="T59" fmla="*/ 101444 h 609"/>
              <a:gd name="T60" fmla="*/ 33264 w 461"/>
              <a:gd name="T61" fmla="*/ 106840 h 609"/>
              <a:gd name="T62" fmla="*/ 33264 w 461"/>
              <a:gd name="T63" fmla="*/ 116912 h 609"/>
              <a:gd name="T64" fmla="*/ 28202 w 461"/>
              <a:gd name="T65" fmla="*/ 124466 h 609"/>
              <a:gd name="T66" fmla="*/ 23140 w 461"/>
              <a:gd name="T67" fmla="*/ 124466 h 609"/>
              <a:gd name="T68" fmla="*/ 0 w 461"/>
              <a:gd name="T69" fmla="*/ 91371 h 609"/>
              <a:gd name="T70" fmla="*/ 0 w 461"/>
              <a:gd name="T71" fmla="*/ 63312 h 609"/>
              <a:gd name="T72" fmla="*/ 10485 w 461"/>
              <a:gd name="T73" fmla="*/ 43167 h 609"/>
              <a:gd name="T74" fmla="*/ 38326 w 461"/>
              <a:gd name="T75" fmla="*/ 12591 h 609"/>
              <a:gd name="T76" fmla="*/ 71590 w 461"/>
              <a:gd name="T77" fmla="*/ 0 h 609"/>
              <a:gd name="T78" fmla="*/ 87137 w 461"/>
              <a:gd name="T79" fmla="*/ 0 h 609"/>
              <a:gd name="T80" fmla="*/ 122932 w 461"/>
              <a:gd name="T81" fmla="*/ 7554 h 609"/>
              <a:gd name="T82" fmla="*/ 148241 w 461"/>
              <a:gd name="T83" fmla="*/ 25541 h 609"/>
              <a:gd name="T84" fmla="*/ 163788 w 461"/>
              <a:gd name="T85" fmla="*/ 53240 h 609"/>
              <a:gd name="T86" fmla="*/ 166319 w 461"/>
              <a:gd name="T87" fmla="*/ 73744 h 609"/>
              <a:gd name="T88" fmla="*/ 163788 w 461"/>
              <a:gd name="T89" fmla="*/ 91371 h 609"/>
              <a:gd name="T90" fmla="*/ 130525 w 461"/>
              <a:gd name="T91" fmla="*/ 147489 h 609"/>
              <a:gd name="T92" fmla="*/ 117870 w 461"/>
              <a:gd name="T93" fmla="*/ 155043 h 609"/>
              <a:gd name="T94" fmla="*/ 97261 w 461"/>
              <a:gd name="T95" fmla="*/ 157561 h 609"/>
              <a:gd name="T96" fmla="*/ 82075 w 461"/>
              <a:gd name="T97" fmla="*/ 152525 h 609"/>
              <a:gd name="T98" fmla="*/ 69059 w 461"/>
              <a:gd name="T99" fmla="*/ 142453 h 609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461" h="609">
                <a:moveTo>
                  <a:pt x="191" y="396"/>
                </a:moveTo>
                <a:lnTo>
                  <a:pt x="191" y="396"/>
                </a:lnTo>
                <a:cubicBezTo>
                  <a:pt x="184" y="410"/>
                  <a:pt x="184" y="431"/>
                  <a:pt x="177" y="452"/>
                </a:cubicBezTo>
                <a:cubicBezTo>
                  <a:pt x="170" y="473"/>
                  <a:pt x="170" y="495"/>
                  <a:pt x="163" y="509"/>
                </a:cubicBezTo>
                <a:cubicBezTo>
                  <a:pt x="149" y="544"/>
                  <a:pt x="135" y="572"/>
                  <a:pt x="113" y="593"/>
                </a:cubicBezTo>
                <a:cubicBezTo>
                  <a:pt x="99" y="608"/>
                  <a:pt x="99" y="600"/>
                  <a:pt x="99" y="600"/>
                </a:cubicBezTo>
                <a:cubicBezTo>
                  <a:pt x="92" y="600"/>
                  <a:pt x="92" y="600"/>
                  <a:pt x="92" y="593"/>
                </a:cubicBezTo>
                <a:cubicBezTo>
                  <a:pt x="92" y="572"/>
                  <a:pt x="92" y="544"/>
                  <a:pt x="92" y="516"/>
                </a:cubicBezTo>
                <a:cubicBezTo>
                  <a:pt x="92" y="487"/>
                  <a:pt x="99" y="459"/>
                  <a:pt x="106" y="431"/>
                </a:cubicBezTo>
                <a:cubicBezTo>
                  <a:pt x="120" y="389"/>
                  <a:pt x="128" y="339"/>
                  <a:pt x="142" y="289"/>
                </a:cubicBezTo>
                <a:cubicBezTo>
                  <a:pt x="142" y="282"/>
                  <a:pt x="142" y="282"/>
                  <a:pt x="142" y="275"/>
                </a:cubicBezTo>
                <a:cubicBezTo>
                  <a:pt x="142" y="261"/>
                  <a:pt x="135" y="254"/>
                  <a:pt x="135" y="240"/>
                </a:cubicBezTo>
                <a:cubicBezTo>
                  <a:pt x="135" y="219"/>
                  <a:pt x="135" y="205"/>
                  <a:pt x="135" y="191"/>
                </a:cubicBezTo>
                <a:cubicBezTo>
                  <a:pt x="142" y="169"/>
                  <a:pt x="156" y="148"/>
                  <a:pt x="184" y="134"/>
                </a:cubicBezTo>
                <a:cubicBezTo>
                  <a:pt x="198" y="134"/>
                  <a:pt x="213" y="134"/>
                  <a:pt x="220" y="141"/>
                </a:cubicBezTo>
                <a:cubicBezTo>
                  <a:pt x="234" y="148"/>
                  <a:pt x="241" y="155"/>
                  <a:pt x="241" y="169"/>
                </a:cubicBezTo>
                <a:cubicBezTo>
                  <a:pt x="248" y="184"/>
                  <a:pt x="241" y="205"/>
                  <a:pt x="241" y="212"/>
                </a:cubicBezTo>
                <a:cubicBezTo>
                  <a:pt x="234" y="240"/>
                  <a:pt x="227" y="261"/>
                  <a:pt x="220" y="289"/>
                </a:cubicBezTo>
                <a:cubicBezTo>
                  <a:pt x="213" y="304"/>
                  <a:pt x="213" y="318"/>
                  <a:pt x="213" y="332"/>
                </a:cubicBezTo>
                <a:cubicBezTo>
                  <a:pt x="220" y="346"/>
                  <a:pt x="227" y="360"/>
                  <a:pt x="234" y="367"/>
                </a:cubicBezTo>
                <a:cubicBezTo>
                  <a:pt x="248" y="374"/>
                  <a:pt x="255" y="374"/>
                  <a:pt x="269" y="374"/>
                </a:cubicBezTo>
                <a:cubicBezTo>
                  <a:pt x="304" y="374"/>
                  <a:pt x="318" y="353"/>
                  <a:pt x="333" y="339"/>
                </a:cubicBezTo>
                <a:cubicBezTo>
                  <a:pt x="354" y="311"/>
                  <a:pt x="368" y="275"/>
                  <a:pt x="375" y="226"/>
                </a:cubicBezTo>
                <a:cubicBezTo>
                  <a:pt x="375" y="212"/>
                  <a:pt x="375" y="198"/>
                  <a:pt x="375" y="184"/>
                </a:cubicBezTo>
                <a:cubicBezTo>
                  <a:pt x="375" y="148"/>
                  <a:pt x="368" y="127"/>
                  <a:pt x="347" y="106"/>
                </a:cubicBezTo>
                <a:cubicBezTo>
                  <a:pt x="333" y="92"/>
                  <a:pt x="318" y="78"/>
                  <a:pt x="290" y="63"/>
                </a:cubicBezTo>
                <a:cubicBezTo>
                  <a:pt x="269" y="56"/>
                  <a:pt x="234" y="56"/>
                  <a:pt x="205" y="63"/>
                </a:cubicBezTo>
                <a:cubicBezTo>
                  <a:pt x="149" y="71"/>
                  <a:pt x="106" y="99"/>
                  <a:pt x="85" y="141"/>
                </a:cubicBezTo>
                <a:cubicBezTo>
                  <a:pt x="71" y="169"/>
                  <a:pt x="64" y="191"/>
                  <a:pt x="64" y="226"/>
                </a:cubicBezTo>
                <a:cubicBezTo>
                  <a:pt x="64" y="247"/>
                  <a:pt x="71" y="268"/>
                  <a:pt x="85" y="282"/>
                </a:cubicBezTo>
                <a:cubicBezTo>
                  <a:pt x="85" y="289"/>
                  <a:pt x="92" y="289"/>
                  <a:pt x="92" y="297"/>
                </a:cubicBezTo>
                <a:cubicBezTo>
                  <a:pt x="99" y="304"/>
                  <a:pt x="92" y="318"/>
                  <a:pt x="92" y="325"/>
                </a:cubicBezTo>
                <a:cubicBezTo>
                  <a:pt x="85" y="332"/>
                  <a:pt x="85" y="346"/>
                  <a:pt x="78" y="346"/>
                </a:cubicBezTo>
                <a:cubicBezTo>
                  <a:pt x="71" y="346"/>
                  <a:pt x="64" y="346"/>
                  <a:pt x="64" y="346"/>
                </a:cubicBezTo>
                <a:cubicBezTo>
                  <a:pt x="29" y="325"/>
                  <a:pt x="15" y="297"/>
                  <a:pt x="0" y="254"/>
                </a:cubicBezTo>
                <a:cubicBezTo>
                  <a:pt x="0" y="233"/>
                  <a:pt x="0" y="205"/>
                  <a:pt x="0" y="176"/>
                </a:cubicBezTo>
                <a:cubicBezTo>
                  <a:pt x="7" y="155"/>
                  <a:pt x="15" y="134"/>
                  <a:pt x="29" y="120"/>
                </a:cubicBezTo>
                <a:cubicBezTo>
                  <a:pt x="43" y="85"/>
                  <a:pt x="71" y="56"/>
                  <a:pt x="106" y="35"/>
                </a:cubicBezTo>
                <a:cubicBezTo>
                  <a:pt x="135" y="21"/>
                  <a:pt x="163" y="7"/>
                  <a:pt x="198" y="0"/>
                </a:cubicBezTo>
                <a:cubicBezTo>
                  <a:pt x="213" y="0"/>
                  <a:pt x="227" y="0"/>
                  <a:pt x="241" y="0"/>
                </a:cubicBezTo>
                <a:cubicBezTo>
                  <a:pt x="276" y="0"/>
                  <a:pt x="311" y="7"/>
                  <a:pt x="340" y="21"/>
                </a:cubicBezTo>
                <a:cubicBezTo>
                  <a:pt x="368" y="35"/>
                  <a:pt x="389" y="49"/>
                  <a:pt x="410" y="71"/>
                </a:cubicBezTo>
                <a:cubicBezTo>
                  <a:pt x="431" y="92"/>
                  <a:pt x="446" y="113"/>
                  <a:pt x="453" y="148"/>
                </a:cubicBezTo>
                <a:cubicBezTo>
                  <a:pt x="460" y="162"/>
                  <a:pt x="460" y="184"/>
                  <a:pt x="460" y="205"/>
                </a:cubicBezTo>
                <a:cubicBezTo>
                  <a:pt x="460" y="219"/>
                  <a:pt x="460" y="240"/>
                  <a:pt x="453" y="254"/>
                </a:cubicBezTo>
                <a:cubicBezTo>
                  <a:pt x="446" y="325"/>
                  <a:pt x="410" y="382"/>
                  <a:pt x="361" y="410"/>
                </a:cubicBezTo>
                <a:cubicBezTo>
                  <a:pt x="354" y="417"/>
                  <a:pt x="340" y="424"/>
                  <a:pt x="326" y="431"/>
                </a:cubicBezTo>
                <a:cubicBezTo>
                  <a:pt x="304" y="431"/>
                  <a:pt x="290" y="438"/>
                  <a:pt x="269" y="438"/>
                </a:cubicBezTo>
                <a:cubicBezTo>
                  <a:pt x="255" y="431"/>
                  <a:pt x="234" y="431"/>
                  <a:pt x="227" y="424"/>
                </a:cubicBezTo>
                <a:cubicBezTo>
                  <a:pt x="213" y="417"/>
                  <a:pt x="198" y="403"/>
                  <a:pt x="191" y="396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bevel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defRPr/>
            </a:pPr>
            <a:endParaRPr lang="zh-CN" altLang="en-US" sz="20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橢圓 6"/>
          <p:cNvSpPr/>
          <p:nvPr/>
        </p:nvSpPr>
        <p:spPr>
          <a:xfrm>
            <a:off x="4709555" y="2987822"/>
            <a:ext cx="466323" cy="466323"/>
          </a:xfrm>
          <a:prstGeom prst="ellipse">
            <a:avLst/>
          </a:prstGeom>
          <a:solidFill>
            <a:srgbClr val="BFBFBF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6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橢圓 6"/>
          <p:cNvSpPr/>
          <p:nvPr/>
        </p:nvSpPr>
        <p:spPr>
          <a:xfrm>
            <a:off x="7149811" y="3142390"/>
            <a:ext cx="466323" cy="466323"/>
          </a:xfrm>
          <a:prstGeom prst="ellipse">
            <a:avLst/>
          </a:prstGeom>
          <a:solidFill>
            <a:srgbClr val="BFBFBF"/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33680" indent="-233680" eaLnBrk="1" fontAlgn="auto" hangingPunct="1">
              <a:lnSpc>
                <a:spcPct val="95000"/>
              </a:lnSpc>
              <a:spcBef>
                <a:spcPct val="50000"/>
              </a:spcBef>
              <a:spcAft>
                <a:spcPct val="35000"/>
              </a:spcAft>
              <a:buClr>
                <a:srgbClr val="678BA8"/>
              </a:buClr>
              <a:buFontTx/>
              <a:buChar char="•"/>
              <a:defRPr/>
            </a:pPr>
            <a:endParaRPr lang="zh-TW" altLang="en-US" sz="3600" ker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1"/>
          <p:cNvSpPr txBox="1">
            <a:spLocks noChangeArrowheads="1"/>
          </p:cNvSpPr>
          <p:nvPr/>
        </p:nvSpPr>
        <p:spPr bwMode="auto">
          <a:xfrm>
            <a:off x="8503774" y="2367730"/>
            <a:ext cx="181784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关键难点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1"/>
          <p:cNvSpPr txBox="1">
            <a:spLocks noChangeArrowheads="1"/>
          </p:cNvSpPr>
          <p:nvPr/>
        </p:nvSpPr>
        <p:spPr bwMode="auto">
          <a:xfrm>
            <a:off x="8506456" y="2696485"/>
            <a:ext cx="252561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7" name="1"/>
          <p:cNvSpPr txBox="1">
            <a:spLocks noChangeArrowheads="1"/>
          </p:cNvSpPr>
          <p:nvPr/>
        </p:nvSpPr>
        <p:spPr bwMode="auto">
          <a:xfrm>
            <a:off x="8547014" y="4385315"/>
            <a:ext cx="181784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关键难点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1"/>
          <p:cNvSpPr txBox="1">
            <a:spLocks noChangeArrowheads="1"/>
          </p:cNvSpPr>
          <p:nvPr/>
        </p:nvSpPr>
        <p:spPr bwMode="auto">
          <a:xfrm>
            <a:off x="8549696" y="4714070"/>
            <a:ext cx="2525611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9" name="1"/>
          <p:cNvSpPr txBox="1">
            <a:spLocks noChangeArrowheads="1"/>
          </p:cNvSpPr>
          <p:nvPr/>
        </p:nvSpPr>
        <p:spPr bwMode="auto">
          <a:xfrm>
            <a:off x="1745568" y="2367730"/>
            <a:ext cx="181784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关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键难点</a:t>
            </a:r>
            <a:endParaRPr lang="zh-CN" altLang="en-US" b="1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1"/>
          <p:cNvSpPr txBox="1">
            <a:spLocks noChangeArrowheads="1"/>
          </p:cNvSpPr>
          <p:nvPr/>
        </p:nvSpPr>
        <p:spPr bwMode="auto">
          <a:xfrm>
            <a:off x="1091293" y="2696485"/>
            <a:ext cx="250705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1" name="1"/>
          <p:cNvSpPr txBox="1">
            <a:spLocks noChangeArrowheads="1"/>
          </p:cNvSpPr>
          <p:nvPr/>
        </p:nvSpPr>
        <p:spPr bwMode="auto">
          <a:xfrm>
            <a:off x="1134533" y="4714070"/>
            <a:ext cx="2507053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32" name="1"/>
          <p:cNvSpPr txBox="1">
            <a:spLocks noChangeArrowheads="1"/>
          </p:cNvSpPr>
          <p:nvPr/>
        </p:nvSpPr>
        <p:spPr bwMode="auto">
          <a:xfrm>
            <a:off x="1823746" y="4385314"/>
            <a:ext cx="1817840" cy="276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r">
              <a:spcBef>
                <a:spcPct val="20000"/>
              </a:spcBef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sym typeface="Arial" panose="020B0604020202020204" pitchFamily="34" charset="0"/>
              </a:rPr>
              <a:t>关键难点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8674888" y="1838131"/>
            <a:ext cx="2100427" cy="2100427"/>
            <a:chOff x="8605097" y="2099388"/>
            <a:chExt cx="2100427" cy="2100427"/>
          </a:xfrm>
        </p:grpSpPr>
        <p:sp>
          <p:nvSpPr>
            <p:cNvPr id="3" name="椭圆 2"/>
            <p:cNvSpPr/>
            <p:nvPr/>
          </p:nvSpPr>
          <p:spPr>
            <a:xfrm>
              <a:off x="8605097" y="2099388"/>
              <a:ext cx="2100427" cy="2100427"/>
            </a:xfrm>
            <a:prstGeom prst="ellipse">
              <a:avLst/>
            </a:prstGeom>
            <a:noFill/>
            <a:ln>
              <a:solidFill>
                <a:srgbClr val="F6D5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8795739" y="2290665"/>
              <a:ext cx="1717872" cy="1717872"/>
            </a:xfrm>
            <a:prstGeom prst="ellipse">
              <a:avLst/>
            </a:prstGeom>
            <a:solidFill>
              <a:srgbClr val="F6D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39"/>
            <p:cNvSpPr>
              <a:spLocks noEditPoints="1"/>
            </p:cNvSpPr>
            <p:nvPr/>
          </p:nvSpPr>
          <p:spPr bwMode="auto">
            <a:xfrm>
              <a:off x="9391766" y="2884880"/>
              <a:ext cx="525819" cy="529443"/>
            </a:xfrm>
            <a:custGeom>
              <a:avLst/>
              <a:gdLst>
                <a:gd name="T0" fmla="*/ 184 w 184"/>
                <a:gd name="T1" fmla="*/ 78 h 185"/>
                <a:gd name="T2" fmla="*/ 161 w 184"/>
                <a:gd name="T3" fmla="*/ 133 h 185"/>
                <a:gd name="T4" fmla="*/ 106 w 184"/>
                <a:gd name="T5" fmla="*/ 156 h 185"/>
                <a:gd name="T6" fmla="*/ 56 w 184"/>
                <a:gd name="T7" fmla="*/ 138 h 185"/>
                <a:gd name="T8" fmla="*/ 12 w 184"/>
                <a:gd name="T9" fmla="*/ 182 h 185"/>
                <a:gd name="T10" fmla="*/ 2 w 184"/>
                <a:gd name="T11" fmla="*/ 182 h 185"/>
                <a:gd name="T12" fmla="*/ 2 w 184"/>
                <a:gd name="T13" fmla="*/ 172 h 185"/>
                <a:gd name="T14" fmla="*/ 46 w 184"/>
                <a:gd name="T15" fmla="*/ 128 h 185"/>
                <a:gd name="T16" fmla="*/ 28 w 184"/>
                <a:gd name="T17" fmla="*/ 78 h 185"/>
                <a:gd name="T18" fmla="*/ 106 w 184"/>
                <a:gd name="T19" fmla="*/ 0 h 185"/>
                <a:gd name="T20" fmla="*/ 184 w 184"/>
                <a:gd name="T21" fmla="*/ 78 h 185"/>
                <a:gd name="T22" fmla="*/ 111 w 184"/>
                <a:gd name="T23" fmla="*/ 98 h 185"/>
                <a:gd name="T24" fmla="*/ 111 w 184"/>
                <a:gd name="T25" fmla="*/ 98 h 185"/>
                <a:gd name="T26" fmla="*/ 106 w 184"/>
                <a:gd name="T27" fmla="*/ 94 h 185"/>
                <a:gd name="T28" fmla="*/ 111 w 184"/>
                <a:gd name="T29" fmla="*/ 89 h 185"/>
                <a:gd name="T30" fmla="*/ 118 w 184"/>
                <a:gd name="T31" fmla="*/ 87 h 185"/>
                <a:gd name="T32" fmla="*/ 111 w 184"/>
                <a:gd name="T33" fmla="*/ 70 h 185"/>
                <a:gd name="T34" fmla="*/ 86 w 184"/>
                <a:gd name="T35" fmla="*/ 94 h 185"/>
                <a:gd name="T36" fmla="*/ 138 w 184"/>
                <a:gd name="T37" fmla="*/ 106 h 185"/>
                <a:gd name="T38" fmla="*/ 150 w 184"/>
                <a:gd name="T39" fmla="*/ 80 h 185"/>
                <a:gd name="T40" fmla="*/ 111 w 184"/>
                <a:gd name="T41" fmla="*/ 42 h 185"/>
                <a:gd name="T42" fmla="*/ 57 w 184"/>
                <a:gd name="T43" fmla="*/ 94 h 185"/>
                <a:gd name="T44" fmla="*/ 73 w 184"/>
                <a:gd name="T45" fmla="*/ 130 h 185"/>
                <a:gd name="T46" fmla="*/ 106 w 184"/>
                <a:gd name="T47" fmla="*/ 142 h 185"/>
                <a:gd name="T48" fmla="*/ 151 w 184"/>
                <a:gd name="T49" fmla="*/ 124 h 185"/>
                <a:gd name="T50" fmla="*/ 170 w 184"/>
                <a:gd name="T51" fmla="*/ 78 h 185"/>
                <a:gd name="T52" fmla="*/ 106 w 184"/>
                <a:gd name="T53" fmla="*/ 15 h 185"/>
                <a:gd name="T54" fmla="*/ 42 w 184"/>
                <a:gd name="T55" fmla="*/ 78 h 185"/>
                <a:gd name="T56" fmla="*/ 51 w 184"/>
                <a:gd name="T57" fmla="*/ 112 h 185"/>
                <a:gd name="T58" fmla="*/ 48 w 184"/>
                <a:gd name="T59" fmla="*/ 94 h 185"/>
                <a:gd name="T60" fmla="*/ 111 w 184"/>
                <a:gd name="T61" fmla="*/ 34 h 185"/>
                <a:gd name="T62" fmla="*/ 158 w 184"/>
                <a:gd name="T63" fmla="*/ 80 h 185"/>
                <a:gd name="T64" fmla="*/ 144 w 184"/>
                <a:gd name="T65" fmla="*/ 112 h 185"/>
                <a:gd name="T66" fmla="*/ 111 w 184"/>
                <a:gd name="T67" fmla="*/ 126 h 185"/>
                <a:gd name="T68" fmla="*/ 77 w 184"/>
                <a:gd name="T69" fmla="*/ 94 h 185"/>
                <a:gd name="T70" fmla="*/ 111 w 184"/>
                <a:gd name="T71" fmla="*/ 62 h 185"/>
                <a:gd name="T72" fmla="*/ 124 w 184"/>
                <a:gd name="T73" fmla="*/ 93 h 185"/>
                <a:gd name="T74" fmla="*/ 111 w 184"/>
                <a:gd name="T75" fmla="*/ 98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84" h="185">
                  <a:moveTo>
                    <a:pt x="184" y="78"/>
                  </a:moveTo>
                  <a:cubicBezTo>
                    <a:pt x="184" y="98"/>
                    <a:pt x="176" y="118"/>
                    <a:pt x="161" y="133"/>
                  </a:cubicBezTo>
                  <a:cubicBezTo>
                    <a:pt x="146" y="149"/>
                    <a:pt x="126" y="156"/>
                    <a:pt x="106" y="156"/>
                  </a:cubicBezTo>
                  <a:cubicBezTo>
                    <a:pt x="88" y="156"/>
                    <a:pt x="70" y="150"/>
                    <a:pt x="56" y="138"/>
                  </a:cubicBezTo>
                  <a:cubicBezTo>
                    <a:pt x="12" y="182"/>
                    <a:pt x="12" y="182"/>
                    <a:pt x="12" y="182"/>
                  </a:cubicBezTo>
                  <a:cubicBezTo>
                    <a:pt x="10" y="185"/>
                    <a:pt x="5" y="185"/>
                    <a:pt x="2" y="182"/>
                  </a:cubicBezTo>
                  <a:cubicBezTo>
                    <a:pt x="0" y="179"/>
                    <a:pt x="0" y="175"/>
                    <a:pt x="2" y="172"/>
                  </a:cubicBezTo>
                  <a:cubicBezTo>
                    <a:pt x="46" y="128"/>
                    <a:pt x="46" y="128"/>
                    <a:pt x="46" y="128"/>
                  </a:cubicBezTo>
                  <a:cubicBezTo>
                    <a:pt x="34" y="114"/>
                    <a:pt x="28" y="96"/>
                    <a:pt x="28" y="78"/>
                  </a:cubicBezTo>
                  <a:cubicBezTo>
                    <a:pt x="28" y="36"/>
                    <a:pt x="63" y="0"/>
                    <a:pt x="106" y="0"/>
                  </a:cubicBezTo>
                  <a:cubicBezTo>
                    <a:pt x="149" y="0"/>
                    <a:pt x="184" y="36"/>
                    <a:pt x="184" y="78"/>
                  </a:cubicBezTo>
                  <a:close/>
                  <a:moveTo>
                    <a:pt x="111" y="98"/>
                  </a:moveTo>
                  <a:cubicBezTo>
                    <a:pt x="111" y="98"/>
                    <a:pt x="111" y="98"/>
                    <a:pt x="111" y="98"/>
                  </a:cubicBezTo>
                  <a:cubicBezTo>
                    <a:pt x="108" y="98"/>
                    <a:pt x="106" y="96"/>
                    <a:pt x="106" y="94"/>
                  </a:cubicBezTo>
                  <a:cubicBezTo>
                    <a:pt x="106" y="91"/>
                    <a:pt x="108" y="89"/>
                    <a:pt x="111" y="89"/>
                  </a:cubicBezTo>
                  <a:cubicBezTo>
                    <a:pt x="113" y="89"/>
                    <a:pt x="116" y="88"/>
                    <a:pt x="118" y="87"/>
                  </a:cubicBezTo>
                  <a:cubicBezTo>
                    <a:pt x="125" y="80"/>
                    <a:pt x="119" y="70"/>
                    <a:pt x="111" y="70"/>
                  </a:cubicBezTo>
                  <a:cubicBezTo>
                    <a:pt x="97" y="70"/>
                    <a:pt x="86" y="80"/>
                    <a:pt x="86" y="94"/>
                  </a:cubicBezTo>
                  <a:cubicBezTo>
                    <a:pt x="86" y="122"/>
                    <a:pt x="123" y="121"/>
                    <a:pt x="138" y="106"/>
                  </a:cubicBezTo>
                  <a:cubicBezTo>
                    <a:pt x="145" y="99"/>
                    <a:pt x="150" y="90"/>
                    <a:pt x="150" y="80"/>
                  </a:cubicBezTo>
                  <a:cubicBezTo>
                    <a:pt x="150" y="59"/>
                    <a:pt x="131" y="42"/>
                    <a:pt x="111" y="42"/>
                  </a:cubicBezTo>
                  <a:cubicBezTo>
                    <a:pt x="82" y="42"/>
                    <a:pt x="57" y="65"/>
                    <a:pt x="57" y="94"/>
                  </a:cubicBezTo>
                  <a:cubicBezTo>
                    <a:pt x="57" y="108"/>
                    <a:pt x="63" y="121"/>
                    <a:pt x="73" y="130"/>
                  </a:cubicBezTo>
                  <a:cubicBezTo>
                    <a:pt x="82" y="139"/>
                    <a:pt x="93" y="142"/>
                    <a:pt x="106" y="142"/>
                  </a:cubicBezTo>
                  <a:cubicBezTo>
                    <a:pt x="122" y="142"/>
                    <a:pt x="138" y="136"/>
                    <a:pt x="151" y="124"/>
                  </a:cubicBezTo>
                  <a:cubicBezTo>
                    <a:pt x="163" y="111"/>
                    <a:pt x="170" y="95"/>
                    <a:pt x="170" y="78"/>
                  </a:cubicBezTo>
                  <a:cubicBezTo>
                    <a:pt x="170" y="43"/>
                    <a:pt x="141" y="15"/>
                    <a:pt x="106" y="15"/>
                  </a:cubicBezTo>
                  <a:cubicBezTo>
                    <a:pt x="71" y="15"/>
                    <a:pt x="42" y="43"/>
                    <a:pt x="42" y="78"/>
                  </a:cubicBezTo>
                  <a:cubicBezTo>
                    <a:pt x="42" y="90"/>
                    <a:pt x="45" y="101"/>
                    <a:pt x="51" y="112"/>
                  </a:cubicBezTo>
                  <a:cubicBezTo>
                    <a:pt x="49" y="106"/>
                    <a:pt x="48" y="100"/>
                    <a:pt x="48" y="94"/>
                  </a:cubicBezTo>
                  <a:cubicBezTo>
                    <a:pt x="48" y="60"/>
                    <a:pt x="78" y="34"/>
                    <a:pt x="111" y="34"/>
                  </a:cubicBezTo>
                  <a:cubicBezTo>
                    <a:pt x="136" y="34"/>
                    <a:pt x="158" y="54"/>
                    <a:pt x="158" y="80"/>
                  </a:cubicBezTo>
                  <a:cubicBezTo>
                    <a:pt x="158" y="92"/>
                    <a:pt x="153" y="104"/>
                    <a:pt x="144" y="112"/>
                  </a:cubicBezTo>
                  <a:cubicBezTo>
                    <a:pt x="136" y="120"/>
                    <a:pt x="124" y="126"/>
                    <a:pt x="111" y="126"/>
                  </a:cubicBezTo>
                  <a:cubicBezTo>
                    <a:pt x="93" y="126"/>
                    <a:pt x="77" y="112"/>
                    <a:pt x="77" y="94"/>
                  </a:cubicBezTo>
                  <a:cubicBezTo>
                    <a:pt x="77" y="76"/>
                    <a:pt x="93" y="62"/>
                    <a:pt x="111" y="62"/>
                  </a:cubicBezTo>
                  <a:cubicBezTo>
                    <a:pt x="126" y="62"/>
                    <a:pt x="136" y="81"/>
                    <a:pt x="124" y="93"/>
                  </a:cubicBezTo>
                  <a:cubicBezTo>
                    <a:pt x="120" y="96"/>
                    <a:pt x="116" y="98"/>
                    <a:pt x="111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510851" y="1837496"/>
            <a:ext cx="2100427" cy="2100427"/>
            <a:chOff x="1487111" y="2098753"/>
            <a:chExt cx="2100427" cy="2100427"/>
          </a:xfrm>
        </p:grpSpPr>
        <p:sp>
          <p:nvSpPr>
            <p:cNvPr id="11" name="椭圆 10"/>
            <p:cNvSpPr/>
            <p:nvPr/>
          </p:nvSpPr>
          <p:spPr>
            <a:xfrm>
              <a:off x="1487111" y="2098753"/>
              <a:ext cx="2100427" cy="2100427"/>
            </a:xfrm>
            <a:prstGeom prst="ellipse">
              <a:avLst/>
            </a:prstGeom>
            <a:noFill/>
            <a:ln>
              <a:solidFill>
                <a:srgbClr val="E87A1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1678388" y="2290665"/>
              <a:ext cx="1717872" cy="1717872"/>
            </a:xfrm>
            <a:prstGeom prst="ellipse">
              <a:avLst/>
            </a:prstGeom>
            <a:solidFill>
              <a:srgbClr val="FDB19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154"/>
            <p:cNvSpPr>
              <a:spLocks noEditPoints="1"/>
            </p:cNvSpPr>
            <p:nvPr/>
          </p:nvSpPr>
          <p:spPr bwMode="auto">
            <a:xfrm>
              <a:off x="2341502" y="2878231"/>
              <a:ext cx="391644" cy="542740"/>
            </a:xfrm>
            <a:custGeom>
              <a:avLst/>
              <a:gdLst>
                <a:gd name="T0" fmla="*/ 123 w 137"/>
                <a:gd name="T1" fmla="*/ 41 h 190"/>
                <a:gd name="T2" fmla="*/ 112 w 137"/>
                <a:gd name="T3" fmla="*/ 29 h 190"/>
                <a:gd name="T4" fmla="*/ 105 w 137"/>
                <a:gd name="T5" fmla="*/ 22 h 190"/>
                <a:gd name="T6" fmla="*/ 33 w 137"/>
                <a:gd name="T7" fmla="*/ 14 h 190"/>
                <a:gd name="T8" fmla="*/ 26 w 137"/>
                <a:gd name="T9" fmla="*/ 29 h 190"/>
                <a:gd name="T10" fmla="*/ 14 w 137"/>
                <a:gd name="T11" fmla="*/ 29 h 190"/>
                <a:gd name="T12" fmla="*/ 51 w 137"/>
                <a:gd name="T13" fmla="*/ 29 h 190"/>
                <a:gd name="T14" fmla="*/ 46 w 137"/>
                <a:gd name="T15" fmla="*/ 25 h 190"/>
                <a:gd name="T16" fmla="*/ 87 w 137"/>
                <a:gd name="T17" fmla="*/ 21 h 190"/>
                <a:gd name="T18" fmla="*/ 87 w 137"/>
                <a:gd name="T19" fmla="*/ 29 h 190"/>
                <a:gd name="T20" fmla="*/ 108 w 137"/>
                <a:gd name="T21" fmla="*/ 136 h 190"/>
                <a:gd name="T22" fmla="*/ 93 w 137"/>
                <a:gd name="T23" fmla="*/ 136 h 190"/>
                <a:gd name="T24" fmla="*/ 69 w 137"/>
                <a:gd name="T25" fmla="*/ 147 h 190"/>
                <a:gd name="T26" fmla="*/ 45 w 137"/>
                <a:gd name="T27" fmla="*/ 136 h 190"/>
                <a:gd name="T28" fmla="*/ 34 w 137"/>
                <a:gd name="T29" fmla="*/ 172 h 190"/>
                <a:gd name="T30" fmla="*/ 38 w 137"/>
                <a:gd name="T31" fmla="*/ 175 h 190"/>
                <a:gd name="T32" fmla="*/ 103 w 137"/>
                <a:gd name="T33" fmla="*/ 174 h 190"/>
                <a:gd name="T34" fmla="*/ 104 w 137"/>
                <a:gd name="T35" fmla="*/ 172 h 190"/>
                <a:gd name="T36" fmla="*/ 26 w 137"/>
                <a:gd name="T37" fmla="*/ 94 h 190"/>
                <a:gd name="T38" fmla="*/ 45 w 137"/>
                <a:gd name="T39" fmla="*/ 94 h 190"/>
                <a:gd name="T40" fmla="*/ 69 w 137"/>
                <a:gd name="T41" fmla="*/ 83 h 190"/>
                <a:gd name="T42" fmla="*/ 93 w 137"/>
                <a:gd name="T43" fmla="*/ 94 h 190"/>
                <a:gd name="T44" fmla="*/ 116 w 137"/>
                <a:gd name="T45" fmla="*/ 55 h 190"/>
                <a:gd name="T46" fmla="*/ 26 w 137"/>
                <a:gd name="T47" fmla="*/ 94 h 190"/>
                <a:gd name="T48" fmla="*/ 111 w 137"/>
                <a:gd name="T49" fmla="*/ 103 h 190"/>
                <a:gd name="T50" fmla="*/ 88 w 137"/>
                <a:gd name="T51" fmla="*/ 101 h 190"/>
                <a:gd name="T52" fmla="*/ 69 w 137"/>
                <a:gd name="T53" fmla="*/ 92 h 190"/>
                <a:gd name="T54" fmla="*/ 50 w 137"/>
                <a:gd name="T55" fmla="*/ 101 h 190"/>
                <a:gd name="T56" fmla="*/ 27 w 137"/>
                <a:gd name="T57" fmla="*/ 103 h 190"/>
                <a:gd name="T58" fmla="*/ 47 w 137"/>
                <a:gd name="T59" fmla="*/ 128 h 190"/>
                <a:gd name="T60" fmla="*/ 50 w 137"/>
                <a:gd name="T61" fmla="*/ 129 h 190"/>
                <a:gd name="T62" fmla="*/ 69 w 137"/>
                <a:gd name="T63" fmla="*/ 139 h 190"/>
                <a:gd name="T64" fmla="*/ 87 w 137"/>
                <a:gd name="T65" fmla="*/ 130 h 190"/>
                <a:gd name="T66" fmla="*/ 108 w 137"/>
                <a:gd name="T67" fmla="*/ 128 h 190"/>
                <a:gd name="T68" fmla="*/ 130 w 137"/>
                <a:gd name="T69" fmla="*/ 55 h 190"/>
                <a:gd name="T70" fmla="*/ 118 w 137"/>
                <a:gd name="T71" fmla="*/ 173 h 190"/>
                <a:gd name="T72" fmla="*/ 112 w 137"/>
                <a:gd name="T73" fmla="*/ 185 h 190"/>
                <a:gd name="T74" fmla="*/ 100 w 137"/>
                <a:gd name="T75" fmla="*/ 190 h 190"/>
                <a:gd name="T76" fmla="*/ 26 w 137"/>
                <a:gd name="T77" fmla="*/ 185 h 190"/>
                <a:gd name="T78" fmla="*/ 8 w 137"/>
                <a:gd name="T79" fmla="*/ 55 h 190"/>
                <a:gd name="T80" fmla="*/ 7 w 137"/>
                <a:gd name="T81" fmla="*/ 55 h 190"/>
                <a:gd name="T82" fmla="*/ 0 w 137"/>
                <a:gd name="T83" fmla="*/ 29 h 190"/>
                <a:gd name="T84" fmla="*/ 14 w 137"/>
                <a:gd name="T85" fmla="*/ 15 h 190"/>
                <a:gd name="T86" fmla="*/ 19 w 137"/>
                <a:gd name="T87" fmla="*/ 12 h 190"/>
                <a:gd name="T88" fmla="*/ 22 w 137"/>
                <a:gd name="T89" fmla="*/ 4 h 190"/>
                <a:gd name="T90" fmla="*/ 107 w 137"/>
                <a:gd name="T91" fmla="*/ 0 h 190"/>
                <a:gd name="T92" fmla="*/ 115 w 137"/>
                <a:gd name="T93" fmla="*/ 4 h 190"/>
                <a:gd name="T94" fmla="*/ 119 w 137"/>
                <a:gd name="T95" fmla="*/ 15 h 190"/>
                <a:gd name="T96" fmla="*/ 133 w 137"/>
                <a:gd name="T97" fmla="*/ 19 h 190"/>
                <a:gd name="T98" fmla="*/ 137 w 137"/>
                <a:gd name="T99" fmla="*/ 48 h 190"/>
                <a:gd name="T100" fmla="*/ 130 w 137"/>
                <a:gd name="T101" fmla="*/ 55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7" h="190">
                  <a:moveTo>
                    <a:pt x="14" y="41"/>
                  </a:moveTo>
                  <a:cubicBezTo>
                    <a:pt x="123" y="41"/>
                    <a:pt x="123" y="41"/>
                    <a:pt x="123" y="41"/>
                  </a:cubicBezTo>
                  <a:cubicBezTo>
                    <a:pt x="123" y="29"/>
                    <a:pt x="123" y="29"/>
                    <a:pt x="123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08" y="29"/>
                    <a:pt x="105" y="26"/>
                    <a:pt x="105" y="22"/>
                  </a:cubicBezTo>
                  <a:cubicBezTo>
                    <a:pt x="105" y="22"/>
                    <a:pt x="105" y="22"/>
                    <a:pt x="105" y="22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33" y="22"/>
                    <a:pt x="33" y="22"/>
                    <a:pt x="33" y="22"/>
                  </a:cubicBezTo>
                  <a:cubicBezTo>
                    <a:pt x="33" y="26"/>
                    <a:pt x="30" y="29"/>
                    <a:pt x="26" y="29"/>
                  </a:cubicBezTo>
                  <a:cubicBezTo>
                    <a:pt x="26" y="29"/>
                    <a:pt x="26" y="29"/>
                    <a:pt x="26" y="29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4" y="41"/>
                    <a:pt x="14" y="41"/>
                    <a:pt x="14" y="41"/>
                  </a:cubicBezTo>
                  <a:close/>
                  <a:moveTo>
                    <a:pt x="51" y="29"/>
                  </a:moveTo>
                  <a:cubicBezTo>
                    <a:pt x="51" y="29"/>
                    <a:pt x="51" y="29"/>
                    <a:pt x="51" y="29"/>
                  </a:cubicBezTo>
                  <a:cubicBezTo>
                    <a:pt x="48" y="29"/>
                    <a:pt x="46" y="27"/>
                    <a:pt x="46" y="25"/>
                  </a:cubicBezTo>
                  <a:cubicBezTo>
                    <a:pt x="46" y="23"/>
                    <a:pt x="48" y="21"/>
                    <a:pt x="51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9" y="21"/>
                    <a:pt x="91" y="23"/>
                    <a:pt x="91" y="25"/>
                  </a:cubicBezTo>
                  <a:cubicBezTo>
                    <a:pt x="91" y="27"/>
                    <a:pt x="89" y="29"/>
                    <a:pt x="87" y="29"/>
                  </a:cubicBezTo>
                  <a:cubicBezTo>
                    <a:pt x="51" y="29"/>
                    <a:pt x="51" y="29"/>
                    <a:pt x="51" y="29"/>
                  </a:cubicBezTo>
                  <a:close/>
                  <a:moveTo>
                    <a:pt x="108" y="136"/>
                  </a:moveTo>
                  <a:cubicBezTo>
                    <a:pt x="108" y="136"/>
                    <a:pt x="108" y="136"/>
                    <a:pt x="108" y="136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0" y="139"/>
                    <a:pt x="87" y="142"/>
                    <a:pt x="83" y="144"/>
                  </a:cubicBezTo>
                  <a:cubicBezTo>
                    <a:pt x="79" y="146"/>
                    <a:pt x="74" y="147"/>
                    <a:pt x="69" y="147"/>
                  </a:cubicBezTo>
                  <a:cubicBezTo>
                    <a:pt x="64" y="147"/>
                    <a:pt x="59" y="146"/>
                    <a:pt x="55" y="144"/>
                  </a:cubicBezTo>
                  <a:cubicBezTo>
                    <a:pt x="51" y="142"/>
                    <a:pt x="47" y="139"/>
                    <a:pt x="45" y="136"/>
                  </a:cubicBezTo>
                  <a:cubicBezTo>
                    <a:pt x="30" y="136"/>
                    <a:pt x="30" y="136"/>
                    <a:pt x="30" y="136"/>
                  </a:cubicBezTo>
                  <a:cubicBezTo>
                    <a:pt x="34" y="172"/>
                    <a:pt x="34" y="172"/>
                    <a:pt x="34" y="172"/>
                  </a:cubicBezTo>
                  <a:cubicBezTo>
                    <a:pt x="34" y="173"/>
                    <a:pt x="34" y="174"/>
                    <a:pt x="35" y="174"/>
                  </a:cubicBezTo>
                  <a:cubicBezTo>
                    <a:pt x="36" y="175"/>
                    <a:pt x="37" y="175"/>
                    <a:pt x="38" y="175"/>
                  </a:cubicBezTo>
                  <a:cubicBezTo>
                    <a:pt x="100" y="175"/>
                    <a:pt x="100" y="175"/>
                    <a:pt x="100" y="175"/>
                  </a:cubicBezTo>
                  <a:cubicBezTo>
                    <a:pt x="101" y="175"/>
                    <a:pt x="102" y="175"/>
                    <a:pt x="103" y="174"/>
                  </a:cubicBezTo>
                  <a:cubicBezTo>
                    <a:pt x="103" y="174"/>
                    <a:pt x="103" y="174"/>
                    <a:pt x="103" y="174"/>
                  </a:cubicBezTo>
                  <a:cubicBezTo>
                    <a:pt x="103" y="174"/>
                    <a:pt x="104" y="173"/>
                    <a:pt x="104" y="172"/>
                  </a:cubicBezTo>
                  <a:cubicBezTo>
                    <a:pt x="108" y="136"/>
                    <a:pt x="108" y="136"/>
                    <a:pt x="108" y="136"/>
                  </a:cubicBezTo>
                  <a:close/>
                  <a:moveTo>
                    <a:pt x="26" y="94"/>
                  </a:moveTo>
                  <a:cubicBezTo>
                    <a:pt x="26" y="94"/>
                    <a:pt x="26" y="94"/>
                    <a:pt x="26" y="94"/>
                  </a:cubicBezTo>
                  <a:cubicBezTo>
                    <a:pt x="45" y="94"/>
                    <a:pt x="45" y="94"/>
                    <a:pt x="45" y="94"/>
                  </a:cubicBezTo>
                  <a:cubicBezTo>
                    <a:pt x="47" y="91"/>
                    <a:pt x="51" y="89"/>
                    <a:pt x="55" y="87"/>
                  </a:cubicBezTo>
                  <a:cubicBezTo>
                    <a:pt x="59" y="85"/>
                    <a:pt x="64" y="83"/>
                    <a:pt x="69" y="83"/>
                  </a:cubicBezTo>
                  <a:cubicBezTo>
                    <a:pt x="74" y="83"/>
                    <a:pt x="79" y="85"/>
                    <a:pt x="83" y="87"/>
                  </a:cubicBezTo>
                  <a:cubicBezTo>
                    <a:pt x="87" y="89"/>
                    <a:pt x="90" y="91"/>
                    <a:pt x="93" y="94"/>
                  </a:cubicBezTo>
                  <a:cubicBezTo>
                    <a:pt x="112" y="94"/>
                    <a:pt x="112" y="94"/>
                    <a:pt x="112" y="94"/>
                  </a:cubicBezTo>
                  <a:cubicBezTo>
                    <a:pt x="116" y="55"/>
                    <a:pt x="116" y="55"/>
                    <a:pt x="116" y="55"/>
                  </a:cubicBezTo>
                  <a:cubicBezTo>
                    <a:pt x="22" y="55"/>
                    <a:pt x="22" y="55"/>
                    <a:pt x="22" y="55"/>
                  </a:cubicBezTo>
                  <a:cubicBezTo>
                    <a:pt x="26" y="94"/>
                    <a:pt x="26" y="94"/>
                    <a:pt x="26" y="94"/>
                  </a:cubicBezTo>
                  <a:close/>
                  <a:moveTo>
                    <a:pt x="111" y="103"/>
                  </a:moveTo>
                  <a:cubicBezTo>
                    <a:pt x="111" y="103"/>
                    <a:pt x="111" y="103"/>
                    <a:pt x="111" y="103"/>
                  </a:cubicBezTo>
                  <a:cubicBezTo>
                    <a:pt x="91" y="103"/>
                    <a:pt x="91" y="103"/>
                    <a:pt x="91" y="103"/>
                  </a:cubicBezTo>
                  <a:cubicBezTo>
                    <a:pt x="90" y="103"/>
                    <a:pt x="88" y="102"/>
                    <a:pt x="88" y="101"/>
                  </a:cubicBezTo>
                  <a:cubicBezTo>
                    <a:pt x="85" y="98"/>
                    <a:pt x="83" y="96"/>
                    <a:pt x="79" y="94"/>
                  </a:cubicBezTo>
                  <a:cubicBezTo>
                    <a:pt x="76" y="93"/>
                    <a:pt x="73" y="92"/>
                    <a:pt x="69" y="92"/>
                  </a:cubicBezTo>
                  <a:cubicBezTo>
                    <a:pt x="65" y="92"/>
                    <a:pt x="61" y="93"/>
                    <a:pt x="58" y="94"/>
                  </a:cubicBezTo>
                  <a:cubicBezTo>
                    <a:pt x="55" y="96"/>
                    <a:pt x="52" y="98"/>
                    <a:pt x="50" y="101"/>
                  </a:cubicBezTo>
                  <a:cubicBezTo>
                    <a:pt x="49" y="102"/>
                    <a:pt x="48" y="103"/>
                    <a:pt x="47" y="103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7" y="128"/>
                    <a:pt x="47" y="128"/>
                    <a:pt x="47" y="128"/>
                  </a:cubicBezTo>
                  <a:cubicBezTo>
                    <a:pt x="48" y="128"/>
                    <a:pt x="49" y="128"/>
                    <a:pt x="50" y="129"/>
                  </a:cubicBezTo>
                  <a:cubicBezTo>
                    <a:pt x="52" y="132"/>
                    <a:pt x="55" y="135"/>
                    <a:pt x="58" y="136"/>
                  </a:cubicBezTo>
                  <a:cubicBezTo>
                    <a:pt x="61" y="138"/>
                    <a:pt x="65" y="139"/>
                    <a:pt x="69" y="139"/>
                  </a:cubicBezTo>
                  <a:cubicBezTo>
                    <a:pt x="73" y="139"/>
                    <a:pt x="76" y="138"/>
                    <a:pt x="79" y="136"/>
                  </a:cubicBezTo>
                  <a:cubicBezTo>
                    <a:pt x="83" y="135"/>
                    <a:pt x="85" y="132"/>
                    <a:pt x="87" y="130"/>
                  </a:cubicBezTo>
                  <a:cubicBezTo>
                    <a:pt x="88" y="129"/>
                    <a:pt x="90" y="128"/>
                    <a:pt x="91" y="128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11" y="103"/>
                    <a:pt x="111" y="103"/>
                    <a:pt x="111" y="103"/>
                  </a:cubicBezTo>
                  <a:close/>
                  <a:moveTo>
                    <a:pt x="130" y="55"/>
                  </a:moveTo>
                  <a:cubicBezTo>
                    <a:pt x="130" y="55"/>
                    <a:pt x="130" y="55"/>
                    <a:pt x="130" y="55"/>
                  </a:cubicBezTo>
                  <a:cubicBezTo>
                    <a:pt x="118" y="173"/>
                    <a:pt x="118" y="173"/>
                    <a:pt x="118" y="173"/>
                  </a:cubicBezTo>
                  <a:cubicBezTo>
                    <a:pt x="118" y="178"/>
                    <a:pt x="115" y="182"/>
                    <a:pt x="112" y="185"/>
                  </a:cubicBezTo>
                  <a:cubicBezTo>
                    <a:pt x="112" y="185"/>
                    <a:pt x="112" y="185"/>
                    <a:pt x="112" y="185"/>
                  </a:cubicBezTo>
                  <a:cubicBezTo>
                    <a:pt x="112" y="185"/>
                    <a:pt x="112" y="185"/>
                    <a:pt x="112" y="185"/>
                  </a:cubicBezTo>
                  <a:cubicBezTo>
                    <a:pt x="109" y="188"/>
                    <a:pt x="104" y="190"/>
                    <a:pt x="100" y="190"/>
                  </a:cubicBezTo>
                  <a:cubicBezTo>
                    <a:pt x="38" y="190"/>
                    <a:pt x="38" y="190"/>
                    <a:pt x="38" y="190"/>
                  </a:cubicBezTo>
                  <a:cubicBezTo>
                    <a:pt x="33" y="190"/>
                    <a:pt x="29" y="188"/>
                    <a:pt x="26" y="185"/>
                  </a:cubicBezTo>
                  <a:cubicBezTo>
                    <a:pt x="22" y="182"/>
                    <a:pt x="20" y="178"/>
                    <a:pt x="20" y="173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7" y="55"/>
                    <a:pt x="7" y="55"/>
                    <a:pt x="7" y="55"/>
                  </a:cubicBezTo>
                  <a:cubicBezTo>
                    <a:pt x="3" y="55"/>
                    <a:pt x="0" y="52"/>
                    <a:pt x="0" y="48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5"/>
                    <a:pt x="2" y="21"/>
                    <a:pt x="4" y="19"/>
                  </a:cubicBezTo>
                  <a:cubicBezTo>
                    <a:pt x="7" y="17"/>
                    <a:pt x="10" y="15"/>
                    <a:pt x="14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9"/>
                    <a:pt x="20" y="6"/>
                    <a:pt x="22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4" y="2"/>
                    <a:pt x="27" y="0"/>
                    <a:pt x="30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10" y="0"/>
                    <a:pt x="113" y="2"/>
                    <a:pt x="115" y="4"/>
                  </a:cubicBezTo>
                  <a:cubicBezTo>
                    <a:pt x="115" y="4"/>
                    <a:pt x="115" y="4"/>
                    <a:pt x="115" y="4"/>
                  </a:cubicBezTo>
                  <a:cubicBezTo>
                    <a:pt x="118" y="6"/>
                    <a:pt x="119" y="9"/>
                    <a:pt x="119" y="12"/>
                  </a:cubicBezTo>
                  <a:cubicBezTo>
                    <a:pt x="119" y="15"/>
                    <a:pt x="119" y="15"/>
                    <a:pt x="119" y="15"/>
                  </a:cubicBezTo>
                  <a:cubicBezTo>
                    <a:pt x="124" y="15"/>
                    <a:pt x="124" y="15"/>
                    <a:pt x="124" y="15"/>
                  </a:cubicBezTo>
                  <a:cubicBezTo>
                    <a:pt x="128" y="15"/>
                    <a:pt x="131" y="17"/>
                    <a:pt x="133" y="19"/>
                  </a:cubicBezTo>
                  <a:cubicBezTo>
                    <a:pt x="136" y="21"/>
                    <a:pt x="137" y="25"/>
                    <a:pt x="137" y="29"/>
                  </a:cubicBezTo>
                  <a:cubicBezTo>
                    <a:pt x="137" y="48"/>
                    <a:pt x="137" y="48"/>
                    <a:pt x="137" y="48"/>
                  </a:cubicBezTo>
                  <a:cubicBezTo>
                    <a:pt x="137" y="48"/>
                    <a:pt x="137" y="48"/>
                    <a:pt x="137" y="48"/>
                  </a:cubicBezTo>
                  <a:cubicBezTo>
                    <a:pt x="137" y="52"/>
                    <a:pt x="134" y="55"/>
                    <a:pt x="130" y="55"/>
                  </a:cubicBezTo>
                  <a:cubicBezTo>
                    <a:pt x="130" y="55"/>
                    <a:pt x="130" y="55"/>
                    <a:pt x="130" y="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093984" y="1838131"/>
            <a:ext cx="2100427" cy="2100427"/>
            <a:chOff x="5045787" y="2099388"/>
            <a:chExt cx="2100427" cy="2100427"/>
          </a:xfrm>
        </p:grpSpPr>
        <p:sp>
          <p:nvSpPr>
            <p:cNvPr id="18" name="椭圆 17"/>
            <p:cNvSpPr/>
            <p:nvPr/>
          </p:nvSpPr>
          <p:spPr>
            <a:xfrm>
              <a:off x="5045787" y="2099388"/>
              <a:ext cx="2100427" cy="2100427"/>
            </a:xfrm>
            <a:prstGeom prst="ellipse">
              <a:avLst/>
            </a:prstGeom>
            <a:noFill/>
            <a:ln>
              <a:solidFill>
                <a:srgbClr val="F6D54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5237064" y="2290665"/>
              <a:ext cx="1717872" cy="1717872"/>
            </a:xfrm>
            <a:prstGeom prst="ellipse">
              <a:avLst/>
            </a:prstGeom>
            <a:solidFill>
              <a:srgbClr val="F6D54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97"/>
            <p:cNvSpPr>
              <a:spLocks noEditPoints="1"/>
            </p:cNvSpPr>
            <p:nvPr/>
          </p:nvSpPr>
          <p:spPr bwMode="auto">
            <a:xfrm>
              <a:off x="5834904" y="2888505"/>
              <a:ext cx="522192" cy="522192"/>
            </a:xfrm>
            <a:custGeom>
              <a:avLst/>
              <a:gdLst>
                <a:gd name="T0" fmla="*/ 91 w 183"/>
                <a:gd name="T1" fmla="*/ 0 h 183"/>
                <a:gd name="T2" fmla="*/ 156 w 183"/>
                <a:gd name="T3" fmla="*/ 27 h 183"/>
                <a:gd name="T4" fmla="*/ 183 w 183"/>
                <a:gd name="T5" fmla="*/ 91 h 183"/>
                <a:gd name="T6" fmla="*/ 156 w 183"/>
                <a:gd name="T7" fmla="*/ 156 h 183"/>
                <a:gd name="T8" fmla="*/ 91 w 183"/>
                <a:gd name="T9" fmla="*/ 183 h 183"/>
                <a:gd name="T10" fmla="*/ 27 w 183"/>
                <a:gd name="T11" fmla="*/ 156 h 183"/>
                <a:gd name="T12" fmla="*/ 0 w 183"/>
                <a:gd name="T13" fmla="*/ 91 h 183"/>
                <a:gd name="T14" fmla="*/ 27 w 183"/>
                <a:gd name="T15" fmla="*/ 27 h 183"/>
                <a:gd name="T16" fmla="*/ 91 w 183"/>
                <a:gd name="T17" fmla="*/ 0 h 183"/>
                <a:gd name="T18" fmla="*/ 84 w 183"/>
                <a:gd name="T19" fmla="*/ 29 h 183"/>
                <a:gd name="T20" fmla="*/ 84 w 183"/>
                <a:gd name="T21" fmla="*/ 29 h 183"/>
                <a:gd name="T22" fmla="*/ 91 w 183"/>
                <a:gd name="T23" fmla="*/ 22 h 183"/>
                <a:gd name="T24" fmla="*/ 98 w 183"/>
                <a:gd name="T25" fmla="*/ 29 h 183"/>
                <a:gd name="T26" fmla="*/ 98 w 183"/>
                <a:gd name="T27" fmla="*/ 84 h 183"/>
                <a:gd name="T28" fmla="*/ 145 w 183"/>
                <a:gd name="T29" fmla="*/ 84 h 183"/>
                <a:gd name="T30" fmla="*/ 152 w 183"/>
                <a:gd name="T31" fmla="*/ 91 h 183"/>
                <a:gd name="T32" fmla="*/ 145 w 183"/>
                <a:gd name="T33" fmla="*/ 98 h 183"/>
                <a:gd name="T34" fmla="*/ 92 w 183"/>
                <a:gd name="T35" fmla="*/ 98 h 183"/>
                <a:gd name="T36" fmla="*/ 91 w 183"/>
                <a:gd name="T37" fmla="*/ 98 h 183"/>
                <a:gd name="T38" fmla="*/ 84 w 183"/>
                <a:gd name="T39" fmla="*/ 91 h 183"/>
                <a:gd name="T40" fmla="*/ 84 w 183"/>
                <a:gd name="T41" fmla="*/ 29 h 183"/>
                <a:gd name="T42" fmla="*/ 146 w 183"/>
                <a:gd name="T43" fmla="*/ 37 h 183"/>
                <a:gd name="T44" fmla="*/ 146 w 183"/>
                <a:gd name="T45" fmla="*/ 37 h 183"/>
                <a:gd name="T46" fmla="*/ 91 w 183"/>
                <a:gd name="T47" fmla="*/ 14 h 183"/>
                <a:gd name="T48" fmla="*/ 36 w 183"/>
                <a:gd name="T49" fmla="*/ 37 h 183"/>
                <a:gd name="T50" fmla="*/ 14 w 183"/>
                <a:gd name="T51" fmla="*/ 91 h 183"/>
                <a:gd name="T52" fmla="*/ 36 w 183"/>
                <a:gd name="T53" fmla="*/ 146 h 183"/>
                <a:gd name="T54" fmla="*/ 91 w 183"/>
                <a:gd name="T55" fmla="*/ 169 h 183"/>
                <a:gd name="T56" fmla="*/ 146 w 183"/>
                <a:gd name="T57" fmla="*/ 146 h 183"/>
                <a:gd name="T58" fmla="*/ 169 w 183"/>
                <a:gd name="T59" fmla="*/ 91 h 183"/>
                <a:gd name="T60" fmla="*/ 146 w 183"/>
                <a:gd name="T61" fmla="*/ 3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83" h="183">
                  <a:moveTo>
                    <a:pt x="91" y="0"/>
                  </a:moveTo>
                  <a:cubicBezTo>
                    <a:pt x="117" y="0"/>
                    <a:pt x="140" y="10"/>
                    <a:pt x="156" y="27"/>
                  </a:cubicBezTo>
                  <a:cubicBezTo>
                    <a:pt x="173" y="43"/>
                    <a:pt x="183" y="66"/>
                    <a:pt x="183" y="91"/>
                  </a:cubicBezTo>
                  <a:cubicBezTo>
                    <a:pt x="183" y="117"/>
                    <a:pt x="173" y="140"/>
                    <a:pt x="156" y="156"/>
                  </a:cubicBezTo>
                  <a:cubicBezTo>
                    <a:pt x="140" y="173"/>
                    <a:pt x="117" y="183"/>
                    <a:pt x="91" y="183"/>
                  </a:cubicBezTo>
                  <a:cubicBezTo>
                    <a:pt x="66" y="183"/>
                    <a:pt x="43" y="173"/>
                    <a:pt x="27" y="156"/>
                  </a:cubicBezTo>
                  <a:cubicBezTo>
                    <a:pt x="10" y="140"/>
                    <a:pt x="0" y="117"/>
                    <a:pt x="0" y="91"/>
                  </a:cubicBezTo>
                  <a:cubicBezTo>
                    <a:pt x="0" y="66"/>
                    <a:pt x="10" y="43"/>
                    <a:pt x="27" y="27"/>
                  </a:cubicBezTo>
                  <a:cubicBezTo>
                    <a:pt x="43" y="10"/>
                    <a:pt x="66" y="0"/>
                    <a:pt x="91" y="0"/>
                  </a:cubicBezTo>
                  <a:close/>
                  <a:moveTo>
                    <a:pt x="84" y="29"/>
                  </a:moveTo>
                  <a:cubicBezTo>
                    <a:pt x="84" y="29"/>
                    <a:pt x="84" y="29"/>
                    <a:pt x="84" y="29"/>
                  </a:cubicBezTo>
                  <a:cubicBezTo>
                    <a:pt x="84" y="25"/>
                    <a:pt x="88" y="22"/>
                    <a:pt x="91" y="22"/>
                  </a:cubicBezTo>
                  <a:cubicBezTo>
                    <a:pt x="95" y="22"/>
                    <a:pt x="98" y="25"/>
                    <a:pt x="98" y="29"/>
                  </a:cubicBezTo>
                  <a:cubicBezTo>
                    <a:pt x="98" y="84"/>
                    <a:pt x="98" y="84"/>
                    <a:pt x="98" y="84"/>
                  </a:cubicBezTo>
                  <a:cubicBezTo>
                    <a:pt x="145" y="84"/>
                    <a:pt x="145" y="84"/>
                    <a:pt x="145" y="84"/>
                  </a:cubicBezTo>
                  <a:cubicBezTo>
                    <a:pt x="149" y="84"/>
                    <a:pt x="152" y="88"/>
                    <a:pt x="152" y="91"/>
                  </a:cubicBezTo>
                  <a:cubicBezTo>
                    <a:pt x="152" y="95"/>
                    <a:pt x="149" y="98"/>
                    <a:pt x="145" y="98"/>
                  </a:cubicBezTo>
                  <a:cubicBezTo>
                    <a:pt x="92" y="98"/>
                    <a:pt x="92" y="98"/>
                    <a:pt x="92" y="98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88" y="98"/>
                    <a:pt x="84" y="95"/>
                    <a:pt x="84" y="91"/>
                  </a:cubicBezTo>
                  <a:cubicBezTo>
                    <a:pt x="84" y="29"/>
                    <a:pt x="84" y="29"/>
                    <a:pt x="84" y="29"/>
                  </a:cubicBezTo>
                  <a:close/>
                  <a:moveTo>
                    <a:pt x="146" y="37"/>
                  </a:moveTo>
                  <a:cubicBezTo>
                    <a:pt x="146" y="37"/>
                    <a:pt x="146" y="37"/>
                    <a:pt x="146" y="37"/>
                  </a:cubicBezTo>
                  <a:cubicBezTo>
                    <a:pt x="132" y="23"/>
                    <a:pt x="113" y="14"/>
                    <a:pt x="91" y="14"/>
                  </a:cubicBezTo>
                  <a:cubicBezTo>
                    <a:pt x="70" y="14"/>
                    <a:pt x="51" y="23"/>
                    <a:pt x="36" y="37"/>
                  </a:cubicBezTo>
                  <a:cubicBezTo>
                    <a:pt x="22" y="51"/>
                    <a:pt x="14" y="70"/>
                    <a:pt x="14" y="91"/>
                  </a:cubicBezTo>
                  <a:cubicBezTo>
                    <a:pt x="14" y="113"/>
                    <a:pt x="22" y="132"/>
                    <a:pt x="36" y="146"/>
                  </a:cubicBezTo>
                  <a:cubicBezTo>
                    <a:pt x="51" y="160"/>
                    <a:pt x="70" y="169"/>
                    <a:pt x="91" y="169"/>
                  </a:cubicBezTo>
                  <a:cubicBezTo>
                    <a:pt x="113" y="169"/>
                    <a:pt x="132" y="160"/>
                    <a:pt x="146" y="146"/>
                  </a:cubicBezTo>
                  <a:cubicBezTo>
                    <a:pt x="160" y="132"/>
                    <a:pt x="169" y="113"/>
                    <a:pt x="169" y="91"/>
                  </a:cubicBezTo>
                  <a:cubicBezTo>
                    <a:pt x="169" y="70"/>
                    <a:pt x="160" y="51"/>
                    <a:pt x="146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281930" y="4199918"/>
            <a:ext cx="2558268" cy="1647645"/>
            <a:chOff x="1326906" y="4405248"/>
            <a:chExt cx="2558268" cy="1647645"/>
          </a:xfrm>
        </p:grpSpPr>
        <p:sp>
          <p:nvSpPr>
            <p:cNvPr id="24" name="文本框 23"/>
            <p:cNvSpPr txBox="1"/>
            <p:nvPr/>
          </p:nvSpPr>
          <p:spPr>
            <a:xfrm>
              <a:off x="1635814" y="4405248"/>
              <a:ext cx="19404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教育教学</a:t>
              </a:r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1326906" y="5153095"/>
              <a:ext cx="2558268" cy="899798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PPT template for the rice husk designer pencil demo works, focusing on the production of high-end design husk designer pencil demo works, focusing </a:t>
              </a:r>
              <a:r>
                <a:rPr lang="en-US" altLang="zh-CN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 the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2326640" y="5030068"/>
              <a:ext cx="558800" cy="0"/>
            </a:xfrm>
            <a:prstGeom prst="line">
              <a:avLst/>
            </a:prstGeom>
            <a:ln>
              <a:solidFill>
                <a:srgbClr val="EF5A5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8445332" y="4199918"/>
            <a:ext cx="2558268" cy="1647645"/>
            <a:chOff x="1326906" y="4405248"/>
            <a:chExt cx="2558268" cy="1647645"/>
          </a:xfrm>
        </p:grpSpPr>
        <p:sp>
          <p:nvSpPr>
            <p:cNvPr id="42" name="文本框 41"/>
            <p:cNvSpPr txBox="1"/>
            <p:nvPr/>
          </p:nvSpPr>
          <p:spPr>
            <a:xfrm>
              <a:off x="1635814" y="4405248"/>
              <a:ext cx="19404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教育教学</a:t>
              </a:r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326906" y="5153095"/>
              <a:ext cx="2558268" cy="899798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PPT template for the rice husk designer pencil demo works, focusing on the production of high-end design husk designer pencil demo works, focusing </a:t>
              </a:r>
              <a:r>
                <a:rPr lang="en-US" altLang="zh-CN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 the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2326640" y="5030068"/>
              <a:ext cx="558800" cy="0"/>
            </a:xfrm>
            <a:prstGeom prst="line">
              <a:avLst/>
            </a:prstGeom>
            <a:ln>
              <a:solidFill>
                <a:srgbClr val="F7B63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>
          <a:xfrm>
            <a:off x="4863631" y="4199918"/>
            <a:ext cx="2558268" cy="1647645"/>
            <a:chOff x="1326906" y="4405248"/>
            <a:chExt cx="2558268" cy="1647645"/>
          </a:xfrm>
        </p:grpSpPr>
        <p:sp>
          <p:nvSpPr>
            <p:cNvPr id="46" name="文本框 45"/>
            <p:cNvSpPr txBox="1"/>
            <p:nvPr/>
          </p:nvSpPr>
          <p:spPr>
            <a:xfrm>
              <a:off x="1635814" y="4405248"/>
              <a:ext cx="194045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ctr"/>
              <a:r>
                <a:rPr lang="zh-CN" altLang="en-US" sz="32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教育教学</a:t>
              </a:r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1326906" y="5153095"/>
              <a:ext cx="2558268" cy="899798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This PPT template for the rice husk designer pencil demo works, focusing on the production of high-end design husk designer pencil demo works, focusing </a:t>
              </a:r>
              <a:r>
                <a:rPr lang="en-US" altLang="zh-CN" sz="90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 the</a:t>
              </a:r>
              <a:endPara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2326640" y="5030068"/>
              <a:ext cx="558800" cy="0"/>
            </a:xfrm>
            <a:prstGeom prst="line">
              <a:avLst/>
            </a:prstGeom>
            <a:ln>
              <a:solidFill>
                <a:srgbClr val="29B1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261189" y="2114280"/>
            <a:ext cx="5256676" cy="2628080"/>
          </a:xfrm>
          <a:prstGeom prst="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1"/>
          <p:cNvSpPr txBox="1">
            <a:spLocks noChangeArrowheads="1"/>
          </p:cNvSpPr>
          <p:nvPr/>
        </p:nvSpPr>
        <p:spPr bwMode="auto">
          <a:xfrm>
            <a:off x="1103217" y="5068961"/>
            <a:ext cx="998556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680722" y="2594790"/>
            <a:ext cx="1836745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成果展示</a:t>
            </a:r>
            <a:endParaRPr lang="zh-CN" altLang="en-US" sz="28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" name="1"/>
          <p:cNvSpPr txBox="1">
            <a:spLocks noChangeArrowheads="1"/>
          </p:cNvSpPr>
          <p:nvPr/>
        </p:nvSpPr>
        <p:spPr bwMode="auto">
          <a:xfrm>
            <a:off x="6767216" y="3176033"/>
            <a:ext cx="42440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 descr="扁平财务金融商务图标矢量素材"/>
          <p:cNvPicPr>
            <a:picLocks noChangeAspect="1"/>
          </p:cNvPicPr>
          <p:nvPr/>
        </p:nvPicPr>
        <p:blipFill>
          <a:blip r:embed="rId1"/>
          <a:srcRect l="14474" t="6667" r="55600" b="69798"/>
          <a:stretch>
            <a:fillRect/>
          </a:stretch>
        </p:blipFill>
        <p:spPr>
          <a:xfrm rot="3540000">
            <a:off x="1163955" y="2244725"/>
            <a:ext cx="2251710" cy="2367280"/>
          </a:xfrm>
          <a:prstGeom prst="rect">
            <a:avLst/>
          </a:prstGeom>
        </p:spPr>
      </p:pic>
      <p:pic>
        <p:nvPicPr>
          <p:cNvPr id="15" name="图片 14" descr="20288972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95955" y="1677670"/>
            <a:ext cx="3065145" cy="306514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+有_"/>
          <p:cNvPicPr>
            <a:picLocks noChangeAspect="1"/>
          </p:cNvPicPr>
          <p:nvPr/>
        </p:nvPicPr>
        <p:blipFill>
          <a:blip r:embed="rId1"/>
          <a:srcRect b="62006"/>
          <a:stretch>
            <a:fillRect/>
          </a:stretch>
        </p:blipFill>
        <p:spPr>
          <a:xfrm>
            <a:off x="0" y="0"/>
            <a:ext cx="12185650" cy="6904355"/>
          </a:xfrm>
          <a:prstGeom prst="rect">
            <a:avLst/>
          </a:prstGeom>
        </p:spPr>
      </p:pic>
      <p:sp>
        <p:nvSpPr>
          <p:cNvPr id="2" name="任意多边形 1"/>
          <p:cNvSpPr/>
          <p:nvPr/>
        </p:nvSpPr>
        <p:spPr>
          <a:xfrm rot="5400000" flipH="1">
            <a:off x="-356235" y="3017520"/>
            <a:ext cx="6905625" cy="871220"/>
          </a:xfrm>
          <a:custGeom>
            <a:avLst/>
            <a:gdLst>
              <a:gd name="connsiteX0" fmla="*/ 2199093 w 12191999"/>
              <a:gd name="connsiteY0" fmla="*/ 1900 h 1832996"/>
              <a:gd name="connsiteX1" fmla="*/ 0 w 12191999"/>
              <a:gd name="connsiteY1" fmla="*/ 335420 h 1832996"/>
              <a:gd name="connsiteX2" fmla="*/ 0 w 12191999"/>
              <a:gd name="connsiteY2" fmla="*/ 1832996 h 1832996"/>
              <a:gd name="connsiteX3" fmla="*/ 12191999 w 12191999"/>
              <a:gd name="connsiteY3" fmla="*/ 1832996 h 1832996"/>
              <a:gd name="connsiteX4" fmla="*/ 12191999 w 12191999"/>
              <a:gd name="connsiteY4" fmla="*/ 1084210 h 1832996"/>
              <a:gd name="connsiteX5" fmla="*/ 12027362 w 12191999"/>
              <a:gd name="connsiteY5" fmla="*/ 1004299 h 1832996"/>
              <a:gd name="connsiteX6" fmla="*/ 8843180 w 12191999"/>
              <a:gd name="connsiteY6" fmla="*/ 133424 h 1832996"/>
              <a:gd name="connsiteX7" fmla="*/ 5229313 w 12191999"/>
              <a:gd name="connsiteY7" fmla="*/ 614530 h 1832996"/>
              <a:gd name="connsiteX8" fmla="*/ 2199093 w 12191999"/>
              <a:gd name="connsiteY8" fmla="*/ 1900 h 183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1832996">
                <a:moveTo>
                  <a:pt x="2199093" y="1900"/>
                </a:moveTo>
                <a:cubicBezTo>
                  <a:pt x="1601848" y="-14064"/>
                  <a:pt x="891631" y="68297"/>
                  <a:pt x="0" y="335420"/>
                </a:cubicBezTo>
                <a:lnTo>
                  <a:pt x="0" y="1832996"/>
                </a:lnTo>
                <a:lnTo>
                  <a:pt x="12191999" y="1832996"/>
                </a:lnTo>
                <a:lnTo>
                  <a:pt x="12191999" y="1084210"/>
                </a:lnTo>
                <a:lnTo>
                  <a:pt x="12027362" y="1004299"/>
                </a:lnTo>
                <a:cubicBezTo>
                  <a:pt x="11065902" y="550325"/>
                  <a:pt x="9779012" y="73090"/>
                  <a:pt x="8843180" y="133424"/>
                </a:cubicBezTo>
                <a:cubicBezTo>
                  <a:pt x="7589502" y="100456"/>
                  <a:pt x="6780865" y="487377"/>
                  <a:pt x="5229313" y="614530"/>
                </a:cubicBezTo>
                <a:cubicBezTo>
                  <a:pt x="4280183" y="548032"/>
                  <a:pt x="3513031" y="37021"/>
                  <a:pt x="2199093" y="1900"/>
                </a:cubicBezTo>
                <a:close/>
              </a:path>
            </a:pathLst>
          </a:cu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0" y="0"/>
            <a:ext cx="3477260" cy="6904990"/>
          </a:xfrm>
          <a:custGeom>
            <a:avLst/>
            <a:gdLst>
              <a:gd name="connsiteX0" fmla="*/ 0 w 3250513"/>
              <a:gd name="connsiteY0" fmla="*/ 0 h 6858001"/>
              <a:gd name="connsiteX1" fmla="*/ 2488037 w 3250513"/>
              <a:gd name="connsiteY1" fmla="*/ 0 h 6858001"/>
              <a:gd name="connsiteX2" fmla="*/ 2488037 w 3250513"/>
              <a:gd name="connsiteY2" fmla="*/ 6858000 h 6858001"/>
              <a:gd name="connsiteX3" fmla="*/ 0 w 3250513"/>
              <a:gd name="connsiteY3" fmla="*/ 6858000 h 6858001"/>
              <a:gd name="connsiteX4" fmla="*/ 2488038 w 3250513"/>
              <a:gd name="connsiteY4" fmla="*/ 0 h 6858001"/>
              <a:gd name="connsiteX5" fmla="*/ 2984864 w 3250513"/>
              <a:gd name="connsiteY5" fmla="*/ 1323 h 6858001"/>
              <a:gd name="connsiteX6" fmla="*/ 2700224 w 3250513"/>
              <a:gd name="connsiteY6" fmla="*/ 2308365 h 6858001"/>
              <a:gd name="connsiteX7" fmla="*/ 3250503 w 3250513"/>
              <a:gd name="connsiteY7" fmla="*/ 5114736 h 6858001"/>
              <a:gd name="connsiteX8" fmla="*/ 2969168 w 3250513"/>
              <a:gd name="connsiteY8" fmla="*/ 6676870 h 6858001"/>
              <a:gd name="connsiteX9" fmla="*/ 2919575 w 3250513"/>
              <a:gd name="connsiteY9" fmla="*/ 6858001 h 6858001"/>
              <a:gd name="connsiteX10" fmla="*/ 2488038 w 3250513"/>
              <a:gd name="connsiteY10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0513" h="6858001">
                <a:moveTo>
                  <a:pt x="0" y="0"/>
                </a:moveTo>
                <a:lnTo>
                  <a:pt x="2488037" y="0"/>
                </a:lnTo>
                <a:lnTo>
                  <a:pt x="2488037" y="6858000"/>
                </a:lnTo>
                <a:lnTo>
                  <a:pt x="0" y="6858000"/>
                </a:lnTo>
                <a:close/>
                <a:moveTo>
                  <a:pt x="2488038" y="0"/>
                </a:moveTo>
                <a:lnTo>
                  <a:pt x="2984864" y="1323"/>
                </a:lnTo>
                <a:cubicBezTo>
                  <a:pt x="3283397" y="821648"/>
                  <a:pt x="2657988" y="1486185"/>
                  <a:pt x="2700224" y="2308365"/>
                </a:cubicBezTo>
                <a:cubicBezTo>
                  <a:pt x="2745276" y="3185355"/>
                  <a:pt x="3253185" y="4214688"/>
                  <a:pt x="3250503" y="5114736"/>
                </a:cubicBezTo>
                <a:cubicBezTo>
                  <a:pt x="3249036" y="5606950"/>
                  <a:pt x="3105391" y="6176155"/>
                  <a:pt x="2969168" y="6676870"/>
                </a:cubicBezTo>
                <a:lnTo>
                  <a:pt x="2919575" y="6858001"/>
                </a:lnTo>
                <a:lnTo>
                  <a:pt x="2488038" y="6858001"/>
                </a:lnTo>
                <a:close/>
              </a:path>
            </a:pathLst>
          </a:cu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158740" y="3150235"/>
            <a:ext cx="50038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kumimoji="0" lang="zh-CN" altLang="en-US" sz="4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17490" y="4070985"/>
            <a:ext cx="58674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significance of Topic selection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5445" y="2787015"/>
            <a:ext cx="2706680" cy="1321507"/>
            <a:chOff x="1579" y="5286"/>
            <a:chExt cx="2083" cy="1017"/>
          </a:xfrm>
        </p:grpSpPr>
        <p:sp>
          <p:nvSpPr>
            <p:cNvPr id="9" name="文本框 8"/>
            <p:cNvSpPr txBox="1"/>
            <p:nvPr/>
          </p:nvSpPr>
          <p:spPr>
            <a:xfrm>
              <a:off x="1579" y="5286"/>
              <a:ext cx="1775" cy="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kumimoji="0" lang="en-US" altLang="zh-CN" sz="8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3156" y="5496"/>
              <a:ext cx="506" cy="77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372952" y="0"/>
            <a:ext cx="4819048" cy="6858000"/>
          </a:xfrm>
          <a:prstGeom prst="rect">
            <a:avLst/>
          </a:prstGeom>
          <a:blipFill rotWithShape="1">
            <a:blip r:embed="rId1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450975" y="1114657"/>
            <a:ext cx="3869354" cy="4787504"/>
          </a:xfrm>
          <a:prstGeom prst="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 rot="16200000">
            <a:off x="8176471" y="1259114"/>
            <a:ext cx="733392" cy="444481"/>
            <a:chOff x="1819175" y="500514"/>
            <a:chExt cx="1270534" cy="770021"/>
          </a:xfrm>
          <a:solidFill>
            <a:schemeClr val="bg1"/>
          </a:solidFill>
        </p:grpSpPr>
        <p:sp>
          <p:nvSpPr>
            <p:cNvPr id="5" name="燕尾形 4"/>
            <p:cNvSpPr/>
            <p:nvPr/>
          </p:nvSpPr>
          <p:spPr>
            <a:xfrm>
              <a:off x="1819175" y="500514"/>
              <a:ext cx="981777" cy="770021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2310063" y="500514"/>
              <a:ext cx="779646" cy="77002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761185" y="2369434"/>
            <a:ext cx="193968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800" dirty="0">
                <a:solidFill>
                  <a:srgbClr val="D9565C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展</a:t>
            </a:r>
            <a:r>
              <a:rPr lang="zh-CN" altLang="en-US" sz="2800" dirty="0" smtClean="0">
                <a:solidFill>
                  <a:srgbClr val="D9565C"/>
                </a:solidFill>
                <a:latin typeface="思源宋体 Heavy" panose="02020900000000000000" pitchFamily="18" charset="-122"/>
                <a:ea typeface="思源宋体 Heavy" panose="02020900000000000000" pitchFamily="18" charset="-122"/>
                <a:cs typeface="+mn-ea"/>
                <a:sym typeface="+mn-lt"/>
              </a:rPr>
              <a:t>望未来</a:t>
            </a:r>
            <a:endParaRPr lang="zh-CN" altLang="en-US" sz="2800" dirty="0">
              <a:solidFill>
                <a:srgbClr val="D9565C"/>
              </a:solidFill>
              <a:latin typeface="思源宋体 Heavy" panose="02020900000000000000" pitchFamily="18" charset="-122"/>
              <a:ea typeface="思源宋体 Heavy" panose="02020900000000000000" pitchFamily="18" charset="-122"/>
              <a:cs typeface="+mn-ea"/>
              <a:sym typeface="+mn-lt"/>
            </a:endParaRPr>
          </a:p>
        </p:txBody>
      </p:sp>
      <p:sp>
        <p:nvSpPr>
          <p:cNvPr id="8" name="1"/>
          <p:cNvSpPr txBox="1">
            <a:spLocks noChangeArrowheads="1"/>
          </p:cNvSpPr>
          <p:nvPr/>
        </p:nvSpPr>
        <p:spPr bwMode="auto">
          <a:xfrm>
            <a:off x="866929" y="3674316"/>
            <a:ext cx="393607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1"/>
          <p:cNvSpPr txBox="1">
            <a:spLocks noChangeArrowheads="1"/>
          </p:cNvSpPr>
          <p:nvPr/>
        </p:nvSpPr>
        <p:spPr bwMode="auto">
          <a:xfrm>
            <a:off x="866929" y="2940455"/>
            <a:ext cx="393607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cs typeface="+mn-ea"/>
                <a:sym typeface="+mn-lt"/>
              </a:rPr>
              <a:t>。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1"/>
          <p:cNvSpPr txBox="1">
            <a:spLocks noChangeArrowheads="1"/>
          </p:cNvSpPr>
          <p:nvPr/>
        </p:nvSpPr>
        <p:spPr bwMode="auto">
          <a:xfrm flipH="1">
            <a:off x="6139151" y="2379864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论</a:t>
            </a:r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文小结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1"/>
          <p:cNvSpPr txBox="1">
            <a:spLocks noChangeArrowheads="1"/>
          </p:cNvSpPr>
          <p:nvPr/>
        </p:nvSpPr>
        <p:spPr bwMode="auto">
          <a:xfrm flipH="1">
            <a:off x="6139149" y="2678945"/>
            <a:ext cx="25886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1"/>
          <p:cNvSpPr txBox="1">
            <a:spLocks noChangeArrowheads="1"/>
          </p:cNvSpPr>
          <p:nvPr/>
        </p:nvSpPr>
        <p:spPr bwMode="auto">
          <a:xfrm flipH="1">
            <a:off x="6139151" y="3861486"/>
            <a:ext cx="1171663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spcBef>
                <a:spcPct val="20000"/>
              </a:spcBef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论文小结</a:t>
            </a:r>
            <a:endParaRPr lang="en-US" altLang="zh-CN" sz="1600" b="1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1"/>
          <p:cNvSpPr txBox="1">
            <a:spLocks noChangeArrowheads="1"/>
          </p:cNvSpPr>
          <p:nvPr/>
        </p:nvSpPr>
        <p:spPr bwMode="auto">
          <a:xfrm flipH="1">
            <a:off x="6139149" y="4160567"/>
            <a:ext cx="258866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圆角矩形 17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1121233" y="2454031"/>
            <a:ext cx="1807022" cy="1807022"/>
          </a:xfrm>
          <a:prstGeom prst="ellipse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714225" y="4548872"/>
            <a:ext cx="2621038" cy="1339138"/>
            <a:chOff x="1457567" y="4660244"/>
            <a:chExt cx="2621038" cy="1339138"/>
          </a:xfrm>
        </p:grpSpPr>
        <p:sp>
          <p:nvSpPr>
            <p:cNvPr id="16" name="矩形 15"/>
            <p:cNvSpPr/>
            <p:nvPr/>
          </p:nvSpPr>
          <p:spPr>
            <a:xfrm>
              <a:off x="1457567" y="4938932"/>
              <a:ext cx="2621038" cy="106045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914647" y="4660244"/>
              <a:ext cx="1706880" cy="39878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3835404" y="2454031"/>
            <a:ext cx="1807022" cy="1807022"/>
          </a:xfrm>
          <a:prstGeom prst="ellipse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428396" y="4548872"/>
            <a:ext cx="2621038" cy="1339138"/>
            <a:chOff x="1457567" y="4660244"/>
            <a:chExt cx="2621038" cy="1339138"/>
          </a:xfrm>
        </p:grpSpPr>
        <p:sp>
          <p:nvSpPr>
            <p:cNvPr id="23" name="矩形 22"/>
            <p:cNvSpPr/>
            <p:nvPr/>
          </p:nvSpPr>
          <p:spPr>
            <a:xfrm>
              <a:off x="1457567" y="4938932"/>
              <a:ext cx="2621038" cy="106045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914646" y="4660244"/>
              <a:ext cx="1706880" cy="39878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6549575" y="2454031"/>
            <a:ext cx="1807022" cy="1807022"/>
          </a:xfrm>
          <a:prstGeom prst="ellipse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142567" y="4548872"/>
            <a:ext cx="2621038" cy="1339138"/>
            <a:chOff x="1457567" y="4660244"/>
            <a:chExt cx="2621038" cy="1339138"/>
          </a:xfrm>
        </p:grpSpPr>
        <p:sp>
          <p:nvSpPr>
            <p:cNvPr id="27" name="矩形 26"/>
            <p:cNvSpPr/>
            <p:nvPr/>
          </p:nvSpPr>
          <p:spPr>
            <a:xfrm>
              <a:off x="1457567" y="4938932"/>
              <a:ext cx="2621038" cy="106045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914647" y="4660244"/>
              <a:ext cx="1706880" cy="39878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椭圆 28"/>
          <p:cNvSpPr/>
          <p:nvPr/>
        </p:nvSpPr>
        <p:spPr>
          <a:xfrm>
            <a:off x="9263746" y="2454031"/>
            <a:ext cx="1807022" cy="1807022"/>
          </a:xfrm>
          <a:prstGeom prst="ellipse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8856738" y="4548872"/>
            <a:ext cx="2621038" cy="1339138"/>
            <a:chOff x="1457567" y="4660244"/>
            <a:chExt cx="2621038" cy="1339138"/>
          </a:xfrm>
        </p:grpSpPr>
        <p:sp>
          <p:nvSpPr>
            <p:cNvPr id="31" name="矩形 30"/>
            <p:cNvSpPr/>
            <p:nvPr/>
          </p:nvSpPr>
          <p:spPr>
            <a:xfrm>
              <a:off x="1457567" y="4938932"/>
              <a:ext cx="2621038" cy="1060450"/>
            </a:xfrm>
            <a:prstGeom prst="rect">
              <a:avLst/>
            </a:prstGeom>
          </p:spPr>
          <p:txBody>
            <a:bodyPr wrap="square">
              <a:spAutoFit/>
            </a:bodyPr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您的内容打在这里，或者通过复制您的文本后，在此框中选择粘贴，并选择只保留文字</a:t>
              </a:r>
              <a:r>
                <a:rPr lang="zh-CN" altLang="en-US" sz="14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。</a:t>
              </a:r>
              <a:endPara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1914647" y="4660244"/>
              <a:ext cx="1706880" cy="398780"/>
            </a:xfrm>
            <a:prstGeom prst="rect">
              <a:avLst/>
            </a:prstGeom>
          </p:spPr>
          <p:txBody>
            <a:bodyPr wrap="none">
              <a:spAutoFit/>
            </a:bodyPr>
            <a:p>
              <a:pPr algn="ctr"/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在此添加文字</a:t>
              </a:r>
              <a:endPara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3" name="矩形 32"/>
          <p:cNvSpPr/>
          <p:nvPr/>
        </p:nvSpPr>
        <p:spPr>
          <a:xfrm>
            <a:off x="1624635" y="294204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338806" y="294204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填充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图片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052977" y="294204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修改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颜色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9767148" y="2942044"/>
            <a:ext cx="800219" cy="830997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任意</a:t>
            </a: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发挥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圆角矩形 12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952834" y="1810797"/>
            <a:ext cx="10460994" cy="3973102"/>
            <a:chOff x="2322" y="3869"/>
            <a:chExt cx="13793" cy="5239"/>
          </a:xfrm>
        </p:grpSpPr>
        <p:grpSp>
          <p:nvGrpSpPr>
            <p:cNvPr id="9" name="组合 8"/>
            <p:cNvGrpSpPr/>
            <p:nvPr/>
          </p:nvGrpSpPr>
          <p:grpSpPr>
            <a:xfrm>
              <a:off x="10583" y="4008"/>
              <a:ext cx="5531" cy="1403"/>
              <a:chOff x="6095999" y="2584479"/>
              <a:chExt cx="3512457" cy="890883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6095999" y="2863167"/>
                <a:ext cx="3512457" cy="6121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。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" name="矩形 7"/>
              <p:cNvSpPr/>
              <p:nvPr/>
            </p:nvSpPr>
            <p:spPr>
              <a:xfrm>
                <a:off x="6096000" y="2584479"/>
                <a:ext cx="1569661" cy="3083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在此添加文字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任意多边形: 形状 19"/>
            <p:cNvSpPr/>
            <p:nvPr/>
          </p:nvSpPr>
          <p:spPr>
            <a:xfrm rot="19038400">
              <a:off x="8143" y="5309"/>
              <a:ext cx="769" cy="9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488393" y="28828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sp>
        <p:sp>
          <p:nvSpPr>
            <p:cNvPr id="22" name="任意多边形: 形状 21"/>
            <p:cNvSpPr/>
            <p:nvPr/>
          </p:nvSpPr>
          <p:spPr>
            <a:xfrm>
              <a:off x="8617" y="3869"/>
              <a:ext cx="1460" cy="1460"/>
            </a:xfrm>
            <a:custGeom>
              <a:avLst/>
              <a:gdLst>
                <a:gd name="connsiteX0" fmla="*/ 0 w 927206"/>
                <a:gd name="connsiteY0" fmla="*/ 463603 h 927206"/>
                <a:gd name="connsiteX1" fmla="*/ 463603 w 927206"/>
                <a:gd name="connsiteY1" fmla="*/ 0 h 927206"/>
                <a:gd name="connsiteX2" fmla="*/ 927206 w 927206"/>
                <a:gd name="connsiteY2" fmla="*/ 463603 h 927206"/>
                <a:gd name="connsiteX3" fmla="*/ 463603 w 927206"/>
                <a:gd name="connsiteY3" fmla="*/ 927206 h 927206"/>
                <a:gd name="connsiteX4" fmla="*/ 0 w 927206"/>
                <a:gd name="connsiteY4" fmla="*/ 463603 h 927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7206" h="927206">
                  <a:moveTo>
                    <a:pt x="0" y="463603"/>
                  </a:moveTo>
                  <a:cubicBezTo>
                    <a:pt x="0" y="207562"/>
                    <a:pt x="207562" y="0"/>
                    <a:pt x="463603" y="0"/>
                  </a:cubicBezTo>
                  <a:cubicBezTo>
                    <a:pt x="719644" y="0"/>
                    <a:pt x="927206" y="207562"/>
                    <a:pt x="927206" y="463603"/>
                  </a:cubicBezTo>
                  <a:cubicBezTo>
                    <a:pt x="927206" y="719644"/>
                    <a:pt x="719644" y="927206"/>
                    <a:pt x="463603" y="927206"/>
                  </a:cubicBezTo>
                  <a:cubicBezTo>
                    <a:pt x="207562" y="927206"/>
                    <a:pt x="0" y="719644"/>
                    <a:pt x="0" y="463603"/>
                  </a:cubicBezTo>
                  <a:close/>
                </a:path>
              </a:pathLst>
            </a:custGeom>
            <a:solidFill>
              <a:srgbClr val="F6D54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121" tIns="149121" rIns="149121" bIns="149121" numCol="1" spcCol="1270" anchor="ctr" anchorCtr="0">
              <a:noAutofit/>
            </a:bodyPr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10583" y="5862"/>
              <a:ext cx="5531" cy="1238"/>
              <a:chOff x="6095999" y="2584479"/>
              <a:chExt cx="3512457" cy="785928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6095999" y="2863167"/>
                <a:ext cx="3512457" cy="507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。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6096000" y="2584479"/>
                <a:ext cx="1569661" cy="281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在此添加文字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任意多边形: 形状 18"/>
            <p:cNvSpPr/>
            <p:nvPr/>
          </p:nvSpPr>
          <p:spPr>
            <a:xfrm>
              <a:off x="8245" y="6443"/>
              <a:ext cx="855" cy="9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542778" y="28828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sp>
        <p:sp>
          <p:nvSpPr>
            <p:cNvPr id="24" name="任意多边形: 形状 23"/>
            <p:cNvSpPr/>
            <p:nvPr/>
          </p:nvSpPr>
          <p:spPr>
            <a:xfrm>
              <a:off x="9111" y="5758"/>
              <a:ext cx="1460" cy="1460"/>
            </a:xfrm>
            <a:custGeom>
              <a:avLst/>
              <a:gdLst>
                <a:gd name="connsiteX0" fmla="*/ 0 w 927206"/>
                <a:gd name="connsiteY0" fmla="*/ 463603 h 927206"/>
                <a:gd name="connsiteX1" fmla="*/ 463603 w 927206"/>
                <a:gd name="connsiteY1" fmla="*/ 0 h 927206"/>
                <a:gd name="connsiteX2" fmla="*/ 927206 w 927206"/>
                <a:gd name="connsiteY2" fmla="*/ 463603 h 927206"/>
                <a:gd name="connsiteX3" fmla="*/ 463603 w 927206"/>
                <a:gd name="connsiteY3" fmla="*/ 927206 h 927206"/>
                <a:gd name="connsiteX4" fmla="*/ 0 w 927206"/>
                <a:gd name="connsiteY4" fmla="*/ 463603 h 927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7206" h="927206">
                  <a:moveTo>
                    <a:pt x="0" y="463603"/>
                  </a:moveTo>
                  <a:cubicBezTo>
                    <a:pt x="0" y="207562"/>
                    <a:pt x="207562" y="0"/>
                    <a:pt x="463603" y="0"/>
                  </a:cubicBezTo>
                  <a:cubicBezTo>
                    <a:pt x="719644" y="0"/>
                    <a:pt x="927206" y="207562"/>
                    <a:pt x="927206" y="463603"/>
                  </a:cubicBezTo>
                  <a:cubicBezTo>
                    <a:pt x="927206" y="719644"/>
                    <a:pt x="719644" y="927206"/>
                    <a:pt x="463603" y="927206"/>
                  </a:cubicBezTo>
                  <a:cubicBezTo>
                    <a:pt x="207562" y="927206"/>
                    <a:pt x="0" y="719644"/>
                    <a:pt x="0" y="463603"/>
                  </a:cubicBezTo>
                  <a:close/>
                </a:path>
              </a:pathLst>
            </a:custGeom>
            <a:solidFill>
              <a:srgbClr val="F6D54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121" tIns="149121" rIns="149121" bIns="149121" numCol="1" spcCol="1270" anchor="ctr" anchorCtr="0">
              <a:noAutofit/>
            </a:bodyPr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10583" y="7715"/>
              <a:ext cx="5531" cy="1238"/>
              <a:chOff x="6095999" y="2584479"/>
              <a:chExt cx="3512457" cy="785928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6095999" y="2863167"/>
                <a:ext cx="3512457" cy="50724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pPr>
                  <a:lnSpc>
                    <a:spcPct val="150000"/>
                  </a:lnSpc>
                </a:pPr>
                <a:r>
                  <a: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您的内容打在这里，或者通过复制您的文本后，在此框中选择粘贴，并选择只保留文字</a:t>
                </a:r>
                <a:r>
                  <a:rPr lang="zh-CN" altLang="en-US" sz="12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rPr>
                  <a:t>。</a:t>
                </a:r>
                <a:endPara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6096000" y="2584479"/>
                <a:ext cx="1569661" cy="28117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在此添加文字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任意多边形: 形状 17"/>
            <p:cNvSpPr/>
            <p:nvPr/>
          </p:nvSpPr>
          <p:spPr>
            <a:xfrm rot="2561600">
              <a:off x="8143" y="7576"/>
              <a:ext cx="769" cy="9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28828"/>
                  </a:moveTo>
                  <a:lnTo>
                    <a:pt x="488393" y="28828"/>
                  </a:lnTo>
                </a:path>
              </a:pathLst>
            </a:custGeom>
            <a:ln w="1270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sp>
        <p:sp>
          <p:nvSpPr>
            <p:cNvPr id="26" name="任意多边形: 形状 25"/>
            <p:cNvSpPr/>
            <p:nvPr/>
          </p:nvSpPr>
          <p:spPr>
            <a:xfrm>
              <a:off x="8644" y="7647"/>
              <a:ext cx="1460" cy="1460"/>
            </a:xfrm>
            <a:custGeom>
              <a:avLst/>
              <a:gdLst>
                <a:gd name="connsiteX0" fmla="*/ 0 w 927206"/>
                <a:gd name="connsiteY0" fmla="*/ 463603 h 927206"/>
                <a:gd name="connsiteX1" fmla="*/ 463603 w 927206"/>
                <a:gd name="connsiteY1" fmla="*/ 0 h 927206"/>
                <a:gd name="connsiteX2" fmla="*/ 927206 w 927206"/>
                <a:gd name="connsiteY2" fmla="*/ 463603 h 927206"/>
                <a:gd name="connsiteX3" fmla="*/ 463603 w 927206"/>
                <a:gd name="connsiteY3" fmla="*/ 927206 h 927206"/>
                <a:gd name="connsiteX4" fmla="*/ 0 w 927206"/>
                <a:gd name="connsiteY4" fmla="*/ 463603 h 927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7206" h="927206">
                  <a:moveTo>
                    <a:pt x="0" y="463603"/>
                  </a:moveTo>
                  <a:cubicBezTo>
                    <a:pt x="0" y="207562"/>
                    <a:pt x="207562" y="0"/>
                    <a:pt x="463603" y="0"/>
                  </a:cubicBezTo>
                  <a:cubicBezTo>
                    <a:pt x="719644" y="0"/>
                    <a:pt x="927206" y="207562"/>
                    <a:pt x="927206" y="463603"/>
                  </a:cubicBezTo>
                  <a:cubicBezTo>
                    <a:pt x="927206" y="719644"/>
                    <a:pt x="719644" y="927206"/>
                    <a:pt x="463603" y="927206"/>
                  </a:cubicBezTo>
                  <a:cubicBezTo>
                    <a:pt x="207562" y="927206"/>
                    <a:pt x="0" y="719644"/>
                    <a:pt x="0" y="463603"/>
                  </a:cubicBezTo>
                  <a:close/>
                </a:path>
              </a:pathLst>
            </a:custGeom>
            <a:solidFill>
              <a:srgbClr val="F6D54C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49121" tIns="149121" rIns="149121" bIns="149121" numCol="1" spcCol="1270" anchor="ctr" anchorCtr="0">
              <a:noAutofit/>
            </a:bodyPr>
            <a:p>
              <a:pPr marL="0" lvl="0" indent="0" algn="ctr" defTabSz="933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zh-CN" altLang="en-US" sz="2100" kern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2322" y="4812"/>
              <a:ext cx="5006" cy="3353"/>
              <a:chOff x="1474218" y="3070321"/>
              <a:chExt cx="3178628" cy="2129128"/>
            </a:xfrm>
          </p:grpSpPr>
          <p:grpSp>
            <p:nvGrpSpPr>
              <p:cNvPr id="16" name="组合 15"/>
              <p:cNvGrpSpPr/>
              <p:nvPr/>
            </p:nvGrpSpPr>
            <p:grpSpPr>
              <a:xfrm>
                <a:off x="1474218" y="3556846"/>
                <a:ext cx="3178628" cy="1642603"/>
                <a:chOff x="1474218" y="3556846"/>
                <a:chExt cx="3178628" cy="1642603"/>
              </a:xfrm>
            </p:grpSpPr>
            <p:sp>
              <p:nvSpPr>
                <p:cNvPr id="17" name="矩形: 圆角 33"/>
                <p:cNvSpPr/>
                <p:nvPr/>
              </p:nvSpPr>
              <p:spPr>
                <a:xfrm>
                  <a:off x="1474218" y="3556846"/>
                  <a:ext cx="3178628" cy="1642603"/>
                </a:xfrm>
                <a:prstGeom prst="roundRect">
                  <a:avLst/>
                </a:prstGeom>
                <a:solidFill>
                  <a:srgbClr val="FDB19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p>
                  <a:pPr algn="ctr"/>
                  <a:endParaRPr lang="zh-CN" altLang="en-US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21" name="矩形 20"/>
                <p:cNvSpPr/>
                <p:nvPr/>
              </p:nvSpPr>
              <p:spPr>
                <a:xfrm>
                  <a:off x="1531850" y="3784267"/>
                  <a:ext cx="3063365" cy="123613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p>
                  <a:pPr>
                    <a:lnSpc>
                      <a:spcPct val="150000"/>
                    </a:lnSpc>
                  </a:pPr>
                  <a:r>
                    <a:rPr lang="zh-CN" alt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您的内容打在这里，或者通过复制您的文本后，在此框中选择粘贴，并选择只保留文字</a:t>
                  </a:r>
                  <a:r>
                    <a:rPr lang="zh-CN" altLang="en-US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。</a:t>
                  </a:r>
                  <a:r>
                    <a:rPr lang="zh-CN" altLang="en-US" sz="120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您的内容打在这里，或者通过复制您的文本后，在此框中选择粘贴，并选择只保留文字</a:t>
                  </a:r>
                  <a:r>
                    <a:rPr lang="zh-CN" altLang="en-US" sz="1200" dirty="0" smtClean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  <a:cs typeface="+mn-ea"/>
                      <a:sym typeface="+mn-lt"/>
                    </a:rPr>
                    <a:t>。</a:t>
                  </a:r>
                  <a:endParaRPr lang="zh-CN" alt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+mn-ea"/>
                    <a:sym typeface="+mn-lt"/>
                  </a:endParaRPr>
                </a:p>
                <a:p>
                  <a:pPr>
                    <a:lnSpc>
                      <a:spcPct val="150000"/>
                    </a:lnSpc>
                  </a:pPr>
                  <a:endParaRPr lang="en-US" altLang="zh-CN" sz="1200" dirty="0" err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23" name="矩形 22"/>
              <p:cNvSpPr/>
              <p:nvPr/>
            </p:nvSpPr>
            <p:spPr>
              <a:xfrm>
                <a:off x="2047870" y="3070321"/>
                <a:ext cx="2031325" cy="38546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p>
                <a:r>
                  <a:rPr lang="zh-CN" altLang="en-US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在此添加文字</a:t>
                </a:r>
                <a:endParaRPr lang="zh-CN" altLang="en-US" sz="2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文本框 24"/>
            <p:cNvSpPr txBox="1"/>
            <p:nvPr/>
          </p:nvSpPr>
          <p:spPr>
            <a:xfrm>
              <a:off x="8815" y="4255"/>
              <a:ext cx="1422" cy="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9310" y="6144"/>
              <a:ext cx="1422" cy="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关键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8842" y="8033"/>
              <a:ext cx="1422" cy="6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字词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+有_"/>
          <p:cNvPicPr>
            <a:picLocks noChangeAspect="1"/>
          </p:cNvPicPr>
          <p:nvPr/>
        </p:nvPicPr>
        <p:blipFill>
          <a:blip r:embed="rId1"/>
          <a:srcRect b="62006"/>
          <a:stretch>
            <a:fillRect/>
          </a:stretch>
        </p:blipFill>
        <p:spPr>
          <a:xfrm>
            <a:off x="0" y="0"/>
            <a:ext cx="12185650" cy="6904355"/>
          </a:xfrm>
          <a:prstGeom prst="rect">
            <a:avLst/>
          </a:prstGeom>
        </p:spPr>
      </p:pic>
      <p:sp>
        <p:nvSpPr>
          <p:cNvPr id="2" name="任意多边形 1"/>
          <p:cNvSpPr/>
          <p:nvPr/>
        </p:nvSpPr>
        <p:spPr>
          <a:xfrm rot="5400000" flipH="1">
            <a:off x="-356235" y="3017520"/>
            <a:ext cx="6905625" cy="871220"/>
          </a:xfrm>
          <a:custGeom>
            <a:avLst/>
            <a:gdLst>
              <a:gd name="connsiteX0" fmla="*/ 2199093 w 12191999"/>
              <a:gd name="connsiteY0" fmla="*/ 1900 h 1832996"/>
              <a:gd name="connsiteX1" fmla="*/ 0 w 12191999"/>
              <a:gd name="connsiteY1" fmla="*/ 335420 h 1832996"/>
              <a:gd name="connsiteX2" fmla="*/ 0 w 12191999"/>
              <a:gd name="connsiteY2" fmla="*/ 1832996 h 1832996"/>
              <a:gd name="connsiteX3" fmla="*/ 12191999 w 12191999"/>
              <a:gd name="connsiteY3" fmla="*/ 1832996 h 1832996"/>
              <a:gd name="connsiteX4" fmla="*/ 12191999 w 12191999"/>
              <a:gd name="connsiteY4" fmla="*/ 1084210 h 1832996"/>
              <a:gd name="connsiteX5" fmla="*/ 12027362 w 12191999"/>
              <a:gd name="connsiteY5" fmla="*/ 1004299 h 1832996"/>
              <a:gd name="connsiteX6" fmla="*/ 8843180 w 12191999"/>
              <a:gd name="connsiteY6" fmla="*/ 133424 h 1832996"/>
              <a:gd name="connsiteX7" fmla="*/ 5229313 w 12191999"/>
              <a:gd name="connsiteY7" fmla="*/ 614530 h 1832996"/>
              <a:gd name="connsiteX8" fmla="*/ 2199093 w 12191999"/>
              <a:gd name="connsiteY8" fmla="*/ 1900 h 183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1832996">
                <a:moveTo>
                  <a:pt x="2199093" y="1900"/>
                </a:moveTo>
                <a:cubicBezTo>
                  <a:pt x="1601848" y="-14064"/>
                  <a:pt x="891631" y="68297"/>
                  <a:pt x="0" y="335420"/>
                </a:cubicBezTo>
                <a:lnTo>
                  <a:pt x="0" y="1832996"/>
                </a:lnTo>
                <a:lnTo>
                  <a:pt x="12191999" y="1832996"/>
                </a:lnTo>
                <a:lnTo>
                  <a:pt x="12191999" y="1084210"/>
                </a:lnTo>
                <a:lnTo>
                  <a:pt x="12027362" y="1004299"/>
                </a:lnTo>
                <a:cubicBezTo>
                  <a:pt x="11065902" y="550325"/>
                  <a:pt x="9779012" y="73090"/>
                  <a:pt x="8843180" y="133424"/>
                </a:cubicBezTo>
                <a:cubicBezTo>
                  <a:pt x="7589502" y="100456"/>
                  <a:pt x="6780865" y="487377"/>
                  <a:pt x="5229313" y="614530"/>
                </a:cubicBezTo>
                <a:cubicBezTo>
                  <a:pt x="4280183" y="548032"/>
                  <a:pt x="3513031" y="37021"/>
                  <a:pt x="2199093" y="1900"/>
                </a:cubicBezTo>
                <a:close/>
              </a:path>
            </a:pathLst>
          </a:cu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0" y="0"/>
            <a:ext cx="3477260" cy="6904990"/>
          </a:xfrm>
          <a:custGeom>
            <a:avLst/>
            <a:gdLst>
              <a:gd name="connsiteX0" fmla="*/ 0 w 3250513"/>
              <a:gd name="connsiteY0" fmla="*/ 0 h 6858001"/>
              <a:gd name="connsiteX1" fmla="*/ 2488037 w 3250513"/>
              <a:gd name="connsiteY1" fmla="*/ 0 h 6858001"/>
              <a:gd name="connsiteX2" fmla="*/ 2488037 w 3250513"/>
              <a:gd name="connsiteY2" fmla="*/ 6858000 h 6858001"/>
              <a:gd name="connsiteX3" fmla="*/ 0 w 3250513"/>
              <a:gd name="connsiteY3" fmla="*/ 6858000 h 6858001"/>
              <a:gd name="connsiteX4" fmla="*/ 2488038 w 3250513"/>
              <a:gd name="connsiteY4" fmla="*/ 0 h 6858001"/>
              <a:gd name="connsiteX5" fmla="*/ 2984864 w 3250513"/>
              <a:gd name="connsiteY5" fmla="*/ 1323 h 6858001"/>
              <a:gd name="connsiteX6" fmla="*/ 2700224 w 3250513"/>
              <a:gd name="connsiteY6" fmla="*/ 2308365 h 6858001"/>
              <a:gd name="connsiteX7" fmla="*/ 3250503 w 3250513"/>
              <a:gd name="connsiteY7" fmla="*/ 5114736 h 6858001"/>
              <a:gd name="connsiteX8" fmla="*/ 2969168 w 3250513"/>
              <a:gd name="connsiteY8" fmla="*/ 6676870 h 6858001"/>
              <a:gd name="connsiteX9" fmla="*/ 2919575 w 3250513"/>
              <a:gd name="connsiteY9" fmla="*/ 6858001 h 6858001"/>
              <a:gd name="connsiteX10" fmla="*/ 2488038 w 3250513"/>
              <a:gd name="connsiteY10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50513" h="6858001">
                <a:moveTo>
                  <a:pt x="0" y="0"/>
                </a:moveTo>
                <a:lnTo>
                  <a:pt x="2488037" y="0"/>
                </a:lnTo>
                <a:lnTo>
                  <a:pt x="2488037" y="6858000"/>
                </a:lnTo>
                <a:lnTo>
                  <a:pt x="0" y="6858000"/>
                </a:lnTo>
                <a:close/>
                <a:moveTo>
                  <a:pt x="2488038" y="0"/>
                </a:moveTo>
                <a:lnTo>
                  <a:pt x="2984864" y="1323"/>
                </a:lnTo>
                <a:cubicBezTo>
                  <a:pt x="3283397" y="821648"/>
                  <a:pt x="2657988" y="1486185"/>
                  <a:pt x="2700224" y="2308365"/>
                </a:cubicBezTo>
                <a:cubicBezTo>
                  <a:pt x="2745276" y="3185355"/>
                  <a:pt x="3253185" y="4214688"/>
                  <a:pt x="3250503" y="5114736"/>
                </a:cubicBezTo>
                <a:cubicBezTo>
                  <a:pt x="3249036" y="5606950"/>
                  <a:pt x="3105391" y="6176155"/>
                  <a:pt x="2969168" y="6676870"/>
                </a:cubicBezTo>
                <a:lnTo>
                  <a:pt x="2919575" y="6858001"/>
                </a:lnTo>
                <a:lnTo>
                  <a:pt x="2488038" y="6858001"/>
                </a:lnTo>
                <a:close/>
              </a:path>
            </a:pathLst>
          </a:cu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5158740" y="3150235"/>
            <a:ext cx="500380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480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kumimoji="0" lang="zh-CN" altLang="en-US" sz="480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317490" y="4070985"/>
            <a:ext cx="586740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background and significance of Topic selection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85445" y="2787015"/>
            <a:ext cx="2706680" cy="1321507"/>
            <a:chOff x="1579" y="5286"/>
            <a:chExt cx="2083" cy="1017"/>
          </a:xfrm>
        </p:grpSpPr>
        <p:sp>
          <p:nvSpPr>
            <p:cNvPr id="9" name="文本框 8"/>
            <p:cNvSpPr txBox="1"/>
            <p:nvPr/>
          </p:nvSpPr>
          <p:spPr>
            <a:xfrm>
              <a:off x="1579" y="5286"/>
              <a:ext cx="1775" cy="10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800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kumimoji="0" lang="en-US" altLang="zh-CN" sz="8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2" name="直接连接符 21"/>
            <p:cNvCxnSpPr/>
            <p:nvPr/>
          </p:nvCxnSpPr>
          <p:spPr>
            <a:xfrm flipH="1">
              <a:off x="3156" y="5496"/>
              <a:ext cx="506" cy="778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937052" y="3223531"/>
            <a:ext cx="3304748" cy="299974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937051" y="2235286"/>
            <a:ext cx="3304749" cy="830997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ORCITITUSETULCES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USETULCES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</a:t>
            </a:r>
            <a:endParaRPr kumimoji="0" lang="en-US" altLang="zh-CN" sz="24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4699577" y="4310600"/>
            <a:ext cx="2475347" cy="30777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ADD YOUR TEXT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5093335" y="4716145"/>
            <a:ext cx="1802765" cy="119888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896100" y="4310600"/>
            <a:ext cx="2475347" cy="30777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ADD YOUR TEXT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258685" y="4716145"/>
            <a:ext cx="1802765" cy="119888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092624" y="4310600"/>
            <a:ext cx="2475347" cy="307777"/>
          </a:xfrm>
          <a:prstGeom prst="rect">
            <a:avLst/>
          </a:prstGeom>
          <a:noFill/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ADD YOUR TEXT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9417050" y="4716145"/>
            <a:ext cx="1802765" cy="119888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kumimoji="0" lang="zh-CN" altLang="en-US" sz="1200" b="0" i="0" u="none" strike="noStrike" kern="0" cap="none" spc="0" normalizeH="0" baseline="0" noProof="0" dirty="0" smtClean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1"/>
          <a:srcRect l="2304" r="2304"/>
          <a:stretch>
            <a:fillRect/>
          </a:stretch>
        </p:blipFill>
        <p:spPr>
          <a:xfrm>
            <a:off x="5116195" y="2362200"/>
            <a:ext cx="1616075" cy="1616075"/>
          </a:xfrm>
          <a:prstGeom prst="ellipse">
            <a:avLst/>
          </a:prstGeom>
          <a:ln w="57150">
            <a:solidFill>
              <a:srgbClr val="F6D54C"/>
            </a:solidFill>
          </a:ln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"/>
          <a:srcRect l="2304" r="2304"/>
          <a:stretch>
            <a:fillRect/>
          </a:stretch>
        </p:blipFill>
        <p:spPr>
          <a:xfrm>
            <a:off x="9510395" y="2362200"/>
            <a:ext cx="1616075" cy="1616075"/>
          </a:xfrm>
          <a:prstGeom prst="ellipse">
            <a:avLst/>
          </a:prstGeom>
          <a:ln w="57150">
            <a:solidFill>
              <a:srgbClr val="F6D54C"/>
            </a:solidFill>
          </a:ln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"/>
          <a:srcRect l="2304" r="2304"/>
          <a:stretch>
            <a:fillRect/>
          </a:stretch>
        </p:blipFill>
        <p:spPr>
          <a:xfrm>
            <a:off x="7313295" y="2362200"/>
            <a:ext cx="1616075" cy="1616075"/>
          </a:xfrm>
          <a:prstGeom prst="ellipse">
            <a:avLst/>
          </a:prstGeom>
          <a:ln w="57150">
            <a:solidFill>
              <a:srgbClr val="FDB193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/>
          <p:cNvSpPr/>
          <p:nvPr/>
        </p:nvSpPr>
        <p:spPr>
          <a:xfrm>
            <a:off x="1472924" y="2329647"/>
            <a:ext cx="2692676" cy="3499654"/>
          </a:xfrm>
          <a:prstGeom prst="rect">
            <a:avLst/>
          </a:prstGeom>
          <a:solidFill>
            <a:srgbClr val="FDB193"/>
          </a:solidFill>
          <a:ln>
            <a:noFill/>
          </a:ln>
          <a:effectLst>
            <a:outerShdw blurRad="254000" dist="38100" dir="33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16"/>
          <p:cNvGrpSpPr/>
          <p:nvPr/>
        </p:nvGrpSpPr>
        <p:grpSpPr>
          <a:xfrm>
            <a:off x="2718299" y="1"/>
            <a:ext cx="206906" cy="2415696"/>
            <a:chOff x="5664198" y="-884238"/>
            <a:chExt cx="547688" cy="6394451"/>
          </a:xfrm>
        </p:grpSpPr>
        <p:sp>
          <p:nvSpPr>
            <p:cNvPr id="7" name="Freeform 12"/>
            <p:cNvSpPr/>
            <p:nvPr/>
          </p:nvSpPr>
          <p:spPr bwMode="auto">
            <a:xfrm>
              <a:off x="5664198" y="5210176"/>
              <a:ext cx="547688" cy="300037"/>
            </a:xfrm>
            <a:custGeom>
              <a:avLst/>
              <a:gdLst>
                <a:gd name="T0" fmla="*/ 143 w 143"/>
                <a:gd name="T1" fmla="*/ 4 h 80"/>
                <a:gd name="T2" fmla="*/ 138 w 143"/>
                <a:gd name="T3" fmla="*/ 0 h 80"/>
                <a:gd name="T4" fmla="*/ 5 w 143"/>
                <a:gd name="T5" fmla="*/ 0 h 80"/>
                <a:gd name="T6" fmla="*/ 0 w 143"/>
                <a:gd name="T7" fmla="*/ 4 h 80"/>
                <a:gd name="T8" fmla="*/ 0 w 143"/>
                <a:gd name="T9" fmla="*/ 75 h 80"/>
                <a:gd name="T10" fmla="*/ 5 w 143"/>
                <a:gd name="T11" fmla="*/ 80 h 80"/>
                <a:gd name="T12" fmla="*/ 24 w 143"/>
                <a:gd name="T13" fmla="*/ 80 h 80"/>
                <a:gd name="T14" fmla="*/ 24 w 143"/>
                <a:gd name="T15" fmla="*/ 79 h 80"/>
                <a:gd name="T16" fmla="*/ 35 w 143"/>
                <a:gd name="T17" fmla="*/ 68 h 80"/>
                <a:gd name="T18" fmla="*/ 46 w 143"/>
                <a:gd name="T19" fmla="*/ 79 h 80"/>
                <a:gd name="T20" fmla="*/ 46 w 143"/>
                <a:gd name="T21" fmla="*/ 80 h 80"/>
                <a:gd name="T22" fmla="*/ 99 w 143"/>
                <a:gd name="T23" fmla="*/ 80 h 80"/>
                <a:gd name="T24" fmla="*/ 99 w 143"/>
                <a:gd name="T25" fmla="*/ 79 h 80"/>
                <a:gd name="T26" fmla="*/ 110 w 143"/>
                <a:gd name="T27" fmla="*/ 68 h 80"/>
                <a:gd name="T28" fmla="*/ 121 w 143"/>
                <a:gd name="T29" fmla="*/ 79 h 80"/>
                <a:gd name="T30" fmla="*/ 121 w 143"/>
                <a:gd name="T31" fmla="*/ 80 h 80"/>
                <a:gd name="T32" fmla="*/ 138 w 143"/>
                <a:gd name="T33" fmla="*/ 80 h 80"/>
                <a:gd name="T34" fmla="*/ 143 w 143"/>
                <a:gd name="T35" fmla="*/ 75 h 80"/>
                <a:gd name="T36" fmla="*/ 143 w 143"/>
                <a:gd name="T37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80">
                  <a:moveTo>
                    <a:pt x="143" y="4"/>
                  </a:moveTo>
                  <a:cubicBezTo>
                    <a:pt x="143" y="2"/>
                    <a:pt x="140" y="0"/>
                    <a:pt x="13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4" y="73"/>
                    <a:pt x="29" y="68"/>
                    <a:pt x="35" y="68"/>
                  </a:cubicBezTo>
                  <a:cubicBezTo>
                    <a:pt x="41" y="68"/>
                    <a:pt x="46" y="73"/>
                    <a:pt x="46" y="79"/>
                  </a:cubicBezTo>
                  <a:cubicBezTo>
                    <a:pt x="46" y="79"/>
                    <a:pt x="46" y="79"/>
                    <a:pt x="46" y="80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73"/>
                    <a:pt x="104" y="68"/>
                    <a:pt x="110" y="68"/>
                  </a:cubicBezTo>
                  <a:cubicBezTo>
                    <a:pt x="116" y="68"/>
                    <a:pt x="121" y="73"/>
                    <a:pt x="121" y="79"/>
                  </a:cubicBezTo>
                  <a:cubicBezTo>
                    <a:pt x="121" y="79"/>
                    <a:pt x="121" y="79"/>
                    <a:pt x="121" y="80"/>
                  </a:cubicBezTo>
                  <a:cubicBezTo>
                    <a:pt x="138" y="80"/>
                    <a:pt x="138" y="80"/>
                    <a:pt x="138" y="80"/>
                  </a:cubicBezTo>
                  <a:cubicBezTo>
                    <a:pt x="140" y="80"/>
                    <a:pt x="143" y="78"/>
                    <a:pt x="143" y="75"/>
                  </a:cubicBezTo>
                  <a:lnTo>
                    <a:pt x="143" y="4"/>
                  </a:lnTo>
                  <a:close/>
                </a:path>
              </a:pathLst>
            </a:custGeom>
            <a:solidFill>
              <a:srgbClr val="41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" name="Freeform 13"/>
            <p:cNvSpPr/>
            <p:nvPr/>
          </p:nvSpPr>
          <p:spPr bwMode="auto">
            <a:xfrm>
              <a:off x="6005509" y="5210176"/>
              <a:ext cx="79374" cy="258762"/>
            </a:xfrm>
            <a:custGeom>
              <a:avLst/>
              <a:gdLst>
                <a:gd name="T0" fmla="*/ 2 w 21"/>
                <a:gd name="T1" fmla="*/ 0 h 69"/>
                <a:gd name="T2" fmla="*/ 0 w 21"/>
                <a:gd name="T3" fmla="*/ 9 h 69"/>
                <a:gd name="T4" fmla="*/ 16 w 21"/>
                <a:gd name="T5" fmla="*/ 69 h 69"/>
                <a:gd name="T6" fmla="*/ 21 w 21"/>
                <a:gd name="T7" fmla="*/ 68 h 69"/>
                <a:gd name="T8" fmla="*/ 21 w 21"/>
                <a:gd name="T9" fmla="*/ 68 h 69"/>
                <a:gd name="T10" fmla="*/ 6 w 21"/>
                <a:gd name="T11" fmla="*/ 8 h 69"/>
                <a:gd name="T12" fmla="*/ 8 w 21"/>
                <a:gd name="T13" fmla="*/ 0 h 69"/>
                <a:gd name="T14" fmla="*/ 2 w 21"/>
                <a:gd name="T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69">
                  <a:moveTo>
                    <a:pt x="2" y="0"/>
                  </a:moveTo>
                  <a:cubicBezTo>
                    <a:pt x="0" y="3"/>
                    <a:pt x="0" y="6"/>
                    <a:pt x="0" y="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9" y="68"/>
                    <a:pt x="2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5"/>
                    <a:pt x="6" y="2"/>
                    <a:pt x="8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" name="Freeform 14"/>
            <p:cNvSpPr/>
            <p:nvPr/>
          </p:nvSpPr>
          <p:spPr bwMode="auto">
            <a:xfrm>
              <a:off x="5786435" y="5210176"/>
              <a:ext cx="84139" cy="255588"/>
            </a:xfrm>
            <a:custGeom>
              <a:avLst/>
              <a:gdLst>
                <a:gd name="T0" fmla="*/ 0 w 22"/>
                <a:gd name="T1" fmla="*/ 68 h 68"/>
                <a:gd name="T2" fmla="*/ 3 w 22"/>
                <a:gd name="T3" fmla="*/ 68 h 68"/>
                <a:gd name="T4" fmla="*/ 6 w 22"/>
                <a:gd name="T5" fmla="*/ 68 h 68"/>
                <a:gd name="T6" fmla="*/ 22 w 22"/>
                <a:gd name="T7" fmla="*/ 9 h 68"/>
                <a:gd name="T8" fmla="*/ 22 w 22"/>
                <a:gd name="T9" fmla="*/ 8 h 68"/>
                <a:gd name="T10" fmla="*/ 20 w 22"/>
                <a:gd name="T11" fmla="*/ 0 h 68"/>
                <a:gd name="T12" fmla="*/ 14 w 22"/>
                <a:gd name="T13" fmla="*/ 0 h 68"/>
                <a:gd name="T14" fmla="*/ 14 w 22"/>
                <a:gd name="T15" fmla="*/ 0 h 68"/>
                <a:gd name="T16" fmla="*/ 16 w 22"/>
                <a:gd name="T17" fmla="*/ 8 h 68"/>
                <a:gd name="T18" fmla="*/ 0 w 22"/>
                <a:gd name="T1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68">
                  <a:moveTo>
                    <a:pt x="0" y="68"/>
                  </a:moveTo>
                  <a:cubicBezTo>
                    <a:pt x="1" y="68"/>
                    <a:pt x="2" y="68"/>
                    <a:pt x="3" y="68"/>
                  </a:cubicBezTo>
                  <a:cubicBezTo>
                    <a:pt x="4" y="68"/>
                    <a:pt x="5" y="68"/>
                    <a:pt x="6" y="6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6"/>
                    <a:pt x="22" y="3"/>
                    <a:pt x="2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2"/>
                    <a:pt x="16" y="5"/>
                    <a:pt x="16" y="8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" name="Freeform 15"/>
            <p:cNvSpPr/>
            <p:nvPr/>
          </p:nvSpPr>
          <p:spPr bwMode="auto">
            <a:xfrm>
              <a:off x="5783264" y="-884238"/>
              <a:ext cx="309563" cy="6383339"/>
            </a:xfrm>
            <a:custGeom>
              <a:avLst/>
              <a:gdLst>
                <a:gd name="T0" fmla="*/ 64 w 81"/>
                <a:gd name="T1" fmla="*/ 1601 h 1699"/>
                <a:gd name="T2" fmla="*/ 66 w 81"/>
                <a:gd name="T3" fmla="*/ 1589 h 1699"/>
                <a:gd name="T4" fmla="*/ 71 w 81"/>
                <a:gd name="T5" fmla="*/ 1580 h 1699"/>
                <a:gd name="T6" fmla="*/ 63 w 81"/>
                <a:gd name="T7" fmla="*/ 1555 h 1699"/>
                <a:gd name="T8" fmla="*/ 44 w 81"/>
                <a:gd name="T9" fmla="*/ 1550 h 1699"/>
                <a:gd name="T10" fmla="*/ 44 w 81"/>
                <a:gd name="T11" fmla="*/ 0 h 1699"/>
                <a:gd name="T12" fmla="*/ 37 w 81"/>
                <a:gd name="T13" fmla="*/ 0 h 1699"/>
                <a:gd name="T14" fmla="*/ 37 w 81"/>
                <a:gd name="T15" fmla="*/ 1550 h 1699"/>
                <a:gd name="T16" fmla="*/ 18 w 81"/>
                <a:gd name="T17" fmla="*/ 1555 h 1699"/>
                <a:gd name="T18" fmla="*/ 10 w 81"/>
                <a:gd name="T19" fmla="*/ 1580 h 1699"/>
                <a:gd name="T20" fmla="*/ 15 w 81"/>
                <a:gd name="T21" fmla="*/ 1589 h 1699"/>
                <a:gd name="T22" fmla="*/ 17 w 81"/>
                <a:gd name="T23" fmla="*/ 1601 h 1699"/>
                <a:gd name="T24" fmla="*/ 0 w 81"/>
                <a:gd name="T25" fmla="*/ 1695 h 1699"/>
                <a:gd name="T26" fmla="*/ 2 w 81"/>
                <a:gd name="T27" fmla="*/ 1698 h 1699"/>
                <a:gd name="T28" fmla="*/ 6 w 81"/>
                <a:gd name="T29" fmla="*/ 1696 h 1699"/>
                <a:gd name="T30" fmla="*/ 23 w 81"/>
                <a:gd name="T31" fmla="*/ 1602 h 1699"/>
                <a:gd name="T32" fmla="*/ 23 w 81"/>
                <a:gd name="T33" fmla="*/ 1602 h 1699"/>
                <a:gd name="T34" fmla="*/ 20 w 81"/>
                <a:gd name="T35" fmla="*/ 1587 h 1699"/>
                <a:gd name="T36" fmla="*/ 15 w 81"/>
                <a:gd name="T37" fmla="*/ 1577 h 1699"/>
                <a:gd name="T38" fmla="*/ 21 w 81"/>
                <a:gd name="T39" fmla="*/ 1561 h 1699"/>
                <a:gd name="T40" fmla="*/ 37 w 81"/>
                <a:gd name="T41" fmla="*/ 1556 h 1699"/>
                <a:gd name="T42" fmla="*/ 37 w 81"/>
                <a:gd name="T43" fmla="*/ 1561 h 1699"/>
                <a:gd name="T44" fmla="*/ 40 w 81"/>
                <a:gd name="T45" fmla="*/ 1564 h 1699"/>
                <a:gd name="T46" fmla="*/ 44 w 81"/>
                <a:gd name="T47" fmla="*/ 1561 h 1699"/>
                <a:gd name="T48" fmla="*/ 44 w 81"/>
                <a:gd name="T49" fmla="*/ 1556 h 1699"/>
                <a:gd name="T50" fmla="*/ 60 w 81"/>
                <a:gd name="T51" fmla="*/ 1561 h 1699"/>
                <a:gd name="T52" fmla="*/ 66 w 81"/>
                <a:gd name="T53" fmla="*/ 1577 h 1699"/>
                <a:gd name="T54" fmla="*/ 61 w 81"/>
                <a:gd name="T55" fmla="*/ 1586 h 1699"/>
                <a:gd name="T56" fmla="*/ 58 w 81"/>
                <a:gd name="T57" fmla="*/ 1602 h 1699"/>
                <a:gd name="T58" fmla="*/ 75 w 81"/>
                <a:gd name="T59" fmla="*/ 1696 h 1699"/>
                <a:gd name="T60" fmla="*/ 78 w 81"/>
                <a:gd name="T61" fmla="*/ 1699 h 1699"/>
                <a:gd name="T62" fmla="*/ 79 w 81"/>
                <a:gd name="T63" fmla="*/ 1698 h 1699"/>
                <a:gd name="T64" fmla="*/ 81 w 81"/>
                <a:gd name="T65" fmla="*/ 1695 h 1699"/>
                <a:gd name="T66" fmla="*/ 64 w 81"/>
                <a:gd name="T67" fmla="*/ 1601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1" h="1699">
                  <a:moveTo>
                    <a:pt x="64" y="1601"/>
                  </a:moveTo>
                  <a:cubicBezTo>
                    <a:pt x="64" y="1597"/>
                    <a:pt x="64" y="1593"/>
                    <a:pt x="66" y="1589"/>
                  </a:cubicBezTo>
                  <a:cubicBezTo>
                    <a:pt x="71" y="1580"/>
                    <a:pt x="71" y="1580"/>
                    <a:pt x="71" y="1580"/>
                  </a:cubicBezTo>
                  <a:cubicBezTo>
                    <a:pt x="76" y="1571"/>
                    <a:pt x="72" y="1560"/>
                    <a:pt x="63" y="1555"/>
                  </a:cubicBezTo>
                  <a:cubicBezTo>
                    <a:pt x="57" y="1552"/>
                    <a:pt x="51" y="1550"/>
                    <a:pt x="44" y="155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550"/>
                    <a:pt x="37" y="1550"/>
                    <a:pt x="37" y="1550"/>
                  </a:cubicBezTo>
                  <a:cubicBezTo>
                    <a:pt x="30" y="1551"/>
                    <a:pt x="24" y="1552"/>
                    <a:pt x="18" y="1555"/>
                  </a:cubicBezTo>
                  <a:cubicBezTo>
                    <a:pt x="9" y="1560"/>
                    <a:pt x="5" y="1571"/>
                    <a:pt x="10" y="1580"/>
                  </a:cubicBezTo>
                  <a:cubicBezTo>
                    <a:pt x="15" y="1589"/>
                    <a:pt x="15" y="1589"/>
                    <a:pt x="15" y="1589"/>
                  </a:cubicBezTo>
                  <a:cubicBezTo>
                    <a:pt x="17" y="1593"/>
                    <a:pt x="17" y="1597"/>
                    <a:pt x="17" y="1601"/>
                  </a:cubicBezTo>
                  <a:cubicBezTo>
                    <a:pt x="0" y="1695"/>
                    <a:pt x="0" y="1695"/>
                    <a:pt x="0" y="1695"/>
                  </a:cubicBezTo>
                  <a:cubicBezTo>
                    <a:pt x="0" y="1696"/>
                    <a:pt x="1" y="1698"/>
                    <a:pt x="2" y="1698"/>
                  </a:cubicBezTo>
                  <a:cubicBezTo>
                    <a:pt x="4" y="1698"/>
                    <a:pt x="5" y="1697"/>
                    <a:pt x="6" y="1696"/>
                  </a:cubicBezTo>
                  <a:cubicBezTo>
                    <a:pt x="23" y="1602"/>
                    <a:pt x="23" y="1602"/>
                    <a:pt x="23" y="1602"/>
                  </a:cubicBezTo>
                  <a:cubicBezTo>
                    <a:pt x="23" y="1602"/>
                    <a:pt x="23" y="1602"/>
                    <a:pt x="23" y="1602"/>
                  </a:cubicBezTo>
                  <a:cubicBezTo>
                    <a:pt x="24" y="1596"/>
                    <a:pt x="23" y="1591"/>
                    <a:pt x="20" y="1587"/>
                  </a:cubicBezTo>
                  <a:cubicBezTo>
                    <a:pt x="15" y="1577"/>
                    <a:pt x="15" y="1577"/>
                    <a:pt x="15" y="1577"/>
                  </a:cubicBezTo>
                  <a:cubicBezTo>
                    <a:pt x="12" y="1571"/>
                    <a:pt x="15" y="1564"/>
                    <a:pt x="21" y="1561"/>
                  </a:cubicBezTo>
                  <a:cubicBezTo>
                    <a:pt x="26" y="1558"/>
                    <a:pt x="31" y="1557"/>
                    <a:pt x="37" y="1556"/>
                  </a:cubicBezTo>
                  <a:cubicBezTo>
                    <a:pt x="37" y="1561"/>
                    <a:pt x="37" y="1561"/>
                    <a:pt x="37" y="1561"/>
                  </a:cubicBezTo>
                  <a:cubicBezTo>
                    <a:pt x="37" y="1562"/>
                    <a:pt x="39" y="1564"/>
                    <a:pt x="40" y="1564"/>
                  </a:cubicBezTo>
                  <a:cubicBezTo>
                    <a:pt x="42" y="1564"/>
                    <a:pt x="44" y="1562"/>
                    <a:pt x="44" y="1561"/>
                  </a:cubicBezTo>
                  <a:cubicBezTo>
                    <a:pt x="44" y="1556"/>
                    <a:pt x="44" y="1556"/>
                    <a:pt x="44" y="1556"/>
                  </a:cubicBezTo>
                  <a:cubicBezTo>
                    <a:pt x="50" y="1556"/>
                    <a:pt x="55" y="1558"/>
                    <a:pt x="60" y="1561"/>
                  </a:cubicBezTo>
                  <a:cubicBezTo>
                    <a:pt x="66" y="1564"/>
                    <a:pt x="69" y="1571"/>
                    <a:pt x="66" y="1577"/>
                  </a:cubicBezTo>
                  <a:cubicBezTo>
                    <a:pt x="61" y="1586"/>
                    <a:pt x="61" y="1586"/>
                    <a:pt x="61" y="1586"/>
                  </a:cubicBezTo>
                  <a:cubicBezTo>
                    <a:pt x="58" y="1591"/>
                    <a:pt x="58" y="1597"/>
                    <a:pt x="58" y="1602"/>
                  </a:cubicBezTo>
                  <a:cubicBezTo>
                    <a:pt x="75" y="1696"/>
                    <a:pt x="75" y="1696"/>
                    <a:pt x="75" y="1696"/>
                  </a:cubicBezTo>
                  <a:cubicBezTo>
                    <a:pt x="75" y="1697"/>
                    <a:pt x="77" y="1699"/>
                    <a:pt x="78" y="1699"/>
                  </a:cubicBezTo>
                  <a:cubicBezTo>
                    <a:pt x="78" y="1699"/>
                    <a:pt x="78" y="1698"/>
                    <a:pt x="79" y="1698"/>
                  </a:cubicBezTo>
                  <a:cubicBezTo>
                    <a:pt x="80" y="1698"/>
                    <a:pt x="81" y="1697"/>
                    <a:pt x="81" y="1695"/>
                  </a:cubicBezTo>
                  <a:lnTo>
                    <a:pt x="64" y="1601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1" name="椭圆 10"/>
          <p:cNvSpPr/>
          <p:nvPr/>
        </p:nvSpPr>
        <p:spPr>
          <a:xfrm>
            <a:off x="2408887" y="2922079"/>
            <a:ext cx="804280" cy="8042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pedestrian-man_76859"/>
          <p:cNvSpPr>
            <a:spLocks noChangeAspect="1"/>
          </p:cNvSpPr>
          <p:nvPr/>
        </p:nvSpPr>
        <p:spPr bwMode="auto">
          <a:xfrm>
            <a:off x="2689029" y="3100601"/>
            <a:ext cx="236465" cy="503831"/>
          </a:xfrm>
          <a:custGeom>
            <a:avLst/>
            <a:gdLst>
              <a:gd name="connsiteX0" fmla="*/ 104496 w 279914"/>
              <a:gd name="connsiteY0" fmla="*/ 143708 h 596405"/>
              <a:gd name="connsiteX1" fmla="*/ 127925 w 279914"/>
              <a:gd name="connsiteY1" fmla="*/ 143708 h 596405"/>
              <a:gd name="connsiteX2" fmla="*/ 186257 w 279914"/>
              <a:gd name="connsiteY2" fmla="*/ 143708 h 596405"/>
              <a:gd name="connsiteX3" fmla="*/ 205383 w 279914"/>
              <a:gd name="connsiteY3" fmla="*/ 162809 h 596405"/>
              <a:gd name="connsiteX4" fmla="*/ 205383 w 279914"/>
              <a:gd name="connsiteY4" fmla="*/ 164720 h 596405"/>
              <a:gd name="connsiteX5" fmla="*/ 207774 w 279914"/>
              <a:gd name="connsiteY5" fmla="*/ 233006 h 596405"/>
              <a:gd name="connsiteX6" fmla="*/ 214946 w 279914"/>
              <a:gd name="connsiteY6" fmla="*/ 251152 h 596405"/>
              <a:gd name="connsiteX7" fmla="*/ 274713 w 279914"/>
              <a:gd name="connsiteY7" fmla="*/ 317051 h 596405"/>
              <a:gd name="connsiteX8" fmla="*/ 274713 w 279914"/>
              <a:gd name="connsiteY8" fmla="*/ 344270 h 596405"/>
              <a:gd name="connsiteX9" fmla="*/ 268019 w 279914"/>
              <a:gd name="connsiteY9" fmla="*/ 351433 h 596405"/>
              <a:gd name="connsiteX10" fmla="*/ 254631 w 279914"/>
              <a:gd name="connsiteY10" fmla="*/ 357163 h 596405"/>
              <a:gd name="connsiteX11" fmla="*/ 241243 w 279914"/>
              <a:gd name="connsiteY11" fmla="*/ 351433 h 596405"/>
              <a:gd name="connsiteX12" fmla="*/ 205383 w 279914"/>
              <a:gd name="connsiteY12" fmla="*/ 314186 h 596405"/>
              <a:gd name="connsiteX13" fmla="*/ 205383 w 279914"/>
              <a:gd name="connsiteY13" fmla="*/ 345225 h 596405"/>
              <a:gd name="connsiteX14" fmla="*/ 206339 w 279914"/>
              <a:gd name="connsiteY14" fmla="*/ 346658 h 596405"/>
              <a:gd name="connsiteX15" fmla="*/ 226421 w 279914"/>
              <a:gd name="connsiteY15" fmla="*/ 392023 h 596405"/>
              <a:gd name="connsiteX16" fmla="*/ 240287 w 279914"/>
              <a:gd name="connsiteY16" fmla="*/ 442641 h 596405"/>
              <a:gd name="connsiteX17" fmla="*/ 254631 w 279914"/>
              <a:gd name="connsiteY17" fmla="*/ 556293 h 596405"/>
              <a:gd name="connsiteX18" fmla="*/ 228334 w 279914"/>
              <a:gd name="connsiteY18" fmla="*/ 594495 h 596405"/>
              <a:gd name="connsiteX19" fmla="*/ 224030 w 279914"/>
              <a:gd name="connsiteY19" fmla="*/ 595450 h 596405"/>
              <a:gd name="connsiteX20" fmla="*/ 216858 w 279914"/>
              <a:gd name="connsiteY20" fmla="*/ 596405 h 596405"/>
              <a:gd name="connsiteX21" fmla="*/ 189126 w 279914"/>
              <a:gd name="connsiteY21" fmla="*/ 570619 h 596405"/>
              <a:gd name="connsiteX22" fmla="*/ 179085 w 279914"/>
              <a:gd name="connsiteY22" fmla="*/ 477501 h 596405"/>
              <a:gd name="connsiteX23" fmla="*/ 167132 w 279914"/>
              <a:gd name="connsiteY23" fmla="*/ 430225 h 596405"/>
              <a:gd name="connsiteX24" fmla="*/ 146572 w 279914"/>
              <a:gd name="connsiteY24" fmla="*/ 379607 h 596405"/>
              <a:gd name="connsiteX25" fmla="*/ 88239 w 279914"/>
              <a:gd name="connsiteY25" fmla="*/ 562023 h 596405"/>
              <a:gd name="connsiteX26" fmla="*/ 56681 w 279914"/>
              <a:gd name="connsiteY26" fmla="*/ 584945 h 596405"/>
              <a:gd name="connsiteX27" fmla="*/ 48075 w 279914"/>
              <a:gd name="connsiteY27" fmla="*/ 583989 h 596405"/>
              <a:gd name="connsiteX28" fmla="*/ 43772 w 279914"/>
              <a:gd name="connsiteY28" fmla="*/ 582557 h 596405"/>
              <a:gd name="connsiteX29" fmla="*/ 24646 w 279914"/>
              <a:gd name="connsiteY29" fmla="*/ 567754 h 596405"/>
              <a:gd name="connsiteX30" fmla="*/ 22734 w 279914"/>
              <a:gd name="connsiteY30" fmla="*/ 543877 h 596405"/>
              <a:gd name="connsiteX31" fmla="*/ 84892 w 279914"/>
              <a:gd name="connsiteY31" fmla="*/ 348568 h 596405"/>
              <a:gd name="connsiteX32" fmla="*/ 85370 w 279914"/>
              <a:gd name="connsiteY32" fmla="*/ 347135 h 596405"/>
              <a:gd name="connsiteX33" fmla="*/ 85370 w 279914"/>
              <a:gd name="connsiteY33" fmla="*/ 273596 h 596405"/>
              <a:gd name="connsiteX34" fmla="*/ 48553 w 279914"/>
              <a:gd name="connsiteY34" fmla="*/ 347135 h 596405"/>
              <a:gd name="connsiteX35" fmla="*/ 30862 w 279914"/>
              <a:gd name="connsiteY35" fmla="*/ 357641 h 596405"/>
              <a:gd name="connsiteX36" fmla="*/ 22734 w 279914"/>
              <a:gd name="connsiteY36" fmla="*/ 356208 h 596405"/>
              <a:gd name="connsiteX37" fmla="*/ 11258 w 279914"/>
              <a:gd name="connsiteY37" fmla="*/ 350956 h 596405"/>
              <a:gd name="connsiteX38" fmla="*/ 1217 w 279914"/>
              <a:gd name="connsiteY38" fmla="*/ 340450 h 596405"/>
              <a:gd name="connsiteX39" fmla="*/ 1695 w 279914"/>
              <a:gd name="connsiteY39" fmla="*/ 325647 h 596405"/>
              <a:gd name="connsiteX40" fmla="*/ 80588 w 279914"/>
              <a:gd name="connsiteY40" fmla="*/ 158512 h 596405"/>
              <a:gd name="connsiteX41" fmla="*/ 104496 w 279914"/>
              <a:gd name="connsiteY41" fmla="*/ 143708 h 596405"/>
              <a:gd name="connsiteX42" fmla="*/ 150882 w 279914"/>
              <a:gd name="connsiteY42" fmla="*/ 0 h 596405"/>
              <a:gd name="connsiteX43" fmla="*/ 214484 w 279914"/>
              <a:gd name="connsiteY43" fmla="*/ 63755 h 596405"/>
              <a:gd name="connsiteX44" fmla="*/ 150882 w 279914"/>
              <a:gd name="connsiteY44" fmla="*/ 127510 h 596405"/>
              <a:gd name="connsiteX45" fmla="*/ 87280 w 279914"/>
              <a:gd name="connsiteY45" fmla="*/ 63755 h 596405"/>
              <a:gd name="connsiteX46" fmla="*/ 150882 w 279914"/>
              <a:gd name="connsiteY46" fmla="*/ 0 h 596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279914" h="596405">
                <a:moveTo>
                  <a:pt x="104496" y="143708"/>
                </a:moveTo>
                <a:lnTo>
                  <a:pt x="127925" y="143708"/>
                </a:lnTo>
                <a:lnTo>
                  <a:pt x="186257" y="143708"/>
                </a:lnTo>
                <a:cubicBezTo>
                  <a:pt x="196777" y="143708"/>
                  <a:pt x="205383" y="152304"/>
                  <a:pt x="205383" y="162809"/>
                </a:cubicBezTo>
                <a:lnTo>
                  <a:pt x="205383" y="164720"/>
                </a:lnTo>
                <a:lnTo>
                  <a:pt x="207774" y="233006"/>
                </a:lnTo>
                <a:cubicBezTo>
                  <a:pt x="207774" y="238259"/>
                  <a:pt x="211121" y="246854"/>
                  <a:pt x="214946" y="251152"/>
                </a:cubicBezTo>
                <a:lnTo>
                  <a:pt x="274713" y="317051"/>
                </a:lnTo>
                <a:cubicBezTo>
                  <a:pt x="281885" y="324692"/>
                  <a:pt x="281407" y="336630"/>
                  <a:pt x="274713" y="344270"/>
                </a:cubicBezTo>
                <a:lnTo>
                  <a:pt x="268019" y="351433"/>
                </a:lnTo>
                <a:cubicBezTo>
                  <a:pt x="264672" y="355253"/>
                  <a:pt x="259891" y="357163"/>
                  <a:pt x="254631" y="357163"/>
                </a:cubicBezTo>
                <a:cubicBezTo>
                  <a:pt x="249372" y="357163"/>
                  <a:pt x="244590" y="355253"/>
                  <a:pt x="241243" y="351433"/>
                </a:cubicBezTo>
                <a:lnTo>
                  <a:pt x="205383" y="314186"/>
                </a:lnTo>
                <a:lnTo>
                  <a:pt x="205383" y="345225"/>
                </a:lnTo>
                <a:cubicBezTo>
                  <a:pt x="205861" y="345703"/>
                  <a:pt x="206339" y="346180"/>
                  <a:pt x="206339" y="346658"/>
                </a:cubicBezTo>
                <a:lnTo>
                  <a:pt x="226421" y="392023"/>
                </a:lnTo>
                <a:cubicBezTo>
                  <a:pt x="232159" y="405394"/>
                  <a:pt x="238375" y="428315"/>
                  <a:pt x="240287" y="442641"/>
                </a:cubicBezTo>
                <a:lnTo>
                  <a:pt x="254631" y="556293"/>
                </a:lnTo>
                <a:cubicBezTo>
                  <a:pt x="257022" y="573006"/>
                  <a:pt x="245069" y="590197"/>
                  <a:pt x="228334" y="594495"/>
                </a:cubicBezTo>
                <a:lnTo>
                  <a:pt x="224030" y="595450"/>
                </a:lnTo>
                <a:cubicBezTo>
                  <a:pt x="221640" y="595928"/>
                  <a:pt x="219249" y="596405"/>
                  <a:pt x="216858" y="596405"/>
                </a:cubicBezTo>
                <a:cubicBezTo>
                  <a:pt x="202514" y="596405"/>
                  <a:pt x="190561" y="585422"/>
                  <a:pt x="189126" y="570619"/>
                </a:cubicBezTo>
                <a:lnTo>
                  <a:pt x="179085" y="477501"/>
                </a:lnTo>
                <a:cubicBezTo>
                  <a:pt x="177651" y="464130"/>
                  <a:pt x="172391" y="442641"/>
                  <a:pt x="167132" y="430225"/>
                </a:cubicBezTo>
                <a:lnTo>
                  <a:pt x="146572" y="379607"/>
                </a:lnTo>
                <a:lnTo>
                  <a:pt x="88239" y="562023"/>
                </a:lnTo>
                <a:cubicBezTo>
                  <a:pt x="83935" y="575394"/>
                  <a:pt x="71026" y="584945"/>
                  <a:pt x="56681" y="584945"/>
                </a:cubicBezTo>
                <a:cubicBezTo>
                  <a:pt x="53813" y="584945"/>
                  <a:pt x="50944" y="584467"/>
                  <a:pt x="48075" y="583989"/>
                </a:cubicBezTo>
                <a:lnTo>
                  <a:pt x="43772" y="582557"/>
                </a:lnTo>
                <a:cubicBezTo>
                  <a:pt x="35643" y="580647"/>
                  <a:pt x="28949" y="574916"/>
                  <a:pt x="24646" y="567754"/>
                </a:cubicBezTo>
                <a:cubicBezTo>
                  <a:pt x="20821" y="560113"/>
                  <a:pt x="19865" y="551995"/>
                  <a:pt x="22734" y="543877"/>
                </a:cubicBezTo>
                <a:lnTo>
                  <a:pt x="84892" y="348568"/>
                </a:lnTo>
                <a:cubicBezTo>
                  <a:pt x="85370" y="348090"/>
                  <a:pt x="85370" y="347613"/>
                  <a:pt x="85370" y="347135"/>
                </a:cubicBezTo>
                <a:lnTo>
                  <a:pt x="85370" y="273596"/>
                </a:lnTo>
                <a:lnTo>
                  <a:pt x="48553" y="347135"/>
                </a:lnTo>
                <a:cubicBezTo>
                  <a:pt x="45206" y="353343"/>
                  <a:pt x="38512" y="357641"/>
                  <a:pt x="30862" y="357641"/>
                </a:cubicBezTo>
                <a:cubicBezTo>
                  <a:pt x="27993" y="357641"/>
                  <a:pt x="25602" y="357163"/>
                  <a:pt x="22734" y="356208"/>
                </a:cubicBezTo>
                <a:lnTo>
                  <a:pt x="11258" y="350956"/>
                </a:lnTo>
                <a:cubicBezTo>
                  <a:pt x="6477" y="349045"/>
                  <a:pt x="3130" y="345225"/>
                  <a:pt x="1217" y="340450"/>
                </a:cubicBezTo>
                <a:cubicBezTo>
                  <a:pt x="-695" y="335675"/>
                  <a:pt x="-217" y="330422"/>
                  <a:pt x="1695" y="325647"/>
                </a:cubicBezTo>
                <a:lnTo>
                  <a:pt x="80588" y="158512"/>
                </a:lnTo>
                <a:cubicBezTo>
                  <a:pt x="84892" y="150394"/>
                  <a:pt x="95411" y="143708"/>
                  <a:pt x="104496" y="143708"/>
                </a:cubicBezTo>
                <a:close/>
                <a:moveTo>
                  <a:pt x="150882" y="0"/>
                </a:moveTo>
                <a:cubicBezTo>
                  <a:pt x="186008" y="0"/>
                  <a:pt x="214484" y="28544"/>
                  <a:pt x="214484" y="63755"/>
                </a:cubicBezTo>
                <a:cubicBezTo>
                  <a:pt x="214484" y="98966"/>
                  <a:pt x="186008" y="127510"/>
                  <a:pt x="150882" y="127510"/>
                </a:cubicBezTo>
                <a:cubicBezTo>
                  <a:pt x="115756" y="127510"/>
                  <a:pt x="87280" y="98966"/>
                  <a:pt x="87280" y="63755"/>
                </a:cubicBezTo>
                <a:cubicBezTo>
                  <a:pt x="87280" y="28544"/>
                  <a:pt x="115756" y="0"/>
                  <a:pt x="150882" y="0"/>
                </a:cubicBezTo>
                <a:close/>
              </a:path>
            </a:pathLst>
          </a:custGeom>
          <a:solidFill>
            <a:srgbClr val="FDB193"/>
          </a:solidFill>
          <a:ln>
            <a:noFill/>
          </a:ln>
        </p:spPr>
      </p:sp>
      <p:sp>
        <p:nvSpPr>
          <p:cNvPr id="13" name="6"/>
          <p:cNvSpPr txBox="1">
            <a:spLocks noChangeArrowheads="1"/>
          </p:cNvSpPr>
          <p:nvPr/>
        </p:nvSpPr>
        <p:spPr bwMode="auto">
          <a:xfrm>
            <a:off x="1892050" y="4303433"/>
            <a:ext cx="188336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4" name="TextBox 51"/>
          <p:cNvSpPr txBox="1"/>
          <p:nvPr/>
        </p:nvSpPr>
        <p:spPr>
          <a:xfrm>
            <a:off x="2236871" y="3930323"/>
            <a:ext cx="1205177" cy="270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实地研究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Rectangle 17"/>
          <p:cNvSpPr/>
          <p:nvPr/>
        </p:nvSpPr>
        <p:spPr>
          <a:xfrm>
            <a:off x="4741523" y="2329647"/>
            <a:ext cx="2692676" cy="3499654"/>
          </a:xfrm>
          <a:prstGeom prst="rect">
            <a:avLst/>
          </a:prstGeom>
          <a:solidFill>
            <a:srgbClr val="F6D54C"/>
          </a:solidFill>
          <a:ln>
            <a:noFill/>
          </a:ln>
          <a:effectLst>
            <a:outerShdw blurRad="254000" dist="38100" dir="33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5995153" y="1"/>
            <a:ext cx="206906" cy="2415696"/>
            <a:chOff x="5664198" y="-884238"/>
            <a:chExt cx="547688" cy="6394451"/>
          </a:xfrm>
        </p:grpSpPr>
        <p:sp>
          <p:nvSpPr>
            <p:cNvPr id="17" name="Freeform 12"/>
            <p:cNvSpPr/>
            <p:nvPr/>
          </p:nvSpPr>
          <p:spPr bwMode="auto">
            <a:xfrm>
              <a:off x="5664198" y="5210176"/>
              <a:ext cx="547688" cy="300037"/>
            </a:xfrm>
            <a:custGeom>
              <a:avLst/>
              <a:gdLst>
                <a:gd name="T0" fmla="*/ 143 w 143"/>
                <a:gd name="T1" fmla="*/ 4 h 80"/>
                <a:gd name="T2" fmla="*/ 138 w 143"/>
                <a:gd name="T3" fmla="*/ 0 h 80"/>
                <a:gd name="T4" fmla="*/ 5 w 143"/>
                <a:gd name="T5" fmla="*/ 0 h 80"/>
                <a:gd name="T6" fmla="*/ 0 w 143"/>
                <a:gd name="T7" fmla="*/ 4 h 80"/>
                <a:gd name="T8" fmla="*/ 0 w 143"/>
                <a:gd name="T9" fmla="*/ 75 h 80"/>
                <a:gd name="T10" fmla="*/ 5 w 143"/>
                <a:gd name="T11" fmla="*/ 80 h 80"/>
                <a:gd name="T12" fmla="*/ 24 w 143"/>
                <a:gd name="T13" fmla="*/ 80 h 80"/>
                <a:gd name="T14" fmla="*/ 24 w 143"/>
                <a:gd name="T15" fmla="*/ 79 h 80"/>
                <a:gd name="T16" fmla="*/ 35 w 143"/>
                <a:gd name="T17" fmla="*/ 68 h 80"/>
                <a:gd name="T18" fmla="*/ 46 w 143"/>
                <a:gd name="T19" fmla="*/ 79 h 80"/>
                <a:gd name="T20" fmla="*/ 46 w 143"/>
                <a:gd name="T21" fmla="*/ 80 h 80"/>
                <a:gd name="T22" fmla="*/ 99 w 143"/>
                <a:gd name="T23" fmla="*/ 80 h 80"/>
                <a:gd name="T24" fmla="*/ 99 w 143"/>
                <a:gd name="T25" fmla="*/ 79 h 80"/>
                <a:gd name="T26" fmla="*/ 110 w 143"/>
                <a:gd name="T27" fmla="*/ 68 h 80"/>
                <a:gd name="T28" fmla="*/ 121 w 143"/>
                <a:gd name="T29" fmla="*/ 79 h 80"/>
                <a:gd name="T30" fmla="*/ 121 w 143"/>
                <a:gd name="T31" fmla="*/ 80 h 80"/>
                <a:gd name="T32" fmla="*/ 138 w 143"/>
                <a:gd name="T33" fmla="*/ 80 h 80"/>
                <a:gd name="T34" fmla="*/ 143 w 143"/>
                <a:gd name="T35" fmla="*/ 75 h 80"/>
                <a:gd name="T36" fmla="*/ 143 w 143"/>
                <a:gd name="T37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80">
                  <a:moveTo>
                    <a:pt x="143" y="4"/>
                  </a:moveTo>
                  <a:cubicBezTo>
                    <a:pt x="143" y="2"/>
                    <a:pt x="140" y="0"/>
                    <a:pt x="13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4" y="73"/>
                    <a:pt x="29" y="68"/>
                    <a:pt x="35" y="68"/>
                  </a:cubicBezTo>
                  <a:cubicBezTo>
                    <a:pt x="41" y="68"/>
                    <a:pt x="46" y="73"/>
                    <a:pt x="46" y="79"/>
                  </a:cubicBezTo>
                  <a:cubicBezTo>
                    <a:pt x="46" y="79"/>
                    <a:pt x="46" y="79"/>
                    <a:pt x="46" y="80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73"/>
                    <a:pt x="104" y="68"/>
                    <a:pt x="110" y="68"/>
                  </a:cubicBezTo>
                  <a:cubicBezTo>
                    <a:pt x="116" y="68"/>
                    <a:pt x="121" y="73"/>
                    <a:pt x="121" y="79"/>
                  </a:cubicBezTo>
                  <a:cubicBezTo>
                    <a:pt x="121" y="79"/>
                    <a:pt x="121" y="79"/>
                    <a:pt x="121" y="80"/>
                  </a:cubicBezTo>
                  <a:cubicBezTo>
                    <a:pt x="138" y="80"/>
                    <a:pt x="138" y="80"/>
                    <a:pt x="138" y="80"/>
                  </a:cubicBezTo>
                  <a:cubicBezTo>
                    <a:pt x="140" y="80"/>
                    <a:pt x="143" y="78"/>
                    <a:pt x="143" y="75"/>
                  </a:cubicBezTo>
                  <a:lnTo>
                    <a:pt x="143" y="4"/>
                  </a:lnTo>
                  <a:close/>
                </a:path>
              </a:pathLst>
            </a:custGeom>
            <a:solidFill>
              <a:srgbClr val="41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6005509" y="5210176"/>
              <a:ext cx="79374" cy="258762"/>
            </a:xfrm>
            <a:custGeom>
              <a:avLst/>
              <a:gdLst>
                <a:gd name="T0" fmla="*/ 2 w 21"/>
                <a:gd name="T1" fmla="*/ 0 h 69"/>
                <a:gd name="T2" fmla="*/ 0 w 21"/>
                <a:gd name="T3" fmla="*/ 9 h 69"/>
                <a:gd name="T4" fmla="*/ 16 w 21"/>
                <a:gd name="T5" fmla="*/ 69 h 69"/>
                <a:gd name="T6" fmla="*/ 21 w 21"/>
                <a:gd name="T7" fmla="*/ 68 h 69"/>
                <a:gd name="T8" fmla="*/ 21 w 21"/>
                <a:gd name="T9" fmla="*/ 68 h 69"/>
                <a:gd name="T10" fmla="*/ 6 w 21"/>
                <a:gd name="T11" fmla="*/ 8 h 69"/>
                <a:gd name="T12" fmla="*/ 8 w 21"/>
                <a:gd name="T13" fmla="*/ 0 h 69"/>
                <a:gd name="T14" fmla="*/ 2 w 21"/>
                <a:gd name="T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69">
                  <a:moveTo>
                    <a:pt x="2" y="0"/>
                  </a:moveTo>
                  <a:cubicBezTo>
                    <a:pt x="0" y="3"/>
                    <a:pt x="0" y="6"/>
                    <a:pt x="0" y="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9" y="68"/>
                    <a:pt x="2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5"/>
                    <a:pt x="6" y="2"/>
                    <a:pt x="8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5786435" y="5210176"/>
              <a:ext cx="84139" cy="255588"/>
            </a:xfrm>
            <a:custGeom>
              <a:avLst/>
              <a:gdLst>
                <a:gd name="T0" fmla="*/ 0 w 22"/>
                <a:gd name="T1" fmla="*/ 68 h 68"/>
                <a:gd name="T2" fmla="*/ 3 w 22"/>
                <a:gd name="T3" fmla="*/ 68 h 68"/>
                <a:gd name="T4" fmla="*/ 6 w 22"/>
                <a:gd name="T5" fmla="*/ 68 h 68"/>
                <a:gd name="T6" fmla="*/ 22 w 22"/>
                <a:gd name="T7" fmla="*/ 9 h 68"/>
                <a:gd name="T8" fmla="*/ 22 w 22"/>
                <a:gd name="T9" fmla="*/ 8 h 68"/>
                <a:gd name="T10" fmla="*/ 20 w 22"/>
                <a:gd name="T11" fmla="*/ 0 h 68"/>
                <a:gd name="T12" fmla="*/ 14 w 22"/>
                <a:gd name="T13" fmla="*/ 0 h 68"/>
                <a:gd name="T14" fmla="*/ 14 w 22"/>
                <a:gd name="T15" fmla="*/ 0 h 68"/>
                <a:gd name="T16" fmla="*/ 16 w 22"/>
                <a:gd name="T17" fmla="*/ 8 h 68"/>
                <a:gd name="T18" fmla="*/ 0 w 22"/>
                <a:gd name="T1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68">
                  <a:moveTo>
                    <a:pt x="0" y="68"/>
                  </a:moveTo>
                  <a:cubicBezTo>
                    <a:pt x="1" y="68"/>
                    <a:pt x="2" y="68"/>
                    <a:pt x="3" y="68"/>
                  </a:cubicBezTo>
                  <a:cubicBezTo>
                    <a:pt x="4" y="68"/>
                    <a:pt x="5" y="68"/>
                    <a:pt x="6" y="6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6"/>
                    <a:pt x="22" y="3"/>
                    <a:pt x="2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2"/>
                    <a:pt x="16" y="5"/>
                    <a:pt x="16" y="8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5783264" y="-884238"/>
              <a:ext cx="309563" cy="6383339"/>
            </a:xfrm>
            <a:custGeom>
              <a:avLst/>
              <a:gdLst>
                <a:gd name="T0" fmla="*/ 64 w 81"/>
                <a:gd name="T1" fmla="*/ 1601 h 1699"/>
                <a:gd name="T2" fmla="*/ 66 w 81"/>
                <a:gd name="T3" fmla="*/ 1589 h 1699"/>
                <a:gd name="T4" fmla="*/ 71 w 81"/>
                <a:gd name="T5" fmla="*/ 1580 h 1699"/>
                <a:gd name="T6" fmla="*/ 63 w 81"/>
                <a:gd name="T7" fmla="*/ 1555 h 1699"/>
                <a:gd name="T8" fmla="*/ 44 w 81"/>
                <a:gd name="T9" fmla="*/ 1550 h 1699"/>
                <a:gd name="T10" fmla="*/ 44 w 81"/>
                <a:gd name="T11" fmla="*/ 0 h 1699"/>
                <a:gd name="T12" fmla="*/ 37 w 81"/>
                <a:gd name="T13" fmla="*/ 0 h 1699"/>
                <a:gd name="T14" fmla="*/ 37 w 81"/>
                <a:gd name="T15" fmla="*/ 1550 h 1699"/>
                <a:gd name="T16" fmla="*/ 18 w 81"/>
                <a:gd name="T17" fmla="*/ 1555 h 1699"/>
                <a:gd name="T18" fmla="*/ 10 w 81"/>
                <a:gd name="T19" fmla="*/ 1580 h 1699"/>
                <a:gd name="T20" fmla="*/ 15 w 81"/>
                <a:gd name="T21" fmla="*/ 1589 h 1699"/>
                <a:gd name="T22" fmla="*/ 17 w 81"/>
                <a:gd name="T23" fmla="*/ 1601 h 1699"/>
                <a:gd name="T24" fmla="*/ 0 w 81"/>
                <a:gd name="T25" fmla="*/ 1695 h 1699"/>
                <a:gd name="T26" fmla="*/ 2 w 81"/>
                <a:gd name="T27" fmla="*/ 1698 h 1699"/>
                <a:gd name="T28" fmla="*/ 6 w 81"/>
                <a:gd name="T29" fmla="*/ 1696 h 1699"/>
                <a:gd name="T30" fmla="*/ 23 w 81"/>
                <a:gd name="T31" fmla="*/ 1602 h 1699"/>
                <a:gd name="T32" fmla="*/ 23 w 81"/>
                <a:gd name="T33" fmla="*/ 1602 h 1699"/>
                <a:gd name="T34" fmla="*/ 20 w 81"/>
                <a:gd name="T35" fmla="*/ 1587 h 1699"/>
                <a:gd name="T36" fmla="*/ 15 w 81"/>
                <a:gd name="T37" fmla="*/ 1577 h 1699"/>
                <a:gd name="T38" fmla="*/ 21 w 81"/>
                <a:gd name="T39" fmla="*/ 1561 h 1699"/>
                <a:gd name="T40" fmla="*/ 37 w 81"/>
                <a:gd name="T41" fmla="*/ 1556 h 1699"/>
                <a:gd name="T42" fmla="*/ 37 w 81"/>
                <a:gd name="T43" fmla="*/ 1561 h 1699"/>
                <a:gd name="T44" fmla="*/ 40 w 81"/>
                <a:gd name="T45" fmla="*/ 1564 h 1699"/>
                <a:gd name="T46" fmla="*/ 44 w 81"/>
                <a:gd name="T47" fmla="*/ 1561 h 1699"/>
                <a:gd name="T48" fmla="*/ 44 w 81"/>
                <a:gd name="T49" fmla="*/ 1556 h 1699"/>
                <a:gd name="T50" fmla="*/ 60 w 81"/>
                <a:gd name="T51" fmla="*/ 1561 h 1699"/>
                <a:gd name="T52" fmla="*/ 66 w 81"/>
                <a:gd name="T53" fmla="*/ 1577 h 1699"/>
                <a:gd name="T54" fmla="*/ 61 w 81"/>
                <a:gd name="T55" fmla="*/ 1586 h 1699"/>
                <a:gd name="T56" fmla="*/ 58 w 81"/>
                <a:gd name="T57" fmla="*/ 1602 h 1699"/>
                <a:gd name="T58" fmla="*/ 75 w 81"/>
                <a:gd name="T59" fmla="*/ 1696 h 1699"/>
                <a:gd name="T60" fmla="*/ 78 w 81"/>
                <a:gd name="T61" fmla="*/ 1699 h 1699"/>
                <a:gd name="T62" fmla="*/ 79 w 81"/>
                <a:gd name="T63" fmla="*/ 1698 h 1699"/>
                <a:gd name="T64" fmla="*/ 81 w 81"/>
                <a:gd name="T65" fmla="*/ 1695 h 1699"/>
                <a:gd name="T66" fmla="*/ 64 w 81"/>
                <a:gd name="T67" fmla="*/ 1601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1" h="1699">
                  <a:moveTo>
                    <a:pt x="64" y="1601"/>
                  </a:moveTo>
                  <a:cubicBezTo>
                    <a:pt x="64" y="1597"/>
                    <a:pt x="64" y="1593"/>
                    <a:pt x="66" y="1589"/>
                  </a:cubicBezTo>
                  <a:cubicBezTo>
                    <a:pt x="71" y="1580"/>
                    <a:pt x="71" y="1580"/>
                    <a:pt x="71" y="1580"/>
                  </a:cubicBezTo>
                  <a:cubicBezTo>
                    <a:pt x="76" y="1571"/>
                    <a:pt x="72" y="1560"/>
                    <a:pt x="63" y="1555"/>
                  </a:cubicBezTo>
                  <a:cubicBezTo>
                    <a:pt x="57" y="1552"/>
                    <a:pt x="51" y="1550"/>
                    <a:pt x="44" y="155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550"/>
                    <a:pt x="37" y="1550"/>
                    <a:pt x="37" y="1550"/>
                  </a:cubicBezTo>
                  <a:cubicBezTo>
                    <a:pt x="30" y="1551"/>
                    <a:pt x="24" y="1552"/>
                    <a:pt x="18" y="1555"/>
                  </a:cubicBezTo>
                  <a:cubicBezTo>
                    <a:pt x="9" y="1560"/>
                    <a:pt x="5" y="1571"/>
                    <a:pt x="10" y="1580"/>
                  </a:cubicBezTo>
                  <a:cubicBezTo>
                    <a:pt x="15" y="1589"/>
                    <a:pt x="15" y="1589"/>
                    <a:pt x="15" y="1589"/>
                  </a:cubicBezTo>
                  <a:cubicBezTo>
                    <a:pt x="17" y="1593"/>
                    <a:pt x="17" y="1597"/>
                    <a:pt x="17" y="1601"/>
                  </a:cubicBezTo>
                  <a:cubicBezTo>
                    <a:pt x="0" y="1695"/>
                    <a:pt x="0" y="1695"/>
                    <a:pt x="0" y="1695"/>
                  </a:cubicBezTo>
                  <a:cubicBezTo>
                    <a:pt x="0" y="1696"/>
                    <a:pt x="1" y="1698"/>
                    <a:pt x="2" y="1698"/>
                  </a:cubicBezTo>
                  <a:cubicBezTo>
                    <a:pt x="4" y="1698"/>
                    <a:pt x="5" y="1697"/>
                    <a:pt x="6" y="1696"/>
                  </a:cubicBezTo>
                  <a:cubicBezTo>
                    <a:pt x="23" y="1602"/>
                    <a:pt x="23" y="1602"/>
                    <a:pt x="23" y="1602"/>
                  </a:cubicBezTo>
                  <a:cubicBezTo>
                    <a:pt x="23" y="1602"/>
                    <a:pt x="23" y="1602"/>
                    <a:pt x="23" y="1602"/>
                  </a:cubicBezTo>
                  <a:cubicBezTo>
                    <a:pt x="24" y="1596"/>
                    <a:pt x="23" y="1591"/>
                    <a:pt x="20" y="1587"/>
                  </a:cubicBezTo>
                  <a:cubicBezTo>
                    <a:pt x="15" y="1577"/>
                    <a:pt x="15" y="1577"/>
                    <a:pt x="15" y="1577"/>
                  </a:cubicBezTo>
                  <a:cubicBezTo>
                    <a:pt x="12" y="1571"/>
                    <a:pt x="15" y="1564"/>
                    <a:pt x="21" y="1561"/>
                  </a:cubicBezTo>
                  <a:cubicBezTo>
                    <a:pt x="26" y="1558"/>
                    <a:pt x="31" y="1557"/>
                    <a:pt x="37" y="1556"/>
                  </a:cubicBezTo>
                  <a:cubicBezTo>
                    <a:pt x="37" y="1561"/>
                    <a:pt x="37" y="1561"/>
                    <a:pt x="37" y="1561"/>
                  </a:cubicBezTo>
                  <a:cubicBezTo>
                    <a:pt x="37" y="1562"/>
                    <a:pt x="39" y="1564"/>
                    <a:pt x="40" y="1564"/>
                  </a:cubicBezTo>
                  <a:cubicBezTo>
                    <a:pt x="42" y="1564"/>
                    <a:pt x="44" y="1562"/>
                    <a:pt x="44" y="1561"/>
                  </a:cubicBezTo>
                  <a:cubicBezTo>
                    <a:pt x="44" y="1556"/>
                    <a:pt x="44" y="1556"/>
                    <a:pt x="44" y="1556"/>
                  </a:cubicBezTo>
                  <a:cubicBezTo>
                    <a:pt x="50" y="1556"/>
                    <a:pt x="55" y="1558"/>
                    <a:pt x="60" y="1561"/>
                  </a:cubicBezTo>
                  <a:cubicBezTo>
                    <a:pt x="66" y="1564"/>
                    <a:pt x="69" y="1571"/>
                    <a:pt x="66" y="1577"/>
                  </a:cubicBezTo>
                  <a:cubicBezTo>
                    <a:pt x="61" y="1586"/>
                    <a:pt x="61" y="1586"/>
                    <a:pt x="61" y="1586"/>
                  </a:cubicBezTo>
                  <a:cubicBezTo>
                    <a:pt x="58" y="1591"/>
                    <a:pt x="58" y="1597"/>
                    <a:pt x="58" y="1602"/>
                  </a:cubicBezTo>
                  <a:cubicBezTo>
                    <a:pt x="75" y="1696"/>
                    <a:pt x="75" y="1696"/>
                    <a:pt x="75" y="1696"/>
                  </a:cubicBezTo>
                  <a:cubicBezTo>
                    <a:pt x="75" y="1697"/>
                    <a:pt x="77" y="1699"/>
                    <a:pt x="78" y="1699"/>
                  </a:cubicBezTo>
                  <a:cubicBezTo>
                    <a:pt x="78" y="1699"/>
                    <a:pt x="78" y="1698"/>
                    <a:pt x="79" y="1698"/>
                  </a:cubicBezTo>
                  <a:cubicBezTo>
                    <a:pt x="80" y="1698"/>
                    <a:pt x="81" y="1697"/>
                    <a:pt x="81" y="1695"/>
                  </a:cubicBezTo>
                  <a:lnTo>
                    <a:pt x="64" y="1601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21" name="椭圆 20"/>
          <p:cNvSpPr/>
          <p:nvPr/>
        </p:nvSpPr>
        <p:spPr>
          <a:xfrm>
            <a:off x="5685741" y="2922079"/>
            <a:ext cx="804280" cy="8042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3"/>
          <p:cNvSpPr txBox="1">
            <a:spLocks noChangeArrowheads="1"/>
          </p:cNvSpPr>
          <p:nvPr/>
        </p:nvSpPr>
        <p:spPr bwMode="auto">
          <a:xfrm>
            <a:off x="5168904" y="4303433"/>
            <a:ext cx="188336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23" name="TextBox 51"/>
          <p:cNvSpPr txBox="1"/>
          <p:nvPr/>
        </p:nvSpPr>
        <p:spPr>
          <a:xfrm>
            <a:off x="5513725" y="3930323"/>
            <a:ext cx="1205177" cy="270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调查研究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search-magnifier_57477"/>
          <p:cNvSpPr>
            <a:spLocks noChangeAspect="1"/>
          </p:cNvSpPr>
          <p:nvPr/>
        </p:nvSpPr>
        <p:spPr bwMode="auto">
          <a:xfrm>
            <a:off x="5869727" y="3100742"/>
            <a:ext cx="408808" cy="408201"/>
          </a:xfrm>
          <a:custGeom>
            <a:avLst/>
            <a:gdLst>
              <a:gd name="connsiteX0" fmla="*/ 314908 w 606774"/>
              <a:gd name="connsiteY0" fmla="*/ 144967 h 605874"/>
              <a:gd name="connsiteX1" fmla="*/ 332463 w 606774"/>
              <a:gd name="connsiteY1" fmla="*/ 152733 h 605874"/>
              <a:gd name="connsiteX2" fmla="*/ 371086 w 606774"/>
              <a:gd name="connsiteY2" fmla="*/ 248648 h 605874"/>
              <a:gd name="connsiteX3" fmla="*/ 345943 w 606774"/>
              <a:gd name="connsiteY3" fmla="*/ 273652 h 605874"/>
              <a:gd name="connsiteX4" fmla="*/ 320895 w 606774"/>
              <a:gd name="connsiteY4" fmla="*/ 248648 h 605874"/>
              <a:gd name="connsiteX5" fmla="*/ 296038 w 606774"/>
              <a:gd name="connsiteY5" fmla="*/ 187281 h 605874"/>
              <a:gd name="connsiteX6" fmla="*/ 296994 w 606774"/>
              <a:gd name="connsiteY6" fmla="*/ 151874 h 605874"/>
              <a:gd name="connsiteX7" fmla="*/ 314908 w 606774"/>
              <a:gd name="connsiteY7" fmla="*/ 144967 h 605874"/>
              <a:gd name="connsiteX8" fmla="*/ 226175 w 606774"/>
              <a:gd name="connsiteY8" fmla="*/ 107542 h 605874"/>
              <a:gd name="connsiteX9" fmla="*/ 262324 w 606774"/>
              <a:gd name="connsiteY9" fmla="*/ 111934 h 605874"/>
              <a:gd name="connsiteX10" fmla="*/ 280590 w 606774"/>
              <a:gd name="connsiteY10" fmla="*/ 142386 h 605874"/>
              <a:gd name="connsiteX11" fmla="*/ 256203 w 606774"/>
              <a:gd name="connsiteY11" fmla="*/ 161383 h 605874"/>
              <a:gd name="connsiteX12" fmla="*/ 250083 w 606774"/>
              <a:gd name="connsiteY12" fmla="*/ 160620 h 605874"/>
              <a:gd name="connsiteX13" fmla="*/ 226175 w 606774"/>
              <a:gd name="connsiteY13" fmla="*/ 157660 h 605874"/>
              <a:gd name="connsiteX14" fmla="*/ 201023 w 606774"/>
              <a:gd name="connsiteY14" fmla="*/ 132553 h 605874"/>
              <a:gd name="connsiteX15" fmla="*/ 226175 w 606774"/>
              <a:gd name="connsiteY15" fmla="*/ 107542 h 605874"/>
              <a:gd name="connsiteX16" fmla="*/ 240497 w 606774"/>
              <a:gd name="connsiteY16" fmla="*/ 82367 h 605874"/>
              <a:gd name="connsiteX17" fmla="*/ 128649 w 606774"/>
              <a:gd name="connsiteY17" fmla="*/ 128562 h 605874"/>
              <a:gd name="connsiteX18" fmla="*/ 128649 w 606774"/>
              <a:gd name="connsiteY18" fmla="*/ 351709 h 605874"/>
              <a:gd name="connsiteX19" fmla="*/ 240497 w 606774"/>
              <a:gd name="connsiteY19" fmla="*/ 397999 h 605874"/>
              <a:gd name="connsiteX20" fmla="*/ 352249 w 606774"/>
              <a:gd name="connsiteY20" fmla="*/ 351709 h 605874"/>
              <a:gd name="connsiteX21" fmla="*/ 398518 w 606774"/>
              <a:gd name="connsiteY21" fmla="*/ 240136 h 605874"/>
              <a:gd name="connsiteX22" fmla="*/ 352249 w 606774"/>
              <a:gd name="connsiteY22" fmla="*/ 128562 h 605874"/>
              <a:gd name="connsiteX23" fmla="*/ 240497 w 606774"/>
              <a:gd name="connsiteY23" fmla="*/ 82367 h 605874"/>
              <a:gd name="connsiteX24" fmla="*/ 240497 w 606774"/>
              <a:gd name="connsiteY24" fmla="*/ 0 h 605874"/>
              <a:gd name="connsiteX25" fmla="*/ 410563 w 606774"/>
              <a:gd name="connsiteY25" fmla="*/ 70341 h 605874"/>
              <a:gd name="connsiteX26" fmla="*/ 481018 w 606774"/>
              <a:gd name="connsiteY26" fmla="*/ 240136 h 605874"/>
              <a:gd name="connsiteX27" fmla="*/ 439624 w 606774"/>
              <a:gd name="connsiteY27" fmla="*/ 374806 h 605874"/>
              <a:gd name="connsiteX28" fmla="*/ 593439 w 606774"/>
              <a:gd name="connsiteY28" fmla="*/ 528374 h 605874"/>
              <a:gd name="connsiteX29" fmla="*/ 593439 w 606774"/>
              <a:gd name="connsiteY29" fmla="*/ 592608 h 605874"/>
              <a:gd name="connsiteX30" fmla="*/ 561319 w 606774"/>
              <a:gd name="connsiteY30" fmla="*/ 605874 h 605874"/>
              <a:gd name="connsiteX31" fmla="*/ 529103 w 606774"/>
              <a:gd name="connsiteY31" fmla="*/ 592608 h 605874"/>
              <a:gd name="connsiteX32" fmla="*/ 375384 w 606774"/>
              <a:gd name="connsiteY32" fmla="*/ 439039 h 605874"/>
              <a:gd name="connsiteX33" fmla="*/ 240497 w 606774"/>
              <a:gd name="connsiteY33" fmla="*/ 480271 h 605874"/>
              <a:gd name="connsiteX34" fmla="*/ 70335 w 606774"/>
              <a:gd name="connsiteY34" fmla="*/ 409929 h 605874"/>
              <a:gd name="connsiteX35" fmla="*/ 70335 w 606774"/>
              <a:gd name="connsiteY35" fmla="*/ 70341 h 605874"/>
              <a:gd name="connsiteX36" fmla="*/ 240497 w 606774"/>
              <a:gd name="connsiteY36" fmla="*/ 0 h 605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6774" h="605874">
                <a:moveTo>
                  <a:pt x="314908" y="144967"/>
                </a:moveTo>
                <a:cubicBezTo>
                  <a:pt x="321325" y="145122"/>
                  <a:pt x="327683" y="147723"/>
                  <a:pt x="332463" y="152733"/>
                </a:cubicBezTo>
                <a:cubicBezTo>
                  <a:pt x="357319" y="178883"/>
                  <a:pt x="371086" y="212954"/>
                  <a:pt x="371086" y="248648"/>
                </a:cubicBezTo>
                <a:cubicBezTo>
                  <a:pt x="371086" y="262486"/>
                  <a:pt x="359805" y="273652"/>
                  <a:pt x="345943" y="273652"/>
                </a:cubicBezTo>
                <a:cubicBezTo>
                  <a:pt x="332080" y="273652"/>
                  <a:pt x="320895" y="262486"/>
                  <a:pt x="320895" y="248648"/>
                </a:cubicBezTo>
                <a:cubicBezTo>
                  <a:pt x="320895" y="225838"/>
                  <a:pt x="312100" y="204078"/>
                  <a:pt x="296038" y="187281"/>
                </a:cubicBezTo>
                <a:cubicBezTo>
                  <a:pt x="286478" y="177260"/>
                  <a:pt x="286956" y="161418"/>
                  <a:pt x="296994" y="151874"/>
                </a:cubicBezTo>
                <a:cubicBezTo>
                  <a:pt x="302013" y="147102"/>
                  <a:pt x="308491" y="144812"/>
                  <a:pt x="314908" y="144967"/>
                </a:cubicBezTo>
                <a:close/>
                <a:moveTo>
                  <a:pt x="226175" y="107542"/>
                </a:moveTo>
                <a:cubicBezTo>
                  <a:pt x="238416" y="107542"/>
                  <a:pt x="250561" y="108974"/>
                  <a:pt x="262324" y="111934"/>
                </a:cubicBezTo>
                <a:cubicBezTo>
                  <a:pt x="275808" y="115275"/>
                  <a:pt x="283937" y="128926"/>
                  <a:pt x="280590" y="142386"/>
                </a:cubicBezTo>
                <a:cubicBezTo>
                  <a:pt x="277721" y="153746"/>
                  <a:pt x="267488" y="161383"/>
                  <a:pt x="256203" y="161383"/>
                </a:cubicBezTo>
                <a:cubicBezTo>
                  <a:pt x="254195" y="161383"/>
                  <a:pt x="252187" y="161097"/>
                  <a:pt x="250083" y="160620"/>
                </a:cubicBezTo>
                <a:cubicBezTo>
                  <a:pt x="242337" y="158615"/>
                  <a:pt x="234303" y="157660"/>
                  <a:pt x="226175" y="157660"/>
                </a:cubicBezTo>
                <a:cubicBezTo>
                  <a:pt x="212308" y="157660"/>
                  <a:pt x="201023" y="146396"/>
                  <a:pt x="201023" y="132553"/>
                </a:cubicBezTo>
                <a:cubicBezTo>
                  <a:pt x="201023" y="118711"/>
                  <a:pt x="212308" y="107542"/>
                  <a:pt x="226175" y="107542"/>
                </a:cubicBezTo>
                <a:close/>
                <a:moveTo>
                  <a:pt x="240497" y="82367"/>
                </a:moveTo>
                <a:cubicBezTo>
                  <a:pt x="198243" y="82367"/>
                  <a:pt x="158571" y="98784"/>
                  <a:pt x="128649" y="128562"/>
                </a:cubicBezTo>
                <a:cubicBezTo>
                  <a:pt x="67085" y="190123"/>
                  <a:pt x="67085" y="290243"/>
                  <a:pt x="128649" y="351709"/>
                </a:cubicBezTo>
                <a:cubicBezTo>
                  <a:pt x="158571" y="381583"/>
                  <a:pt x="198243" y="397999"/>
                  <a:pt x="240497" y="397999"/>
                </a:cubicBezTo>
                <a:cubicBezTo>
                  <a:pt x="282655" y="397999"/>
                  <a:pt x="322328" y="381583"/>
                  <a:pt x="352249" y="351709"/>
                </a:cubicBezTo>
                <a:cubicBezTo>
                  <a:pt x="382075" y="321930"/>
                  <a:pt x="398518" y="282321"/>
                  <a:pt x="398518" y="240136"/>
                </a:cubicBezTo>
                <a:cubicBezTo>
                  <a:pt x="398518" y="198045"/>
                  <a:pt x="382075" y="158341"/>
                  <a:pt x="352249" y="128562"/>
                </a:cubicBezTo>
                <a:cubicBezTo>
                  <a:pt x="322328" y="98784"/>
                  <a:pt x="282655" y="82367"/>
                  <a:pt x="240497" y="82367"/>
                </a:cubicBezTo>
                <a:close/>
                <a:moveTo>
                  <a:pt x="240497" y="0"/>
                </a:moveTo>
                <a:cubicBezTo>
                  <a:pt x="304738" y="0"/>
                  <a:pt x="365155" y="25006"/>
                  <a:pt x="410563" y="70341"/>
                </a:cubicBezTo>
                <a:cubicBezTo>
                  <a:pt x="455971" y="115678"/>
                  <a:pt x="481018" y="175998"/>
                  <a:pt x="481018" y="240136"/>
                </a:cubicBezTo>
                <a:cubicBezTo>
                  <a:pt x="481018" y="288907"/>
                  <a:pt x="466487" y="335388"/>
                  <a:pt x="439624" y="374806"/>
                </a:cubicBezTo>
                <a:lnTo>
                  <a:pt x="593439" y="528374"/>
                </a:lnTo>
                <a:cubicBezTo>
                  <a:pt x="611220" y="546127"/>
                  <a:pt x="611220" y="574855"/>
                  <a:pt x="593439" y="592608"/>
                </a:cubicBezTo>
                <a:cubicBezTo>
                  <a:pt x="584549" y="601484"/>
                  <a:pt x="572886" y="605874"/>
                  <a:pt x="561319" y="605874"/>
                </a:cubicBezTo>
                <a:cubicBezTo>
                  <a:pt x="549656" y="605874"/>
                  <a:pt x="537993" y="601484"/>
                  <a:pt x="529103" y="592608"/>
                </a:cubicBezTo>
                <a:lnTo>
                  <a:pt x="375384" y="439039"/>
                </a:lnTo>
                <a:cubicBezTo>
                  <a:pt x="335807" y="465859"/>
                  <a:pt x="289251" y="480271"/>
                  <a:pt x="240497" y="480271"/>
                </a:cubicBezTo>
                <a:cubicBezTo>
                  <a:pt x="176256" y="480271"/>
                  <a:pt x="115839" y="455360"/>
                  <a:pt x="70335" y="409929"/>
                </a:cubicBezTo>
                <a:cubicBezTo>
                  <a:pt x="-23445" y="316299"/>
                  <a:pt x="-23445" y="163972"/>
                  <a:pt x="70335" y="70341"/>
                </a:cubicBezTo>
                <a:cubicBezTo>
                  <a:pt x="115839" y="25006"/>
                  <a:pt x="176256" y="0"/>
                  <a:pt x="240497" y="0"/>
                </a:cubicBezTo>
                <a:close/>
              </a:path>
            </a:pathLst>
          </a:custGeom>
          <a:solidFill>
            <a:srgbClr val="F6D54C"/>
          </a:solidFill>
          <a:ln>
            <a:noFill/>
          </a:ln>
        </p:spPr>
      </p:sp>
      <p:sp>
        <p:nvSpPr>
          <p:cNvPr id="25" name="Rectangle 17"/>
          <p:cNvSpPr/>
          <p:nvPr/>
        </p:nvSpPr>
        <p:spPr>
          <a:xfrm>
            <a:off x="8052247" y="2302349"/>
            <a:ext cx="2692676" cy="3499654"/>
          </a:xfrm>
          <a:prstGeom prst="rect">
            <a:avLst/>
          </a:prstGeom>
          <a:solidFill>
            <a:srgbClr val="FDB193"/>
          </a:solidFill>
          <a:ln>
            <a:noFill/>
          </a:ln>
          <a:effectLst>
            <a:outerShdw blurRad="254000" dist="38100" dir="3300000" algn="tr" rotWithShape="0">
              <a:prstClr val="black">
                <a:alpha val="3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16"/>
          <p:cNvGrpSpPr/>
          <p:nvPr/>
        </p:nvGrpSpPr>
        <p:grpSpPr>
          <a:xfrm>
            <a:off x="9297622" y="-27297"/>
            <a:ext cx="206906" cy="2415696"/>
            <a:chOff x="5664198" y="-884238"/>
            <a:chExt cx="547688" cy="6394451"/>
          </a:xfrm>
        </p:grpSpPr>
        <p:sp>
          <p:nvSpPr>
            <p:cNvPr id="27" name="Freeform 12"/>
            <p:cNvSpPr/>
            <p:nvPr/>
          </p:nvSpPr>
          <p:spPr bwMode="auto">
            <a:xfrm>
              <a:off x="5664198" y="5210176"/>
              <a:ext cx="547688" cy="300037"/>
            </a:xfrm>
            <a:custGeom>
              <a:avLst/>
              <a:gdLst>
                <a:gd name="T0" fmla="*/ 143 w 143"/>
                <a:gd name="T1" fmla="*/ 4 h 80"/>
                <a:gd name="T2" fmla="*/ 138 w 143"/>
                <a:gd name="T3" fmla="*/ 0 h 80"/>
                <a:gd name="T4" fmla="*/ 5 w 143"/>
                <a:gd name="T5" fmla="*/ 0 h 80"/>
                <a:gd name="T6" fmla="*/ 0 w 143"/>
                <a:gd name="T7" fmla="*/ 4 h 80"/>
                <a:gd name="T8" fmla="*/ 0 w 143"/>
                <a:gd name="T9" fmla="*/ 75 h 80"/>
                <a:gd name="T10" fmla="*/ 5 w 143"/>
                <a:gd name="T11" fmla="*/ 80 h 80"/>
                <a:gd name="T12" fmla="*/ 24 w 143"/>
                <a:gd name="T13" fmla="*/ 80 h 80"/>
                <a:gd name="T14" fmla="*/ 24 w 143"/>
                <a:gd name="T15" fmla="*/ 79 h 80"/>
                <a:gd name="T16" fmla="*/ 35 w 143"/>
                <a:gd name="T17" fmla="*/ 68 h 80"/>
                <a:gd name="T18" fmla="*/ 46 w 143"/>
                <a:gd name="T19" fmla="*/ 79 h 80"/>
                <a:gd name="T20" fmla="*/ 46 w 143"/>
                <a:gd name="T21" fmla="*/ 80 h 80"/>
                <a:gd name="T22" fmla="*/ 99 w 143"/>
                <a:gd name="T23" fmla="*/ 80 h 80"/>
                <a:gd name="T24" fmla="*/ 99 w 143"/>
                <a:gd name="T25" fmla="*/ 79 h 80"/>
                <a:gd name="T26" fmla="*/ 110 w 143"/>
                <a:gd name="T27" fmla="*/ 68 h 80"/>
                <a:gd name="T28" fmla="*/ 121 w 143"/>
                <a:gd name="T29" fmla="*/ 79 h 80"/>
                <a:gd name="T30" fmla="*/ 121 w 143"/>
                <a:gd name="T31" fmla="*/ 80 h 80"/>
                <a:gd name="T32" fmla="*/ 138 w 143"/>
                <a:gd name="T33" fmla="*/ 80 h 80"/>
                <a:gd name="T34" fmla="*/ 143 w 143"/>
                <a:gd name="T35" fmla="*/ 75 h 80"/>
                <a:gd name="T36" fmla="*/ 143 w 143"/>
                <a:gd name="T37" fmla="*/ 4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3" h="80">
                  <a:moveTo>
                    <a:pt x="143" y="4"/>
                  </a:moveTo>
                  <a:cubicBezTo>
                    <a:pt x="143" y="2"/>
                    <a:pt x="140" y="0"/>
                    <a:pt x="13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8"/>
                    <a:pt x="2" y="80"/>
                    <a:pt x="5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4" y="79"/>
                    <a:pt x="24" y="79"/>
                    <a:pt x="24" y="79"/>
                  </a:cubicBezTo>
                  <a:cubicBezTo>
                    <a:pt x="24" y="73"/>
                    <a:pt x="29" y="68"/>
                    <a:pt x="35" y="68"/>
                  </a:cubicBezTo>
                  <a:cubicBezTo>
                    <a:pt x="41" y="68"/>
                    <a:pt x="46" y="73"/>
                    <a:pt x="46" y="79"/>
                  </a:cubicBezTo>
                  <a:cubicBezTo>
                    <a:pt x="46" y="79"/>
                    <a:pt x="46" y="79"/>
                    <a:pt x="46" y="80"/>
                  </a:cubicBezTo>
                  <a:cubicBezTo>
                    <a:pt x="99" y="80"/>
                    <a:pt x="99" y="80"/>
                    <a:pt x="99" y="80"/>
                  </a:cubicBezTo>
                  <a:cubicBezTo>
                    <a:pt x="99" y="79"/>
                    <a:pt x="99" y="79"/>
                    <a:pt x="99" y="79"/>
                  </a:cubicBezTo>
                  <a:cubicBezTo>
                    <a:pt x="99" y="73"/>
                    <a:pt x="104" y="68"/>
                    <a:pt x="110" y="68"/>
                  </a:cubicBezTo>
                  <a:cubicBezTo>
                    <a:pt x="116" y="68"/>
                    <a:pt x="121" y="73"/>
                    <a:pt x="121" y="79"/>
                  </a:cubicBezTo>
                  <a:cubicBezTo>
                    <a:pt x="121" y="79"/>
                    <a:pt x="121" y="79"/>
                    <a:pt x="121" y="80"/>
                  </a:cubicBezTo>
                  <a:cubicBezTo>
                    <a:pt x="138" y="80"/>
                    <a:pt x="138" y="80"/>
                    <a:pt x="138" y="80"/>
                  </a:cubicBezTo>
                  <a:cubicBezTo>
                    <a:pt x="140" y="80"/>
                    <a:pt x="143" y="78"/>
                    <a:pt x="143" y="75"/>
                  </a:cubicBezTo>
                  <a:lnTo>
                    <a:pt x="143" y="4"/>
                  </a:lnTo>
                  <a:close/>
                </a:path>
              </a:pathLst>
            </a:custGeom>
            <a:solidFill>
              <a:srgbClr val="41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Freeform 13"/>
            <p:cNvSpPr/>
            <p:nvPr/>
          </p:nvSpPr>
          <p:spPr bwMode="auto">
            <a:xfrm>
              <a:off x="6005509" y="5210176"/>
              <a:ext cx="79374" cy="258762"/>
            </a:xfrm>
            <a:custGeom>
              <a:avLst/>
              <a:gdLst>
                <a:gd name="T0" fmla="*/ 2 w 21"/>
                <a:gd name="T1" fmla="*/ 0 h 69"/>
                <a:gd name="T2" fmla="*/ 0 w 21"/>
                <a:gd name="T3" fmla="*/ 9 h 69"/>
                <a:gd name="T4" fmla="*/ 16 w 21"/>
                <a:gd name="T5" fmla="*/ 69 h 69"/>
                <a:gd name="T6" fmla="*/ 21 w 21"/>
                <a:gd name="T7" fmla="*/ 68 h 69"/>
                <a:gd name="T8" fmla="*/ 21 w 21"/>
                <a:gd name="T9" fmla="*/ 68 h 69"/>
                <a:gd name="T10" fmla="*/ 6 w 21"/>
                <a:gd name="T11" fmla="*/ 8 h 69"/>
                <a:gd name="T12" fmla="*/ 8 w 21"/>
                <a:gd name="T13" fmla="*/ 0 h 69"/>
                <a:gd name="T14" fmla="*/ 2 w 21"/>
                <a:gd name="T15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69">
                  <a:moveTo>
                    <a:pt x="2" y="0"/>
                  </a:moveTo>
                  <a:cubicBezTo>
                    <a:pt x="0" y="3"/>
                    <a:pt x="0" y="6"/>
                    <a:pt x="0" y="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7" y="68"/>
                    <a:pt x="19" y="68"/>
                    <a:pt x="2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5"/>
                    <a:pt x="6" y="2"/>
                    <a:pt x="8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14"/>
            <p:cNvSpPr/>
            <p:nvPr/>
          </p:nvSpPr>
          <p:spPr bwMode="auto">
            <a:xfrm>
              <a:off x="5786435" y="5210176"/>
              <a:ext cx="84139" cy="255588"/>
            </a:xfrm>
            <a:custGeom>
              <a:avLst/>
              <a:gdLst>
                <a:gd name="T0" fmla="*/ 0 w 22"/>
                <a:gd name="T1" fmla="*/ 68 h 68"/>
                <a:gd name="T2" fmla="*/ 3 w 22"/>
                <a:gd name="T3" fmla="*/ 68 h 68"/>
                <a:gd name="T4" fmla="*/ 6 w 22"/>
                <a:gd name="T5" fmla="*/ 68 h 68"/>
                <a:gd name="T6" fmla="*/ 22 w 22"/>
                <a:gd name="T7" fmla="*/ 9 h 68"/>
                <a:gd name="T8" fmla="*/ 22 w 22"/>
                <a:gd name="T9" fmla="*/ 8 h 68"/>
                <a:gd name="T10" fmla="*/ 20 w 22"/>
                <a:gd name="T11" fmla="*/ 0 h 68"/>
                <a:gd name="T12" fmla="*/ 14 w 22"/>
                <a:gd name="T13" fmla="*/ 0 h 68"/>
                <a:gd name="T14" fmla="*/ 14 w 22"/>
                <a:gd name="T15" fmla="*/ 0 h 68"/>
                <a:gd name="T16" fmla="*/ 16 w 22"/>
                <a:gd name="T17" fmla="*/ 8 h 68"/>
                <a:gd name="T18" fmla="*/ 0 w 22"/>
                <a:gd name="T19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2" h="68">
                  <a:moveTo>
                    <a:pt x="0" y="68"/>
                  </a:moveTo>
                  <a:cubicBezTo>
                    <a:pt x="1" y="68"/>
                    <a:pt x="2" y="68"/>
                    <a:pt x="3" y="68"/>
                  </a:cubicBezTo>
                  <a:cubicBezTo>
                    <a:pt x="4" y="68"/>
                    <a:pt x="5" y="68"/>
                    <a:pt x="6" y="68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6"/>
                    <a:pt x="22" y="3"/>
                    <a:pt x="20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6" y="2"/>
                    <a:pt x="16" y="5"/>
                    <a:pt x="16" y="8"/>
                  </a:cubicBezTo>
                  <a:lnTo>
                    <a:pt x="0" y="68"/>
                  </a:lnTo>
                  <a:close/>
                </a:path>
              </a:pathLst>
            </a:custGeom>
            <a:solidFill>
              <a:srgbClr val="2828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15"/>
            <p:cNvSpPr/>
            <p:nvPr/>
          </p:nvSpPr>
          <p:spPr bwMode="auto">
            <a:xfrm>
              <a:off x="5783264" y="-884238"/>
              <a:ext cx="309563" cy="6383339"/>
            </a:xfrm>
            <a:custGeom>
              <a:avLst/>
              <a:gdLst>
                <a:gd name="T0" fmla="*/ 64 w 81"/>
                <a:gd name="T1" fmla="*/ 1601 h 1699"/>
                <a:gd name="T2" fmla="*/ 66 w 81"/>
                <a:gd name="T3" fmla="*/ 1589 h 1699"/>
                <a:gd name="T4" fmla="*/ 71 w 81"/>
                <a:gd name="T5" fmla="*/ 1580 h 1699"/>
                <a:gd name="T6" fmla="*/ 63 w 81"/>
                <a:gd name="T7" fmla="*/ 1555 h 1699"/>
                <a:gd name="T8" fmla="*/ 44 w 81"/>
                <a:gd name="T9" fmla="*/ 1550 h 1699"/>
                <a:gd name="T10" fmla="*/ 44 w 81"/>
                <a:gd name="T11" fmla="*/ 0 h 1699"/>
                <a:gd name="T12" fmla="*/ 37 w 81"/>
                <a:gd name="T13" fmla="*/ 0 h 1699"/>
                <a:gd name="T14" fmla="*/ 37 w 81"/>
                <a:gd name="T15" fmla="*/ 1550 h 1699"/>
                <a:gd name="T16" fmla="*/ 18 w 81"/>
                <a:gd name="T17" fmla="*/ 1555 h 1699"/>
                <a:gd name="T18" fmla="*/ 10 w 81"/>
                <a:gd name="T19" fmla="*/ 1580 h 1699"/>
                <a:gd name="T20" fmla="*/ 15 w 81"/>
                <a:gd name="T21" fmla="*/ 1589 h 1699"/>
                <a:gd name="T22" fmla="*/ 17 w 81"/>
                <a:gd name="T23" fmla="*/ 1601 h 1699"/>
                <a:gd name="T24" fmla="*/ 0 w 81"/>
                <a:gd name="T25" fmla="*/ 1695 h 1699"/>
                <a:gd name="T26" fmla="*/ 2 w 81"/>
                <a:gd name="T27" fmla="*/ 1698 h 1699"/>
                <a:gd name="T28" fmla="*/ 6 w 81"/>
                <a:gd name="T29" fmla="*/ 1696 h 1699"/>
                <a:gd name="T30" fmla="*/ 23 w 81"/>
                <a:gd name="T31" fmla="*/ 1602 h 1699"/>
                <a:gd name="T32" fmla="*/ 23 w 81"/>
                <a:gd name="T33" fmla="*/ 1602 h 1699"/>
                <a:gd name="T34" fmla="*/ 20 w 81"/>
                <a:gd name="T35" fmla="*/ 1587 h 1699"/>
                <a:gd name="T36" fmla="*/ 15 w 81"/>
                <a:gd name="T37" fmla="*/ 1577 h 1699"/>
                <a:gd name="T38" fmla="*/ 21 w 81"/>
                <a:gd name="T39" fmla="*/ 1561 h 1699"/>
                <a:gd name="T40" fmla="*/ 37 w 81"/>
                <a:gd name="T41" fmla="*/ 1556 h 1699"/>
                <a:gd name="T42" fmla="*/ 37 w 81"/>
                <a:gd name="T43" fmla="*/ 1561 h 1699"/>
                <a:gd name="T44" fmla="*/ 40 w 81"/>
                <a:gd name="T45" fmla="*/ 1564 h 1699"/>
                <a:gd name="T46" fmla="*/ 44 w 81"/>
                <a:gd name="T47" fmla="*/ 1561 h 1699"/>
                <a:gd name="T48" fmla="*/ 44 w 81"/>
                <a:gd name="T49" fmla="*/ 1556 h 1699"/>
                <a:gd name="T50" fmla="*/ 60 w 81"/>
                <a:gd name="T51" fmla="*/ 1561 h 1699"/>
                <a:gd name="T52" fmla="*/ 66 w 81"/>
                <a:gd name="T53" fmla="*/ 1577 h 1699"/>
                <a:gd name="T54" fmla="*/ 61 w 81"/>
                <a:gd name="T55" fmla="*/ 1586 h 1699"/>
                <a:gd name="T56" fmla="*/ 58 w 81"/>
                <a:gd name="T57" fmla="*/ 1602 h 1699"/>
                <a:gd name="T58" fmla="*/ 75 w 81"/>
                <a:gd name="T59" fmla="*/ 1696 h 1699"/>
                <a:gd name="T60" fmla="*/ 78 w 81"/>
                <a:gd name="T61" fmla="*/ 1699 h 1699"/>
                <a:gd name="T62" fmla="*/ 79 w 81"/>
                <a:gd name="T63" fmla="*/ 1698 h 1699"/>
                <a:gd name="T64" fmla="*/ 81 w 81"/>
                <a:gd name="T65" fmla="*/ 1695 h 1699"/>
                <a:gd name="T66" fmla="*/ 64 w 81"/>
                <a:gd name="T67" fmla="*/ 1601 h 16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1" h="1699">
                  <a:moveTo>
                    <a:pt x="64" y="1601"/>
                  </a:moveTo>
                  <a:cubicBezTo>
                    <a:pt x="64" y="1597"/>
                    <a:pt x="64" y="1593"/>
                    <a:pt x="66" y="1589"/>
                  </a:cubicBezTo>
                  <a:cubicBezTo>
                    <a:pt x="71" y="1580"/>
                    <a:pt x="71" y="1580"/>
                    <a:pt x="71" y="1580"/>
                  </a:cubicBezTo>
                  <a:cubicBezTo>
                    <a:pt x="76" y="1571"/>
                    <a:pt x="72" y="1560"/>
                    <a:pt x="63" y="1555"/>
                  </a:cubicBezTo>
                  <a:cubicBezTo>
                    <a:pt x="57" y="1552"/>
                    <a:pt x="51" y="1550"/>
                    <a:pt x="44" y="155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550"/>
                    <a:pt x="37" y="1550"/>
                    <a:pt x="37" y="1550"/>
                  </a:cubicBezTo>
                  <a:cubicBezTo>
                    <a:pt x="30" y="1551"/>
                    <a:pt x="24" y="1552"/>
                    <a:pt x="18" y="1555"/>
                  </a:cubicBezTo>
                  <a:cubicBezTo>
                    <a:pt x="9" y="1560"/>
                    <a:pt x="5" y="1571"/>
                    <a:pt x="10" y="1580"/>
                  </a:cubicBezTo>
                  <a:cubicBezTo>
                    <a:pt x="15" y="1589"/>
                    <a:pt x="15" y="1589"/>
                    <a:pt x="15" y="1589"/>
                  </a:cubicBezTo>
                  <a:cubicBezTo>
                    <a:pt x="17" y="1593"/>
                    <a:pt x="17" y="1597"/>
                    <a:pt x="17" y="1601"/>
                  </a:cubicBezTo>
                  <a:cubicBezTo>
                    <a:pt x="0" y="1695"/>
                    <a:pt x="0" y="1695"/>
                    <a:pt x="0" y="1695"/>
                  </a:cubicBezTo>
                  <a:cubicBezTo>
                    <a:pt x="0" y="1696"/>
                    <a:pt x="1" y="1698"/>
                    <a:pt x="2" y="1698"/>
                  </a:cubicBezTo>
                  <a:cubicBezTo>
                    <a:pt x="4" y="1698"/>
                    <a:pt x="5" y="1697"/>
                    <a:pt x="6" y="1696"/>
                  </a:cubicBezTo>
                  <a:cubicBezTo>
                    <a:pt x="23" y="1602"/>
                    <a:pt x="23" y="1602"/>
                    <a:pt x="23" y="1602"/>
                  </a:cubicBezTo>
                  <a:cubicBezTo>
                    <a:pt x="23" y="1602"/>
                    <a:pt x="23" y="1602"/>
                    <a:pt x="23" y="1602"/>
                  </a:cubicBezTo>
                  <a:cubicBezTo>
                    <a:pt x="24" y="1596"/>
                    <a:pt x="23" y="1591"/>
                    <a:pt x="20" y="1587"/>
                  </a:cubicBezTo>
                  <a:cubicBezTo>
                    <a:pt x="15" y="1577"/>
                    <a:pt x="15" y="1577"/>
                    <a:pt x="15" y="1577"/>
                  </a:cubicBezTo>
                  <a:cubicBezTo>
                    <a:pt x="12" y="1571"/>
                    <a:pt x="15" y="1564"/>
                    <a:pt x="21" y="1561"/>
                  </a:cubicBezTo>
                  <a:cubicBezTo>
                    <a:pt x="26" y="1558"/>
                    <a:pt x="31" y="1557"/>
                    <a:pt x="37" y="1556"/>
                  </a:cubicBezTo>
                  <a:cubicBezTo>
                    <a:pt x="37" y="1561"/>
                    <a:pt x="37" y="1561"/>
                    <a:pt x="37" y="1561"/>
                  </a:cubicBezTo>
                  <a:cubicBezTo>
                    <a:pt x="37" y="1562"/>
                    <a:pt x="39" y="1564"/>
                    <a:pt x="40" y="1564"/>
                  </a:cubicBezTo>
                  <a:cubicBezTo>
                    <a:pt x="42" y="1564"/>
                    <a:pt x="44" y="1562"/>
                    <a:pt x="44" y="1561"/>
                  </a:cubicBezTo>
                  <a:cubicBezTo>
                    <a:pt x="44" y="1556"/>
                    <a:pt x="44" y="1556"/>
                    <a:pt x="44" y="1556"/>
                  </a:cubicBezTo>
                  <a:cubicBezTo>
                    <a:pt x="50" y="1556"/>
                    <a:pt x="55" y="1558"/>
                    <a:pt x="60" y="1561"/>
                  </a:cubicBezTo>
                  <a:cubicBezTo>
                    <a:pt x="66" y="1564"/>
                    <a:pt x="69" y="1571"/>
                    <a:pt x="66" y="1577"/>
                  </a:cubicBezTo>
                  <a:cubicBezTo>
                    <a:pt x="61" y="1586"/>
                    <a:pt x="61" y="1586"/>
                    <a:pt x="61" y="1586"/>
                  </a:cubicBezTo>
                  <a:cubicBezTo>
                    <a:pt x="58" y="1591"/>
                    <a:pt x="58" y="1597"/>
                    <a:pt x="58" y="1602"/>
                  </a:cubicBezTo>
                  <a:cubicBezTo>
                    <a:pt x="75" y="1696"/>
                    <a:pt x="75" y="1696"/>
                    <a:pt x="75" y="1696"/>
                  </a:cubicBezTo>
                  <a:cubicBezTo>
                    <a:pt x="75" y="1697"/>
                    <a:pt x="77" y="1699"/>
                    <a:pt x="78" y="1699"/>
                  </a:cubicBezTo>
                  <a:cubicBezTo>
                    <a:pt x="78" y="1699"/>
                    <a:pt x="78" y="1698"/>
                    <a:pt x="79" y="1698"/>
                  </a:cubicBezTo>
                  <a:cubicBezTo>
                    <a:pt x="80" y="1698"/>
                    <a:pt x="81" y="1697"/>
                    <a:pt x="81" y="1695"/>
                  </a:cubicBezTo>
                  <a:lnTo>
                    <a:pt x="64" y="1601"/>
                  </a:lnTo>
                  <a:close/>
                </a:path>
              </a:pathLst>
            </a:custGeom>
            <a:solidFill>
              <a:srgbClr val="9C9C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31" name="椭圆 30"/>
          <p:cNvSpPr/>
          <p:nvPr/>
        </p:nvSpPr>
        <p:spPr>
          <a:xfrm>
            <a:off x="8988210" y="2894781"/>
            <a:ext cx="804280" cy="8042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3"/>
          <p:cNvSpPr txBox="1">
            <a:spLocks noChangeArrowheads="1"/>
          </p:cNvSpPr>
          <p:nvPr/>
        </p:nvSpPr>
        <p:spPr bwMode="auto">
          <a:xfrm>
            <a:off x="8471373" y="4276135"/>
            <a:ext cx="188336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ct val="15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33" name="TextBox 51"/>
          <p:cNvSpPr txBox="1"/>
          <p:nvPr/>
        </p:nvSpPr>
        <p:spPr>
          <a:xfrm>
            <a:off x="8816194" y="3903025"/>
            <a:ext cx="1205177" cy="270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文献研究</a:t>
            </a:r>
            <a:endParaRPr 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hree-book-stacks_21559"/>
          <p:cNvSpPr>
            <a:spLocks noChangeAspect="1"/>
          </p:cNvSpPr>
          <p:nvPr/>
        </p:nvSpPr>
        <p:spPr bwMode="auto">
          <a:xfrm>
            <a:off x="9134693" y="3093629"/>
            <a:ext cx="459881" cy="415314"/>
          </a:xfrm>
          <a:custGeom>
            <a:avLst/>
            <a:gdLst>
              <a:gd name="T0" fmla="*/ 0 w 783"/>
              <a:gd name="T1" fmla="*/ 251 h 708"/>
              <a:gd name="T2" fmla="*/ 0 w 783"/>
              <a:gd name="T3" fmla="*/ 327 h 708"/>
              <a:gd name="T4" fmla="*/ 0 w 783"/>
              <a:gd name="T5" fmla="*/ 372 h 708"/>
              <a:gd name="T6" fmla="*/ 0 w 783"/>
              <a:gd name="T7" fmla="*/ 449 h 708"/>
              <a:gd name="T8" fmla="*/ 0 w 783"/>
              <a:gd name="T9" fmla="*/ 494 h 708"/>
              <a:gd name="T10" fmla="*/ 0 w 783"/>
              <a:gd name="T11" fmla="*/ 570 h 708"/>
              <a:gd name="T12" fmla="*/ 783 w 783"/>
              <a:gd name="T13" fmla="*/ 458 h 708"/>
              <a:gd name="T14" fmla="*/ 783 w 783"/>
              <a:gd name="T15" fmla="*/ 381 h 708"/>
              <a:gd name="T16" fmla="*/ 783 w 783"/>
              <a:gd name="T17" fmla="*/ 319 h 708"/>
              <a:gd name="T18" fmla="*/ 783 w 783"/>
              <a:gd name="T19" fmla="*/ 242 h 708"/>
              <a:gd name="T20" fmla="*/ 771 w 783"/>
              <a:gd name="T21" fmla="*/ 193 h 708"/>
              <a:gd name="T22" fmla="*/ 38 w 783"/>
              <a:gd name="T23" fmla="*/ 254 h 708"/>
              <a:gd name="T24" fmla="*/ 19 w 783"/>
              <a:gd name="T25" fmla="*/ 327 h 708"/>
              <a:gd name="T26" fmla="*/ 19 w 783"/>
              <a:gd name="T27" fmla="*/ 270 h 708"/>
              <a:gd name="T28" fmla="*/ 30 w 783"/>
              <a:gd name="T29" fmla="*/ 316 h 708"/>
              <a:gd name="T30" fmla="*/ 19 w 783"/>
              <a:gd name="T31" fmla="*/ 327 h 708"/>
              <a:gd name="T32" fmla="*/ 42 w 783"/>
              <a:gd name="T33" fmla="*/ 359 h 708"/>
              <a:gd name="T34" fmla="*/ 19 w 783"/>
              <a:gd name="T35" fmla="*/ 437 h 708"/>
              <a:gd name="T36" fmla="*/ 30 w 783"/>
              <a:gd name="T37" fmla="*/ 400 h 708"/>
              <a:gd name="T38" fmla="*/ 30 w 783"/>
              <a:gd name="T39" fmla="*/ 459 h 708"/>
              <a:gd name="T40" fmla="*/ 38 w 783"/>
              <a:gd name="T41" fmla="*/ 497 h 708"/>
              <a:gd name="T42" fmla="*/ 19 w 783"/>
              <a:gd name="T43" fmla="*/ 570 h 708"/>
              <a:gd name="T44" fmla="*/ 19 w 783"/>
              <a:gd name="T45" fmla="*/ 513 h 708"/>
              <a:gd name="T46" fmla="*/ 30 w 783"/>
              <a:gd name="T47" fmla="*/ 559 h 708"/>
              <a:gd name="T48" fmla="*/ 19 w 783"/>
              <a:gd name="T49" fmla="*/ 570 h 708"/>
              <a:gd name="T50" fmla="*/ 42 w 783"/>
              <a:gd name="T51" fmla="*/ 544 h 708"/>
              <a:gd name="T52" fmla="*/ 74 w 783"/>
              <a:gd name="T53" fmla="*/ 532 h 708"/>
              <a:gd name="T54" fmla="*/ 758 w 783"/>
              <a:gd name="T55" fmla="*/ 391 h 708"/>
              <a:gd name="T56" fmla="*/ 758 w 783"/>
              <a:gd name="T57" fmla="*/ 448 h 708"/>
              <a:gd name="T58" fmla="*/ 734 w 783"/>
              <a:gd name="T59" fmla="*/ 347 h 708"/>
              <a:gd name="T60" fmla="*/ 656 w 783"/>
              <a:gd name="T61" fmla="*/ 393 h 708"/>
              <a:gd name="T62" fmla="*/ 127 w 783"/>
              <a:gd name="T63" fmla="*/ 493 h 708"/>
              <a:gd name="T64" fmla="*/ 48 w 783"/>
              <a:gd name="T65" fmla="*/ 466 h 708"/>
              <a:gd name="T66" fmla="*/ 42 w 783"/>
              <a:gd name="T67" fmla="*/ 423 h 708"/>
              <a:gd name="T68" fmla="*/ 75 w 783"/>
              <a:gd name="T69" fmla="*/ 411 h 708"/>
              <a:gd name="T70" fmla="*/ 145 w 783"/>
              <a:gd name="T71" fmla="*/ 435 h 708"/>
              <a:gd name="T72" fmla="*/ 583 w 783"/>
              <a:gd name="T73" fmla="*/ 372 h 708"/>
              <a:gd name="T74" fmla="*/ 665 w 783"/>
              <a:gd name="T75" fmla="*/ 324 h 708"/>
              <a:gd name="T76" fmla="*/ 758 w 783"/>
              <a:gd name="T77" fmla="*/ 269 h 708"/>
              <a:gd name="T78" fmla="*/ 758 w 783"/>
              <a:gd name="T79" fmla="*/ 326 h 708"/>
              <a:gd name="T80" fmla="*/ 726 w 783"/>
              <a:gd name="T81" fmla="*/ 223 h 708"/>
              <a:gd name="T82" fmla="*/ 723 w 783"/>
              <a:gd name="T83" fmla="*/ 232 h 708"/>
              <a:gd name="T84" fmla="*/ 602 w 783"/>
              <a:gd name="T85" fmla="*/ 302 h 708"/>
              <a:gd name="T86" fmla="*/ 522 w 783"/>
              <a:gd name="T87" fmla="*/ 349 h 708"/>
              <a:gd name="T88" fmla="*/ 207 w 783"/>
              <a:gd name="T89" fmla="*/ 399 h 708"/>
              <a:gd name="T90" fmla="*/ 135 w 783"/>
              <a:gd name="T91" fmla="*/ 374 h 708"/>
              <a:gd name="T92" fmla="*/ 54 w 783"/>
              <a:gd name="T93" fmla="*/ 346 h 708"/>
              <a:gd name="T94" fmla="*/ 42 w 783"/>
              <a:gd name="T95" fmla="*/ 309 h 708"/>
              <a:gd name="T96" fmla="*/ 67 w 783"/>
              <a:gd name="T97" fmla="*/ 287 h 708"/>
              <a:gd name="T98" fmla="*/ 129 w 783"/>
              <a:gd name="T99" fmla="*/ 308 h 708"/>
              <a:gd name="T100" fmla="*/ 249 w 783"/>
              <a:gd name="T101" fmla="*/ 349 h 708"/>
              <a:gd name="T102" fmla="*/ 322 w 783"/>
              <a:gd name="T103" fmla="*/ 374 h 708"/>
              <a:gd name="T104" fmla="*/ 463 w 783"/>
              <a:gd name="T105" fmla="*/ 320 h 708"/>
              <a:gd name="T106" fmla="*/ 534 w 783"/>
              <a:gd name="T107" fmla="*/ 279 h 708"/>
              <a:gd name="T108" fmla="*/ 660 w 783"/>
              <a:gd name="T109" fmla="*/ 205 h 708"/>
              <a:gd name="T110" fmla="*/ 716 w 783"/>
              <a:gd name="T111" fmla="*/ 172 h 708"/>
              <a:gd name="T112" fmla="*/ 758 w 783"/>
              <a:gd name="T113" fmla="*/ 195 h 7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83" h="708">
                <a:moveTo>
                  <a:pt x="783" y="138"/>
                </a:moveTo>
                <a:lnTo>
                  <a:pt x="783" y="121"/>
                </a:lnTo>
                <a:lnTo>
                  <a:pt x="431" y="0"/>
                </a:lnTo>
                <a:lnTo>
                  <a:pt x="0" y="251"/>
                </a:lnTo>
                <a:lnTo>
                  <a:pt x="0" y="255"/>
                </a:lnTo>
                <a:lnTo>
                  <a:pt x="0" y="264"/>
                </a:lnTo>
                <a:lnTo>
                  <a:pt x="0" y="268"/>
                </a:lnTo>
                <a:lnTo>
                  <a:pt x="0" y="327"/>
                </a:lnTo>
                <a:lnTo>
                  <a:pt x="0" y="340"/>
                </a:lnTo>
                <a:lnTo>
                  <a:pt x="0" y="344"/>
                </a:lnTo>
                <a:lnTo>
                  <a:pt x="30" y="355"/>
                </a:lnTo>
                <a:lnTo>
                  <a:pt x="0" y="372"/>
                </a:lnTo>
                <a:lnTo>
                  <a:pt x="0" y="376"/>
                </a:lnTo>
                <a:lnTo>
                  <a:pt x="0" y="385"/>
                </a:lnTo>
                <a:lnTo>
                  <a:pt x="0" y="389"/>
                </a:lnTo>
                <a:lnTo>
                  <a:pt x="0" y="449"/>
                </a:lnTo>
                <a:lnTo>
                  <a:pt x="0" y="462"/>
                </a:lnTo>
                <a:lnTo>
                  <a:pt x="0" y="466"/>
                </a:lnTo>
                <a:lnTo>
                  <a:pt x="30" y="476"/>
                </a:lnTo>
                <a:lnTo>
                  <a:pt x="0" y="494"/>
                </a:lnTo>
                <a:lnTo>
                  <a:pt x="0" y="498"/>
                </a:lnTo>
                <a:lnTo>
                  <a:pt x="0" y="507"/>
                </a:lnTo>
                <a:lnTo>
                  <a:pt x="0" y="511"/>
                </a:lnTo>
                <a:lnTo>
                  <a:pt x="0" y="570"/>
                </a:lnTo>
                <a:lnTo>
                  <a:pt x="0" y="583"/>
                </a:lnTo>
                <a:lnTo>
                  <a:pt x="0" y="588"/>
                </a:lnTo>
                <a:lnTo>
                  <a:pt x="351" y="708"/>
                </a:lnTo>
                <a:lnTo>
                  <a:pt x="783" y="458"/>
                </a:lnTo>
                <a:lnTo>
                  <a:pt x="783" y="441"/>
                </a:lnTo>
                <a:lnTo>
                  <a:pt x="771" y="436"/>
                </a:lnTo>
                <a:lnTo>
                  <a:pt x="771" y="388"/>
                </a:lnTo>
                <a:lnTo>
                  <a:pt x="783" y="381"/>
                </a:lnTo>
                <a:lnTo>
                  <a:pt x="783" y="364"/>
                </a:lnTo>
                <a:lnTo>
                  <a:pt x="753" y="354"/>
                </a:lnTo>
                <a:lnTo>
                  <a:pt x="783" y="336"/>
                </a:lnTo>
                <a:lnTo>
                  <a:pt x="783" y="319"/>
                </a:lnTo>
                <a:lnTo>
                  <a:pt x="771" y="315"/>
                </a:lnTo>
                <a:lnTo>
                  <a:pt x="771" y="267"/>
                </a:lnTo>
                <a:lnTo>
                  <a:pt x="783" y="260"/>
                </a:lnTo>
                <a:lnTo>
                  <a:pt x="783" y="242"/>
                </a:lnTo>
                <a:lnTo>
                  <a:pt x="753" y="232"/>
                </a:lnTo>
                <a:lnTo>
                  <a:pt x="783" y="215"/>
                </a:lnTo>
                <a:lnTo>
                  <a:pt x="783" y="198"/>
                </a:lnTo>
                <a:lnTo>
                  <a:pt x="771" y="193"/>
                </a:lnTo>
                <a:lnTo>
                  <a:pt x="771" y="145"/>
                </a:lnTo>
                <a:lnTo>
                  <a:pt x="783" y="138"/>
                </a:lnTo>
                <a:close/>
                <a:moveTo>
                  <a:pt x="448" y="16"/>
                </a:moveTo>
                <a:lnTo>
                  <a:pt x="38" y="254"/>
                </a:lnTo>
                <a:lnTo>
                  <a:pt x="22" y="248"/>
                </a:lnTo>
                <a:lnTo>
                  <a:pt x="432" y="10"/>
                </a:lnTo>
                <a:lnTo>
                  <a:pt x="448" y="16"/>
                </a:lnTo>
                <a:close/>
                <a:moveTo>
                  <a:pt x="19" y="327"/>
                </a:moveTo>
                <a:lnTo>
                  <a:pt x="19" y="323"/>
                </a:lnTo>
                <a:lnTo>
                  <a:pt x="19" y="316"/>
                </a:lnTo>
                <a:lnTo>
                  <a:pt x="19" y="274"/>
                </a:lnTo>
                <a:lnTo>
                  <a:pt x="19" y="270"/>
                </a:lnTo>
                <a:lnTo>
                  <a:pt x="30" y="274"/>
                </a:lnTo>
                <a:lnTo>
                  <a:pt x="30" y="278"/>
                </a:lnTo>
                <a:lnTo>
                  <a:pt x="30" y="309"/>
                </a:lnTo>
                <a:lnTo>
                  <a:pt x="30" y="316"/>
                </a:lnTo>
                <a:lnTo>
                  <a:pt x="30" y="331"/>
                </a:lnTo>
                <a:lnTo>
                  <a:pt x="30" y="337"/>
                </a:lnTo>
                <a:lnTo>
                  <a:pt x="19" y="334"/>
                </a:lnTo>
                <a:lnTo>
                  <a:pt x="19" y="327"/>
                </a:lnTo>
                <a:close/>
                <a:moveTo>
                  <a:pt x="57" y="364"/>
                </a:moveTo>
                <a:lnTo>
                  <a:pt x="38" y="375"/>
                </a:lnTo>
                <a:lnTo>
                  <a:pt x="22" y="370"/>
                </a:lnTo>
                <a:lnTo>
                  <a:pt x="42" y="359"/>
                </a:lnTo>
                <a:lnTo>
                  <a:pt x="57" y="364"/>
                </a:lnTo>
                <a:close/>
                <a:moveTo>
                  <a:pt x="19" y="449"/>
                </a:moveTo>
                <a:lnTo>
                  <a:pt x="19" y="444"/>
                </a:lnTo>
                <a:lnTo>
                  <a:pt x="19" y="437"/>
                </a:lnTo>
                <a:lnTo>
                  <a:pt x="19" y="396"/>
                </a:lnTo>
                <a:lnTo>
                  <a:pt x="19" y="392"/>
                </a:lnTo>
                <a:lnTo>
                  <a:pt x="30" y="395"/>
                </a:lnTo>
                <a:lnTo>
                  <a:pt x="30" y="400"/>
                </a:lnTo>
                <a:lnTo>
                  <a:pt x="30" y="431"/>
                </a:lnTo>
                <a:lnTo>
                  <a:pt x="30" y="438"/>
                </a:lnTo>
                <a:lnTo>
                  <a:pt x="30" y="452"/>
                </a:lnTo>
                <a:lnTo>
                  <a:pt x="30" y="459"/>
                </a:lnTo>
                <a:lnTo>
                  <a:pt x="19" y="455"/>
                </a:lnTo>
                <a:lnTo>
                  <a:pt x="19" y="449"/>
                </a:lnTo>
                <a:close/>
                <a:moveTo>
                  <a:pt x="57" y="486"/>
                </a:moveTo>
                <a:lnTo>
                  <a:pt x="38" y="497"/>
                </a:lnTo>
                <a:lnTo>
                  <a:pt x="22" y="491"/>
                </a:lnTo>
                <a:lnTo>
                  <a:pt x="42" y="480"/>
                </a:lnTo>
                <a:lnTo>
                  <a:pt x="57" y="486"/>
                </a:lnTo>
                <a:close/>
                <a:moveTo>
                  <a:pt x="19" y="570"/>
                </a:moveTo>
                <a:lnTo>
                  <a:pt x="19" y="566"/>
                </a:lnTo>
                <a:lnTo>
                  <a:pt x="19" y="559"/>
                </a:lnTo>
                <a:lnTo>
                  <a:pt x="19" y="517"/>
                </a:lnTo>
                <a:lnTo>
                  <a:pt x="19" y="513"/>
                </a:lnTo>
                <a:lnTo>
                  <a:pt x="30" y="517"/>
                </a:lnTo>
                <a:lnTo>
                  <a:pt x="30" y="521"/>
                </a:lnTo>
                <a:lnTo>
                  <a:pt x="30" y="552"/>
                </a:lnTo>
                <a:lnTo>
                  <a:pt x="30" y="559"/>
                </a:lnTo>
                <a:lnTo>
                  <a:pt x="30" y="574"/>
                </a:lnTo>
                <a:lnTo>
                  <a:pt x="30" y="581"/>
                </a:lnTo>
                <a:lnTo>
                  <a:pt x="19" y="577"/>
                </a:lnTo>
                <a:lnTo>
                  <a:pt x="19" y="570"/>
                </a:lnTo>
                <a:close/>
                <a:moveTo>
                  <a:pt x="42" y="585"/>
                </a:moveTo>
                <a:lnTo>
                  <a:pt x="42" y="578"/>
                </a:lnTo>
                <a:lnTo>
                  <a:pt x="42" y="552"/>
                </a:lnTo>
                <a:lnTo>
                  <a:pt x="42" y="544"/>
                </a:lnTo>
                <a:lnTo>
                  <a:pt x="42" y="525"/>
                </a:lnTo>
                <a:lnTo>
                  <a:pt x="42" y="521"/>
                </a:lnTo>
                <a:lnTo>
                  <a:pt x="67" y="529"/>
                </a:lnTo>
                <a:lnTo>
                  <a:pt x="74" y="532"/>
                </a:lnTo>
                <a:lnTo>
                  <a:pt x="351" y="627"/>
                </a:lnTo>
                <a:lnTo>
                  <a:pt x="709" y="419"/>
                </a:lnTo>
                <a:lnTo>
                  <a:pt x="716" y="415"/>
                </a:lnTo>
                <a:lnTo>
                  <a:pt x="758" y="391"/>
                </a:lnTo>
                <a:lnTo>
                  <a:pt x="758" y="395"/>
                </a:lnTo>
                <a:lnTo>
                  <a:pt x="758" y="431"/>
                </a:lnTo>
                <a:lnTo>
                  <a:pt x="758" y="438"/>
                </a:lnTo>
                <a:lnTo>
                  <a:pt x="758" y="448"/>
                </a:lnTo>
                <a:lnTo>
                  <a:pt x="758" y="455"/>
                </a:lnTo>
                <a:lnTo>
                  <a:pt x="351" y="691"/>
                </a:lnTo>
                <a:lnTo>
                  <a:pt x="42" y="585"/>
                </a:lnTo>
                <a:close/>
                <a:moveTo>
                  <a:pt x="734" y="347"/>
                </a:moveTo>
                <a:lnTo>
                  <a:pt x="734" y="347"/>
                </a:lnTo>
                <a:lnTo>
                  <a:pt x="729" y="350"/>
                </a:lnTo>
                <a:lnTo>
                  <a:pt x="723" y="354"/>
                </a:lnTo>
                <a:lnTo>
                  <a:pt x="656" y="393"/>
                </a:lnTo>
                <a:lnTo>
                  <a:pt x="649" y="397"/>
                </a:lnTo>
                <a:lnTo>
                  <a:pt x="351" y="570"/>
                </a:lnTo>
                <a:lnTo>
                  <a:pt x="135" y="495"/>
                </a:lnTo>
                <a:lnTo>
                  <a:pt x="127" y="493"/>
                </a:lnTo>
                <a:lnTo>
                  <a:pt x="76" y="475"/>
                </a:lnTo>
                <a:lnTo>
                  <a:pt x="60" y="469"/>
                </a:lnTo>
                <a:lnTo>
                  <a:pt x="54" y="467"/>
                </a:lnTo>
                <a:lnTo>
                  <a:pt x="48" y="466"/>
                </a:lnTo>
                <a:lnTo>
                  <a:pt x="42" y="463"/>
                </a:lnTo>
                <a:lnTo>
                  <a:pt x="42" y="457"/>
                </a:lnTo>
                <a:lnTo>
                  <a:pt x="42" y="430"/>
                </a:lnTo>
                <a:lnTo>
                  <a:pt x="42" y="423"/>
                </a:lnTo>
                <a:lnTo>
                  <a:pt x="42" y="404"/>
                </a:lnTo>
                <a:lnTo>
                  <a:pt x="42" y="400"/>
                </a:lnTo>
                <a:lnTo>
                  <a:pt x="67" y="408"/>
                </a:lnTo>
                <a:lnTo>
                  <a:pt x="75" y="411"/>
                </a:lnTo>
                <a:lnTo>
                  <a:pt x="117" y="425"/>
                </a:lnTo>
                <a:lnTo>
                  <a:pt x="123" y="427"/>
                </a:lnTo>
                <a:lnTo>
                  <a:pt x="129" y="429"/>
                </a:lnTo>
                <a:lnTo>
                  <a:pt x="145" y="435"/>
                </a:lnTo>
                <a:lnTo>
                  <a:pt x="194" y="452"/>
                </a:lnTo>
                <a:lnTo>
                  <a:pt x="202" y="454"/>
                </a:lnTo>
                <a:lnTo>
                  <a:pt x="352" y="506"/>
                </a:lnTo>
                <a:lnTo>
                  <a:pt x="583" y="372"/>
                </a:lnTo>
                <a:lnTo>
                  <a:pt x="589" y="367"/>
                </a:lnTo>
                <a:lnTo>
                  <a:pt x="654" y="330"/>
                </a:lnTo>
                <a:lnTo>
                  <a:pt x="660" y="327"/>
                </a:lnTo>
                <a:lnTo>
                  <a:pt x="665" y="324"/>
                </a:lnTo>
                <a:lnTo>
                  <a:pt x="665" y="324"/>
                </a:lnTo>
                <a:lnTo>
                  <a:pt x="709" y="298"/>
                </a:lnTo>
                <a:lnTo>
                  <a:pt x="716" y="294"/>
                </a:lnTo>
                <a:lnTo>
                  <a:pt x="758" y="269"/>
                </a:lnTo>
                <a:lnTo>
                  <a:pt x="758" y="274"/>
                </a:lnTo>
                <a:lnTo>
                  <a:pt x="758" y="310"/>
                </a:lnTo>
                <a:lnTo>
                  <a:pt x="758" y="317"/>
                </a:lnTo>
                <a:lnTo>
                  <a:pt x="758" y="326"/>
                </a:lnTo>
                <a:lnTo>
                  <a:pt x="758" y="333"/>
                </a:lnTo>
                <a:lnTo>
                  <a:pt x="734" y="347"/>
                </a:lnTo>
                <a:close/>
                <a:moveTo>
                  <a:pt x="734" y="226"/>
                </a:moveTo>
                <a:lnTo>
                  <a:pt x="726" y="223"/>
                </a:lnTo>
                <a:lnTo>
                  <a:pt x="726" y="223"/>
                </a:lnTo>
                <a:lnTo>
                  <a:pt x="734" y="226"/>
                </a:lnTo>
                <a:lnTo>
                  <a:pt x="729" y="229"/>
                </a:lnTo>
                <a:lnTo>
                  <a:pt x="723" y="232"/>
                </a:lnTo>
                <a:lnTo>
                  <a:pt x="656" y="271"/>
                </a:lnTo>
                <a:lnTo>
                  <a:pt x="649" y="275"/>
                </a:lnTo>
                <a:lnTo>
                  <a:pt x="603" y="302"/>
                </a:lnTo>
                <a:lnTo>
                  <a:pt x="602" y="302"/>
                </a:lnTo>
                <a:lnTo>
                  <a:pt x="597" y="305"/>
                </a:lnTo>
                <a:lnTo>
                  <a:pt x="592" y="308"/>
                </a:lnTo>
                <a:lnTo>
                  <a:pt x="529" y="345"/>
                </a:lnTo>
                <a:lnTo>
                  <a:pt x="522" y="349"/>
                </a:lnTo>
                <a:lnTo>
                  <a:pt x="351" y="448"/>
                </a:lnTo>
                <a:lnTo>
                  <a:pt x="263" y="418"/>
                </a:lnTo>
                <a:lnTo>
                  <a:pt x="255" y="415"/>
                </a:lnTo>
                <a:lnTo>
                  <a:pt x="207" y="399"/>
                </a:lnTo>
                <a:lnTo>
                  <a:pt x="192" y="393"/>
                </a:lnTo>
                <a:lnTo>
                  <a:pt x="186" y="391"/>
                </a:lnTo>
                <a:lnTo>
                  <a:pt x="180" y="389"/>
                </a:lnTo>
                <a:lnTo>
                  <a:pt x="135" y="374"/>
                </a:lnTo>
                <a:lnTo>
                  <a:pt x="127" y="371"/>
                </a:lnTo>
                <a:lnTo>
                  <a:pt x="76" y="353"/>
                </a:lnTo>
                <a:lnTo>
                  <a:pt x="60" y="348"/>
                </a:lnTo>
                <a:lnTo>
                  <a:pt x="54" y="346"/>
                </a:lnTo>
                <a:lnTo>
                  <a:pt x="48" y="344"/>
                </a:lnTo>
                <a:lnTo>
                  <a:pt x="42" y="342"/>
                </a:lnTo>
                <a:lnTo>
                  <a:pt x="42" y="335"/>
                </a:lnTo>
                <a:lnTo>
                  <a:pt x="42" y="309"/>
                </a:lnTo>
                <a:lnTo>
                  <a:pt x="42" y="302"/>
                </a:lnTo>
                <a:lnTo>
                  <a:pt x="42" y="283"/>
                </a:lnTo>
                <a:lnTo>
                  <a:pt x="42" y="278"/>
                </a:lnTo>
                <a:lnTo>
                  <a:pt x="67" y="287"/>
                </a:lnTo>
                <a:lnTo>
                  <a:pt x="74" y="289"/>
                </a:lnTo>
                <a:lnTo>
                  <a:pt x="117" y="304"/>
                </a:lnTo>
                <a:lnTo>
                  <a:pt x="123" y="306"/>
                </a:lnTo>
                <a:lnTo>
                  <a:pt x="129" y="308"/>
                </a:lnTo>
                <a:lnTo>
                  <a:pt x="145" y="313"/>
                </a:lnTo>
                <a:lnTo>
                  <a:pt x="194" y="330"/>
                </a:lnTo>
                <a:lnTo>
                  <a:pt x="202" y="333"/>
                </a:lnTo>
                <a:lnTo>
                  <a:pt x="249" y="349"/>
                </a:lnTo>
                <a:lnTo>
                  <a:pt x="255" y="351"/>
                </a:lnTo>
                <a:lnTo>
                  <a:pt x="261" y="353"/>
                </a:lnTo>
                <a:lnTo>
                  <a:pt x="276" y="359"/>
                </a:lnTo>
                <a:lnTo>
                  <a:pt x="322" y="374"/>
                </a:lnTo>
                <a:lnTo>
                  <a:pt x="329" y="377"/>
                </a:lnTo>
                <a:lnTo>
                  <a:pt x="351" y="384"/>
                </a:lnTo>
                <a:lnTo>
                  <a:pt x="456" y="324"/>
                </a:lnTo>
                <a:lnTo>
                  <a:pt x="463" y="320"/>
                </a:lnTo>
                <a:lnTo>
                  <a:pt x="523" y="285"/>
                </a:lnTo>
                <a:lnTo>
                  <a:pt x="528" y="282"/>
                </a:lnTo>
                <a:lnTo>
                  <a:pt x="533" y="279"/>
                </a:lnTo>
                <a:lnTo>
                  <a:pt x="534" y="279"/>
                </a:lnTo>
                <a:lnTo>
                  <a:pt x="583" y="250"/>
                </a:lnTo>
                <a:lnTo>
                  <a:pt x="589" y="246"/>
                </a:lnTo>
                <a:lnTo>
                  <a:pt x="654" y="208"/>
                </a:lnTo>
                <a:lnTo>
                  <a:pt x="660" y="205"/>
                </a:lnTo>
                <a:lnTo>
                  <a:pt x="665" y="202"/>
                </a:lnTo>
                <a:lnTo>
                  <a:pt x="665" y="202"/>
                </a:lnTo>
                <a:lnTo>
                  <a:pt x="709" y="177"/>
                </a:lnTo>
                <a:lnTo>
                  <a:pt x="716" y="172"/>
                </a:lnTo>
                <a:lnTo>
                  <a:pt x="758" y="148"/>
                </a:lnTo>
                <a:lnTo>
                  <a:pt x="758" y="152"/>
                </a:lnTo>
                <a:lnTo>
                  <a:pt x="758" y="189"/>
                </a:lnTo>
                <a:lnTo>
                  <a:pt x="758" y="195"/>
                </a:lnTo>
                <a:lnTo>
                  <a:pt x="758" y="205"/>
                </a:lnTo>
                <a:lnTo>
                  <a:pt x="758" y="212"/>
                </a:lnTo>
                <a:lnTo>
                  <a:pt x="734" y="226"/>
                </a:lnTo>
                <a:close/>
              </a:path>
            </a:pathLst>
          </a:custGeom>
          <a:solidFill>
            <a:srgbClr val="FDB193"/>
          </a:solidFill>
          <a:ln>
            <a:noFill/>
          </a:ln>
        </p:spPr>
      </p:sp>
      <p:sp>
        <p:nvSpPr>
          <p:cNvPr id="35" name="矩形 34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3" grpId="0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1383098" y="574695"/>
            <a:ext cx="2316480" cy="521970"/>
          </a:xfrm>
          <a:prstGeom prst="rect">
            <a:avLst/>
          </a:prstGeom>
        </p:spPr>
        <p:txBody>
          <a:bodyPr wrap="none">
            <a:spAutoFit/>
          </a:bodyPr>
          <a:p>
            <a:r>
              <a:rPr lang="zh-CN" alt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输入标题内容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695325" y="551028"/>
            <a:ext cx="515705" cy="515705"/>
          </a:xfrm>
          <a:prstGeom prst="roundRect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953178" y="491523"/>
            <a:ext cx="317357" cy="317357"/>
          </a:xfrm>
          <a:prstGeom prst="roundRect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: 圆角 6"/>
          <p:cNvSpPr/>
          <p:nvPr/>
        </p:nvSpPr>
        <p:spPr>
          <a:xfrm rot="2700000">
            <a:off x="4734876" y="2627662"/>
            <a:ext cx="2722248" cy="2722248"/>
          </a:xfrm>
          <a:prstGeom prst="roundRect">
            <a:avLst>
              <a:gd name="adj" fmla="val 0"/>
            </a:avLst>
          </a:prstGeom>
          <a:noFill/>
          <a:ln w="190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4652864" y="2592005"/>
            <a:ext cx="970385" cy="970385"/>
          </a:xfrm>
          <a:prstGeom prst="ellipse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rgbClr val="44444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568756" y="2592005"/>
            <a:ext cx="970385" cy="970385"/>
          </a:xfrm>
          <a:prstGeom prst="ellipse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rgbClr val="44444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椭圆 37"/>
          <p:cNvSpPr/>
          <p:nvPr/>
        </p:nvSpPr>
        <p:spPr>
          <a:xfrm>
            <a:off x="4652864" y="4346161"/>
            <a:ext cx="970385" cy="970385"/>
          </a:xfrm>
          <a:prstGeom prst="ellipse">
            <a:avLst/>
          </a:pr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rgbClr val="44444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568756" y="4346160"/>
            <a:ext cx="970385" cy="970385"/>
          </a:xfrm>
          <a:prstGeom prst="ellipse">
            <a:avLst/>
          </a:pr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2400">
              <a:solidFill>
                <a:srgbClr val="44444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AutoShape 112"/>
          <p:cNvSpPr/>
          <p:nvPr/>
        </p:nvSpPr>
        <p:spPr bwMode="auto">
          <a:xfrm>
            <a:off x="6878181" y="4656361"/>
            <a:ext cx="351531" cy="349981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25400" tIns="25400" rIns="25400" bIns="25400" anchor="ctr"/>
          <a:p>
            <a:pPr algn="ctr" defTabSz="30480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000" kern="0">
              <a:solidFill>
                <a:srgbClr val="444444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5008776" y="4673582"/>
            <a:ext cx="240761" cy="350960"/>
            <a:chOff x="2528974" y="2863357"/>
            <a:chExt cx="246811" cy="359779"/>
          </a:xfrm>
          <a:solidFill>
            <a:schemeClr val="bg1"/>
          </a:solidFill>
        </p:grpSpPr>
        <p:sp>
          <p:nvSpPr>
            <p:cNvPr id="42" name="AutoShape 113"/>
            <p:cNvSpPr/>
            <p:nvPr/>
          </p:nvSpPr>
          <p:spPr bwMode="auto">
            <a:xfrm>
              <a:off x="2528974" y="2863357"/>
              <a:ext cx="246811" cy="35977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p>
              <a:pPr algn="ctr" defTabSz="3048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kern="0">
                <a:solidFill>
                  <a:srgbClr val="4444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3" name="AutoShape 114"/>
            <p:cNvSpPr/>
            <p:nvPr/>
          </p:nvSpPr>
          <p:spPr bwMode="auto">
            <a:xfrm>
              <a:off x="2584843" y="2919841"/>
              <a:ext cx="73061" cy="7306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p>
              <a:pPr algn="ctr" defTabSz="3048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kern="0">
                <a:solidFill>
                  <a:srgbClr val="4444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6878768" y="2902017"/>
            <a:ext cx="350361" cy="350361"/>
            <a:chOff x="3191434" y="2145028"/>
            <a:chExt cx="359165" cy="359165"/>
          </a:xfrm>
          <a:solidFill>
            <a:schemeClr val="bg1"/>
          </a:solidFill>
        </p:grpSpPr>
        <p:sp>
          <p:nvSpPr>
            <p:cNvPr id="45" name="AutoShape 123"/>
            <p:cNvSpPr/>
            <p:nvPr/>
          </p:nvSpPr>
          <p:spPr bwMode="auto">
            <a:xfrm>
              <a:off x="319143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p>
              <a:pPr algn="ctr" defTabSz="3048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kern="0">
                <a:solidFill>
                  <a:srgbClr val="4444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6" name="AutoShape 124"/>
            <p:cNvSpPr/>
            <p:nvPr/>
          </p:nvSpPr>
          <p:spPr bwMode="auto">
            <a:xfrm>
              <a:off x="3292736" y="2245717"/>
              <a:ext cx="157173" cy="1571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p>
              <a:pPr algn="ctr" defTabSz="3048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kern="0">
                <a:solidFill>
                  <a:srgbClr val="4444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47" name="AutoShape 125"/>
            <p:cNvSpPr/>
            <p:nvPr/>
          </p:nvSpPr>
          <p:spPr bwMode="auto">
            <a:xfrm>
              <a:off x="3325891" y="2279484"/>
              <a:ext cx="90253" cy="9025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p>
              <a:pPr algn="ctr" defTabSz="3048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kern="0">
                <a:solidFill>
                  <a:srgbClr val="4444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 flipH="1">
            <a:off x="4945992" y="2902017"/>
            <a:ext cx="350361" cy="350361"/>
            <a:chOff x="2473104" y="2145028"/>
            <a:chExt cx="359165" cy="359165"/>
          </a:xfrm>
          <a:solidFill>
            <a:schemeClr val="bg1"/>
          </a:solidFill>
        </p:grpSpPr>
        <p:sp>
          <p:nvSpPr>
            <p:cNvPr id="49" name="AutoShape 126"/>
            <p:cNvSpPr/>
            <p:nvPr/>
          </p:nvSpPr>
          <p:spPr bwMode="auto">
            <a:xfrm>
              <a:off x="2473104" y="2145028"/>
              <a:ext cx="359165" cy="3591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p>
              <a:pPr algn="ctr" defTabSz="3048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kern="0">
                <a:solidFill>
                  <a:srgbClr val="4444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0" name="AutoShape 127"/>
            <p:cNvSpPr/>
            <p:nvPr/>
          </p:nvSpPr>
          <p:spPr bwMode="auto">
            <a:xfrm>
              <a:off x="2618611" y="2200897"/>
              <a:ext cx="84727" cy="841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25400" tIns="25400" rIns="25400" bIns="25400" anchor="ctr"/>
            <a:p>
              <a:pPr algn="ctr" defTabSz="30480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kern="0">
                <a:solidFill>
                  <a:srgbClr val="444444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31" name="组合 130"/>
          <p:cNvGrpSpPr/>
          <p:nvPr/>
        </p:nvGrpSpPr>
        <p:grpSpPr>
          <a:xfrm>
            <a:off x="1028700" y="2592070"/>
            <a:ext cx="2549525" cy="821055"/>
            <a:chOff x="639505" y="2349127"/>
            <a:chExt cx="3171825" cy="821055"/>
          </a:xfrm>
        </p:grpSpPr>
        <p:sp>
          <p:nvSpPr>
            <p:cNvPr id="132" name="文本框 131"/>
            <p:cNvSpPr txBox="1"/>
            <p:nvPr/>
          </p:nvSpPr>
          <p:spPr>
            <a:xfrm>
              <a:off x="1677482" y="2349127"/>
              <a:ext cx="213378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33" name="文本框 132"/>
            <p:cNvSpPr txBox="1"/>
            <p:nvPr/>
          </p:nvSpPr>
          <p:spPr>
            <a:xfrm>
              <a:off x="639505" y="2636782"/>
              <a:ext cx="3171825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lvl="0" algn="r" defTabSz="913765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点击添加相关标题文字，点击添加相点击添加相关标题文字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028700" y="4428490"/>
            <a:ext cx="2549525" cy="821055"/>
            <a:chOff x="639505" y="2349127"/>
            <a:chExt cx="3171825" cy="821055"/>
          </a:xfrm>
        </p:grpSpPr>
        <p:sp>
          <p:nvSpPr>
            <p:cNvPr id="52" name="文本框 51"/>
            <p:cNvSpPr txBox="1"/>
            <p:nvPr/>
          </p:nvSpPr>
          <p:spPr>
            <a:xfrm>
              <a:off x="1677482" y="2349127"/>
              <a:ext cx="2133781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r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39505" y="2636782"/>
              <a:ext cx="3171825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lvl="0" algn="r" defTabSz="913765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点击添加相关标题文字，点击添加相点击添加相关标题文字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8572500" y="2604135"/>
            <a:ext cx="2549525" cy="821055"/>
            <a:chOff x="639505" y="2349127"/>
            <a:chExt cx="3171825" cy="821055"/>
          </a:xfrm>
        </p:grpSpPr>
        <p:sp>
          <p:nvSpPr>
            <p:cNvPr id="112" name="文本框 111"/>
            <p:cNvSpPr txBox="1"/>
            <p:nvPr/>
          </p:nvSpPr>
          <p:spPr>
            <a:xfrm>
              <a:off x="639505" y="2349127"/>
              <a:ext cx="317182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l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3" name="文本框 112"/>
            <p:cNvSpPr txBox="1"/>
            <p:nvPr/>
          </p:nvSpPr>
          <p:spPr>
            <a:xfrm>
              <a:off x="639505" y="2636782"/>
              <a:ext cx="3171825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lvl="0" algn="l" defTabSz="913765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点击添加相关标题文字，点击添加相点击添加相关标题文字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14" name="组合 113"/>
          <p:cNvGrpSpPr/>
          <p:nvPr/>
        </p:nvGrpSpPr>
        <p:grpSpPr>
          <a:xfrm>
            <a:off x="8572500" y="4428490"/>
            <a:ext cx="2549525" cy="821055"/>
            <a:chOff x="639505" y="2349127"/>
            <a:chExt cx="3171825" cy="821055"/>
          </a:xfrm>
        </p:grpSpPr>
        <p:sp>
          <p:nvSpPr>
            <p:cNvPr id="115" name="文本框 114"/>
            <p:cNvSpPr txBox="1"/>
            <p:nvPr/>
          </p:nvSpPr>
          <p:spPr>
            <a:xfrm>
              <a:off x="639505" y="2349127"/>
              <a:ext cx="3171825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algn="l"/>
              <a:r>
                <a: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标题文字添加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16" name="文本框 115"/>
            <p:cNvSpPr txBox="1"/>
            <p:nvPr/>
          </p:nvSpPr>
          <p:spPr>
            <a:xfrm>
              <a:off x="639505" y="2636782"/>
              <a:ext cx="3171825" cy="53340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p>
              <a:pPr lvl="0" algn="l" defTabSz="913765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defRPr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点击添加相关标题文字，点击添加相点击添加相关标题文字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+有_"/>
          <p:cNvPicPr>
            <a:picLocks noChangeAspect="1"/>
          </p:cNvPicPr>
          <p:nvPr/>
        </p:nvPicPr>
        <p:blipFill>
          <a:blip r:embed="rId1"/>
          <a:srcRect b="62006"/>
          <a:stretch>
            <a:fillRect/>
          </a:stretch>
        </p:blipFill>
        <p:spPr>
          <a:xfrm>
            <a:off x="0" y="-46355"/>
            <a:ext cx="12185650" cy="6950710"/>
          </a:xfrm>
          <a:prstGeom prst="rect">
            <a:avLst/>
          </a:prstGeom>
        </p:spPr>
      </p:pic>
      <p:sp>
        <p:nvSpPr>
          <p:cNvPr id="12" name="任意多边形 11"/>
          <p:cNvSpPr/>
          <p:nvPr/>
        </p:nvSpPr>
        <p:spPr>
          <a:xfrm flipH="1">
            <a:off x="-1" y="5456555"/>
            <a:ext cx="12191999" cy="1447800"/>
          </a:xfrm>
          <a:custGeom>
            <a:avLst/>
            <a:gdLst>
              <a:gd name="connsiteX0" fmla="*/ 2199093 w 12191999"/>
              <a:gd name="connsiteY0" fmla="*/ 1900 h 1832996"/>
              <a:gd name="connsiteX1" fmla="*/ 0 w 12191999"/>
              <a:gd name="connsiteY1" fmla="*/ 335420 h 1832996"/>
              <a:gd name="connsiteX2" fmla="*/ 0 w 12191999"/>
              <a:gd name="connsiteY2" fmla="*/ 1832996 h 1832996"/>
              <a:gd name="connsiteX3" fmla="*/ 12191999 w 12191999"/>
              <a:gd name="connsiteY3" fmla="*/ 1832996 h 1832996"/>
              <a:gd name="connsiteX4" fmla="*/ 12191999 w 12191999"/>
              <a:gd name="connsiteY4" fmla="*/ 1084210 h 1832996"/>
              <a:gd name="connsiteX5" fmla="*/ 12027362 w 12191999"/>
              <a:gd name="connsiteY5" fmla="*/ 1004299 h 1832996"/>
              <a:gd name="connsiteX6" fmla="*/ 8843180 w 12191999"/>
              <a:gd name="connsiteY6" fmla="*/ 133424 h 1832996"/>
              <a:gd name="connsiteX7" fmla="*/ 5229313 w 12191999"/>
              <a:gd name="connsiteY7" fmla="*/ 614530 h 1832996"/>
              <a:gd name="connsiteX8" fmla="*/ 2199093 w 12191999"/>
              <a:gd name="connsiteY8" fmla="*/ 1900 h 183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1832996">
                <a:moveTo>
                  <a:pt x="2199093" y="1900"/>
                </a:moveTo>
                <a:cubicBezTo>
                  <a:pt x="1601848" y="-14064"/>
                  <a:pt x="891631" y="68297"/>
                  <a:pt x="0" y="335420"/>
                </a:cubicBezTo>
                <a:lnTo>
                  <a:pt x="0" y="1832996"/>
                </a:lnTo>
                <a:lnTo>
                  <a:pt x="12191999" y="1832996"/>
                </a:lnTo>
                <a:lnTo>
                  <a:pt x="12191999" y="1084210"/>
                </a:lnTo>
                <a:lnTo>
                  <a:pt x="12027362" y="1004299"/>
                </a:lnTo>
                <a:cubicBezTo>
                  <a:pt x="11065902" y="550325"/>
                  <a:pt x="9779012" y="73090"/>
                  <a:pt x="8843180" y="133424"/>
                </a:cubicBezTo>
                <a:cubicBezTo>
                  <a:pt x="7589502" y="100456"/>
                  <a:pt x="6780865" y="487377"/>
                  <a:pt x="5229313" y="614530"/>
                </a:cubicBezTo>
                <a:cubicBezTo>
                  <a:pt x="4280183" y="548032"/>
                  <a:pt x="3513031" y="37021"/>
                  <a:pt x="2199093" y="1900"/>
                </a:cubicBezTo>
                <a:close/>
              </a:path>
            </a:pathLst>
          </a:custGeom>
          <a:solidFill>
            <a:srgbClr val="FDB1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-2" y="5548841"/>
            <a:ext cx="12191998" cy="1355514"/>
          </a:xfrm>
          <a:custGeom>
            <a:avLst/>
            <a:gdLst>
              <a:gd name="connsiteX0" fmla="*/ 9092862 w 12191998"/>
              <a:gd name="connsiteY0" fmla="*/ 24 h 1716157"/>
              <a:gd name="connsiteX1" fmla="*/ 11869988 w 12191998"/>
              <a:gd name="connsiteY1" fmla="*/ 633244 h 1716157"/>
              <a:gd name="connsiteX2" fmla="*/ 12191998 w 12191998"/>
              <a:gd name="connsiteY2" fmla="*/ 744867 h 1716157"/>
              <a:gd name="connsiteX3" fmla="*/ 12191998 w 12191998"/>
              <a:gd name="connsiteY3" fmla="*/ 1716157 h 1716157"/>
              <a:gd name="connsiteX4" fmla="*/ 0 w 12191998"/>
              <a:gd name="connsiteY4" fmla="*/ 1716157 h 1716157"/>
              <a:gd name="connsiteX5" fmla="*/ 0 w 12191998"/>
              <a:gd name="connsiteY5" fmla="*/ 557172 h 1716157"/>
              <a:gd name="connsiteX6" fmla="*/ 61618 w 12191998"/>
              <a:gd name="connsiteY6" fmla="*/ 546998 h 1716157"/>
              <a:gd name="connsiteX7" fmla="*/ 4103759 w 12191998"/>
              <a:gd name="connsiteY7" fmla="*/ 1238575 h 1716157"/>
              <a:gd name="connsiteX8" fmla="*/ 9092862 w 12191998"/>
              <a:gd name="connsiteY8" fmla="*/ 24 h 1716157"/>
              <a:gd name="connsiteX0-1" fmla="*/ 9092862 w 12191998"/>
              <a:gd name="connsiteY0-2" fmla="*/ 24 h 1716157"/>
              <a:gd name="connsiteX1-3" fmla="*/ 11869988 w 12191998"/>
              <a:gd name="connsiteY1-4" fmla="*/ 633244 h 1716157"/>
              <a:gd name="connsiteX2-5" fmla="*/ 12191998 w 12191998"/>
              <a:gd name="connsiteY2-6" fmla="*/ 744867 h 1716157"/>
              <a:gd name="connsiteX3-7" fmla="*/ 12191998 w 12191998"/>
              <a:gd name="connsiteY3-8" fmla="*/ 1716157 h 1716157"/>
              <a:gd name="connsiteX4-9" fmla="*/ 0 w 12191998"/>
              <a:gd name="connsiteY4-10" fmla="*/ 1716157 h 1716157"/>
              <a:gd name="connsiteX5-11" fmla="*/ 61618 w 12191998"/>
              <a:gd name="connsiteY5-12" fmla="*/ 546998 h 1716157"/>
              <a:gd name="connsiteX6-13" fmla="*/ 4103759 w 12191998"/>
              <a:gd name="connsiteY6-14" fmla="*/ 1238575 h 1716157"/>
              <a:gd name="connsiteX7-15" fmla="*/ 9092862 w 12191998"/>
              <a:gd name="connsiteY7-16" fmla="*/ 24 h 1716157"/>
              <a:gd name="connsiteX0-17" fmla="*/ 9115910 w 12215046"/>
              <a:gd name="connsiteY0-18" fmla="*/ 24 h 1716157"/>
              <a:gd name="connsiteX1-19" fmla="*/ 11893036 w 12215046"/>
              <a:gd name="connsiteY1-20" fmla="*/ 633244 h 1716157"/>
              <a:gd name="connsiteX2-21" fmla="*/ 12215046 w 12215046"/>
              <a:gd name="connsiteY2-22" fmla="*/ 744867 h 1716157"/>
              <a:gd name="connsiteX3-23" fmla="*/ 12215046 w 12215046"/>
              <a:gd name="connsiteY3-24" fmla="*/ 1716157 h 1716157"/>
              <a:gd name="connsiteX4-25" fmla="*/ 23048 w 12215046"/>
              <a:gd name="connsiteY4-26" fmla="*/ 1716157 h 1716157"/>
              <a:gd name="connsiteX5-27" fmla="*/ 0 w 12215046"/>
              <a:gd name="connsiteY5-28" fmla="*/ 557718 h 1716157"/>
              <a:gd name="connsiteX6-29" fmla="*/ 4126807 w 12215046"/>
              <a:gd name="connsiteY6-30" fmla="*/ 1238575 h 1716157"/>
              <a:gd name="connsiteX7-31" fmla="*/ 9115910 w 12215046"/>
              <a:gd name="connsiteY7-32" fmla="*/ 24 h 1716157"/>
              <a:gd name="connsiteX0-33" fmla="*/ 9115910 w 12215046"/>
              <a:gd name="connsiteY0-34" fmla="*/ 24 h 1716157"/>
              <a:gd name="connsiteX1-35" fmla="*/ 11893036 w 12215046"/>
              <a:gd name="connsiteY1-36" fmla="*/ 633244 h 1716157"/>
              <a:gd name="connsiteX2-37" fmla="*/ 12215046 w 12215046"/>
              <a:gd name="connsiteY2-38" fmla="*/ 744867 h 1716157"/>
              <a:gd name="connsiteX3-39" fmla="*/ 12215046 w 12215046"/>
              <a:gd name="connsiteY3-40" fmla="*/ 1716157 h 1716157"/>
              <a:gd name="connsiteX4-41" fmla="*/ 23048 w 12215046"/>
              <a:gd name="connsiteY4-42" fmla="*/ 1716157 h 1716157"/>
              <a:gd name="connsiteX5-43" fmla="*/ 0 w 12215046"/>
              <a:gd name="connsiteY5-44" fmla="*/ 557718 h 1716157"/>
              <a:gd name="connsiteX6-45" fmla="*/ 4126807 w 12215046"/>
              <a:gd name="connsiteY6-46" fmla="*/ 1238575 h 1716157"/>
              <a:gd name="connsiteX7-47" fmla="*/ 9115910 w 12215046"/>
              <a:gd name="connsiteY7-48" fmla="*/ 24 h 1716157"/>
              <a:gd name="connsiteX0-49" fmla="*/ 9115910 w 12215046"/>
              <a:gd name="connsiteY0-50" fmla="*/ 24 h 1716157"/>
              <a:gd name="connsiteX1-51" fmla="*/ 11893036 w 12215046"/>
              <a:gd name="connsiteY1-52" fmla="*/ 633244 h 1716157"/>
              <a:gd name="connsiteX2-53" fmla="*/ 12215046 w 12215046"/>
              <a:gd name="connsiteY2-54" fmla="*/ 744867 h 1716157"/>
              <a:gd name="connsiteX3-55" fmla="*/ 12215046 w 12215046"/>
              <a:gd name="connsiteY3-56" fmla="*/ 1716157 h 1716157"/>
              <a:gd name="connsiteX4-57" fmla="*/ 23048 w 12215046"/>
              <a:gd name="connsiteY4-58" fmla="*/ 1716157 h 1716157"/>
              <a:gd name="connsiteX5-59" fmla="*/ 0 w 12215046"/>
              <a:gd name="connsiteY5-60" fmla="*/ 557718 h 1716157"/>
              <a:gd name="connsiteX6-61" fmla="*/ 4126807 w 12215046"/>
              <a:gd name="connsiteY6-62" fmla="*/ 1238575 h 1716157"/>
              <a:gd name="connsiteX7-63" fmla="*/ 9115910 w 12215046"/>
              <a:gd name="connsiteY7-64" fmla="*/ 24 h 1716157"/>
              <a:gd name="connsiteX0-65" fmla="*/ 9092862 w 12191998"/>
              <a:gd name="connsiteY0-66" fmla="*/ 24 h 1716157"/>
              <a:gd name="connsiteX1-67" fmla="*/ 11869988 w 12191998"/>
              <a:gd name="connsiteY1-68" fmla="*/ 633244 h 1716157"/>
              <a:gd name="connsiteX2-69" fmla="*/ 12191998 w 12191998"/>
              <a:gd name="connsiteY2-70" fmla="*/ 744867 h 1716157"/>
              <a:gd name="connsiteX3-71" fmla="*/ 12191998 w 12191998"/>
              <a:gd name="connsiteY3-72" fmla="*/ 1716157 h 1716157"/>
              <a:gd name="connsiteX4-73" fmla="*/ 0 w 12191998"/>
              <a:gd name="connsiteY4-74" fmla="*/ 1716157 h 1716157"/>
              <a:gd name="connsiteX5-75" fmla="*/ 2352 w 12191998"/>
              <a:gd name="connsiteY5-76" fmla="*/ 597915 h 1716157"/>
              <a:gd name="connsiteX6-77" fmla="*/ 4103759 w 12191998"/>
              <a:gd name="connsiteY6-78" fmla="*/ 1238575 h 1716157"/>
              <a:gd name="connsiteX7-79" fmla="*/ 9092862 w 12191998"/>
              <a:gd name="connsiteY7-80" fmla="*/ 24 h 171615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2191998" h="1716157">
                <a:moveTo>
                  <a:pt x="9092862" y="24"/>
                </a:moveTo>
                <a:cubicBezTo>
                  <a:pt x="9967908" y="3325"/>
                  <a:pt x="10979829" y="326638"/>
                  <a:pt x="11869988" y="633244"/>
                </a:cubicBezTo>
                <a:lnTo>
                  <a:pt x="12191998" y="744867"/>
                </a:lnTo>
                <a:lnTo>
                  <a:pt x="12191998" y="1716157"/>
                </a:lnTo>
                <a:lnTo>
                  <a:pt x="0" y="1716157"/>
                </a:lnTo>
                <a:lnTo>
                  <a:pt x="2352" y="597915"/>
                </a:lnTo>
                <a:cubicBezTo>
                  <a:pt x="1460708" y="-74013"/>
                  <a:pt x="2642107" y="1333638"/>
                  <a:pt x="4103759" y="1238575"/>
                </a:cubicBezTo>
                <a:cubicBezTo>
                  <a:pt x="5662853" y="1137173"/>
                  <a:pt x="7492776" y="-6012"/>
                  <a:pt x="9092862" y="24"/>
                </a:cubicBezTo>
                <a:close/>
              </a:path>
            </a:pathLst>
          </a:custGeom>
          <a:solidFill>
            <a:srgbClr val="F6D5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025650" y="2170430"/>
            <a:ext cx="81337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9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谢谢观看</a:t>
            </a:r>
            <a:endParaRPr lang="zh-CN" altLang="en-US" sz="9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3467100" y="3935730"/>
            <a:ext cx="5964555" cy="2457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spAutoFit/>
          </a:bodyPr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FRESH AND SIMPLE GRADUATION DEFENSE TEMPLATE</a:t>
            </a:r>
            <a:r>
              <a:rPr kumimoji="0" lang="zh-CN" altLang="zh-CN" sz="800" b="0" i="0" u="none" strike="noStrike" cap="none" normalizeH="0" baseline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kumimoji="0" lang="zh-CN" altLang="zh-CN" sz="800" b="0" i="0" u="none" strike="noStrike" cap="none" normalizeH="0" baseline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293620" y="4378960"/>
            <a:ext cx="725805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Your content is typed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here,choose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to keep only the text. Thank you for your support for </a:t>
            </a:r>
            <a:r>
              <a:rPr lang="en-US" altLang="zh-CN" sz="1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Baiyi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Design.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 flipH="1">
            <a:off x="6625415" y="2690052"/>
            <a:ext cx="277376" cy="277376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 flipH="1">
            <a:off x="6867683" y="4331896"/>
            <a:ext cx="458281" cy="45828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4174478" y="5001384"/>
            <a:ext cx="3843521" cy="337185"/>
            <a:chOff x="726330" y="4548629"/>
            <a:chExt cx="3843521" cy="337185"/>
          </a:xfrm>
        </p:grpSpPr>
        <p:sp>
          <p:nvSpPr>
            <p:cNvPr id="9" name="文本框 8"/>
            <p:cNvSpPr txBox="1"/>
            <p:nvPr/>
          </p:nvSpPr>
          <p:spPr>
            <a:xfrm>
              <a:off x="2596003" y="4548629"/>
              <a:ext cx="1973848" cy="3371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时间：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202X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年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X</a:t>
              </a: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月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26330" y="4548629"/>
              <a:ext cx="1456055" cy="337185"/>
            </a:xfrm>
            <a:prstGeom prst="rect">
              <a:avLst/>
            </a:prstGeom>
            <a:solidFill>
              <a:srgbClr val="F6D54C"/>
            </a:solidFill>
          </p:spPr>
          <p:txBody>
            <a:bodyPr wrap="square" rtlCol="0">
              <a:spAutoFit/>
            </a:bodyPr>
            <a:p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演讲人：</a:t>
              </a:r>
              <a:r>
                <a:rPr lang="en-US" altLang="zh-CN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腾祥铁山楷书简" panose="01010104010101010101" pitchFamily="2" charset="-122"/>
                  <a:ea typeface="腾祥铁山楷书简" panose="01010104010101010101" pitchFamily="2" charset="-122"/>
                </a:rPr>
                <a:t>XXX</a:t>
              </a:r>
              <a:endPara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腾祥铁山楷书简" panose="01010104010101010101" pitchFamily="2" charset="-122"/>
                <a:ea typeface="腾祥铁山楷书简" panose="0101010401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357735" cy="6960870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4.1.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3448</Words>
  <Application>WPS 演示</Application>
  <PresentationFormat>宽屏</PresentationFormat>
  <Paragraphs>303</Paragraphs>
  <Slides>20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45" baseType="lpstr">
      <vt:lpstr>Arial</vt:lpstr>
      <vt:lpstr>宋体</vt:lpstr>
      <vt:lpstr>Wingdings</vt:lpstr>
      <vt:lpstr>微软雅黑</vt:lpstr>
      <vt:lpstr>Arial</vt:lpstr>
      <vt:lpstr>思源宋体 Heavy</vt:lpstr>
      <vt:lpstr>Times New Roman</vt:lpstr>
      <vt:lpstr>等线</vt:lpstr>
      <vt:lpstr>Arial Unicode MS</vt:lpstr>
      <vt:lpstr>等线 Light</vt:lpstr>
      <vt:lpstr>Calibri</vt:lpstr>
      <vt:lpstr>PMingLiU</vt:lpstr>
      <vt:lpstr>腾祥铁山楷书简</vt:lpstr>
      <vt:lpstr>思源黑体 CN Bold</vt:lpstr>
      <vt:lpstr>黑体</vt:lpstr>
      <vt:lpstr>思源黑体 CN ExtraLight</vt:lpstr>
      <vt:lpstr>华文细黑</vt:lpstr>
      <vt:lpstr>1汉仪小麦体简</vt:lpstr>
      <vt:lpstr>微软雅黑 Light</vt:lpstr>
      <vt:lpstr>Calibri Light</vt:lpstr>
      <vt:lpstr>字魂凤鸣手书</vt:lpstr>
      <vt:lpstr>华文新魏</vt:lpstr>
      <vt:lpstr>汉仪粗简黑简</vt:lpstr>
      <vt:lpstr>腾祥范笑歌楷书简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BMI</dc:creator>
  <cp:lastModifiedBy>罗祉璇</cp:lastModifiedBy>
  <cp:revision>72</cp:revision>
  <dcterms:created xsi:type="dcterms:W3CDTF">2020-05-04T13:25:00Z</dcterms:created>
  <dcterms:modified xsi:type="dcterms:W3CDTF">2020-06-12T03:25:04Z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2052-11.1.0.9339</vt:lpwstr>
  </property>
</Properties>
</file>