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20" r:id="rId4"/>
    <p:sldId id="2521" r:id="rId5"/>
    <p:sldId id="365" r:id="rId6"/>
    <p:sldId id="1823" r:id="rId7"/>
    <p:sldId id="1633" r:id="rId8"/>
    <p:sldId id="599" r:id="rId9"/>
    <p:sldId id="2544" r:id="rId10"/>
    <p:sldId id="600" r:id="rId11"/>
    <p:sldId id="2522" r:id="rId12"/>
    <p:sldId id="980" r:id="rId13"/>
    <p:sldId id="2545" r:id="rId14"/>
    <p:sldId id="2007" r:id="rId15"/>
    <p:sldId id="1125" r:id="rId16"/>
    <p:sldId id="2105" r:id="rId17"/>
    <p:sldId id="2546" r:id="rId18"/>
    <p:sldId id="2519" r:id="rId19"/>
    <p:sldId id="560" r:id="rId20"/>
    <p:sldId id="2239" r:id="rId21"/>
    <p:sldId id="2547" r:id="rId22"/>
    <p:sldId id="2525"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9AE2"/>
    <a:srgbClr val="1F80E0"/>
    <a:srgbClr val="489E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7"/>
    <p:restoredTop sz="94674"/>
  </p:normalViewPr>
  <p:slideViewPr>
    <p:cSldViewPr snapToGrid="0">
      <p:cViewPr>
        <p:scale>
          <a:sx n="97" d="100"/>
          <a:sy n="97" d="100"/>
        </p:scale>
        <p:origin x="1696" y="848"/>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2F928AD-4E09-4F80-BA13-ABD99DB6F5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7C4413-4CA6-4E77-B7BB-B9B9885F008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F928AD-4E09-4F80-BA13-ABD99DB6F5A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7C4413-4CA6-4E77-B7BB-B9B9885F008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F928AD-4E09-4F80-BA13-ABD99DB6F5A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7C4413-4CA6-4E77-B7BB-B9B9885F008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8" Type="http://schemas.openxmlformats.org/officeDocument/2006/relationships/slideLayout" Target="../slideLayouts/slideLayout7.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19.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20.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2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image" Target="../media/image6.png"/><Relationship Id="rId2" Type="http://schemas.openxmlformats.org/officeDocument/2006/relationships/tags" Target="../tags/tag23.xml"/><Relationship Id="rId1" Type="http://schemas.openxmlformats.org/officeDocument/2006/relationships/tags" Target="../tags/tag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26.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纯牛奶"/>
          <p:cNvPicPr>
            <a:picLocks noChangeAspect="1"/>
          </p:cNvPicPr>
          <p:nvPr/>
        </p:nvPicPr>
        <p:blipFill>
          <a:blip r:embed="rId1"/>
          <a:srcRect t="57416"/>
          <a:stretch>
            <a:fillRect/>
          </a:stretch>
        </p:blipFill>
        <p:spPr>
          <a:xfrm>
            <a:off x="0" y="0"/>
            <a:ext cx="12192635" cy="6922770"/>
          </a:xfrm>
          <a:prstGeom prst="rect">
            <a:avLst/>
          </a:prstGeom>
        </p:spPr>
      </p:pic>
      <p:grpSp>
        <p:nvGrpSpPr>
          <p:cNvPr id="5" name="Group 12"/>
          <p:cNvGrpSpPr/>
          <p:nvPr/>
        </p:nvGrpSpPr>
        <p:grpSpPr>
          <a:xfrm>
            <a:off x="834515" y="2525687"/>
            <a:ext cx="1666048" cy="1871396"/>
            <a:chOff x="5530679" y="1255488"/>
            <a:chExt cx="1130642" cy="1269998"/>
          </a:xfrm>
        </p:grpSpPr>
        <p:sp>
          <p:nvSpPr>
            <p:cNvPr id="6" name="Freeform: Shape 4"/>
            <p:cNvSpPr/>
            <p:nvPr/>
          </p:nvSpPr>
          <p:spPr>
            <a:xfrm>
              <a:off x="5530679" y="1255488"/>
              <a:ext cx="1130642" cy="1269998"/>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chemeClr val="bg1"/>
            </a:solidFill>
            <a:ln>
              <a:noFill/>
            </a:ln>
            <a:effectLst>
              <a:outerShdw blurRad="152400" dist="50800" dir="5400000" sx="99000" sy="99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7" name="Group 5"/>
            <p:cNvGrpSpPr/>
            <p:nvPr/>
          </p:nvGrpSpPr>
          <p:grpSpPr>
            <a:xfrm>
              <a:off x="5772151" y="1590935"/>
              <a:ext cx="647701" cy="599104"/>
              <a:chOff x="2390410" y="3175"/>
              <a:chExt cx="7410823" cy="6854825"/>
            </a:xfrm>
            <a:effectLst/>
          </p:grpSpPr>
          <p:sp>
            <p:nvSpPr>
              <p:cNvPr id="8" name="Freeform 5"/>
              <p:cNvSpPr/>
              <p:nvPr/>
            </p:nvSpPr>
            <p:spPr bwMode="auto">
              <a:xfrm>
                <a:off x="2390410" y="2462556"/>
                <a:ext cx="7404407" cy="2347711"/>
              </a:xfrm>
              <a:custGeom>
                <a:avLst/>
                <a:gdLst>
                  <a:gd name="T0" fmla="*/ 1189 w 1572"/>
                  <a:gd name="T1" fmla="*/ 978 h 978"/>
                  <a:gd name="T2" fmla="*/ 1572 w 1572"/>
                  <a:gd name="T3" fmla="*/ 978 h 978"/>
                  <a:gd name="T4" fmla="*/ 0 w 1572"/>
                  <a:gd name="T5" fmla="*/ 71 h 978"/>
                  <a:gd name="T6" fmla="*/ 192 w 1572"/>
                  <a:gd name="T7" fmla="*/ 402 h 978"/>
                  <a:gd name="T8" fmla="*/ 1189 w 1572"/>
                  <a:gd name="T9" fmla="*/ 978 h 978"/>
                  <a:gd name="connsiteX0" fmla="*/ 7564 w 12086"/>
                  <a:gd name="connsiteY0" fmla="*/ 12005 h 12005"/>
                  <a:gd name="connsiteX1" fmla="*/ 12086 w 12086"/>
                  <a:gd name="connsiteY1" fmla="*/ 0 h 12005"/>
                  <a:gd name="connsiteX2" fmla="*/ 0 w 12086"/>
                  <a:gd name="connsiteY2" fmla="*/ 2731 h 12005"/>
                  <a:gd name="connsiteX3" fmla="*/ 1221 w 12086"/>
                  <a:gd name="connsiteY3" fmla="*/ 6115 h 12005"/>
                  <a:gd name="connsiteX4" fmla="*/ 7564 w 12086"/>
                  <a:gd name="connsiteY4" fmla="*/ 12005 h 12005"/>
                  <a:gd name="connsiteX0-1" fmla="*/ 7564 w 12048"/>
                  <a:gd name="connsiteY0-2" fmla="*/ 12457 h 12457"/>
                  <a:gd name="connsiteX1-3" fmla="*/ 12048 w 12048"/>
                  <a:gd name="connsiteY1-4" fmla="*/ 0 h 12457"/>
                  <a:gd name="connsiteX2-5" fmla="*/ 0 w 12048"/>
                  <a:gd name="connsiteY2-6" fmla="*/ 3183 h 12457"/>
                  <a:gd name="connsiteX3-7" fmla="*/ 1221 w 12048"/>
                  <a:gd name="connsiteY3-8" fmla="*/ 6567 h 12457"/>
                  <a:gd name="connsiteX4-9" fmla="*/ 7564 w 12048"/>
                  <a:gd name="connsiteY4-10" fmla="*/ 12457 h 12457"/>
                  <a:gd name="connsiteX0-11" fmla="*/ 13210 w 14509"/>
                  <a:gd name="connsiteY0-12" fmla="*/ 3314 h 6567"/>
                  <a:gd name="connsiteX1-13" fmla="*/ 12108 w 14509"/>
                  <a:gd name="connsiteY1-14" fmla="*/ 0 h 6567"/>
                  <a:gd name="connsiteX2-15" fmla="*/ 60 w 14509"/>
                  <a:gd name="connsiteY2-16" fmla="*/ 3183 h 6567"/>
                  <a:gd name="connsiteX3-17" fmla="*/ 1281 w 14509"/>
                  <a:gd name="connsiteY3-18" fmla="*/ 6567 h 6567"/>
                  <a:gd name="connsiteX4-19" fmla="*/ 13210 w 14509"/>
                  <a:gd name="connsiteY4-20" fmla="*/ 3314 h 6567"/>
                  <a:gd name="connsiteX0-21" fmla="*/ 9177 w 10054"/>
                  <a:gd name="connsiteY0-22" fmla="*/ 5109 h 10000"/>
                  <a:gd name="connsiteX1-23" fmla="*/ 8349 w 10054"/>
                  <a:gd name="connsiteY1-24" fmla="*/ 0 h 10000"/>
                  <a:gd name="connsiteX2-25" fmla="*/ 45 w 10054"/>
                  <a:gd name="connsiteY2-26" fmla="*/ 4847 h 10000"/>
                  <a:gd name="connsiteX3-27" fmla="*/ 887 w 10054"/>
                  <a:gd name="connsiteY3-28" fmla="*/ 10000 h 10000"/>
                  <a:gd name="connsiteX4-29" fmla="*/ 9177 w 10054"/>
                  <a:gd name="connsiteY4-30" fmla="*/ 5109 h 10000"/>
                  <a:gd name="connsiteX0-31" fmla="*/ 9177 w 9456"/>
                  <a:gd name="connsiteY0-32" fmla="*/ 5109 h 10000"/>
                  <a:gd name="connsiteX1-33" fmla="*/ 8349 w 9456"/>
                  <a:gd name="connsiteY1-34" fmla="*/ 0 h 10000"/>
                  <a:gd name="connsiteX2-35" fmla="*/ 45 w 9456"/>
                  <a:gd name="connsiteY2-36" fmla="*/ 4847 h 10000"/>
                  <a:gd name="connsiteX3-37" fmla="*/ 887 w 9456"/>
                  <a:gd name="connsiteY3-38" fmla="*/ 10000 h 10000"/>
                  <a:gd name="connsiteX4-39" fmla="*/ 9177 w 9456"/>
                  <a:gd name="connsiteY4-40" fmla="*/ 5109 h 10000"/>
                  <a:gd name="connsiteX0-41" fmla="*/ 9705 w 10000"/>
                  <a:gd name="connsiteY0-42" fmla="*/ 5109 h 10000"/>
                  <a:gd name="connsiteX1-43" fmla="*/ 8829 w 10000"/>
                  <a:gd name="connsiteY1-44" fmla="*/ 0 h 10000"/>
                  <a:gd name="connsiteX2-45" fmla="*/ 48 w 10000"/>
                  <a:gd name="connsiteY2-46" fmla="*/ 4847 h 10000"/>
                  <a:gd name="connsiteX3-47" fmla="*/ 938 w 10000"/>
                  <a:gd name="connsiteY3-48" fmla="*/ 10000 h 10000"/>
                  <a:gd name="connsiteX4-49" fmla="*/ 9705 w 10000"/>
                  <a:gd name="connsiteY4-50" fmla="*/ 5109 h 10000"/>
                  <a:gd name="connsiteX0-51" fmla="*/ 9705 w 10000"/>
                  <a:gd name="connsiteY0-52" fmla="*/ 5109 h 10000"/>
                  <a:gd name="connsiteX1-53" fmla="*/ 8829 w 10000"/>
                  <a:gd name="connsiteY1-54" fmla="*/ 0 h 10000"/>
                  <a:gd name="connsiteX2-55" fmla="*/ 48 w 10000"/>
                  <a:gd name="connsiteY2-56" fmla="*/ 4847 h 10000"/>
                  <a:gd name="connsiteX3-57" fmla="*/ 938 w 10000"/>
                  <a:gd name="connsiteY3-58" fmla="*/ 10000 h 10000"/>
                  <a:gd name="connsiteX4-59" fmla="*/ 9705 w 10000"/>
                  <a:gd name="connsiteY4-60" fmla="*/ 5109 h 10000"/>
                  <a:gd name="connsiteX0-61" fmla="*/ 9705 w 10000"/>
                  <a:gd name="connsiteY0-62" fmla="*/ 5109 h 10000"/>
                  <a:gd name="connsiteX1-63" fmla="*/ 8829 w 10000"/>
                  <a:gd name="connsiteY1-64" fmla="*/ 0 h 10000"/>
                  <a:gd name="connsiteX2-65" fmla="*/ 48 w 10000"/>
                  <a:gd name="connsiteY2-66" fmla="*/ 4847 h 10000"/>
                  <a:gd name="connsiteX3-67" fmla="*/ 938 w 10000"/>
                  <a:gd name="connsiteY3-68" fmla="*/ 10000 h 10000"/>
                  <a:gd name="connsiteX4-69" fmla="*/ 9705 w 10000"/>
                  <a:gd name="connsiteY4-70" fmla="*/ 5109 h 10000"/>
                  <a:gd name="connsiteX0-71" fmla="*/ 9705 w 9771"/>
                  <a:gd name="connsiteY0-72" fmla="*/ 5109 h 10000"/>
                  <a:gd name="connsiteX1-73" fmla="*/ 8829 w 9771"/>
                  <a:gd name="connsiteY1-74" fmla="*/ 0 h 10000"/>
                  <a:gd name="connsiteX2-75" fmla="*/ 48 w 9771"/>
                  <a:gd name="connsiteY2-76" fmla="*/ 4847 h 10000"/>
                  <a:gd name="connsiteX3-77" fmla="*/ 938 w 9771"/>
                  <a:gd name="connsiteY3-78" fmla="*/ 10000 h 10000"/>
                  <a:gd name="connsiteX4-79" fmla="*/ 9705 w 9771"/>
                  <a:gd name="connsiteY4-80" fmla="*/ 5109 h 10000"/>
                  <a:gd name="connsiteX0-81" fmla="*/ 9932 w 10000"/>
                  <a:gd name="connsiteY0-82" fmla="*/ 5109 h 10000"/>
                  <a:gd name="connsiteX1-83" fmla="*/ 9036 w 10000"/>
                  <a:gd name="connsiteY1-84" fmla="*/ 0 h 10000"/>
                  <a:gd name="connsiteX2-85" fmla="*/ 49 w 10000"/>
                  <a:gd name="connsiteY2-86" fmla="*/ 4847 h 10000"/>
                  <a:gd name="connsiteX3-87" fmla="*/ 960 w 10000"/>
                  <a:gd name="connsiteY3-88" fmla="*/ 10000 h 10000"/>
                  <a:gd name="connsiteX4-89" fmla="*/ 9932 w 10000"/>
                  <a:gd name="connsiteY4-90" fmla="*/ 5109 h 10000"/>
                  <a:gd name="connsiteX0-91" fmla="*/ 9835 w 9909"/>
                  <a:gd name="connsiteY0-92" fmla="*/ 5245 h 10000"/>
                  <a:gd name="connsiteX1-93" fmla="*/ 9031 w 9909"/>
                  <a:gd name="connsiteY1-94" fmla="*/ 0 h 10000"/>
                  <a:gd name="connsiteX2-95" fmla="*/ 44 w 9909"/>
                  <a:gd name="connsiteY2-96" fmla="*/ 4847 h 10000"/>
                  <a:gd name="connsiteX3-97" fmla="*/ 955 w 9909"/>
                  <a:gd name="connsiteY3-98" fmla="*/ 10000 h 10000"/>
                  <a:gd name="connsiteX4-99" fmla="*/ 9835 w 9909"/>
                  <a:gd name="connsiteY4-100" fmla="*/ 5245 h 10000"/>
                  <a:gd name="connsiteX0-101" fmla="*/ 10023 w 10092"/>
                  <a:gd name="connsiteY0-102" fmla="*/ 5099 h 10000"/>
                  <a:gd name="connsiteX1-103" fmla="*/ 9119 w 10092"/>
                  <a:gd name="connsiteY1-104" fmla="*/ 0 h 10000"/>
                  <a:gd name="connsiteX2-105" fmla="*/ 49 w 10092"/>
                  <a:gd name="connsiteY2-106" fmla="*/ 4847 h 10000"/>
                  <a:gd name="connsiteX3-107" fmla="*/ 969 w 10092"/>
                  <a:gd name="connsiteY3-108" fmla="*/ 10000 h 10000"/>
                  <a:gd name="connsiteX4-109" fmla="*/ 10023 w 10092"/>
                  <a:gd name="connsiteY4-110" fmla="*/ 5099 h 10000"/>
                  <a:gd name="connsiteX0-111" fmla="*/ 10001 w 10071"/>
                  <a:gd name="connsiteY0-112" fmla="*/ 5381 h 10000"/>
                  <a:gd name="connsiteX1-113" fmla="*/ 9119 w 10071"/>
                  <a:gd name="connsiteY1-114" fmla="*/ 0 h 10000"/>
                  <a:gd name="connsiteX2-115" fmla="*/ 49 w 10071"/>
                  <a:gd name="connsiteY2-116" fmla="*/ 4847 h 10000"/>
                  <a:gd name="connsiteX3-117" fmla="*/ 969 w 10071"/>
                  <a:gd name="connsiteY3-118" fmla="*/ 10000 h 10000"/>
                  <a:gd name="connsiteX4-119" fmla="*/ 10001 w 10071"/>
                  <a:gd name="connsiteY4-120" fmla="*/ 5381 h 10000"/>
                  <a:gd name="connsiteX0-121" fmla="*/ 10027 w 10095"/>
                  <a:gd name="connsiteY0-122" fmla="*/ 5120 h 10000"/>
                  <a:gd name="connsiteX1-123" fmla="*/ 9119 w 10095"/>
                  <a:gd name="connsiteY1-124" fmla="*/ 0 h 10000"/>
                  <a:gd name="connsiteX2-125" fmla="*/ 49 w 10095"/>
                  <a:gd name="connsiteY2-126" fmla="*/ 4847 h 10000"/>
                  <a:gd name="connsiteX3-127" fmla="*/ 969 w 10095"/>
                  <a:gd name="connsiteY3-128" fmla="*/ 10000 h 10000"/>
                  <a:gd name="connsiteX4-129" fmla="*/ 10027 w 10095"/>
                  <a:gd name="connsiteY4-130" fmla="*/ 5120 h 10000"/>
                  <a:gd name="connsiteX0-131" fmla="*/ 10027 w 10095"/>
                  <a:gd name="connsiteY0-132" fmla="*/ 5120 h 10000"/>
                  <a:gd name="connsiteX1-133" fmla="*/ 9119 w 10095"/>
                  <a:gd name="connsiteY1-134" fmla="*/ 0 h 10000"/>
                  <a:gd name="connsiteX2-135" fmla="*/ 49 w 10095"/>
                  <a:gd name="connsiteY2-136" fmla="*/ 4847 h 10000"/>
                  <a:gd name="connsiteX3-137" fmla="*/ 969 w 10095"/>
                  <a:gd name="connsiteY3-138" fmla="*/ 10000 h 10000"/>
                  <a:gd name="connsiteX4-139" fmla="*/ 10027 w 10095"/>
                  <a:gd name="connsiteY4-140" fmla="*/ 5120 h 10000"/>
                  <a:gd name="connsiteX0-141" fmla="*/ 10027 w 10095"/>
                  <a:gd name="connsiteY0-142" fmla="*/ 5120 h 10000"/>
                  <a:gd name="connsiteX1-143" fmla="*/ 9119 w 10095"/>
                  <a:gd name="connsiteY1-144" fmla="*/ 0 h 10000"/>
                  <a:gd name="connsiteX2-145" fmla="*/ 49 w 10095"/>
                  <a:gd name="connsiteY2-146" fmla="*/ 4847 h 10000"/>
                  <a:gd name="connsiteX3-147" fmla="*/ 969 w 10095"/>
                  <a:gd name="connsiteY3-148" fmla="*/ 10000 h 10000"/>
                  <a:gd name="connsiteX4-149" fmla="*/ 10027 w 10095"/>
                  <a:gd name="connsiteY4-150" fmla="*/ 5120 h 10000"/>
                  <a:gd name="connsiteX0-151" fmla="*/ 9978 w 10046"/>
                  <a:gd name="connsiteY0-152" fmla="*/ 5120 h 10000"/>
                  <a:gd name="connsiteX1-153" fmla="*/ 9070 w 10046"/>
                  <a:gd name="connsiteY1-154" fmla="*/ 0 h 10000"/>
                  <a:gd name="connsiteX2-155" fmla="*/ 0 w 10046"/>
                  <a:gd name="connsiteY2-156" fmla="*/ 4847 h 10000"/>
                  <a:gd name="connsiteX3-157" fmla="*/ 920 w 10046"/>
                  <a:gd name="connsiteY3-158" fmla="*/ 10000 h 10000"/>
                  <a:gd name="connsiteX4-159" fmla="*/ 9978 w 10046"/>
                  <a:gd name="connsiteY4-160" fmla="*/ 5120 h 10000"/>
                  <a:gd name="connsiteX0-161" fmla="*/ 9978 w 10046"/>
                  <a:gd name="connsiteY0-162" fmla="*/ 5120 h 10000"/>
                  <a:gd name="connsiteX1-163" fmla="*/ 9070 w 10046"/>
                  <a:gd name="connsiteY1-164" fmla="*/ 0 h 10000"/>
                  <a:gd name="connsiteX2-165" fmla="*/ 0 w 10046"/>
                  <a:gd name="connsiteY2-166" fmla="*/ 4847 h 10000"/>
                  <a:gd name="connsiteX3-167" fmla="*/ 920 w 10046"/>
                  <a:gd name="connsiteY3-168" fmla="*/ 10000 h 10000"/>
                  <a:gd name="connsiteX4-169" fmla="*/ 9978 w 10046"/>
                  <a:gd name="connsiteY4-170" fmla="*/ 5120 h 10000"/>
                  <a:gd name="connsiteX0-171" fmla="*/ 9978 w 10046"/>
                  <a:gd name="connsiteY0-172" fmla="*/ 5120 h 10000"/>
                  <a:gd name="connsiteX1-173" fmla="*/ 9070 w 10046"/>
                  <a:gd name="connsiteY1-174" fmla="*/ 0 h 10000"/>
                  <a:gd name="connsiteX2-175" fmla="*/ 0 w 10046"/>
                  <a:gd name="connsiteY2-176" fmla="*/ 4847 h 10000"/>
                  <a:gd name="connsiteX3-177" fmla="*/ 920 w 10046"/>
                  <a:gd name="connsiteY3-178" fmla="*/ 10000 h 10000"/>
                  <a:gd name="connsiteX4-179" fmla="*/ 9978 w 10046"/>
                  <a:gd name="connsiteY4-180" fmla="*/ 5120 h 10000"/>
                  <a:gd name="connsiteX0-181" fmla="*/ 9978 w 10046"/>
                  <a:gd name="connsiteY0-182" fmla="*/ 5120 h 10000"/>
                  <a:gd name="connsiteX1-183" fmla="*/ 9070 w 10046"/>
                  <a:gd name="connsiteY1-184" fmla="*/ 0 h 10000"/>
                  <a:gd name="connsiteX2-185" fmla="*/ 0 w 10046"/>
                  <a:gd name="connsiteY2-186" fmla="*/ 4847 h 10000"/>
                  <a:gd name="connsiteX3-187" fmla="*/ 920 w 10046"/>
                  <a:gd name="connsiteY3-188" fmla="*/ 10000 h 10000"/>
                  <a:gd name="connsiteX4-189" fmla="*/ 9978 w 10046"/>
                  <a:gd name="connsiteY4-190" fmla="*/ 5120 h 10000"/>
                  <a:gd name="connsiteX0-191" fmla="*/ 9978 w 10046"/>
                  <a:gd name="connsiteY0-192" fmla="*/ 5411 h 10291"/>
                  <a:gd name="connsiteX1-193" fmla="*/ 9070 w 10046"/>
                  <a:gd name="connsiteY1-194" fmla="*/ 291 h 10291"/>
                  <a:gd name="connsiteX2-195" fmla="*/ 0 w 10046"/>
                  <a:gd name="connsiteY2-196" fmla="*/ 5138 h 10291"/>
                  <a:gd name="connsiteX3-197" fmla="*/ 920 w 10046"/>
                  <a:gd name="connsiteY3-198" fmla="*/ 10291 h 10291"/>
                  <a:gd name="connsiteX4-199" fmla="*/ 9978 w 10046"/>
                  <a:gd name="connsiteY4-200" fmla="*/ 5411 h 10291"/>
                  <a:gd name="connsiteX0-201" fmla="*/ 9978 w 10046"/>
                  <a:gd name="connsiteY0-202" fmla="*/ 5782 h 10662"/>
                  <a:gd name="connsiteX1-203" fmla="*/ 9070 w 10046"/>
                  <a:gd name="connsiteY1-204" fmla="*/ 662 h 10662"/>
                  <a:gd name="connsiteX2-205" fmla="*/ 0 w 10046"/>
                  <a:gd name="connsiteY2-206" fmla="*/ 5509 h 10662"/>
                  <a:gd name="connsiteX3-207" fmla="*/ 920 w 10046"/>
                  <a:gd name="connsiteY3-208" fmla="*/ 10662 h 10662"/>
                  <a:gd name="connsiteX4-209" fmla="*/ 9978 w 10046"/>
                  <a:gd name="connsiteY4-210" fmla="*/ 5782 h 10662"/>
                  <a:gd name="connsiteX0-211" fmla="*/ 9978 w 10046"/>
                  <a:gd name="connsiteY0-212" fmla="*/ 5403 h 10283"/>
                  <a:gd name="connsiteX1-213" fmla="*/ 9070 w 10046"/>
                  <a:gd name="connsiteY1-214" fmla="*/ 283 h 10283"/>
                  <a:gd name="connsiteX2-215" fmla="*/ 0 w 10046"/>
                  <a:gd name="connsiteY2-216" fmla="*/ 5130 h 10283"/>
                  <a:gd name="connsiteX3-217" fmla="*/ 920 w 10046"/>
                  <a:gd name="connsiteY3-218" fmla="*/ 10283 h 10283"/>
                  <a:gd name="connsiteX4-219" fmla="*/ 9978 w 10046"/>
                  <a:gd name="connsiteY4-220" fmla="*/ 5403 h 10283"/>
                  <a:gd name="connsiteX0-221" fmla="*/ 9978 w 10046"/>
                  <a:gd name="connsiteY0-222" fmla="*/ 5403 h 10283"/>
                  <a:gd name="connsiteX1-223" fmla="*/ 9070 w 10046"/>
                  <a:gd name="connsiteY1-224" fmla="*/ 283 h 10283"/>
                  <a:gd name="connsiteX2-225" fmla="*/ 0 w 10046"/>
                  <a:gd name="connsiteY2-226" fmla="*/ 5130 h 10283"/>
                  <a:gd name="connsiteX3-227" fmla="*/ 920 w 10046"/>
                  <a:gd name="connsiteY3-228" fmla="*/ 10283 h 10283"/>
                  <a:gd name="connsiteX4-229" fmla="*/ 9978 w 10046"/>
                  <a:gd name="connsiteY4-230" fmla="*/ 5403 h 10283"/>
                  <a:gd name="connsiteX0-231" fmla="*/ 9978 w 9978"/>
                  <a:gd name="connsiteY0-232" fmla="*/ 5403 h 10283"/>
                  <a:gd name="connsiteX1-233" fmla="*/ 9070 w 9978"/>
                  <a:gd name="connsiteY1-234" fmla="*/ 283 h 10283"/>
                  <a:gd name="connsiteX2-235" fmla="*/ 0 w 9978"/>
                  <a:gd name="connsiteY2-236" fmla="*/ 5130 h 10283"/>
                  <a:gd name="connsiteX3-237" fmla="*/ 920 w 9978"/>
                  <a:gd name="connsiteY3-238" fmla="*/ 10283 h 10283"/>
                  <a:gd name="connsiteX4-239" fmla="*/ 9978 w 9978"/>
                  <a:gd name="connsiteY4-240" fmla="*/ 5403 h 10283"/>
                  <a:gd name="connsiteX0-241" fmla="*/ 10000 w 10000"/>
                  <a:gd name="connsiteY0-242" fmla="*/ 5254 h 10000"/>
                  <a:gd name="connsiteX1-243" fmla="*/ 9090 w 10000"/>
                  <a:gd name="connsiteY1-244" fmla="*/ 275 h 10000"/>
                  <a:gd name="connsiteX2-245" fmla="*/ 0 w 10000"/>
                  <a:gd name="connsiteY2-246" fmla="*/ 4989 h 10000"/>
                  <a:gd name="connsiteX3-247" fmla="*/ 922 w 10000"/>
                  <a:gd name="connsiteY3-248" fmla="*/ 10000 h 10000"/>
                  <a:gd name="connsiteX4-249" fmla="*/ 10000 w 10000"/>
                  <a:gd name="connsiteY4-250" fmla="*/ 5254 h 10000"/>
                  <a:gd name="connsiteX0-251" fmla="*/ 10000 w 10000"/>
                  <a:gd name="connsiteY0-252" fmla="*/ 5254 h 10000"/>
                  <a:gd name="connsiteX1-253" fmla="*/ 9090 w 10000"/>
                  <a:gd name="connsiteY1-254" fmla="*/ 275 h 10000"/>
                  <a:gd name="connsiteX2-255" fmla="*/ 0 w 10000"/>
                  <a:gd name="connsiteY2-256" fmla="*/ 4989 h 10000"/>
                  <a:gd name="connsiteX3-257" fmla="*/ 922 w 10000"/>
                  <a:gd name="connsiteY3-258" fmla="*/ 10000 h 10000"/>
                  <a:gd name="connsiteX4-259" fmla="*/ 10000 w 10000"/>
                  <a:gd name="connsiteY4-260" fmla="*/ 5254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10000" y="5254"/>
                    </a:moveTo>
                    <a:cubicBezTo>
                      <a:pt x="9532" y="2955"/>
                      <a:pt x="9348" y="1900"/>
                      <a:pt x="9090" y="275"/>
                    </a:cubicBezTo>
                    <a:cubicBezTo>
                      <a:pt x="6787" y="-584"/>
                      <a:pt x="2688" y="466"/>
                      <a:pt x="0" y="4989"/>
                    </a:cubicBezTo>
                    <a:cubicBezTo>
                      <a:pt x="380" y="6529"/>
                      <a:pt x="490" y="7279"/>
                      <a:pt x="922" y="10000"/>
                    </a:cubicBezTo>
                    <a:cubicBezTo>
                      <a:pt x="1620" y="7383"/>
                      <a:pt x="5980" y="3482"/>
                      <a:pt x="10000" y="5254"/>
                    </a:cubicBezTo>
                    <a:close/>
                  </a:path>
                </a:pathLst>
              </a:custGeom>
              <a:gradFill>
                <a:gsLst>
                  <a:gs pos="0">
                    <a:schemeClr val="bg1">
                      <a:lumMod val="65000"/>
                      <a:alpha val="40000"/>
                    </a:schemeClr>
                  </a:gs>
                  <a:gs pos="100000">
                    <a:schemeClr val="bg1">
                      <a:lumMod val="75000"/>
                      <a:alpha val="40000"/>
                    </a:schemeClr>
                  </a:gs>
                </a:gsLst>
                <a:lin ang="18900000" scaled="1"/>
              </a:gradFill>
              <a:ln w="9525">
                <a:noFill/>
                <a:round/>
              </a:ln>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9" name="Freeform 6"/>
              <p:cNvSpPr/>
              <p:nvPr/>
            </p:nvSpPr>
            <p:spPr bwMode="auto">
              <a:xfrm>
                <a:off x="2390775" y="473075"/>
                <a:ext cx="3184525" cy="4337050"/>
              </a:xfrm>
              <a:custGeom>
                <a:avLst/>
                <a:gdLst>
                  <a:gd name="T0" fmla="*/ 2006 w 2006"/>
                  <a:gd name="T1" fmla="*/ 0 h 2732"/>
                  <a:gd name="T2" fmla="*/ 1148 w 2006"/>
                  <a:gd name="T3" fmla="*/ 0 h 2732"/>
                  <a:gd name="T4" fmla="*/ 0 w 2006"/>
                  <a:gd name="T5" fmla="*/ 1991 h 2732"/>
                  <a:gd name="T6" fmla="*/ 430 w 2006"/>
                  <a:gd name="T7" fmla="*/ 2732 h 2732"/>
                  <a:gd name="T8" fmla="*/ 2006 w 2006"/>
                  <a:gd name="T9" fmla="*/ 0 h 2732"/>
                </a:gdLst>
                <a:ahLst/>
                <a:cxnLst>
                  <a:cxn ang="0">
                    <a:pos x="T0" y="T1"/>
                  </a:cxn>
                  <a:cxn ang="0">
                    <a:pos x="T2" y="T3"/>
                  </a:cxn>
                  <a:cxn ang="0">
                    <a:pos x="T4" y="T5"/>
                  </a:cxn>
                  <a:cxn ang="0">
                    <a:pos x="T6" y="T7"/>
                  </a:cxn>
                  <a:cxn ang="0">
                    <a:pos x="T8" y="T9"/>
                  </a:cxn>
                </a:cxnLst>
                <a:rect l="0" t="0" r="r" b="b"/>
                <a:pathLst>
                  <a:path w="2006" h="2732">
                    <a:moveTo>
                      <a:pt x="2006" y="0"/>
                    </a:moveTo>
                    <a:lnTo>
                      <a:pt x="1148" y="0"/>
                    </a:lnTo>
                    <a:lnTo>
                      <a:pt x="0" y="1991"/>
                    </a:lnTo>
                    <a:lnTo>
                      <a:pt x="430" y="2732"/>
                    </a:lnTo>
                    <a:lnTo>
                      <a:pt x="2006" y="0"/>
                    </a:lnTo>
                    <a:close/>
                  </a:path>
                </a:pathLst>
              </a:custGeom>
              <a:gradFill flip="none" rotWithShape="1">
                <a:gsLst>
                  <a:gs pos="0">
                    <a:schemeClr val="accent1"/>
                  </a:gs>
                  <a:gs pos="100000">
                    <a:schemeClr val="accent2"/>
                  </a:gs>
                </a:gsLst>
                <a:lin ang="18900000" scaled="1"/>
                <a:tileRect/>
              </a:gradFill>
              <a:ln w="9525">
                <a:noFill/>
                <a:round/>
              </a:ln>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 name="Freeform 7"/>
              <p:cNvSpPr/>
              <p:nvPr/>
            </p:nvSpPr>
            <p:spPr bwMode="auto">
              <a:xfrm>
                <a:off x="6616708" y="2517781"/>
                <a:ext cx="3184525" cy="4340219"/>
              </a:xfrm>
              <a:custGeom>
                <a:avLst/>
                <a:gdLst>
                  <a:gd name="T0" fmla="*/ 0 w 2006"/>
                  <a:gd name="T1" fmla="*/ 2734 h 2734"/>
                  <a:gd name="T2" fmla="*/ 857 w 2006"/>
                  <a:gd name="T3" fmla="*/ 2734 h 2734"/>
                  <a:gd name="T4" fmla="*/ 2006 w 2006"/>
                  <a:gd name="T5" fmla="*/ 743 h 2734"/>
                  <a:gd name="T6" fmla="*/ 1576 w 2006"/>
                  <a:gd name="T7" fmla="*/ 0 h 2734"/>
                  <a:gd name="T8" fmla="*/ 0 w 2006"/>
                  <a:gd name="T9" fmla="*/ 2734 h 2734"/>
                </a:gdLst>
                <a:ahLst/>
                <a:cxnLst>
                  <a:cxn ang="0">
                    <a:pos x="T0" y="T1"/>
                  </a:cxn>
                  <a:cxn ang="0">
                    <a:pos x="T2" y="T3"/>
                  </a:cxn>
                  <a:cxn ang="0">
                    <a:pos x="T4" y="T5"/>
                  </a:cxn>
                  <a:cxn ang="0">
                    <a:pos x="T6" y="T7"/>
                  </a:cxn>
                  <a:cxn ang="0">
                    <a:pos x="T8" y="T9"/>
                  </a:cxn>
                </a:cxnLst>
                <a:rect l="0" t="0" r="r" b="b"/>
                <a:pathLst>
                  <a:path w="2006" h="2734">
                    <a:moveTo>
                      <a:pt x="0" y="2734"/>
                    </a:moveTo>
                    <a:lnTo>
                      <a:pt x="857" y="2734"/>
                    </a:lnTo>
                    <a:lnTo>
                      <a:pt x="2006" y="743"/>
                    </a:lnTo>
                    <a:lnTo>
                      <a:pt x="1576" y="0"/>
                    </a:lnTo>
                    <a:lnTo>
                      <a:pt x="0" y="2734"/>
                    </a:lnTo>
                    <a:close/>
                  </a:path>
                </a:pathLst>
              </a:custGeom>
              <a:gradFill flip="none" rotWithShape="1">
                <a:gsLst>
                  <a:gs pos="0">
                    <a:schemeClr val="accent1"/>
                  </a:gs>
                  <a:gs pos="100000">
                    <a:schemeClr val="accent2"/>
                  </a:gs>
                </a:gsLst>
                <a:lin ang="18900000" scaled="1"/>
                <a:tileRect/>
              </a:gradFill>
              <a:ln w="9525">
                <a:noFill/>
                <a:round/>
              </a:ln>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 name="Freeform 8"/>
              <p:cNvSpPr/>
              <p:nvPr/>
            </p:nvSpPr>
            <p:spPr bwMode="auto">
              <a:xfrm>
                <a:off x="3830638" y="3175"/>
                <a:ext cx="5334000" cy="6854825"/>
              </a:xfrm>
              <a:custGeom>
                <a:avLst/>
                <a:gdLst>
                  <a:gd name="T0" fmla="*/ 2758 w 3360"/>
                  <a:gd name="T1" fmla="*/ 0 h 4318"/>
                  <a:gd name="T2" fmla="*/ 1553 w 3360"/>
                  <a:gd name="T3" fmla="*/ 0 h 4318"/>
                  <a:gd name="T4" fmla="*/ 2055 w 3360"/>
                  <a:gd name="T5" fmla="*/ 289 h 4318"/>
                  <a:gd name="T6" fmla="*/ 0 w 3360"/>
                  <a:gd name="T7" fmla="*/ 3854 h 4318"/>
                  <a:gd name="T8" fmla="*/ 266 w 3360"/>
                  <a:gd name="T9" fmla="*/ 4318 h 4318"/>
                  <a:gd name="T10" fmla="*/ 801 w 3360"/>
                  <a:gd name="T11" fmla="*/ 4318 h 4318"/>
                  <a:gd name="T12" fmla="*/ 2859 w 3360"/>
                  <a:gd name="T13" fmla="*/ 753 h 4318"/>
                  <a:gd name="T14" fmla="*/ 3360 w 3360"/>
                  <a:gd name="T15" fmla="*/ 1042 h 4318"/>
                  <a:gd name="T16" fmla="*/ 2758 w 3360"/>
                  <a:gd name="T17" fmla="*/ 0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0" h="4318">
                    <a:moveTo>
                      <a:pt x="2758" y="0"/>
                    </a:moveTo>
                    <a:lnTo>
                      <a:pt x="1553" y="0"/>
                    </a:lnTo>
                    <a:lnTo>
                      <a:pt x="2055" y="289"/>
                    </a:lnTo>
                    <a:lnTo>
                      <a:pt x="0" y="3854"/>
                    </a:lnTo>
                    <a:lnTo>
                      <a:pt x="266" y="4318"/>
                    </a:lnTo>
                    <a:lnTo>
                      <a:pt x="801" y="4318"/>
                    </a:lnTo>
                    <a:lnTo>
                      <a:pt x="2859" y="753"/>
                    </a:lnTo>
                    <a:lnTo>
                      <a:pt x="3360" y="1042"/>
                    </a:lnTo>
                    <a:lnTo>
                      <a:pt x="2758" y="0"/>
                    </a:lnTo>
                    <a:close/>
                  </a:path>
                </a:pathLst>
              </a:custGeom>
              <a:gradFill flip="none" rotWithShape="1">
                <a:gsLst>
                  <a:gs pos="0">
                    <a:schemeClr val="accent1"/>
                  </a:gs>
                  <a:gs pos="100000">
                    <a:schemeClr val="accent2"/>
                  </a:gs>
                </a:gsLst>
                <a:lin ang="18900000" scaled="1"/>
                <a:tileRect/>
              </a:gradFill>
              <a:ln w="9525">
                <a:noFill/>
                <a:round/>
              </a:ln>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grpSp>
      </p:grpSp>
      <p:sp>
        <p:nvSpPr>
          <p:cNvPr id="12" name="文本框 11"/>
          <p:cNvSpPr txBox="1"/>
          <p:nvPr/>
        </p:nvSpPr>
        <p:spPr>
          <a:xfrm>
            <a:off x="3208965" y="2559284"/>
            <a:ext cx="6618328" cy="1106805"/>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6600" b="0" i="0" u="none" strike="noStrike" kern="1200" cap="none" spc="0" normalizeH="0" baseline="0" noProof="0" dirty="0">
                <a:ln>
                  <a:noFill/>
                </a:ln>
                <a:solidFill>
                  <a:schemeClr val="tx1">
                    <a:lumMod val="75000"/>
                    <a:lumOff val="25000"/>
                  </a:schemeClr>
                </a:solidFill>
                <a:effectLst>
                  <a:outerShdw blurRad="63500" sx="102000" sy="102000" algn="ctr" rotWithShape="0">
                    <a:schemeClr val="bg1">
                      <a:alpha val="20000"/>
                    </a:schemeClr>
                  </a:outerShdw>
                </a:effectLst>
                <a:uLnTx/>
                <a:uFillTx/>
                <a:latin typeface="微软雅黑" panose="020B0503020204020204" charset="-122"/>
                <a:ea typeface="微软雅黑" panose="020B0503020204020204" charset="-122"/>
                <a:sym typeface="思源黑体" panose="020B0500000000000000" pitchFamily="34" charset="-122"/>
              </a:rPr>
              <a:t>商业计划书</a:t>
            </a:r>
            <a:endParaRPr kumimoji="0" lang="zh-CN" altLang="en-US" sz="6600" b="0" i="0" u="none" strike="noStrike" kern="1200" cap="none" spc="0" normalizeH="0" baseline="0" noProof="0" dirty="0">
              <a:ln>
                <a:noFill/>
              </a:ln>
              <a:solidFill>
                <a:schemeClr val="tx1">
                  <a:lumMod val="75000"/>
                  <a:lumOff val="25000"/>
                </a:schemeClr>
              </a:solidFill>
              <a:effectLst>
                <a:outerShdw blurRad="63500" sx="102000" sy="102000" algn="ctr" rotWithShape="0">
                  <a:schemeClr val="bg1">
                    <a:alpha val="20000"/>
                  </a:schemeClr>
                </a:outerShdw>
              </a:effectLst>
              <a:uLnTx/>
              <a:uFillTx/>
              <a:latin typeface="微软雅黑" panose="020B0503020204020204" charset="-122"/>
              <a:ea typeface="微软雅黑" panose="020B0503020204020204" charset="-122"/>
              <a:sym typeface="思源黑体" panose="020B0500000000000000" pitchFamily="34" charset="-122"/>
            </a:endParaRPr>
          </a:p>
        </p:txBody>
      </p:sp>
      <p:sp>
        <p:nvSpPr>
          <p:cNvPr id="13" name="文本框 12"/>
          <p:cNvSpPr txBox="1"/>
          <p:nvPr/>
        </p:nvSpPr>
        <p:spPr>
          <a:xfrm>
            <a:off x="3904075" y="4008501"/>
            <a:ext cx="7058528" cy="523220"/>
          </a:xfrm>
          <a:prstGeom prst="rect">
            <a:avLst/>
          </a:prstGeom>
          <a:noFill/>
        </p:spPr>
        <p:txBody>
          <a:bodyPr wrap="square" rtlCol="0">
            <a:spAutoFit/>
          </a:bodyPr>
          <a:lstStyle/>
          <a:p>
            <a:r>
              <a:rPr lang="en-US" altLang="zh-CN" sz="2800" dirty="0">
                <a:solidFill>
                  <a:schemeClr val="tx1">
                    <a:lumMod val="75000"/>
                    <a:lumOff val="25000"/>
                  </a:schemeClr>
                </a:solidFill>
                <a:latin typeface="思源黑体" panose="020B0500000000000000" pitchFamily="34" charset="-122"/>
                <a:ea typeface="思源黑体" panose="020B0500000000000000" pitchFamily="34" charset="-122"/>
                <a:sym typeface="思源黑体" panose="020B0500000000000000" pitchFamily="34" charset="-122"/>
              </a:rPr>
              <a:t>POWERPOINT REPORT TEMPLATE</a:t>
            </a:r>
            <a:endParaRPr lang="en-US" altLang="zh-CN" sz="2800" dirty="0">
              <a:solidFill>
                <a:schemeClr val="tx1">
                  <a:lumMod val="75000"/>
                  <a:lumOff val="25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4" name="PA-矩形 3"/>
          <p:cNvSpPr/>
          <p:nvPr>
            <p:custDataLst>
              <p:tags r:id="rId2"/>
            </p:custDataLst>
          </p:nvPr>
        </p:nvSpPr>
        <p:spPr>
          <a:xfrm>
            <a:off x="5064934" y="1417407"/>
            <a:ext cx="3877765" cy="1107996"/>
          </a:xfrm>
          <a:prstGeom prst="rect">
            <a:avLst/>
          </a:prstGeom>
        </p:spPr>
        <p:txBody>
          <a:bodyPr wrap="square">
            <a:spAutoFit/>
          </a:bodyPr>
          <a:lstStyle/>
          <a:p>
            <a:r>
              <a:rPr lang="en-US" altLang="zh-CN" sz="6600" b="1" dirty="0">
                <a:solidFill>
                  <a:schemeClr val="tx1">
                    <a:lumMod val="75000"/>
                    <a:lumOff val="25000"/>
                  </a:schemeClr>
                </a:solidFill>
                <a:latin typeface="思源黑体" panose="020B0500000000000000" pitchFamily="34" charset="-122"/>
                <a:ea typeface="思源黑体" panose="020B0500000000000000" pitchFamily="34" charset="-122"/>
                <a:sym typeface="思源黑体" panose="020B0500000000000000" pitchFamily="34" charset="-122"/>
              </a:rPr>
              <a:t>2020</a:t>
            </a:r>
            <a:endParaRPr lang="zh-CN" altLang="en-US" sz="6600" b="1" dirty="0">
              <a:solidFill>
                <a:schemeClr val="tx1">
                  <a:lumMod val="75000"/>
                  <a:lumOff val="25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5" name="矩形: 圆角 6"/>
          <p:cNvSpPr/>
          <p:nvPr/>
        </p:nvSpPr>
        <p:spPr>
          <a:xfrm>
            <a:off x="5064934" y="4874853"/>
            <a:ext cx="2063787" cy="443185"/>
          </a:xfrm>
          <a:prstGeom prst="roundRect">
            <a:avLst/>
          </a:prstGeom>
          <a:gradFill>
            <a:gsLst>
              <a:gs pos="0">
                <a:schemeClr val="accent1">
                  <a:alpha val="85000"/>
                </a:schemeClr>
              </a:gs>
              <a:gs pos="100000">
                <a:schemeClr val="accent2">
                  <a:alpha val="8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汇报人：</a:t>
            </a:r>
            <a:r>
              <a:rPr lang="en-GB" altLang="zh-CN" sz="14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 </a:t>
            </a:r>
            <a:r>
              <a:rPr lang="en-US" altLang="zh-CN" sz="14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PPCN</a:t>
            </a:r>
            <a:endParaRPr lang="en-US" altLang="zh-CN" sz="14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 name="Freeform: Shape 35"/>
          <p:cNvSpPr/>
          <p:nvPr/>
        </p:nvSpPr>
        <p:spPr>
          <a:xfrm>
            <a:off x="10147396" y="-326786"/>
            <a:ext cx="2343097" cy="2355560"/>
          </a:xfrm>
          <a:custGeom>
            <a:avLst/>
            <a:gdLst>
              <a:gd name="connsiteX0" fmla="*/ 2414562 w 6821714"/>
              <a:gd name="connsiteY0" fmla="*/ 0 h 6857998"/>
              <a:gd name="connsiteX1" fmla="*/ 4407154 w 6821714"/>
              <a:gd name="connsiteY1" fmla="*/ 0 h 6857998"/>
              <a:gd name="connsiteX2" fmla="*/ 4506974 w 6821714"/>
              <a:gd name="connsiteY2" fmla="*/ 49899 h 6857998"/>
              <a:gd name="connsiteX3" fmla="*/ 6375193 w 6821714"/>
              <a:gd name="connsiteY3" fmla="*/ 983787 h 6857998"/>
              <a:gd name="connsiteX4" fmla="*/ 6821714 w 6821714"/>
              <a:gd name="connsiteY4" fmla="*/ 1706694 h 6857998"/>
              <a:gd name="connsiteX5" fmla="*/ 6821714 w 6821714"/>
              <a:gd name="connsiteY5" fmla="*/ 5151307 h 6857998"/>
              <a:gd name="connsiteX6" fmla="*/ 6375193 w 6821714"/>
              <a:gd name="connsiteY6" fmla="*/ 5874213 h 6857998"/>
              <a:gd name="connsiteX7" fmla="*/ 4436877 w 6821714"/>
              <a:gd name="connsiteY7" fmla="*/ 6843142 h 6857998"/>
              <a:gd name="connsiteX8" fmla="*/ 4407158 w 6821714"/>
              <a:gd name="connsiteY8" fmla="*/ 6857998 h 6857998"/>
              <a:gd name="connsiteX9" fmla="*/ 2414557 w 6821714"/>
              <a:gd name="connsiteY9" fmla="*/ 6857998 h 6857998"/>
              <a:gd name="connsiteX10" fmla="*/ 2314741 w 6821714"/>
              <a:gd name="connsiteY10" fmla="*/ 6808102 h 6857998"/>
              <a:gd name="connsiteX11" fmla="*/ 446525 w 6821714"/>
              <a:gd name="connsiteY11" fmla="*/ 5874213 h 6857998"/>
              <a:gd name="connsiteX12" fmla="*/ 0 w 6821714"/>
              <a:gd name="connsiteY12" fmla="*/ 5151307 h 6857998"/>
              <a:gd name="connsiteX13" fmla="*/ 0 w 6821714"/>
              <a:gd name="connsiteY13" fmla="*/ 1706694 h 6857998"/>
              <a:gd name="connsiteX14" fmla="*/ 446525 w 6821714"/>
              <a:gd name="connsiteY14" fmla="*/ 983787 h 6857998"/>
              <a:gd name="connsiteX15" fmla="*/ 2384838 w 6821714"/>
              <a:gd name="connsiteY15" fmla="*/ 1485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1714" h="6857998">
                <a:moveTo>
                  <a:pt x="2414562" y="0"/>
                </a:moveTo>
                <a:lnTo>
                  <a:pt x="4407154" y="0"/>
                </a:lnTo>
                <a:lnTo>
                  <a:pt x="4506974" y="49899"/>
                </a:lnTo>
                <a:cubicBezTo>
                  <a:pt x="4892508" y="242620"/>
                  <a:pt x="5479987" y="536290"/>
                  <a:pt x="6375193" y="983787"/>
                </a:cubicBezTo>
                <a:cubicBezTo>
                  <a:pt x="6648866" y="1122034"/>
                  <a:pt x="6821714" y="1401404"/>
                  <a:pt x="6821714" y="1706694"/>
                </a:cubicBezTo>
                <a:cubicBezTo>
                  <a:pt x="6821714" y="1706694"/>
                  <a:pt x="6821714" y="1706694"/>
                  <a:pt x="6821714" y="5151307"/>
                </a:cubicBezTo>
                <a:cubicBezTo>
                  <a:pt x="6821714" y="5456597"/>
                  <a:pt x="6648866" y="5735970"/>
                  <a:pt x="6375193" y="5874213"/>
                </a:cubicBezTo>
                <a:cubicBezTo>
                  <a:pt x="6375193" y="5874213"/>
                  <a:pt x="6375193" y="5874213"/>
                  <a:pt x="4436877" y="6843142"/>
                </a:cubicBezTo>
                <a:lnTo>
                  <a:pt x="4407158" y="6857998"/>
                </a:lnTo>
                <a:lnTo>
                  <a:pt x="2414557" y="6857998"/>
                </a:lnTo>
                <a:lnTo>
                  <a:pt x="2314741" y="6808102"/>
                </a:lnTo>
                <a:cubicBezTo>
                  <a:pt x="1929209" y="6615381"/>
                  <a:pt x="1341730" y="6321711"/>
                  <a:pt x="446525" y="5874213"/>
                </a:cubicBezTo>
                <a:cubicBezTo>
                  <a:pt x="172848" y="5735970"/>
                  <a:pt x="0" y="5456597"/>
                  <a:pt x="0" y="5151307"/>
                </a:cubicBezTo>
                <a:cubicBezTo>
                  <a:pt x="0" y="5151307"/>
                  <a:pt x="0" y="5151307"/>
                  <a:pt x="0" y="1706694"/>
                </a:cubicBezTo>
                <a:cubicBezTo>
                  <a:pt x="0" y="1401404"/>
                  <a:pt x="172848" y="1122034"/>
                  <a:pt x="446525" y="983787"/>
                </a:cubicBezTo>
                <a:cubicBezTo>
                  <a:pt x="446525" y="983787"/>
                  <a:pt x="446525" y="983787"/>
                  <a:pt x="2384838" y="14858"/>
                </a:cubicBezTo>
                <a:close/>
              </a:path>
            </a:pathLst>
          </a:custGeom>
          <a:gradFill>
            <a:gsLst>
              <a:gs pos="0">
                <a:schemeClr val="accent1">
                  <a:alpha val="8000"/>
                </a:schemeClr>
              </a:gs>
              <a:gs pos="100000">
                <a:schemeClr val="accent2">
                  <a:alpha val="8000"/>
                </a:schemeClr>
              </a:gs>
            </a:gsLst>
            <a:lin ang="2700000" scaled="1"/>
          </a:gra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2500"/>
                            </p:stCondLst>
                            <p:childTnLst>
                              <p:par>
                                <p:cTn id="10" presetID="12" presetClass="entr" presetSubtype="1"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down)">
                                      <p:cBhvr>
                                        <p:cTn id="13" dur="500"/>
                                        <p:tgtEl>
                                          <p:spTgt spid="12"/>
                                        </p:tgtEl>
                                      </p:cBhvr>
                                    </p:animEffect>
                                  </p:childTnLst>
                                </p:cTn>
                              </p:par>
                              <p:par>
                                <p:cTn id="14" presetID="47" presetClass="entr" presetSubtype="0" fill="hold" grpId="0" nodeType="withEffect">
                                  <p:stCondLst>
                                    <p:cond delay="14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31" presetClass="entr" presetSubtype="0" fill="hold" grpId="0" nodeType="withEffect">
                                  <p:stCondLst>
                                    <p:cond delay="75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 calcmode="lin" valueType="num">
                                      <p:cBhvr>
                                        <p:cTn id="28" dur="500" fill="hold"/>
                                        <p:tgtEl>
                                          <p:spTgt spid="16"/>
                                        </p:tgtEl>
                                        <p:attrNameLst>
                                          <p:attrName>style.rotation</p:attrName>
                                        </p:attrNameLst>
                                      </p:cBhvr>
                                      <p:tavLst>
                                        <p:tav tm="0">
                                          <p:val>
                                            <p:fltVal val="90"/>
                                          </p:val>
                                        </p:tav>
                                        <p:tav tm="100000">
                                          <p:val>
                                            <p:fltVal val="0"/>
                                          </p:val>
                                        </p:tav>
                                      </p:tavLst>
                                    </p:anim>
                                    <p:animEffect transition="in" filter="fade">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bldLvl="0" animBg="1"/>
      <p:bldP spid="16"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纯牛奶"/>
          <p:cNvPicPr>
            <a:picLocks noChangeAspect="1"/>
          </p:cNvPicPr>
          <p:nvPr/>
        </p:nvPicPr>
        <p:blipFill>
          <a:blip r:embed="rId1"/>
          <a:srcRect t="57416"/>
          <a:stretch>
            <a:fillRect/>
          </a:stretch>
        </p:blipFill>
        <p:spPr>
          <a:xfrm>
            <a:off x="0" y="0"/>
            <a:ext cx="12192635" cy="6922770"/>
          </a:xfrm>
          <a:prstGeom prst="rect">
            <a:avLst/>
          </a:prstGeom>
        </p:spPr>
      </p:pic>
      <p:sp>
        <p:nvSpPr>
          <p:cNvPr id="4" name="Freeform: Shape 35"/>
          <p:cNvSpPr/>
          <p:nvPr/>
        </p:nvSpPr>
        <p:spPr>
          <a:xfrm>
            <a:off x="1524000" y="-1167318"/>
            <a:ext cx="9144000" cy="9192636"/>
          </a:xfrm>
          <a:custGeom>
            <a:avLst/>
            <a:gdLst>
              <a:gd name="connsiteX0" fmla="*/ 2414562 w 6821714"/>
              <a:gd name="connsiteY0" fmla="*/ 0 h 6857998"/>
              <a:gd name="connsiteX1" fmla="*/ 4407154 w 6821714"/>
              <a:gd name="connsiteY1" fmla="*/ 0 h 6857998"/>
              <a:gd name="connsiteX2" fmla="*/ 4506974 w 6821714"/>
              <a:gd name="connsiteY2" fmla="*/ 49899 h 6857998"/>
              <a:gd name="connsiteX3" fmla="*/ 6375193 w 6821714"/>
              <a:gd name="connsiteY3" fmla="*/ 983787 h 6857998"/>
              <a:gd name="connsiteX4" fmla="*/ 6821714 w 6821714"/>
              <a:gd name="connsiteY4" fmla="*/ 1706694 h 6857998"/>
              <a:gd name="connsiteX5" fmla="*/ 6821714 w 6821714"/>
              <a:gd name="connsiteY5" fmla="*/ 5151307 h 6857998"/>
              <a:gd name="connsiteX6" fmla="*/ 6375193 w 6821714"/>
              <a:gd name="connsiteY6" fmla="*/ 5874213 h 6857998"/>
              <a:gd name="connsiteX7" fmla="*/ 4436877 w 6821714"/>
              <a:gd name="connsiteY7" fmla="*/ 6843142 h 6857998"/>
              <a:gd name="connsiteX8" fmla="*/ 4407158 w 6821714"/>
              <a:gd name="connsiteY8" fmla="*/ 6857998 h 6857998"/>
              <a:gd name="connsiteX9" fmla="*/ 2414557 w 6821714"/>
              <a:gd name="connsiteY9" fmla="*/ 6857998 h 6857998"/>
              <a:gd name="connsiteX10" fmla="*/ 2314741 w 6821714"/>
              <a:gd name="connsiteY10" fmla="*/ 6808102 h 6857998"/>
              <a:gd name="connsiteX11" fmla="*/ 446525 w 6821714"/>
              <a:gd name="connsiteY11" fmla="*/ 5874213 h 6857998"/>
              <a:gd name="connsiteX12" fmla="*/ 0 w 6821714"/>
              <a:gd name="connsiteY12" fmla="*/ 5151307 h 6857998"/>
              <a:gd name="connsiteX13" fmla="*/ 0 w 6821714"/>
              <a:gd name="connsiteY13" fmla="*/ 1706694 h 6857998"/>
              <a:gd name="connsiteX14" fmla="*/ 446525 w 6821714"/>
              <a:gd name="connsiteY14" fmla="*/ 983787 h 6857998"/>
              <a:gd name="connsiteX15" fmla="*/ 2384838 w 6821714"/>
              <a:gd name="connsiteY15" fmla="*/ 1485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1714" h="6857998">
                <a:moveTo>
                  <a:pt x="2414562" y="0"/>
                </a:moveTo>
                <a:lnTo>
                  <a:pt x="4407154" y="0"/>
                </a:lnTo>
                <a:lnTo>
                  <a:pt x="4506974" y="49899"/>
                </a:lnTo>
                <a:cubicBezTo>
                  <a:pt x="4892508" y="242620"/>
                  <a:pt x="5479987" y="536290"/>
                  <a:pt x="6375193" y="983787"/>
                </a:cubicBezTo>
                <a:cubicBezTo>
                  <a:pt x="6648866" y="1122034"/>
                  <a:pt x="6821714" y="1401404"/>
                  <a:pt x="6821714" y="1706694"/>
                </a:cubicBezTo>
                <a:cubicBezTo>
                  <a:pt x="6821714" y="1706694"/>
                  <a:pt x="6821714" y="1706694"/>
                  <a:pt x="6821714" y="5151307"/>
                </a:cubicBezTo>
                <a:cubicBezTo>
                  <a:pt x="6821714" y="5456597"/>
                  <a:pt x="6648866" y="5735970"/>
                  <a:pt x="6375193" y="5874213"/>
                </a:cubicBezTo>
                <a:cubicBezTo>
                  <a:pt x="6375193" y="5874213"/>
                  <a:pt x="6375193" y="5874213"/>
                  <a:pt x="4436877" y="6843142"/>
                </a:cubicBezTo>
                <a:lnTo>
                  <a:pt x="4407158" y="6857998"/>
                </a:lnTo>
                <a:lnTo>
                  <a:pt x="2414557" y="6857998"/>
                </a:lnTo>
                <a:lnTo>
                  <a:pt x="2314741" y="6808102"/>
                </a:lnTo>
                <a:cubicBezTo>
                  <a:pt x="1929209" y="6615381"/>
                  <a:pt x="1341730" y="6321711"/>
                  <a:pt x="446525" y="5874213"/>
                </a:cubicBezTo>
                <a:cubicBezTo>
                  <a:pt x="172848" y="5735970"/>
                  <a:pt x="0" y="5456597"/>
                  <a:pt x="0" y="5151307"/>
                </a:cubicBezTo>
                <a:cubicBezTo>
                  <a:pt x="0" y="5151307"/>
                  <a:pt x="0" y="5151307"/>
                  <a:pt x="0" y="1706694"/>
                </a:cubicBezTo>
                <a:cubicBezTo>
                  <a:pt x="0" y="1401404"/>
                  <a:pt x="172848" y="1122034"/>
                  <a:pt x="446525" y="983787"/>
                </a:cubicBezTo>
                <a:cubicBezTo>
                  <a:pt x="446525" y="983787"/>
                  <a:pt x="446525" y="983787"/>
                  <a:pt x="2384838" y="14858"/>
                </a:cubicBezTo>
                <a:close/>
              </a:path>
            </a:pathLst>
          </a:custGeom>
          <a:gradFill>
            <a:gsLst>
              <a:gs pos="0">
                <a:schemeClr val="accent1">
                  <a:alpha val="8000"/>
                </a:schemeClr>
              </a:gs>
              <a:gs pos="100000">
                <a:schemeClr val="accent2">
                  <a:alpha val="8000"/>
                </a:schemeClr>
              </a:gs>
            </a:gsLst>
            <a:lin ang="2700000" scaled="1"/>
          </a:gra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 name="Freeform: Shape 7"/>
          <p:cNvSpPr/>
          <p:nvPr/>
        </p:nvSpPr>
        <p:spPr>
          <a:xfrm>
            <a:off x="2393749" y="-729575"/>
            <a:ext cx="7404502" cy="8317150"/>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chemeClr val="bg1"/>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40" name="PA-组合 6"/>
          <p:cNvGrpSpPr/>
          <p:nvPr>
            <p:custDataLst>
              <p:tags r:id="rId2"/>
            </p:custDataLst>
          </p:nvPr>
        </p:nvGrpSpPr>
        <p:grpSpPr>
          <a:xfrm>
            <a:off x="5660591" y="1142540"/>
            <a:ext cx="3266440" cy="676910"/>
            <a:chOff x="2326540" y="2670314"/>
            <a:chExt cx="3266440" cy="676910"/>
          </a:xfrm>
        </p:grpSpPr>
        <p:sp>
          <p:nvSpPr>
            <p:cNvPr id="41" name="PA-文本框 32"/>
            <p:cNvSpPr txBox="1">
              <a:spLocks noChangeArrowheads="1"/>
            </p:cNvSpPr>
            <p:nvPr>
              <p:custDataLst>
                <p:tags r:id="rId3"/>
              </p:custDataLst>
            </p:nvPr>
          </p:nvSpPr>
          <p:spPr bwMode="auto">
            <a:xfrm>
              <a:off x="2326540" y="2762389"/>
              <a:ext cx="659130" cy="583565"/>
            </a:xfrm>
            <a:prstGeom prst="rect">
              <a:avLst/>
            </a:prstGeom>
            <a:gradFill>
              <a:gsLst>
                <a:gs pos="0">
                  <a:schemeClr val="accent1"/>
                </a:gs>
                <a:gs pos="100000">
                  <a:schemeClr val="accent2"/>
                </a:gs>
              </a:gsLst>
              <a:lin ang="2700000" scaled="1"/>
            </a:gradFill>
            <a:ln>
              <a:noFill/>
            </a:ln>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bg1"/>
                  </a:solidFill>
                  <a:latin typeface="微软雅黑" panose="020B0503020204020204" charset="-122"/>
                  <a:ea typeface="微软雅黑" panose="020B0503020204020204" charset="-122"/>
                  <a:sym typeface="思源黑体" panose="020B0500000000000000" pitchFamily="34" charset="-122"/>
                </a:rPr>
                <a:t>01</a:t>
              </a:r>
              <a:endParaRPr lang="en-US" altLang="zh-CN" sz="3200"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grpSp>
          <p:nvGrpSpPr>
            <p:cNvPr id="42" name="组合 41"/>
            <p:cNvGrpSpPr/>
            <p:nvPr/>
          </p:nvGrpSpPr>
          <p:grpSpPr>
            <a:xfrm>
              <a:off x="3323490" y="2670314"/>
              <a:ext cx="2269490" cy="676910"/>
              <a:chOff x="721" y="8673"/>
              <a:chExt cx="3574" cy="1066"/>
            </a:xfrm>
          </p:grpSpPr>
          <p:sp>
            <p:nvSpPr>
              <p:cNvPr id="43" name="PA-矩形 9"/>
              <p:cNvSpPr/>
              <p:nvPr>
                <p:custDataLst>
                  <p:tags r:id="rId4"/>
                </p:custDataLst>
              </p:nvPr>
            </p:nvSpPr>
            <p:spPr>
              <a:xfrm>
                <a:off x="721" y="9254"/>
                <a:ext cx="3574" cy="485"/>
              </a:xfrm>
              <a:prstGeom prst="rect">
                <a:avLst/>
              </a:prstGeom>
            </p:spPr>
            <p:txBody>
              <a:bodyPr wrap="none">
                <a:spAutoFit/>
              </a:bodyPr>
              <a:lstStyle/>
              <a:p>
                <a:pPr>
                  <a:spcBef>
                    <a:spcPct val="0"/>
                  </a:spcBef>
                </a:pPr>
                <a:r>
                  <a:rPr lang="en-US" altLang="zh-CN"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Please add the title here</a:t>
                </a:r>
                <a:endParaRPr lang="en-US" altLang="zh-CN"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44" name="PA-文本框 76"/>
              <p:cNvSpPr txBox="1"/>
              <p:nvPr>
                <p:custDataLst>
                  <p:tags r:id="rId5"/>
                </p:custDataLst>
              </p:nvPr>
            </p:nvSpPr>
            <p:spPr>
              <a:xfrm>
                <a:off x="721" y="8673"/>
                <a:ext cx="2499" cy="582"/>
              </a:xfrm>
              <a:prstGeom prst="rect">
                <a:avLst/>
              </a:prstGeom>
              <a:noFill/>
            </p:spPr>
            <p:txBody>
              <a:bodyPr wrap="square" rtlCol="0">
                <a:spAutoFit/>
              </a:bodyPr>
              <a:lstStyle/>
              <a:p>
                <a:pPr algn="dist"/>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项目介绍</a:t>
                </a:r>
                <a:endParaRPr lang="zh-CN" altLang="en-US" b="1" spc="788"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grpSp>
        <p:nvGrpSpPr>
          <p:cNvPr id="45" name="PA-组合 21"/>
          <p:cNvGrpSpPr/>
          <p:nvPr>
            <p:custDataLst>
              <p:tags r:id="rId6"/>
            </p:custDataLst>
          </p:nvPr>
        </p:nvGrpSpPr>
        <p:grpSpPr>
          <a:xfrm>
            <a:off x="5660591" y="3724472"/>
            <a:ext cx="3266440" cy="677545"/>
            <a:chOff x="2326540" y="4653419"/>
            <a:chExt cx="3266440" cy="677545"/>
          </a:xfrm>
        </p:grpSpPr>
        <p:sp>
          <p:nvSpPr>
            <p:cNvPr id="46" name="PA-文本框 32"/>
            <p:cNvSpPr txBox="1">
              <a:spLocks noChangeArrowheads="1"/>
            </p:cNvSpPr>
            <p:nvPr>
              <p:custDataLst>
                <p:tags r:id="rId7"/>
              </p:custDataLst>
            </p:nvPr>
          </p:nvSpPr>
          <p:spPr bwMode="auto">
            <a:xfrm>
              <a:off x="2326540" y="4746129"/>
              <a:ext cx="639919" cy="584775"/>
            </a:xfrm>
            <a:prstGeom prst="rect">
              <a:avLst/>
            </a:prstGeom>
            <a:gradFill>
              <a:gsLst>
                <a:gs pos="0">
                  <a:schemeClr val="accent1"/>
                </a:gs>
                <a:gs pos="100000">
                  <a:schemeClr val="accent2"/>
                </a:gs>
              </a:gsLst>
              <a:lin ang="2700000" scaled="1"/>
            </a:gradFill>
            <a:ln>
              <a:noFill/>
            </a:ln>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bg1"/>
                  </a:solidFill>
                  <a:latin typeface="微软雅黑" panose="020B0503020204020204" charset="-122"/>
                  <a:ea typeface="微软雅黑" panose="020B0503020204020204" charset="-122"/>
                  <a:sym typeface="思源黑体" panose="020B0500000000000000" pitchFamily="34" charset="-122"/>
                </a:rPr>
                <a:t>03</a:t>
              </a:r>
              <a:endParaRPr lang="en-US" altLang="zh-CN" sz="3200"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grpSp>
          <p:nvGrpSpPr>
            <p:cNvPr id="47" name="组合 46"/>
            <p:cNvGrpSpPr/>
            <p:nvPr/>
          </p:nvGrpSpPr>
          <p:grpSpPr>
            <a:xfrm>
              <a:off x="3323490" y="4653419"/>
              <a:ext cx="2269490" cy="677545"/>
              <a:chOff x="9531" y="8880"/>
              <a:chExt cx="3574" cy="1067"/>
            </a:xfrm>
          </p:grpSpPr>
          <p:sp>
            <p:nvSpPr>
              <p:cNvPr id="48" name="PA-矩形 14"/>
              <p:cNvSpPr/>
              <p:nvPr>
                <p:custDataLst>
                  <p:tags r:id="rId8"/>
                </p:custDataLst>
              </p:nvPr>
            </p:nvSpPr>
            <p:spPr>
              <a:xfrm>
                <a:off x="9531" y="9462"/>
                <a:ext cx="3574" cy="485"/>
              </a:xfrm>
              <a:prstGeom prst="rect">
                <a:avLst/>
              </a:prstGeom>
            </p:spPr>
            <p:txBody>
              <a:bodyPr wrap="none">
                <a:spAutoFit/>
              </a:bodyPr>
              <a:lstStyle/>
              <a:p>
                <a:pPr>
                  <a:spcBef>
                    <a:spcPct val="0"/>
                  </a:spcBef>
                </a:pPr>
                <a:r>
                  <a:rPr lang="en-US" altLang="zh-CN"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Please add the title here</a:t>
                </a:r>
                <a:endParaRPr lang="en-US" altLang="zh-CN"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49" name="PA-文本框 76"/>
              <p:cNvSpPr txBox="1"/>
              <p:nvPr>
                <p:custDataLst>
                  <p:tags r:id="rId9"/>
                </p:custDataLst>
              </p:nvPr>
            </p:nvSpPr>
            <p:spPr>
              <a:xfrm>
                <a:off x="9531" y="8880"/>
                <a:ext cx="2498" cy="580"/>
              </a:xfrm>
              <a:prstGeom prst="rect">
                <a:avLst/>
              </a:prstGeom>
              <a:noFill/>
            </p:spPr>
            <p:txBody>
              <a:bodyPr wrap="square" rtlCol="0">
                <a:spAutoFit/>
              </a:bodyPr>
              <a:lstStyle/>
              <a:p>
                <a:pPr algn="dist"/>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经费预算</a:t>
                </a:r>
                <a:endParaRPr lang="zh-CN" altLang="en-US" b="1" spc="788"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grpSp>
        <p:nvGrpSpPr>
          <p:cNvPr id="50" name="PA-组合 11"/>
          <p:cNvGrpSpPr/>
          <p:nvPr>
            <p:custDataLst>
              <p:tags r:id="rId10"/>
            </p:custDataLst>
          </p:nvPr>
        </p:nvGrpSpPr>
        <p:grpSpPr>
          <a:xfrm>
            <a:off x="5660591" y="2388839"/>
            <a:ext cx="3266440" cy="677545"/>
            <a:chOff x="6826431" y="2670314"/>
            <a:chExt cx="3266440" cy="677545"/>
          </a:xfrm>
        </p:grpSpPr>
        <p:sp>
          <p:nvSpPr>
            <p:cNvPr id="51" name="PA-文本框 32"/>
            <p:cNvSpPr txBox="1">
              <a:spLocks noChangeArrowheads="1"/>
            </p:cNvSpPr>
            <p:nvPr>
              <p:custDataLst>
                <p:tags r:id="rId11"/>
              </p:custDataLst>
            </p:nvPr>
          </p:nvSpPr>
          <p:spPr bwMode="auto">
            <a:xfrm>
              <a:off x="6826431" y="2763024"/>
              <a:ext cx="639919" cy="584775"/>
            </a:xfrm>
            <a:prstGeom prst="rect">
              <a:avLst/>
            </a:prstGeom>
            <a:gradFill>
              <a:gsLst>
                <a:gs pos="0">
                  <a:schemeClr val="accent1"/>
                </a:gs>
                <a:gs pos="100000">
                  <a:schemeClr val="accent2"/>
                </a:gs>
              </a:gsLst>
              <a:lin ang="2700000" scaled="1"/>
            </a:gradFill>
            <a:ln>
              <a:noFill/>
            </a:ln>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bg1"/>
                  </a:solidFill>
                  <a:latin typeface="微软雅黑" panose="020B0503020204020204" charset="-122"/>
                  <a:ea typeface="微软雅黑" panose="020B0503020204020204" charset="-122"/>
                  <a:sym typeface="思源黑体" panose="020B0500000000000000" pitchFamily="34" charset="-122"/>
                </a:rPr>
                <a:t>02</a:t>
              </a:r>
              <a:endParaRPr lang="en-US" altLang="zh-CN" sz="3200"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grpSp>
          <p:nvGrpSpPr>
            <p:cNvPr id="52" name="组合 51"/>
            <p:cNvGrpSpPr/>
            <p:nvPr/>
          </p:nvGrpSpPr>
          <p:grpSpPr>
            <a:xfrm>
              <a:off x="7823381" y="2670314"/>
              <a:ext cx="2269490" cy="677545"/>
              <a:chOff x="5405" y="8671"/>
              <a:chExt cx="3574" cy="1067"/>
            </a:xfrm>
          </p:grpSpPr>
          <p:sp>
            <p:nvSpPr>
              <p:cNvPr id="53" name="PA-矩形 19"/>
              <p:cNvSpPr/>
              <p:nvPr>
                <p:custDataLst>
                  <p:tags r:id="rId12"/>
                </p:custDataLst>
              </p:nvPr>
            </p:nvSpPr>
            <p:spPr>
              <a:xfrm>
                <a:off x="5405" y="9253"/>
                <a:ext cx="3574" cy="485"/>
              </a:xfrm>
              <a:prstGeom prst="rect">
                <a:avLst/>
              </a:prstGeom>
            </p:spPr>
            <p:txBody>
              <a:bodyPr wrap="none">
                <a:spAutoFit/>
              </a:bodyPr>
              <a:lstStyle/>
              <a:p>
                <a:pPr>
                  <a:spcBef>
                    <a:spcPct val="0"/>
                  </a:spcBef>
                </a:pPr>
                <a:r>
                  <a:rPr lang="en-US" altLang="zh-CN"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Please add the title here</a:t>
                </a:r>
                <a:endParaRPr lang="en-US" altLang="zh-CN"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54" name="PA-文本框 76"/>
              <p:cNvSpPr txBox="1"/>
              <p:nvPr>
                <p:custDataLst>
                  <p:tags r:id="rId13"/>
                </p:custDataLst>
              </p:nvPr>
            </p:nvSpPr>
            <p:spPr>
              <a:xfrm>
                <a:off x="5405" y="8671"/>
                <a:ext cx="2468" cy="582"/>
              </a:xfrm>
              <a:prstGeom prst="rect">
                <a:avLst/>
              </a:prstGeom>
              <a:noFill/>
            </p:spPr>
            <p:txBody>
              <a:bodyPr wrap="square" rtlCol="0">
                <a:spAutoFit/>
              </a:bodyPr>
              <a:lstStyle/>
              <a:p>
                <a:pPr algn="dist"/>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团队成员</a:t>
                </a:r>
                <a:endParaRPr lang="zh-CN" altLang="en-US" b="1" spc="788"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grpSp>
        <p:nvGrpSpPr>
          <p:cNvPr id="55" name="PA-组合 16"/>
          <p:cNvGrpSpPr/>
          <p:nvPr>
            <p:custDataLst>
              <p:tags r:id="rId14"/>
            </p:custDataLst>
          </p:nvPr>
        </p:nvGrpSpPr>
        <p:grpSpPr>
          <a:xfrm>
            <a:off x="5660591" y="5002203"/>
            <a:ext cx="3266440" cy="677545"/>
            <a:chOff x="6826431" y="4653419"/>
            <a:chExt cx="3266440" cy="677545"/>
          </a:xfrm>
        </p:grpSpPr>
        <p:sp>
          <p:nvSpPr>
            <p:cNvPr id="56" name="PA-文本框 32"/>
            <p:cNvSpPr txBox="1">
              <a:spLocks noChangeArrowheads="1"/>
            </p:cNvSpPr>
            <p:nvPr>
              <p:custDataLst>
                <p:tags r:id="rId15"/>
              </p:custDataLst>
            </p:nvPr>
          </p:nvSpPr>
          <p:spPr bwMode="auto">
            <a:xfrm>
              <a:off x="6826431" y="4746129"/>
              <a:ext cx="639919" cy="584775"/>
            </a:xfrm>
            <a:prstGeom prst="rect">
              <a:avLst/>
            </a:prstGeom>
            <a:gradFill>
              <a:gsLst>
                <a:gs pos="0">
                  <a:schemeClr val="accent1"/>
                </a:gs>
                <a:gs pos="100000">
                  <a:schemeClr val="accent2"/>
                </a:gs>
              </a:gsLst>
              <a:lin ang="2700000" scaled="1"/>
            </a:gradFill>
            <a:ln>
              <a:noFill/>
            </a:ln>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bg1"/>
                  </a:solidFill>
                  <a:latin typeface="微软雅黑" panose="020B0503020204020204" charset="-122"/>
                  <a:ea typeface="微软雅黑" panose="020B0503020204020204" charset="-122"/>
                  <a:sym typeface="思源黑体" panose="020B0500000000000000" pitchFamily="34" charset="-122"/>
                </a:rPr>
                <a:t>04</a:t>
              </a:r>
              <a:endParaRPr lang="en-US" altLang="zh-CN" sz="3200"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grpSp>
          <p:nvGrpSpPr>
            <p:cNvPr id="57" name="组合 56"/>
            <p:cNvGrpSpPr/>
            <p:nvPr/>
          </p:nvGrpSpPr>
          <p:grpSpPr>
            <a:xfrm>
              <a:off x="7823381" y="4653419"/>
              <a:ext cx="2269490" cy="677545"/>
              <a:chOff x="14798" y="8770"/>
              <a:chExt cx="3574" cy="1067"/>
            </a:xfrm>
          </p:grpSpPr>
          <p:sp>
            <p:nvSpPr>
              <p:cNvPr id="58" name="PA-矩形 24"/>
              <p:cNvSpPr/>
              <p:nvPr>
                <p:custDataLst>
                  <p:tags r:id="rId16"/>
                </p:custDataLst>
              </p:nvPr>
            </p:nvSpPr>
            <p:spPr>
              <a:xfrm>
                <a:off x="14798" y="9352"/>
                <a:ext cx="3574" cy="485"/>
              </a:xfrm>
              <a:prstGeom prst="rect">
                <a:avLst/>
              </a:prstGeom>
            </p:spPr>
            <p:txBody>
              <a:bodyPr wrap="none">
                <a:spAutoFit/>
              </a:bodyPr>
              <a:lstStyle/>
              <a:p>
                <a:pPr>
                  <a:spcBef>
                    <a:spcPct val="0"/>
                  </a:spcBef>
                </a:pPr>
                <a:r>
                  <a:rPr lang="en-US" altLang="zh-CN"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Please add the title here</a:t>
                </a:r>
                <a:endParaRPr lang="en-US" altLang="zh-CN"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59" name="PA-文本框 76"/>
              <p:cNvSpPr txBox="1"/>
              <p:nvPr>
                <p:custDataLst>
                  <p:tags r:id="rId17"/>
                </p:custDataLst>
              </p:nvPr>
            </p:nvSpPr>
            <p:spPr>
              <a:xfrm>
                <a:off x="14798" y="8770"/>
                <a:ext cx="2454" cy="580"/>
              </a:xfrm>
              <a:prstGeom prst="rect">
                <a:avLst/>
              </a:prstGeom>
              <a:noFill/>
            </p:spPr>
            <p:txBody>
              <a:bodyPr wrap="square" rtlCol="0">
                <a:spAutoFit/>
              </a:bodyPr>
              <a:lstStyle/>
              <a:p>
                <a:pPr algn="dist"/>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预期收益</a:t>
                </a:r>
                <a:endParaRPr lang="zh-CN" altLang="en-US" b="1" spc="788"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sp>
        <p:nvSpPr>
          <p:cNvPr id="60" name="矩形 59"/>
          <p:cNvSpPr/>
          <p:nvPr/>
        </p:nvSpPr>
        <p:spPr>
          <a:xfrm>
            <a:off x="3229225" y="3511534"/>
            <a:ext cx="2057744" cy="430887"/>
          </a:xfrm>
          <a:prstGeom prst="rect">
            <a:avLst/>
          </a:prstGeom>
        </p:spPr>
        <p:txBody>
          <a:bodyPr wrap="square" lIns="0" tIns="0" rIns="0" bIns="0">
            <a:spAutoFit/>
          </a:bodyPr>
          <a:lstStyle/>
          <a:p>
            <a:pPr marL="0" marR="0" lvl="0" indent="0" defTabSz="866775"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schemeClr val="bg1">
                    <a:lumMod val="50000"/>
                  </a:schemeClr>
                </a:solidFill>
                <a:effectLst/>
                <a:uLnTx/>
                <a:uFillTx/>
                <a:latin typeface="思源黑体" panose="020B0500000000000000" pitchFamily="34" charset="-122"/>
                <a:ea typeface="思源黑体" panose="020B0500000000000000" pitchFamily="34" charset="-122"/>
                <a:cs typeface="Times New Roman" panose="02020603050405020304" pitchFamily="18" charset="0"/>
                <a:sym typeface="思源黑体" panose="020B0500000000000000" pitchFamily="34" charset="-122"/>
              </a:rPr>
              <a:t>CONTENTS</a:t>
            </a:r>
            <a:endParaRPr kumimoji="0" lang="en-US" altLang="zh-CN" sz="2800" b="0" i="0" u="none" strike="noStrike" kern="1200" cap="none" spc="0" normalizeH="0" baseline="0" noProof="0" dirty="0">
              <a:ln>
                <a:noFill/>
              </a:ln>
              <a:solidFill>
                <a:schemeClr val="bg1">
                  <a:lumMod val="50000"/>
                </a:schemeClr>
              </a:solidFill>
              <a:effectLst/>
              <a:uLnTx/>
              <a:uFillTx/>
              <a:latin typeface="思源黑体" panose="020B0500000000000000" pitchFamily="34" charset="-122"/>
              <a:ea typeface="思源黑体" panose="020B0500000000000000" pitchFamily="34" charset="-122"/>
              <a:cs typeface="Times New Roman" panose="02020603050405020304" pitchFamily="18" charset="0"/>
              <a:sym typeface="思源黑体" panose="020B0500000000000000" pitchFamily="34" charset="-122"/>
            </a:endParaRPr>
          </a:p>
        </p:txBody>
      </p:sp>
      <p:sp>
        <p:nvSpPr>
          <p:cNvPr id="61" name="矩形 60"/>
          <p:cNvSpPr/>
          <p:nvPr/>
        </p:nvSpPr>
        <p:spPr>
          <a:xfrm>
            <a:off x="3181484" y="2649864"/>
            <a:ext cx="1902528" cy="830997"/>
          </a:xfrm>
          <a:prstGeom prst="rect">
            <a:avLst/>
          </a:prstGeom>
        </p:spPr>
        <p:txBody>
          <a:bodyPr wrap="square" lIns="0" tIns="0" rIns="0" bIns="0">
            <a:spAutoFit/>
          </a:bodyPr>
          <a:lstStyle/>
          <a:p>
            <a:pPr marL="0" marR="0" lvl="0" indent="0" defTabSz="866775" rtl="0" eaLnBrk="1" fontAlgn="base" latinLnBrk="0" hangingPunct="1">
              <a:lnSpc>
                <a:spcPct val="100000"/>
              </a:lnSpc>
              <a:spcBef>
                <a:spcPct val="0"/>
              </a:spcBef>
              <a:spcAft>
                <a:spcPct val="0"/>
              </a:spcAft>
              <a:buClrTx/>
              <a:buSzTx/>
              <a:buFontTx/>
              <a:buNone/>
              <a:defRPr/>
            </a:pPr>
            <a:r>
              <a:rPr kumimoji="0" lang="zh-CN" altLang="en-US" sz="54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目 录</a:t>
            </a:r>
            <a:endParaRPr kumimoji="0" lang="zh-CN" altLang="en-US" sz="54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纯牛奶"/>
          <p:cNvPicPr>
            <a:picLocks noChangeAspect="1"/>
          </p:cNvPicPr>
          <p:nvPr/>
        </p:nvPicPr>
        <p:blipFill>
          <a:blip r:embed="rId1"/>
          <a:srcRect t="57416"/>
          <a:stretch>
            <a:fillRect/>
          </a:stretch>
        </p:blipFill>
        <p:spPr>
          <a:xfrm>
            <a:off x="0" y="0"/>
            <a:ext cx="12192635" cy="6922770"/>
          </a:xfrm>
          <a:prstGeom prst="rect">
            <a:avLst/>
          </a:prstGeom>
        </p:spPr>
      </p:pic>
      <p:sp>
        <p:nvSpPr>
          <p:cNvPr id="18" name="Rectangle: Rounded Corners 1"/>
          <p:cNvSpPr/>
          <p:nvPr/>
        </p:nvSpPr>
        <p:spPr>
          <a:xfrm>
            <a:off x="1117442" y="1352550"/>
            <a:ext cx="9957116" cy="4645730"/>
          </a:xfrm>
          <a:prstGeom prst="roundRect">
            <a:avLst>
              <a:gd name="adj" fmla="val 1464"/>
            </a:avLst>
          </a:prstGeom>
          <a:solidFill>
            <a:schemeClr val="bg1"/>
          </a:solidFill>
          <a:ln>
            <a:noFill/>
          </a:ln>
          <a:effectLst>
            <a:outerShdw blurRad="965200" dist="368300" dir="5400000" sx="89000" sy="89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5" name="Freeform: Shape 6"/>
          <p:cNvSpPr/>
          <p:nvPr/>
        </p:nvSpPr>
        <p:spPr>
          <a:xfrm>
            <a:off x="2319620" y="2532007"/>
            <a:ext cx="2024852" cy="2274426"/>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489AE2"/>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 name="文本框 20"/>
          <p:cNvSpPr txBox="1"/>
          <p:nvPr/>
        </p:nvSpPr>
        <p:spPr>
          <a:xfrm>
            <a:off x="5288869" y="2532007"/>
            <a:ext cx="3989886" cy="706755"/>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schemeClr val="tx1">
                    <a:lumMod val="75000"/>
                    <a:lumOff val="25000"/>
                  </a:schemeClr>
                </a:solidFill>
                <a:uLnTx/>
                <a:uFillTx/>
                <a:latin typeface="思源黑体" panose="020B0500000000000000" pitchFamily="34" charset="-122"/>
                <a:ea typeface="思源黑体" panose="020B0500000000000000" pitchFamily="34" charset="-122"/>
                <a:sym typeface="思源黑体" panose="020B0500000000000000" pitchFamily="34" charset="-122"/>
              </a:rPr>
              <a:t>输入标题</a:t>
            </a:r>
            <a:endParaRPr kumimoji="0" lang="zh-CN" altLang="en-US" sz="4000" b="1" i="0" u="none" strike="noStrike" kern="1200" cap="none" spc="0" normalizeH="0" baseline="0" noProof="0" dirty="0">
              <a:ln>
                <a:noFill/>
              </a:ln>
              <a:solidFill>
                <a:schemeClr val="tx1">
                  <a:lumMod val="75000"/>
                  <a:lumOff val="25000"/>
                </a:schemeClr>
              </a:solidFill>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 name="TextBox 1164" descr="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
          <p:cNvSpPr txBox="1"/>
          <p:nvPr/>
        </p:nvSpPr>
        <p:spPr>
          <a:xfrm>
            <a:off x="5288869" y="3254159"/>
            <a:ext cx="3989887" cy="27699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R</a:t>
            </a:r>
            <a:r>
              <a:rPr kumimoji="0" lang="en-US" altLang="zh-CN"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eport</a:t>
            </a:r>
            <a:r>
              <a:rPr kumimoji="0" lang="id-ID"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Presentation</a:t>
            </a:r>
            <a:endParaRPr kumimoji="0" lang="id-ID"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PA-文本框 9"/>
          <p:cNvSpPr txBox="1"/>
          <p:nvPr>
            <p:custDataLst>
              <p:tags r:id="rId2"/>
            </p:custDataLst>
          </p:nvPr>
        </p:nvSpPr>
        <p:spPr>
          <a:xfrm>
            <a:off x="5288869" y="3677969"/>
            <a:ext cx="4307168" cy="102919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bg1">
                    <a:lumMod val="65000"/>
                  </a:schemeClr>
                </a:solidFill>
                <a:latin typeface="思源黑体" panose="020B0500000000000000" pitchFamily="34" charset="-122"/>
                <a:ea typeface="思源黑体" panose="020B0500000000000000" pitchFamily="34" charset="-122"/>
                <a:sym typeface="思源黑体" panose="020B0500000000000000"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dirty="0">
              <a:solidFill>
                <a:schemeClr val="bg1">
                  <a:lumMod val="65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4" name="TextBox 11"/>
          <p:cNvSpPr txBox="1"/>
          <p:nvPr/>
        </p:nvSpPr>
        <p:spPr>
          <a:xfrm flipH="1">
            <a:off x="2492664" y="3069055"/>
            <a:ext cx="1678764" cy="1200329"/>
          </a:xfrm>
          <a:prstGeom prst="rect">
            <a:avLst/>
          </a:prstGeom>
          <a:noFill/>
        </p:spPr>
        <p:txBody>
          <a:bodyPr wrap="square" rtlCol="0">
            <a:spAutoFit/>
          </a:bodyPr>
          <a:lstStyle/>
          <a:p>
            <a:pPr algn="ctr"/>
            <a:r>
              <a:rPr lang="en-US" sz="72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01</a:t>
            </a:r>
            <a:endParaRPr lang="id-ID" sz="72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6" name="Freeform: Shape 35"/>
          <p:cNvSpPr/>
          <p:nvPr/>
        </p:nvSpPr>
        <p:spPr>
          <a:xfrm>
            <a:off x="711593" y="655672"/>
            <a:ext cx="1487926" cy="1495840"/>
          </a:xfrm>
          <a:custGeom>
            <a:avLst/>
            <a:gdLst>
              <a:gd name="connsiteX0" fmla="*/ 2414562 w 6821714"/>
              <a:gd name="connsiteY0" fmla="*/ 0 h 6857998"/>
              <a:gd name="connsiteX1" fmla="*/ 4407154 w 6821714"/>
              <a:gd name="connsiteY1" fmla="*/ 0 h 6857998"/>
              <a:gd name="connsiteX2" fmla="*/ 4506974 w 6821714"/>
              <a:gd name="connsiteY2" fmla="*/ 49899 h 6857998"/>
              <a:gd name="connsiteX3" fmla="*/ 6375193 w 6821714"/>
              <a:gd name="connsiteY3" fmla="*/ 983787 h 6857998"/>
              <a:gd name="connsiteX4" fmla="*/ 6821714 w 6821714"/>
              <a:gd name="connsiteY4" fmla="*/ 1706694 h 6857998"/>
              <a:gd name="connsiteX5" fmla="*/ 6821714 w 6821714"/>
              <a:gd name="connsiteY5" fmla="*/ 5151307 h 6857998"/>
              <a:gd name="connsiteX6" fmla="*/ 6375193 w 6821714"/>
              <a:gd name="connsiteY6" fmla="*/ 5874213 h 6857998"/>
              <a:gd name="connsiteX7" fmla="*/ 4436877 w 6821714"/>
              <a:gd name="connsiteY7" fmla="*/ 6843142 h 6857998"/>
              <a:gd name="connsiteX8" fmla="*/ 4407158 w 6821714"/>
              <a:gd name="connsiteY8" fmla="*/ 6857998 h 6857998"/>
              <a:gd name="connsiteX9" fmla="*/ 2414557 w 6821714"/>
              <a:gd name="connsiteY9" fmla="*/ 6857998 h 6857998"/>
              <a:gd name="connsiteX10" fmla="*/ 2314741 w 6821714"/>
              <a:gd name="connsiteY10" fmla="*/ 6808102 h 6857998"/>
              <a:gd name="connsiteX11" fmla="*/ 446525 w 6821714"/>
              <a:gd name="connsiteY11" fmla="*/ 5874213 h 6857998"/>
              <a:gd name="connsiteX12" fmla="*/ 0 w 6821714"/>
              <a:gd name="connsiteY12" fmla="*/ 5151307 h 6857998"/>
              <a:gd name="connsiteX13" fmla="*/ 0 w 6821714"/>
              <a:gd name="connsiteY13" fmla="*/ 1706694 h 6857998"/>
              <a:gd name="connsiteX14" fmla="*/ 446525 w 6821714"/>
              <a:gd name="connsiteY14" fmla="*/ 983787 h 6857998"/>
              <a:gd name="connsiteX15" fmla="*/ 2384838 w 6821714"/>
              <a:gd name="connsiteY15" fmla="*/ 1485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1714" h="6857998">
                <a:moveTo>
                  <a:pt x="2414562" y="0"/>
                </a:moveTo>
                <a:lnTo>
                  <a:pt x="4407154" y="0"/>
                </a:lnTo>
                <a:lnTo>
                  <a:pt x="4506974" y="49899"/>
                </a:lnTo>
                <a:cubicBezTo>
                  <a:pt x="4892508" y="242620"/>
                  <a:pt x="5479987" y="536290"/>
                  <a:pt x="6375193" y="983787"/>
                </a:cubicBezTo>
                <a:cubicBezTo>
                  <a:pt x="6648866" y="1122034"/>
                  <a:pt x="6821714" y="1401404"/>
                  <a:pt x="6821714" y="1706694"/>
                </a:cubicBezTo>
                <a:cubicBezTo>
                  <a:pt x="6821714" y="1706694"/>
                  <a:pt x="6821714" y="1706694"/>
                  <a:pt x="6821714" y="5151307"/>
                </a:cubicBezTo>
                <a:cubicBezTo>
                  <a:pt x="6821714" y="5456597"/>
                  <a:pt x="6648866" y="5735970"/>
                  <a:pt x="6375193" y="5874213"/>
                </a:cubicBezTo>
                <a:cubicBezTo>
                  <a:pt x="6375193" y="5874213"/>
                  <a:pt x="6375193" y="5874213"/>
                  <a:pt x="4436877" y="6843142"/>
                </a:cubicBezTo>
                <a:lnTo>
                  <a:pt x="4407158" y="6857998"/>
                </a:lnTo>
                <a:lnTo>
                  <a:pt x="2414557" y="6857998"/>
                </a:lnTo>
                <a:lnTo>
                  <a:pt x="2314741" y="6808102"/>
                </a:lnTo>
                <a:cubicBezTo>
                  <a:pt x="1929209" y="6615381"/>
                  <a:pt x="1341730" y="6321711"/>
                  <a:pt x="446525" y="5874213"/>
                </a:cubicBezTo>
                <a:cubicBezTo>
                  <a:pt x="172848" y="5735970"/>
                  <a:pt x="0" y="5456597"/>
                  <a:pt x="0" y="5151307"/>
                </a:cubicBezTo>
                <a:cubicBezTo>
                  <a:pt x="0" y="5151307"/>
                  <a:pt x="0" y="5151307"/>
                  <a:pt x="0" y="1706694"/>
                </a:cubicBezTo>
                <a:cubicBezTo>
                  <a:pt x="0" y="1401404"/>
                  <a:pt x="172848" y="1122034"/>
                  <a:pt x="446525" y="983787"/>
                </a:cubicBezTo>
                <a:cubicBezTo>
                  <a:pt x="446525" y="983787"/>
                  <a:pt x="446525" y="983787"/>
                  <a:pt x="2384838" y="14858"/>
                </a:cubicBezTo>
                <a:close/>
              </a:path>
            </a:pathLst>
          </a:custGeom>
          <a:gradFill>
            <a:gsLst>
              <a:gs pos="0">
                <a:schemeClr val="accent1">
                  <a:alpha val="8000"/>
                </a:schemeClr>
              </a:gs>
              <a:gs pos="100000">
                <a:schemeClr val="accent2">
                  <a:alpha val="8000"/>
                </a:schemeClr>
              </a:gs>
            </a:gsLst>
            <a:lin ang="2700000" scaled="1"/>
          </a:gra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288507" y="284300"/>
            <a:ext cx="4488035" cy="581870"/>
            <a:chOff x="778727" y="226515"/>
            <a:chExt cx="4488035" cy="581870"/>
          </a:xfrm>
        </p:grpSpPr>
        <p:grpSp>
          <p:nvGrpSpPr>
            <p:cNvPr id="33" name="组合 32"/>
            <p:cNvGrpSpPr/>
            <p:nvPr/>
          </p:nvGrpSpPr>
          <p:grpSpPr>
            <a:xfrm>
              <a:off x="1302132" y="226515"/>
              <a:ext cx="3964630" cy="581870"/>
              <a:chOff x="933164" y="226516"/>
              <a:chExt cx="3964630" cy="581870"/>
            </a:xfrm>
          </p:grpSpPr>
          <p:sp>
            <p:nvSpPr>
              <p:cNvPr id="37" name="文本框 49"/>
              <p:cNvSpPr txBox="1"/>
              <p:nvPr/>
            </p:nvSpPr>
            <p:spPr>
              <a:xfrm>
                <a:off x="933164" y="226516"/>
                <a:ext cx="2477770" cy="372110"/>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点击添加相关标题文字</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sp>
            <p:nvSpPr>
              <p:cNvPr id="38" name="文本框 50"/>
              <p:cNvSpPr txBox="1"/>
              <p:nvPr/>
            </p:nvSpPr>
            <p:spPr>
              <a:xfrm>
                <a:off x="933164" y="526344"/>
                <a:ext cx="3964630" cy="282042"/>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ADD RELATED TITLE WORDS</a:t>
                </a:r>
                <a:endPar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grpSp>
        <p:sp>
          <p:nvSpPr>
            <p:cNvPr id="36" name="Freeform: Shape 6"/>
            <p:cNvSpPr/>
            <p:nvPr/>
          </p:nvSpPr>
          <p:spPr>
            <a:xfrm>
              <a:off x="778727" y="226515"/>
              <a:ext cx="474980" cy="534035"/>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1F80E0"/>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tx1">
                    <a:lumMod val="75000"/>
                    <a:lumOff val="25000"/>
                    <a:alpha val="40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96" name="组合 95"/>
          <p:cNvGrpSpPr/>
          <p:nvPr/>
        </p:nvGrpSpPr>
        <p:grpSpPr>
          <a:xfrm>
            <a:off x="168275" y="2162648"/>
            <a:ext cx="11835130" cy="3476505"/>
            <a:chOff x="425" y="2266"/>
            <a:chExt cx="13537" cy="3976"/>
          </a:xfrm>
        </p:grpSpPr>
        <p:sp>
          <p:nvSpPr>
            <p:cNvPr id="41" name="椭圆 40"/>
            <p:cNvSpPr/>
            <p:nvPr/>
          </p:nvSpPr>
          <p:spPr>
            <a:xfrm>
              <a:off x="1083" y="2471"/>
              <a:ext cx="1398" cy="1398"/>
            </a:xfrm>
            <a:prstGeom prst="ellipse">
              <a:avLst/>
            </a:prstGeom>
            <a:solidFill>
              <a:schemeClr val="accent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42" name="椭圆 41"/>
            <p:cNvSpPr/>
            <p:nvPr/>
          </p:nvSpPr>
          <p:spPr>
            <a:xfrm>
              <a:off x="4687" y="2471"/>
              <a:ext cx="1398" cy="1398"/>
            </a:xfrm>
            <a:prstGeom prst="ellipse">
              <a:avLst/>
            </a:prstGeom>
            <a:solidFill>
              <a:schemeClr val="accent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51" name="椭圆 50"/>
            <p:cNvSpPr/>
            <p:nvPr/>
          </p:nvSpPr>
          <p:spPr>
            <a:xfrm>
              <a:off x="8291" y="2471"/>
              <a:ext cx="1398" cy="1398"/>
            </a:xfrm>
            <a:prstGeom prst="ellipse">
              <a:avLst/>
            </a:prstGeom>
            <a:solidFill>
              <a:srgbClr val="1F80E0"/>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52" name="椭圆 51"/>
            <p:cNvSpPr/>
            <p:nvPr/>
          </p:nvSpPr>
          <p:spPr>
            <a:xfrm>
              <a:off x="11894" y="2471"/>
              <a:ext cx="1398" cy="1398"/>
            </a:xfrm>
            <a:prstGeom prst="ellipse">
              <a:avLst/>
            </a:prstGeom>
            <a:solidFill>
              <a:srgbClr val="489AE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53" name="椭圆 52"/>
            <p:cNvSpPr/>
            <p:nvPr/>
          </p:nvSpPr>
          <p:spPr>
            <a:xfrm>
              <a:off x="878" y="2266"/>
              <a:ext cx="1808" cy="180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54" name="椭圆 53"/>
            <p:cNvSpPr/>
            <p:nvPr/>
          </p:nvSpPr>
          <p:spPr>
            <a:xfrm>
              <a:off x="4482" y="2266"/>
              <a:ext cx="1808" cy="180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55" name="椭圆 54"/>
            <p:cNvSpPr/>
            <p:nvPr/>
          </p:nvSpPr>
          <p:spPr>
            <a:xfrm>
              <a:off x="8086" y="2266"/>
              <a:ext cx="1808" cy="1808"/>
            </a:xfrm>
            <a:prstGeom prst="ellipse">
              <a:avLst/>
            </a:prstGeom>
            <a:noFill/>
            <a:ln>
              <a:solidFill>
                <a:srgbClr val="1F80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56" name="椭圆 55"/>
            <p:cNvSpPr/>
            <p:nvPr/>
          </p:nvSpPr>
          <p:spPr>
            <a:xfrm>
              <a:off x="11689" y="2266"/>
              <a:ext cx="1808" cy="1808"/>
            </a:xfrm>
            <a:prstGeom prst="ellipse">
              <a:avLst/>
            </a:prstGeom>
            <a:noFill/>
            <a:ln>
              <a:solidFill>
                <a:srgbClr val="489A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58" name="文本框 5"/>
            <p:cNvSpPr txBox="1">
              <a:spLocks noChangeArrowheads="1"/>
            </p:cNvSpPr>
            <p:nvPr/>
          </p:nvSpPr>
          <p:spPr bwMode="auto">
            <a:xfrm>
              <a:off x="990" y="4290"/>
              <a:ext cx="1583"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00">
                  <a:solidFill>
                    <a:schemeClr val="tx1">
                      <a:lumMod val="75000"/>
                      <a:lumOff val="25000"/>
                    </a:schemeClr>
                  </a:solidFill>
                  <a:latin typeface="微软雅黑" panose="020B0503020204020204" charset="-122"/>
                  <a:ea typeface="微软雅黑" panose="020B0503020204020204" charset="-122"/>
                </a:rPr>
                <a:t>输入标题</a:t>
              </a:r>
              <a:endParaRPr lang="zh-CN" altLang="en-US" sz="1800">
                <a:solidFill>
                  <a:schemeClr val="tx1">
                    <a:lumMod val="75000"/>
                    <a:lumOff val="25000"/>
                  </a:schemeClr>
                </a:solidFill>
                <a:latin typeface="微软雅黑" panose="020B0503020204020204" charset="-122"/>
                <a:ea typeface="微软雅黑" panose="020B0503020204020204" charset="-122"/>
              </a:endParaRPr>
            </a:p>
          </p:txBody>
        </p:sp>
        <p:sp>
          <p:nvSpPr>
            <p:cNvPr id="61" name="文本框 5"/>
            <p:cNvSpPr txBox="1">
              <a:spLocks noChangeArrowheads="1"/>
            </p:cNvSpPr>
            <p:nvPr/>
          </p:nvSpPr>
          <p:spPr bwMode="auto">
            <a:xfrm>
              <a:off x="4594" y="4290"/>
              <a:ext cx="1583"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0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800">
                <a:solidFill>
                  <a:schemeClr val="tx1">
                    <a:lumMod val="75000"/>
                    <a:lumOff val="25000"/>
                  </a:schemeClr>
                </a:solidFill>
                <a:latin typeface="微软雅黑" panose="020B0503020204020204" charset="-122"/>
                <a:ea typeface="微软雅黑" panose="020B0503020204020204" charset="-122"/>
              </a:endParaRPr>
            </a:p>
          </p:txBody>
        </p:sp>
        <p:sp>
          <p:nvSpPr>
            <p:cNvPr id="62" name="文本框 5"/>
            <p:cNvSpPr txBox="1">
              <a:spLocks noChangeArrowheads="1"/>
            </p:cNvSpPr>
            <p:nvPr/>
          </p:nvSpPr>
          <p:spPr bwMode="auto">
            <a:xfrm>
              <a:off x="8198" y="4290"/>
              <a:ext cx="1583"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0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800">
                <a:solidFill>
                  <a:schemeClr val="tx1">
                    <a:lumMod val="75000"/>
                    <a:lumOff val="25000"/>
                  </a:schemeClr>
                </a:solidFill>
                <a:latin typeface="微软雅黑" panose="020B0503020204020204" charset="-122"/>
                <a:ea typeface="微软雅黑" panose="020B0503020204020204" charset="-122"/>
              </a:endParaRPr>
            </a:p>
          </p:txBody>
        </p:sp>
        <p:sp>
          <p:nvSpPr>
            <p:cNvPr id="63" name="文本框 5"/>
            <p:cNvSpPr txBox="1">
              <a:spLocks noChangeArrowheads="1"/>
            </p:cNvSpPr>
            <p:nvPr/>
          </p:nvSpPr>
          <p:spPr bwMode="auto">
            <a:xfrm>
              <a:off x="11801" y="4290"/>
              <a:ext cx="1583"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0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800">
                <a:solidFill>
                  <a:schemeClr val="tx1">
                    <a:lumMod val="75000"/>
                    <a:lumOff val="25000"/>
                  </a:schemeClr>
                </a:solidFill>
                <a:latin typeface="微软雅黑" panose="020B0503020204020204" charset="-122"/>
                <a:ea typeface="微软雅黑" panose="020B0503020204020204" charset="-122"/>
              </a:endParaRPr>
            </a:p>
          </p:txBody>
        </p:sp>
        <p:grpSp>
          <p:nvGrpSpPr>
            <p:cNvPr id="66" name="组合 65"/>
            <p:cNvGrpSpPr/>
            <p:nvPr/>
          </p:nvGrpSpPr>
          <p:grpSpPr>
            <a:xfrm>
              <a:off x="12219" y="2794"/>
              <a:ext cx="748" cy="752"/>
              <a:chOff x="5394325" y="2859088"/>
              <a:chExt cx="358775" cy="360362"/>
            </a:xfrm>
            <a:solidFill>
              <a:schemeClr val="bg1"/>
            </a:solidFill>
          </p:grpSpPr>
          <p:sp>
            <p:nvSpPr>
              <p:cNvPr id="67"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68"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69"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70"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71"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72"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sp>
          <p:nvSpPr>
            <p:cNvPr id="73" name="AutoShape 59"/>
            <p:cNvSpPr/>
            <p:nvPr/>
          </p:nvSpPr>
          <p:spPr bwMode="auto">
            <a:xfrm>
              <a:off x="8524" y="2796"/>
              <a:ext cx="752" cy="74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nvGrpSpPr>
            <p:cNvPr id="74" name="组合 73"/>
            <p:cNvGrpSpPr/>
            <p:nvPr/>
          </p:nvGrpSpPr>
          <p:grpSpPr>
            <a:xfrm>
              <a:off x="5010" y="2796"/>
              <a:ext cx="752" cy="748"/>
              <a:chOff x="4675188" y="1422400"/>
              <a:chExt cx="360362" cy="358775"/>
            </a:xfrm>
            <a:solidFill>
              <a:schemeClr val="bg1"/>
            </a:solidFill>
          </p:grpSpPr>
          <p:sp>
            <p:nvSpPr>
              <p:cNvPr id="75"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76"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77"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78"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79"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80"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82"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83"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84"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85"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86"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87"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88"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grpSp>
          <p:nvGrpSpPr>
            <p:cNvPr id="89" name="组合 88"/>
            <p:cNvGrpSpPr/>
            <p:nvPr/>
          </p:nvGrpSpPr>
          <p:grpSpPr>
            <a:xfrm flipH="1">
              <a:off x="1407" y="2795"/>
              <a:ext cx="749" cy="749"/>
              <a:chOff x="2473104" y="2145028"/>
              <a:chExt cx="359165" cy="359165"/>
            </a:xfrm>
            <a:solidFill>
              <a:schemeClr val="bg1"/>
            </a:solidFill>
          </p:grpSpPr>
          <p:sp>
            <p:nvSpPr>
              <p:cNvPr id="90"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9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sp>
          <p:nvSpPr>
            <p:cNvPr id="92" name="矩形 91"/>
            <p:cNvSpPr/>
            <p:nvPr/>
          </p:nvSpPr>
          <p:spPr>
            <a:xfrm>
              <a:off x="425" y="4871"/>
              <a:ext cx="2714" cy="1371"/>
            </a:xfrm>
            <a:prstGeom prst="rect">
              <a:avLst/>
            </a:prstGeom>
          </p:spPr>
          <p:txBody>
            <a:bodyPr wrap="square">
              <a:spAutoFit/>
            </a:bodyPr>
            <a:lstStyle/>
            <a:p>
              <a:pPr algn="ct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consectetur adipiscing elit. Donec luctus nibh sit amet sem</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93" name="矩形 92"/>
            <p:cNvSpPr/>
            <p:nvPr/>
          </p:nvSpPr>
          <p:spPr>
            <a:xfrm>
              <a:off x="4050" y="4871"/>
              <a:ext cx="2714" cy="1371"/>
            </a:xfrm>
            <a:prstGeom prst="rect">
              <a:avLst/>
            </a:prstGeom>
          </p:spPr>
          <p:txBody>
            <a:bodyPr wrap="square">
              <a:spAutoFit/>
            </a:bodyPr>
            <a:lstStyle/>
            <a:p>
              <a:pPr algn="ct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consectetur adipiscing elit. Donec luctus nibh sit amet sem</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94" name="矩形 93"/>
            <p:cNvSpPr/>
            <p:nvPr/>
          </p:nvSpPr>
          <p:spPr>
            <a:xfrm>
              <a:off x="7675" y="4871"/>
              <a:ext cx="2714" cy="1371"/>
            </a:xfrm>
            <a:prstGeom prst="rect">
              <a:avLst/>
            </a:prstGeom>
          </p:spPr>
          <p:txBody>
            <a:bodyPr wrap="square">
              <a:spAutoFit/>
            </a:bodyPr>
            <a:lstStyle/>
            <a:p>
              <a:pPr algn="ct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consectetur adipiscing elit. Donec luctus nibh sit amet sem</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95" name="矩形 94"/>
            <p:cNvSpPr/>
            <p:nvPr/>
          </p:nvSpPr>
          <p:spPr>
            <a:xfrm>
              <a:off x="11248" y="4871"/>
              <a:ext cx="2714" cy="1371"/>
            </a:xfrm>
            <a:prstGeom prst="rect">
              <a:avLst/>
            </a:prstGeom>
          </p:spPr>
          <p:txBody>
            <a:bodyPr wrap="square">
              <a:spAutoFit/>
            </a:bodyPr>
            <a:lstStyle/>
            <a:p>
              <a:pPr algn="ct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consectetur adipiscing elit. Donec luctus nibh sit amet sem</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288507" y="284300"/>
            <a:ext cx="4488035" cy="581870"/>
            <a:chOff x="778727" y="226515"/>
            <a:chExt cx="4488035" cy="581870"/>
          </a:xfrm>
        </p:grpSpPr>
        <p:grpSp>
          <p:nvGrpSpPr>
            <p:cNvPr id="33" name="组合 32"/>
            <p:cNvGrpSpPr/>
            <p:nvPr/>
          </p:nvGrpSpPr>
          <p:grpSpPr>
            <a:xfrm>
              <a:off x="1302132" y="226515"/>
              <a:ext cx="3964630" cy="581870"/>
              <a:chOff x="933164" y="226516"/>
              <a:chExt cx="3964630" cy="581870"/>
            </a:xfrm>
          </p:grpSpPr>
          <p:sp>
            <p:nvSpPr>
              <p:cNvPr id="37" name="文本框 49"/>
              <p:cNvSpPr txBox="1"/>
              <p:nvPr/>
            </p:nvSpPr>
            <p:spPr>
              <a:xfrm>
                <a:off x="933164" y="226516"/>
                <a:ext cx="2477770" cy="372110"/>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点击添加相关标题文字</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sp>
            <p:nvSpPr>
              <p:cNvPr id="38" name="文本框 50"/>
              <p:cNvSpPr txBox="1"/>
              <p:nvPr/>
            </p:nvSpPr>
            <p:spPr>
              <a:xfrm>
                <a:off x="933164" y="526344"/>
                <a:ext cx="3964630" cy="282042"/>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ADD RELATED TITLE WORDS</a:t>
                </a:r>
                <a:endPar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grpSp>
        <p:sp>
          <p:nvSpPr>
            <p:cNvPr id="36" name="Freeform: Shape 6"/>
            <p:cNvSpPr/>
            <p:nvPr/>
          </p:nvSpPr>
          <p:spPr>
            <a:xfrm>
              <a:off x="778727" y="226515"/>
              <a:ext cx="474980" cy="534035"/>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1F80E0"/>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tx1">
                    <a:lumMod val="75000"/>
                    <a:lumOff val="25000"/>
                    <a:alpha val="40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11" name="组合 10"/>
          <p:cNvGrpSpPr/>
          <p:nvPr/>
        </p:nvGrpSpPr>
        <p:grpSpPr>
          <a:xfrm>
            <a:off x="1193120" y="1768065"/>
            <a:ext cx="10258027" cy="4538688"/>
            <a:chOff x="1686" y="2220"/>
            <a:chExt cx="12411" cy="5491"/>
          </a:xfrm>
        </p:grpSpPr>
        <p:pic>
          <p:nvPicPr>
            <p:cNvPr id="7" name="图片占位符 6" descr="D:\图图图\商务类图\u=2017788531,381507586&amp;fm=26&amp;gp=0.jpgu=2017788531,381507586&amp;fm=26&amp;gp=0"/>
            <p:cNvPicPr>
              <a:picLocks noGrp="1" noChangeAspect="1"/>
            </p:cNvPicPr>
            <p:nvPr/>
          </p:nvPicPr>
          <p:blipFill>
            <a:blip r:embed="rId1"/>
            <a:srcRect/>
            <a:stretch>
              <a:fillRect/>
            </a:stretch>
          </p:blipFill>
          <p:spPr>
            <a:xfrm>
              <a:off x="1686" y="2344"/>
              <a:ext cx="3157" cy="4443"/>
            </a:xfrm>
            <a:prstGeom prst="rect">
              <a:avLst/>
            </a:prstGeom>
            <a:noFill/>
            <a:ln>
              <a:noFill/>
            </a:ln>
            <a:effectLst/>
          </p:spPr>
        </p:pic>
        <p:sp>
          <p:nvSpPr>
            <p:cNvPr id="28" name="矩形 27" descr="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
            <p:cNvSpPr/>
            <p:nvPr/>
          </p:nvSpPr>
          <p:spPr bwMode="auto">
            <a:xfrm>
              <a:off x="7608" y="2220"/>
              <a:ext cx="1583" cy="446"/>
            </a:xfrm>
            <a:prstGeom prst="rect">
              <a:avLst/>
            </a:prstGeom>
            <a:noFill/>
          </p:spPr>
          <p:txBody>
            <a:bodyPr wrap="square">
              <a:spAutoFit/>
            </a:bodyPr>
            <a:lstStyle/>
            <a:p>
              <a:pPr algn="ctr" fontAlgn="base">
                <a:spcBef>
                  <a:spcPct val="0"/>
                </a:spcBef>
                <a:spcAft>
                  <a:spcPct val="0"/>
                </a:spcAft>
                <a:defRPr/>
              </a:pPr>
              <a:r>
                <a:rPr lang="zh-CN" altLang="en-US">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kern="10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29" name="矩形 28" descr="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
            <p:cNvSpPr/>
            <p:nvPr/>
          </p:nvSpPr>
          <p:spPr>
            <a:xfrm>
              <a:off x="7608" y="2747"/>
              <a:ext cx="6489" cy="781"/>
            </a:xfrm>
            <a:prstGeom prst="rect">
              <a:avLst/>
            </a:prstGeom>
          </p:spPr>
          <p:txBody>
            <a:bodyPr wrap="square">
              <a:spAutoFit/>
            </a:bodyPr>
            <a:lstStyle/>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consectetur adipiscing elit. Donec luctus nibh sit amet sem vulputate venenatis bibendum orci pulvinar. </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30" name="矩形 29" descr="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
            <p:cNvSpPr/>
            <p:nvPr/>
          </p:nvSpPr>
          <p:spPr bwMode="auto">
            <a:xfrm>
              <a:off x="7608" y="4217"/>
              <a:ext cx="1583" cy="446"/>
            </a:xfrm>
            <a:prstGeom prst="rect">
              <a:avLst/>
            </a:prstGeom>
            <a:noFill/>
          </p:spPr>
          <p:txBody>
            <a:bodyPr wrap="square">
              <a:spAutoFit/>
            </a:bodyPr>
            <a:lstStyle/>
            <a:p>
              <a:pPr algn="ctr" fontAlgn="base">
                <a:spcBef>
                  <a:spcPct val="0"/>
                </a:spcBef>
                <a:spcAft>
                  <a:spcPct val="0"/>
                </a:spcAft>
                <a:defRPr/>
              </a:pPr>
              <a:r>
                <a:rPr lang="zh-CN" altLang="en-US">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kern="10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1" name="矩形 30" descr="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
            <p:cNvSpPr/>
            <p:nvPr/>
          </p:nvSpPr>
          <p:spPr>
            <a:xfrm>
              <a:off x="7608" y="4676"/>
              <a:ext cx="6489" cy="781"/>
            </a:xfrm>
            <a:prstGeom prst="rect">
              <a:avLst/>
            </a:prstGeom>
          </p:spPr>
          <p:txBody>
            <a:bodyPr wrap="square">
              <a:spAutoFit/>
            </a:bodyPr>
            <a:lstStyle/>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consectetur adipiscing elit. Donec luctus nibh sit amet sem vulputate venenatis bibendum orci pulvinar. </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2" name="矩形 1" descr="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
            <p:cNvSpPr/>
            <p:nvPr/>
          </p:nvSpPr>
          <p:spPr bwMode="auto">
            <a:xfrm>
              <a:off x="7608" y="6292"/>
              <a:ext cx="1583" cy="446"/>
            </a:xfrm>
            <a:prstGeom prst="rect">
              <a:avLst/>
            </a:prstGeom>
            <a:noFill/>
          </p:spPr>
          <p:txBody>
            <a:bodyPr wrap="square">
              <a:spAutoFit/>
            </a:bodyPr>
            <a:lstStyle/>
            <a:p>
              <a:pPr algn="ctr" fontAlgn="base">
                <a:spcBef>
                  <a:spcPct val="0"/>
                </a:spcBef>
                <a:spcAft>
                  <a:spcPct val="0"/>
                </a:spcAft>
                <a:defRPr/>
              </a:pPr>
              <a:r>
                <a:rPr lang="zh-CN" altLang="en-US">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kern="100">
                <a:solidFill>
                  <a:schemeClr val="tx1">
                    <a:lumMod val="75000"/>
                    <a:lumOff val="25000"/>
                  </a:schemeClr>
                </a:solidFill>
                <a:latin typeface="微软雅黑" panose="020B0503020204020204" charset="-122"/>
                <a:ea typeface="微软雅黑" panose="020B0503020204020204" charset="-122"/>
                <a:cs typeface="Times New Roman" panose="02020603050405020304" pitchFamily="18" charset="0"/>
              </a:endParaRPr>
            </a:p>
          </p:txBody>
        </p:sp>
        <p:sp>
          <p:nvSpPr>
            <p:cNvPr id="3" name="矩形 2" descr="e7d195523061f1c09e9d68d7cf438b91ef959ecb14fc25d26BBA7F7DBC18E55DFF4014AF651F0BF2569D4B6C1DA7F1A4683A481403BD872FC687266AD13265C1DE7C373772FD8728ABDD69ADD03BFF5BE2862BC891DBB79E0A12267BEBE766ACAF6260D70995E6538A8984318D67824546F6FFC40C04D7CECC9107EBCC5E8E0A6BD80FAAD3BF75763CAF8F29A143E1D1"/>
            <p:cNvSpPr/>
            <p:nvPr/>
          </p:nvSpPr>
          <p:spPr>
            <a:xfrm>
              <a:off x="7608" y="6787"/>
              <a:ext cx="6489" cy="781"/>
            </a:xfrm>
            <a:prstGeom prst="rect">
              <a:avLst/>
            </a:prstGeom>
          </p:spPr>
          <p:txBody>
            <a:bodyPr wrap="square">
              <a:spAutoFit/>
            </a:bodyPr>
            <a:lstStyle/>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consectetur adipiscing elit. Donec luctus nibh sit amet sem vulputate venenatis bibendum orci pulvinar. </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grpSp>
          <p:nvGrpSpPr>
            <p:cNvPr id="4" name="组合 3"/>
            <p:cNvGrpSpPr/>
            <p:nvPr/>
          </p:nvGrpSpPr>
          <p:grpSpPr>
            <a:xfrm>
              <a:off x="6495" y="4337"/>
              <a:ext cx="994" cy="994"/>
              <a:chOff x="4160321" y="2686475"/>
              <a:chExt cx="580570" cy="580570"/>
            </a:xfrm>
          </p:grpSpPr>
          <p:sp>
            <p:nvSpPr>
              <p:cNvPr id="26" name="椭圆 25"/>
              <p:cNvSpPr/>
              <p:nvPr/>
            </p:nvSpPr>
            <p:spPr>
              <a:xfrm>
                <a:off x="4160321" y="2686475"/>
                <a:ext cx="580570" cy="580570"/>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grpSp>
            <p:nvGrpSpPr>
              <p:cNvPr id="34" name="组合 33"/>
              <p:cNvGrpSpPr/>
              <p:nvPr/>
            </p:nvGrpSpPr>
            <p:grpSpPr>
              <a:xfrm>
                <a:off x="4321522" y="2859391"/>
                <a:ext cx="258168" cy="259310"/>
                <a:chOff x="5394325" y="2859088"/>
                <a:chExt cx="358775" cy="360362"/>
              </a:xfrm>
              <a:solidFill>
                <a:schemeClr val="bg1"/>
              </a:solidFill>
            </p:grpSpPr>
            <p:sp>
              <p:nvSpPr>
                <p:cNvPr id="35"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5"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6"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8"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39"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40"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grpSp>
        <p:grpSp>
          <p:nvGrpSpPr>
            <p:cNvPr id="9" name="组合 8"/>
            <p:cNvGrpSpPr/>
            <p:nvPr/>
          </p:nvGrpSpPr>
          <p:grpSpPr>
            <a:xfrm>
              <a:off x="6495" y="2301"/>
              <a:ext cx="994" cy="994"/>
              <a:chOff x="4160321" y="1516043"/>
              <a:chExt cx="580570" cy="580570"/>
            </a:xfrm>
          </p:grpSpPr>
          <p:sp>
            <p:nvSpPr>
              <p:cNvPr id="25" name="椭圆 24"/>
              <p:cNvSpPr/>
              <p:nvPr/>
            </p:nvSpPr>
            <p:spPr>
              <a:xfrm>
                <a:off x="4160321" y="1516043"/>
                <a:ext cx="580570" cy="580570"/>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grpSp>
            <p:nvGrpSpPr>
              <p:cNvPr id="41" name="组合 40"/>
              <p:cNvGrpSpPr/>
              <p:nvPr/>
            </p:nvGrpSpPr>
            <p:grpSpPr>
              <a:xfrm>
                <a:off x="4321382" y="1677104"/>
                <a:ext cx="258449" cy="258449"/>
                <a:chOff x="5394312" y="2141343"/>
                <a:chExt cx="359165" cy="359165"/>
              </a:xfrm>
              <a:solidFill>
                <a:schemeClr val="bg1"/>
              </a:solidFill>
            </p:grpSpPr>
            <p:sp>
              <p:nvSpPr>
                <p:cNvPr id="42"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53"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54"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grpSp>
        <p:grpSp>
          <p:nvGrpSpPr>
            <p:cNvPr id="10" name="组合 9"/>
            <p:cNvGrpSpPr/>
            <p:nvPr/>
          </p:nvGrpSpPr>
          <p:grpSpPr>
            <a:xfrm>
              <a:off x="6502" y="6373"/>
              <a:ext cx="994" cy="994"/>
              <a:chOff x="4164360" y="4102076"/>
              <a:chExt cx="580570" cy="580570"/>
            </a:xfrm>
          </p:grpSpPr>
          <p:sp>
            <p:nvSpPr>
              <p:cNvPr id="27" name="椭圆 26"/>
              <p:cNvSpPr/>
              <p:nvPr/>
            </p:nvSpPr>
            <p:spPr>
              <a:xfrm>
                <a:off x="4164360" y="4102076"/>
                <a:ext cx="580570" cy="580570"/>
              </a:xfrm>
              <a:prstGeom prst="ellipse">
                <a:avLst/>
              </a:prstGeom>
              <a:solidFill>
                <a:srgbClr val="489AE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grpSp>
            <p:nvGrpSpPr>
              <p:cNvPr id="55" name="组合 54"/>
              <p:cNvGrpSpPr/>
              <p:nvPr/>
            </p:nvGrpSpPr>
            <p:grpSpPr>
              <a:xfrm flipH="1">
                <a:off x="4321382" y="4263585"/>
                <a:ext cx="258449" cy="258449"/>
                <a:chOff x="2473104" y="2145028"/>
                <a:chExt cx="359165" cy="359165"/>
              </a:xfrm>
              <a:solidFill>
                <a:schemeClr val="bg1"/>
              </a:solidFill>
            </p:grpSpPr>
            <p:sp>
              <p:nvSpPr>
                <p:cNvPr id="56"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57"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grpSp>
        <p:sp>
          <p:nvSpPr>
            <p:cNvPr id="58" name="文本框 6"/>
            <p:cNvSpPr txBox="1">
              <a:spLocks noChangeArrowheads="1"/>
            </p:cNvSpPr>
            <p:nvPr/>
          </p:nvSpPr>
          <p:spPr bwMode="auto">
            <a:xfrm>
              <a:off x="1725" y="6846"/>
              <a:ext cx="3118" cy="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240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2400">
                <a:solidFill>
                  <a:schemeClr val="tx1">
                    <a:lumMod val="75000"/>
                    <a:lumOff val="25000"/>
                  </a:schemeClr>
                </a:solidFill>
                <a:latin typeface="微软雅黑" panose="020B0503020204020204" charset="-122"/>
                <a:ea typeface="微软雅黑" panose="020B0503020204020204" charset="-122"/>
              </a:endParaRPr>
            </a:p>
          </p:txBody>
        </p:sp>
        <p:sp>
          <p:nvSpPr>
            <p:cNvPr id="59" name="矩形 58"/>
            <p:cNvSpPr/>
            <p:nvPr/>
          </p:nvSpPr>
          <p:spPr>
            <a:xfrm>
              <a:off x="1995" y="7452"/>
              <a:ext cx="2578" cy="259"/>
            </a:xfrm>
            <a:prstGeom prst="rect">
              <a:avLst/>
            </a:prstGeom>
          </p:spPr>
          <p:txBody>
            <a:bodyPr wrap="square">
              <a:spAutoFit/>
            </a:bodyPr>
            <a:lstStyle/>
            <a:p>
              <a:pPr lvl="0" algn="ctr" fontAlgn="base">
                <a:spcBef>
                  <a:spcPct val="0"/>
                </a:spcBef>
                <a:spcAft>
                  <a:spcPct val="0"/>
                </a:spcAft>
                <a:defRPr/>
              </a:pPr>
              <a:r>
                <a:rPr lang="en-US" altLang="zh-CN" sz="800">
                  <a:solidFill>
                    <a:schemeClr val="tx1">
                      <a:lumMod val="75000"/>
                      <a:lumOff val="25000"/>
                    </a:schemeClr>
                  </a:solidFill>
                  <a:latin typeface="微软雅黑" panose="020B0503020204020204" charset="-122"/>
                  <a:ea typeface="微软雅黑" panose="020B0503020204020204" charset="-122"/>
                </a:rPr>
                <a:t>Research Methods And Processes</a:t>
              </a:r>
              <a:endParaRPr lang="en-US" altLang="zh-CN" sz="80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288507" y="284300"/>
            <a:ext cx="4488035" cy="581870"/>
            <a:chOff x="778727" y="226515"/>
            <a:chExt cx="4488035" cy="581870"/>
          </a:xfrm>
        </p:grpSpPr>
        <p:grpSp>
          <p:nvGrpSpPr>
            <p:cNvPr id="33" name="组合 32"/>
            <p:cNvGrpSpPr/>
            <p:nvPr/>
          </p:nvGrpSpPr>
          <p:grpSpPr>
            <a:xfrm>
              <a:off x="1302132" y="226515"/>
              <a:ext cx="3964630" cy="581870"/>
              <a:chOff x="933164" y="226516"/>
              <a:chExt cx="3964630" cy="581870"/>
            </a:xfrm>
          </p:grpSpPr>
          <p:sp>
            <p:nvSpPr>
              <p:cNvPr id="37" name="文本框 49"/>
              <p:cNvSpPr txBox="1"/>
              <p:nvPr/>
            </p:nvSpPr>
            <p:spPr>
              <a:xfrm>
                <a:off x="933164" y="226516"/>
                <a:ext cx="2477770" cy="372110"/>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点击添加相关标题文字</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sp>
            <p:nvSpPr>
              <p:cNvPr id="38" name="文本框 50"/>
              <p:cNvSpPr txBox="1"/>
              <p:nvPr/>
            </p:nvSpPr>
            <p:spPr>
              <a:xfrm>
                <a:off x="933164" y="526344"/>
                <a:ext cx="3964630" cy="282042"/>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ADD RELATED TITLE WORDS</a:t>
                </a:r>
                <a:endPar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grpSp>
        <p:sp>
          <p:nvSpPr>
            <p:cNvPr id="36" name="Freeform: Shape 6"/>
            <p:cNvSpPr/>
            <p:nvPr/>
          </p:nvSpPr>
          <p:spPr>
            <a:xfrm>
              <a:off x="778727" y="226515"/>
              <a:ext cx="474980" cy="534035"/>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1F80E0"/>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tx1">
                    <a:lumMod val="75000"/>
                    <a:lumOff val="25000"/>
                    <a:alpha val="40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50" name="组合 49"/>
          <p:cNvGrpSpPr/>
          <p:nvPr/>
        </p:nvGrpSpPr>
        <p:grpSpPr>
          <a:xfrm>
            <a:off x="499922" y="1007457"/>
            <a:ext cx="10434557" cy="5429657"/>
            <a:chOff x="2381" y="1927"/>
            <a:chExt cx="13316" cy="6929"/>
          </a:xfrm>
        </p:grpSpPr>
        <p:sp>
          <p:nvSpPr>
            <p:cNvPr id="30" name="矩形 17"/>
            <p:cNvSpPr/>
            <p:nvPr/>
          </p:nvSpPr>
          <p:spPr bwMode="auto">
            <a:xfrm>
              <a:off x="12647" y="1927"/>
              <a:ext cx="2850" cy="5417"/>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bg1">
                <a:lumMod val="85000"/>
              </a:schemeClr>
            </a:solidFill>
            <a:ln w="3175" cap="flat" cmpd="sng" algn="ctr">
              <a:noFill/>
              <a:prstDash val="solid"/>
            </a:ln>
            <a:effectLst/>
          </p:spPr>
          <p:txBody>
            <a:bodyPr lIns="0" rIns="0" anchor="ctr"/>
            <a:p>
              <a:pPr algn="ctr">
                <a:lnSpc>
                  <a:spcPct val="120000"/>
                </a:lnSpc>
                <a:spcBef>
                  <a:spcPts val="600"/>
                </a:spcBef>
                <a:spcAft>
                  <a:spcPts val="600"/>
                </a:spcAft>
              </a:pPr>
              <a:endParaRPr lang="zh-CN" altLang="en-US" sz="3200" kern="0" dirty="0">
                <a:solidFill>
                  <a:sysClr val="window" lastClr="FFFFFF"/>
                </a:solidFill>
                <a:latin typeface="微软雅黑" panose="020B0503020204020204" charset="-122"/>
                <a:ea typeface="微软雅黑" panose="020B0503020204020204" charset="-122"/>
              </a:endParaRPr>
            </a:p>
          </p:txBody>
        </p:sp>
        <p:sp>
          <p:nvSpPr>
            <p:cNvPr id="31" name="平行四边形 30"/>
            <p:cNvSpPr/>
            <p:nvPr/>
          </p:nvSpPr>
          <p:spPr bwMode="auto">
            <a:xfrm>
              <a:off x="4394" y="4697"/>
              <a:ext cx="2183" cy="2647"/>
            </a:xfrm>
            <a:prstGeom prst="parallelogram">
              <a:avLst>
                <a:gd name="adj" fmla="val 20417"/>
              </a:avLst>
            </a:prstGeom>
            <a:solidFill>
              <a:schemeClr val="bg1">
                <a:lumMod val="85000"/>
              </a:schemeClr>
            </a:solidFill>
            <a:ln w="3175" cap="flat" cmpd="sng" algn="ctr">
              <a:noFill/>
              <a:prstDash val="solid"/>
            </a:ln>
            <a:effectLst/>
          </p:spPr>
          <p:txBody>
            <a:bodyPr lIns="0" rIns="0" anchor="ctr"/>
            <a:p>
              <a:pPr algn="ctr">
                <a:lnSpc>
                  <a:spcPct val="120000"/>
                </a:lnSpc>
                <a:spcBef>
                  <a:spcPts val="600"/>
                </a:spcBef>
                <a:spcAft>
                  <a:spcPts val="600"/>
                </a:spcAft>
                <a:defRPr/>
              </a:pPr>
              <a:endParaRPr lang="zh-CN" altLang="en-US" sz="3200" kern="0" dirty="0">
                <a:solidFill>
                  <a:sysClr val="window" lastClr="FFFFFF"/>
                </a:solidFill>
                <a:latin typeface="微软雅黑" panose="020B0503020204020204" charset="-122"/>
                <a:ea typeface="微软雅黑" panose="020B0503020204020204" charset="-122"/>
              </a:endParaRPr>
            </a:p>
          </p:txBody>
        </p:sp>
        <p:sp>
          <p:nvSpPr>
            <p:cNvPr id="34" name="平行四边形 33"/>
            <p:cNvSpPr/>
            <p:nvPr/>
          </p:nvSpPr>
          <p:spPr bwMode="auto">
            <a:xfrm>
              <a:off x="7147" y="4697"/>
              <a:ext cx="2180" cy="2647"/>
            </a:xfrm>
            <a:prstGeom prst="parallelogram">
              <a:avLst>
                <a:gd name="adj" fmla="val 20417"/>
              </a:avLst>
            </a:prstGeom>
            <a:solidFill>
              <a:schemeClr val="bg1">
                <a:lumMod val="85000"/>
              </a:schemeClr>
            </a:solidFill>
            <a:ln w="3175" cap="flat" cmpd="sng" algn="ctr">
              <a:noFill/>
              <a:prstDash val="solid"/>
            </a:ln>
            <a:effectLst/>
          </p:spPr>
          <p:txBody>
            <a:bodyPr lIns="0" rIns="0" anchor="ctr"/>
            <a:p>
              <a:pPr algn="ctr">
                <a:lnSpc>
                  <a:spcPct val="120000"/>
                </a:lnSpc>
                <a:spcBef>
                  <a:spcPts val="600"/>
                </a:spcBef>
                <a:spcAft>
                  <a:spcPts val="600"/>
                </a:spcAft>
              </a:pPr>
              <a:endParaRPr lang="zh-CN" altLang="en-US" sz="3200" kern="0" dirty="0">
                <a:solidFill>
                  <a:sysClr val="window" lastClr="FFFFFF"/>
                </a:solidFill>
                <a:latin typeface="微软雅黑" panose="020B0503020204020204" charset="-122"/>
                <a:ea typeface="微软雅黑" panose="020B0503020204020204" charset="-122"/>
              </a:endParaRPr>
            </a:p>
          </p:txBody>
        </p:sp>
        <p:sp>
          <p:nvSpPr>
            <p:cNvPr id="35" name="平行四边形 34"/>
            <p:cNvSpPr/>
            <p:nvPr/>
          </p:nvSpPr>
          <p:spPr bwMode="auto">
            <a:xfrm>
              <a:off x="9897" y="4697"/>
              <a:ext cx="2182" cy="2647"/>
            </a:xfrm>
            <a:prstGeom prst="parallelogram">
              <a:avLst>
                <a:gd name="adj" fmla="val 20417"/>
              </a:avLst>
            </a:prstGeom>
            <a:solidFill>
              <a:schemeClr val="bg1">
                <a:lumMod val="85000"/>
              </a:schemeClr>
            </a:solidFill>
            <a:ln w="3175" cap="flat" cmpd="sng" algn="ctr">
              <a:noFill/>
              <a:prstDash val="solid"/>
            </a:ln>
            <a:effectLst/>
          </p:spPr>
          <p:txBody>
            <a:bodyPr lIns="0" rIns="0" anchor="ctr"/>
            <a:p>
              <a:pPr algn="ctr">
                <a:lnSpc>
                  <a:spcPct val="120000"/>
                </a:lnSpc>
                <a:spcBef>
                  <a:spcPts val="600"/>
                </a:spcBef>
                <a:spcAft>
                  <a:spcPts val="600"/>
                </a:spcAft>
              </a:pPr>
              <a:endParaRPr lang="zh-CN" altLang="en-US" sz="3200" kern="0" dirty="0">
                <a:solidFill>
                  <a:sysClr val="window" lastClr="FFFFFF"/>
                </a:solidFill>
                <a:latin typeface="微软雅黑" panose="020B0503020204020204" charset="-122"/>
                <a:ea typeface="微软雅黑" panose="020B0503020204020204" charset="-122"/>
              </a:endParaRPr>
            </a:p>
          </p:txBody>
        </p:sp>
        <p:sp>
          <p:nvSpPr>
            <p:cNvPr id="39" name="平行四边形 38"/>
            <p:cNvSpPr/>
            <p:nvPr/>
          </p:nvSpPr>
          <p:spPr bwMode="auto">
            <a:xfrm flipH="1">
              <a:off x="4840" y="4698"/>
              <a:ext cx="4046" cy="2647"/>
            </a:xfrm>
            <a:prstGeom prst="parallelogram">
              <a:avLst>
                <a:gd name="adj" fmla="val 87273"/>
              </a:avLst>
            </a:prstGeom>
            <a:solidFill>
              <a:schemeClr val="bg1">
                <a:lumMod val="85000"/>
              </a:schemeClr>
            </a:solidFill>
            <a:ln w="3175" cap="flat" cmpd="sng" algn="ctr">
              <a:noFill/>
              <a:prstDash val="solid"/>
            </a:ln>
            <a:effectLst/>
          </p:spPr>
          <p:txBody>
            <a:bodyPr anchor="ctr"/>
            <a:p>
              <a:pPr algn="ctr">
                <a:lnSpc>
                  <a:spcPct val="120000"/>
                </a:lnSpc>
                <a:defRPr/>
              </a:pPr>
              <a:endParaRPr lang="zh-CN" altLang="en-US" sz="2400" kern="0">
                <a:solidFill>
                  <a:srgbClr val="4D4D4D"/>
                </a:solidFill>
                <a:latin typeface="微软雅黑" panose="020B0503020204020204" charset="-122"/>
                <a:ea typeface="微软雅黑" panose="020B0503020204020204" charset="-122"/>
              </a:endParaRPr>
            </a:p>
          </p:txBody>
        </p:sp>
        <p:sp>
          <p:nvSpPr>
            <p:cNvPr id="40" name="平行四边形 39"/>
            <p:cNvSpPr/>
            <p:nvPr/>
          </p:nvSpPr>
          <p:spPr bwMode="auto">
            <a:xfrm flipH="1">
              <a:off x="7591" y="4698"/>
              <a:ext cx="4046" cy="2647"/>
            </a:xfrm>
            <a:prstGeom prst="parallelogram">
              <a:avLst>
                <a:gd name="adj" fmla="val 87273"/>
              </a:avLst>
            </a:prstGeom>
            <a:solidFill>
              <a:schemeClr val="bg1">
                <a:lumMod val="85000"/>
              </a:schemeClr>
            </a:solidFill>
            <a:ln w="3175" cap="flat" cmpd="sng" algn="ctr">
              <a:noFill/>
              <a:prstDash val="solid"/>
            </a:ln>
            <a:effectLst/>
          </p:spPr>
          <p:txBody>
            <a:bodyPr anchor="ctr"/>
            <a:p>
              <a:pPr algn="ctr">
                <a:lnSpc>
                  <a:spcPct val="120000"/>
                </a:lnSpc>
                <a:defRPr/>
              </a:pPr>
              <a:endParaRPr lang="zh-CN" altLang="en-US" sz="2400" kern="0">
                <a:solidFill>
                  <a:srgbClr val="4D4D4D"/>
                </a:solidFill>
                <a:latin typeface="微软雅黑" panose="020B0503020204020204" charset="-122"/>
                <a:ea typeface="微软雅黑" panose="020B0503020204020204" charset="-122"/>
              </a:endParaRPr>
            </a:p>
          </p:txBody>
        </p:sp>
        <p:sp>
          <p:nvSpPr>
            <p:cNvPr id="41" name="平行四边形 40"/>
            <p:cNvSpPr/>
            <p:nvPr/>
          </p:nvSpPr>
          <p:spPr bwMode="auto">
            <a:xfrm flipH="1">
              <a:off x="10342" y="4698"/>
              <a:ext cx="4046" cy="2647"/>
            </a:xfrm>
            <a:prstGeom prst="parallelogram">
              <a:avLst>
                <a:gd name="adj" fmla="val 87273"/>
              </a:avLst>
            </a:prstGeom>
            <a:solidFill>
              <a:schemeClr val="bg1">
                <a:lumMod val="85000"/>
              </a:schemeClr>
            </a:solidFill>
            <a:ln w="3175" cap="flat" cmpd="sng" algn="ctr">
              <a:noFill/>
              <a:prstDash val="solid"/>
            </a:ln>
            <a:effectLst/>
          </p:spPr>
          <p:txBody>
            <a:bodyPr anchor="ctr"/>
            <a:p>
              <a:pPr algn="ctr">
                <a:lnSpc>
                  <a:spcPct val="120000"/>
                </a:lnSpc>
                <a:defRPr/>
              </a:pPr>
              <a:endParaRPr lang="zh-CN" altLang="en-US" sz="2400" kern="0">
                <a:solidFill>
                  <a:srgbClr val="4D4D4D"/>
                </a:solidFill>
                <a:latin typeface="微软雅黑" panose="020B0503020204020204" charset="-122"/>
                <a:ea typeface="微软雅黑" panose="020B0503020204020204" charset="-122"/>
              </a:endParaRPr>
            </a:p>
          </p:txBody>
        </p:sp>
        <p:sp>
          <p:nvSpPr>
            <p:cNvPr id="42" name="平行四边形 41"/>
            <p:cNvSpPr/>
            <p:nvPr/>
          </p:nvSpPr>
          <p:spPr bwMode="auto">
            <a:xfrm>
              <a:off x="4394" y="4698"/>
              <a:ext cx="2182" cy="2647"/>
            </a:xfrm>
            <a:prstGeom prst="parallelogram">
              <a:avLst>
                <a:gd name="adj" fmla="val 20417"/>
              </a:avLst>
            </a:prstGeom>
            <a:solidFill>
              <a:srgbClr val="489AE2"/>
            </a:solidFill>
            <a:ln w="3175" cap="flat" cmpd="sng" algn="ctr">
              <a:noFill/>
              <a:prstDash val="solid"/>
            </a:ln>
            <a:effectLst/>
          </p:spPr>
          <p:txBody>
            <a:bodyPr lIns="0" rIns="0" anchor="ctr"/>
            <a:p>
              <a:pPr algn="ctr">
                <a:lnSpc>
                  <a:spcPct val="120000"/>
                </a:lnSpc>
                <a:spcBef>
                  <a:spcPts val="600"/>
                </a:spcBef>
                <a:spcAft>
                  <a:spcPts val="600"/>
                </a:spcAft>
              </a:pPr>
              <a:r>
                <a:rPr lang="en-US" altLang="zh-CN" sz="4400" kern="0" dirty="0">
                  <a:solidFill>
                    <a:sysClr val="window" lastClr="FFFFFF"/>
                  </a:solidFill>
                  <a:latin typeface="微软雅黑" panose="020B0503020204020204" charset="-122"/>
                  <a:ea typeface="微软雅黑" panose="020B0503020204020204" charset="-122"/>
                </a:rPr>
                <a:t>A</a:t>
              </a:r>
              <a:endParaRPr lang="en-US" altLang="zh-CN" sz="4400" kern="0" dirty="0">
                <a:solidFill>
                  <a:sysClr val="window" lastClr="FFFFFF"/>
                </a:solidFill>
                <a:latin typeface="微软雅黑" panose="020B0503020204020204" charset="-122"/>
                <a:ea typeface="微软雅黑" panose="020B0503020204020204" charset="-122"/>
              </a:endParaRPr>
            </a:p>
          </p:txBody>
        </p:sp>
        <p:sp>
          <p:nvSpPr>
            <p:cNvPr id="43" name="平行四边形 42"/>
            <p:cNvSpPr/>
            <p:nvPr/>
          </p:nvSpPr>
          <p:spPr bwMode="auto">
            <a:xfrm>
              <a:off x="7146" y="4698"/>
              <a:ext cx="2182" cy="2647"/>
            </a:xfrm>
            <a:prstGeom prst="parallelogram">
              <a:avLst>
                <a:gd name="adj" fmla="val 20417"/>
              </a:avLst>
            </a:prstGeom>
            <a:solidFill>
              <a:srgbClr val="489AE2"/>
            </a:solidFill>
            <a:ln w="3175" cap="flat" cmpd="sng" algn="ctr">
              <a:noFill/>
              <a:prstDash val="solid"/>
            </a:ln>
            <a:effectLst/>
          </p:spPr>
          <p:txBody>
            <a:bodyPr lIns="0" rIns="0" anchor="ctr"/>
            <a:p>
              <a:pPr algn="ctr">
                <a:lnSpc>
                  <a:spcPct val="120000"/>
                </a:lnSpc>
                <a:spcBef>
                  <a:spcPts val="600"/>
                </a:spcBef>
                <a:spcAft>
                  <a:spcPts val="600"/>
                </a:spcAft>
              </a:pPr>
              <a:r>
                <a:rPr lang="en-US" altLang="zh-CN" sz="4400" kern="0" dirty="0">
                  <a:solidFill>
                    <a:sysClr val="window" lastClr="FFFFFF"/>
                  </a:solidFill>
                  <a:latin typeface="微软雅黑" panose="020B0503020204020204" charset="-122"/>
                  <a:ea typeface="微软雅黑" panose="020B0503020204020204" charset="-122"/>
                </a:rPr>
                <a:t>B</a:t>
              </a:r>
              <a:endParaRPr lang="en-US" altLang="zh-CN" sz="4400" kern="0" dirty="0">
                <a:solidFill>
                  <a:sysClr val="window" lastClr="FFFFFF"/>
                </a:solidFill>
                <a:latin typeface="微软雅黑" panose="020B0503020204020204" charset="-122"/>
                <a:ea typeface="微软雅黑" panose="020B0503020204020204" charset="-122"/>
              </a:endParaRPr>
            </a:p>
          </p:txBody>
        </p:sp>
        <p:sp>
          <p:nvSpPr>
            <p:cNvPr id="44" name="平行四边形 43"/>
            <p:cNvSpPr/>
            <p:nvPr/>
          </p:nvSpPr>
          <p:spPr bwMode="auto">
            <a:xfrm>
              <a:off x="9897" y="4698"/>
              <a:ext cx="2182" cy="2647"/>
            </a:xfrm>
            <a:prstGeom prst="parallelogram">
              <a:avLst>
                <a:gd name="adj" fmla="val 20417"/>
              </a:avLst>
            </a:prstGeom>
            <a:solidFill>
              <a:schemeClr val="accent2"/>
            </a:solidFill>
            <a:ln w="3175" cap="flat" cmpd="sng" algn="ctr">
              <a:noFill/>
              <a:prstDash val="solid"/>
            </a:ln>
            <a:effectLst/>
          </p:spPr>
          <p:txBody>
            <a:bodyPr lIns="0" rIns="0" anchor="ctr"/>
            <a:p>
              <a:pPr algn="ctr">
                <a:lnSpc>
                  <a:spcPct val="120000"/>
                </a:lnSpc>
                <a:spcBef>
                  <a:spcPts val="600"/>
                </a:spcBef>
                <a:spcAft>
                  <a:spcPts val="600"/>
                </a:spcAft>
              </a:pPr>
              <a:r>
                <a:rPr lang="en-US" altLang="zh-CN" sz="4400" kern="0" dirty="0">
                  <a:solidFill>
                    <a:sysClr val="window" lastClr="FFFFFF"/>
                  </a:solidFill>
                  <a:latin typeface="微软雅黑" panose="020B0503020204020204" charset="-122"/>
                  <a:ea typeface="微软雅黑" panose="020B0503020204020204" charset="-122"/>
                </a:rPr>
                <a:t>C</a:t>
              </a:r>
              <a:endParaRPr lang="en-US" altLang="zh-CN" sz="4400" kern="0" dirty="0">
                <a:solidFill>
                  <a:sysClr val="window" lastClr="FFFFFF"/>
                </a:solidFill>
                <a:latin typeface="微软雅黑" panose="020B0503020204020204" charset="-122"/>
                <a:ea typeface="微软雅黑" panose="020B0503020204020204" charset="-122"/>
              </a:endParaRPr>
            </a:p>
          </p:txBody>
        </p:sp>
        <p:sp>
          <p:nvSpPr>
            <p:cNvPr id="45" name="矩形 17"/>
            <p:cNvSpPr/>
            <p:nvPr/>
          </p:nvSpPr>
          <p:spPr bwMode="auto">
            <a:xfrm>
              <a:off x="12847" y="2127"/>
              <a:ext cx="2850" cy="5417"/>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rgbClr val="489AE2"/>
            </a:solidFill>
            <a:ln w="3175" cap="flat" cmpd="sng" algn="ctr">
              <a:noFill/>
              <a:prstDash val="solid"/>
            </a:ln>
            <a:effectLst/>
          </p:spPr>
          <p:txBody>
            <a:bodyPr lIns="0" rIns="0" anchor="ctr"/>
            <a:p>
              <a:pPr algn="ctr">
                <a:lnSpc>
                  <a:spcPct val="120000"/>
                </a:lnSpc>
                <a:spcBef>
                  <a:spcPts val="600"/>
                </a:spcBef>
                <a:spcAft>
                  <a:spcPts val="600"/>
                </a:spcAft>
                <a:defRPr/>
              </a:pPr>
              <a:endParaRPr lang="zh-CN" altLang="en-US" sz="3200" kern="0" dirty="0">
                <a:solidFill>
                  <a:sysClr val="window" lastClr="FFFFFF"/>
                </a:solidFill>
                <a:latin typeface="微软雅黑" panose="020B0503020204020204" charset="-122"/>
                <a:ea typeface="微软雅黑" panose="020B0503020204020204" charset="-122"/>
              </a:endParaRPr>
            </a:p>
          </p:txBody>
        </p:sp>
        <p:sp>
          <p:nvSpPr>
            <p:cNvPr id="46" name="TextBox 32"/>
            <p:cNvSpPr txBox="1">
              <a:spLocks noChangeArrowheads="1"/>
            </p:cNvSpPr>
            <p:nvPr/>
          </p:nvSpPr>
          <p:spPr bwMode="auto">
            <a:xfrm rot="610177">
              <a:off x="13733" y="3358"/>
              <a:ext cx="626" cy="3054"/>
            </a:xfrm>
            <a:prstGeom prst="rect">
              <a:avLst/>
            </a:prstGeom>
            <a:noFill/>
            <a:ln w="9525">
              <a:noFill/>
              <a:miter lim="800000"/>
            </a:ln>
          </p:spPr>
          <p:txBody>
            <a:bodyPr vert="eaVert" wrap="square">
              <a:spAutoFit/>
            </a:bodyPr>
            <a:p>
              <a:pPr>
                <a:defRPr/>
              </a:pPr>
              <a:r>
                <a:rPr lang="zh-CN" altLang="en-US" sz="2000" kern="0" dirty="0">
                  <a:solidFill>
                    <a:sysClr val="window" lastClr="FFFFFF"/>
                  </a:solidFill>
                  <a:latin typeface="微软雅黑" panose="020B0503020204020204" charset="-122"/>
                  <a:ea typeface="微软雅黑" panose="020B0503020204020204" charset="-122"/>
                </a:rPr>
                <a:t>单击此处输入文本</a:t>
              </a:r>
              <a:endParaRPr lang="zh-CN" altLang="en-US" sz="2000" kern="0" dirty="0">
                <a:solidFill>
                  <a:sysClr val="window" lastClr="FFFFFF"/>
                </a:solidFill>
                <a:latin typeface="微软雅黑" panose="020B0503020204020204" charset="-122"/>
                <a:ea typeface="微软雅黑" panose="020B0503020204020204" charset="-122"/>
              </a:endParaRPr>
            </a:p>
          </p:txBody>
        </p:sp>
        <p:sp>
          <p:nvSpPr>
            <p:cNvPr id="47" name="矩形 46"/>
            <p:cNvSpPr/>
            <p:nvPr/>
          </p:nvSpPr>
          <p:spPr>
            <a:xfrm>
              <a:off x="2381" y="7679"/>
              <a:ext cx="5458" cy="1177"/>
            </a:xfrm>
            <a:prstGeom prst="rect">
              <a:avLst/>
            </a:prstGeom>
          </p:spPr>
          <p:txBody>
            <a:bodyPr wrap="square" lIns="91840" tIns="45920" rIns="91840" bIns="45920">
              <a:spAutoFit/>
            </a:bodyPr>
            <a:p>
              <a:pP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sym typeface="+mn-ea"/>
                </a:rPr>
                <a:t>Lorem ipsum dolor sit amet, consectetur adipiscing elit. Donec luctus nibh sit amet sem vulputate venenatis bibendum orci pulvinar. </a:t>
              </a:r>
              <a:endParaRPr lang="zh-CN" altLang="en-US" sz="1200" dirty="0">
                <a:solidFill>
                  <a:schemeClr val="tx1">
                    <a:lumMod val="65000"/>
                    <a:lumOff val="35000"/>
                  </a:schemeClr>
                </a:solidFill>
                <a:latin typeface="微软雅黑" panose="020B0503020204020204" charset="-122"/>
                <a:ea typeface="微软雅黑" panose="020B0503020204020204" charset="-122"/>
                <a:cs typeface="华文黑体" pitchFamily="2" charset="-122"/>
              </a:endParaRPr>
            </a:p>
          </p:txBody>
        </p:sp>
        <p:sp>
          <p:nvSpPr>
            <p:cNvPr id="48" name="矩形 47"/>
            <p:cNvSpPr/>
            <p:nvPr/>
          </p:nvSpPr>
          <p:spPr>
            <a:xfrm>
              <a:off x="6662" y="3029"/>
              <a:ext cx="3305" cy="823"/>
            </a:xfrm>
            <a:prstGeom prst="rect">
              <a:avLst/>
            </a:prstGeom>
          </p:spPr>
          <p:txBody>
            <a:bodyPr wrap="square" lIns="91840" tIns="45920" rIns="91840" bIns="45920">
              <a:spAutoFit/>
            </a:bodyPr>
            <a:p>
              <a:pPr algn="ct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sym typeface="+mn-ea"/>
                </a:rPr>
                <a:t>Lorem ipsum dolor sit amet, consectetur adipiscing elit. </a:t>
              </a:r>
              <a:endParaRPr lang="zh-CN" altLang="en-US" sz="1200" dirty="0">
                <a:solidFill>
                  <a:schemeClr val="tx1">
                    <a:lumMod val="65000"/>
                    <a:lumOff val="35000"/>
                  </a:schemeClr>
                </a:solidFill>
                <a:latin typeface="微软雅黑" panose="020B0503020204020204" charset="-122"/>
                <a:ea typeface="微软雅黑" panose="020B0503020204020204" charset="-122"/>
                <a:cs typeface="华文黑体" pitchFamily="2" charset="-122"/>
              </a:endParaRPr>
            </a:p>
          </p:txBody>
        </p:sp>
        <p:sp>
          <p:nvSpPr>
            <p:cNvPr id="49" name="矩形 48"/>
            <p:cNvSpPr/>
            <p:nvPr/>
          </p:nvSpPr>
          <p:spPr>
            <a:xfrm>
              <a:off x="9109" y="7679"/>
              <a:ext cx="3305" cy="823"/>
            </a:xfrm>
            <a:prstGeom prst="rect">
              <a:avLst/>
            </a:prstGeom>
          </p:spPr>
          <p:txBody>
            <a:bodyPr wrap="square" lIns="91840" tIns="45920" rIns="91840" bIns="45920">
              <a:spAutoFit/>
            </a:bodyPr>
            <a:p>
              <a:pPr algn="ctr">
                <a:lnSpc>
                  <a:spcPct val="150000"/>
                </a:lnSpc>
              </a:pPr>
              <a:r>
                <a:rPr lang="en-US" altLang="zh-CN" sz="1200">
                  <a:solidFill>
                    <a:schemeClr val="tx1">
                      <a:lumMod val="75000"/>
                      <a:lumOff val="25000"/>
                    </a:schemeClr>
                  </a:solidFill>
                  <a:latin typeface="微软雅黑" panose="020B0503020204020204" charset="-122"/>
                  <a:ea typeface="微软雅黑" panose="020B0503020204020204" charset="-122"/>
                  <a:sym typeface="+mn-ea"/>
                </a:rPr>
                <a:t>Lorem ipsum dolor sit amet, consectetur adipiscing elit. </a:t>
              </a:r>
              <a:endParaRPr lang="zh-CN" altLang="en-US" sz="1200" dirty="0">
                <a:solidFill>
                  <a:schemeClr val="tx1">
                    <a:lumMod val="65000"/>
                    <a:lumOff val="35000"/>
                  </a:schemeClr>
                </a:solidFill>
                <a:latin typeface="微软雅黑" panose="020B0503020204020204" charset="-122"/>
                <a:ea typeface="微软雅黑" panose="020B0503020204020204" charset="-122"/>
                <a:cs typeface="华文黑体" pitchFamily="2" charset="-122"/>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纯牛奶"/>
          <p:cNvPicPr>
            <a:picLocks noChangeAspect="1"/>
          </p:cNvPicPr>
          <p:nvPr/>
        </p:nvPicPr>
        <p:blipFill>
          <a:blip r:embed="rId1"/>
          <a:srcRect t="57416"/>
          <a:stretch>
            <a:fillRect/>
          </a:stretch>
        </p:blipFill>
        <p:spPr>
          <a:xfrm>
            <a:off x="0" y="0"/>
            <a:ext cx="12192635" cy="6922770"/>
          </a:xfrm>
          <a:prstGeom prst="rect">
            <a:avLst/>
          </a:prstGeom>
        </p:spPr>
      </p:pic>
      <p:sp>
        <p:nvSpPr>
          <p:cNvPr id="18" name="Rectangle: Rounded Corners 1"/>
          <p:cNvSpPr/>
          <p:nvPr/>
        </p:nvSpPr>
        <p:spPr>
          <a:xfrm>
            <a:off x="1117442" y="1352550"/>
            <a:ext cx="9957116" cy="4645730"/>
          </a:xfrm>
          <a:prstGeom prst="roundRect">
            <a:avLst>
              <a:gd name="adj" fmla="val 1464"/>
            </a:avLst>
          </a:prstGeom>
          <a:solidFill>
            <a:schemeClr val="bg1"/>
          </a:solidFill>
          <a:ln>
            <a:noFill/>
          </a:ln>
          <a:effectLst>
            <a:outerShdw blurRad="965200" dist="368300" dir="5400000" sx="89000" sy="89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5" name="Freeform: Shape 6"/>
          <p:cNvSpPr/>
          <p:nvPr/>
        </p:nvSpPr>
        <p:spPr>
          <a:xfrm>
            <a:off x="2319620" y="2532007"/>
            <a:ext cx="2024852" cy="2274426"/>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489AE2"/>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 name="文本框 20"/>
          <p:cNvSpPr txBox="1"/>
          <p:nvPr/>
        </p:nvSpPr>
        <p:spPr>
          <a:xfrm>
            <a:off x="5288869" y="2532007"/>
            <a:ext cx="3989886" cy="706755"/>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4000" b="1" noProof="0" dirty="0">
                <a:ln>
                  <a:noFill/>
                </a:ln>
                <a:solidFill>
                  <a:schemeClr val="tx1">
                    <a:lumMod val="75000"/>
                    <a:lumOff val="25000"/>
                  </a:schemeClr>
                </a:solidFill>
                <a:uLnTx/>
                <a:uFillTx/>
                <a:latin typeface="思源黑体" panose="020B0500000000000000" pitchFamily="34" charset="-122"/>
                <a:ea typeface="思源黑体" panose="020B0500000000000000" pitchFamily="34" charset="-122"/>
                <a:sym typeface="思源黑体" panose="020B0500000000000000" pitchFamily="34" charset="-122"/>
              </a:rPr>
              <a:t>输入标题</a:t>
            </a:r>
            <a:endParaRPr kumimoji="0" lang="zh-CN" altLang="en-US" sz="4000" b="1" i="0" u="none" strike="noStrike" kern="1200" cap="none" spc="0" normalizeH="0" baseline="0" noProof="0" dirty="0">
              <a:ln>
                <a:noFill/>
              </a:ln>
              <a:solidFill>
                <a:schemeClr val="tx1">
                  <a:lumMod val="75000"/>
                  <a:lumOff val="25000"/>
                </a:schemeClr>
              </a:solidFill>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 name="TextBox 1164" descr="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
          <p:cNvSpPr txBox="1"/>
          <p:nvPr/>
        </p:nvSpPr>
        <p:spPr>
          <a:xfrm>
            <a:off x="5288869" y="3254159"/>
            <a:ext cx="3989887" cy="27699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R</a:t>
            </a:r>
            <a:r>
              <a:rPr kumimoji="0" lang="en-US" altLang="zh-CN"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eport</a:t>
            </a:r>
            <a:r>
              <a:rPr kumimoji="0" lang="id-ID"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Presentation</a:t>
            </a:r>
            <a:endParaRPr kumimoji="0" lang="id-ID"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PA-文本框 9"/>
          <p:cNvSpPr txBox="1"/>
          <p:nvPr>
            <p:custDataLst>
              <p:tags r:id="rId2"/>
            </p:custDataLst>
          </p:nvPr>
        </p:nvSpPr>
        <p:spPr>
          <a:xfrm>
            <a:off x="5288869" y="3677969"/>
            <a:ext cx="4307168" cy="102919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bg1">
                    <a:lumMod val="65000"/>
                  </a:schemeClr>
                </a:solidFill>
                <a:latin typeface="思源黑体" panose="020B0500000000000000" pitchFamily="34" charset="-122"/>
                <a:ea typeface="思源黑体" panose="020B0500000000000000" pitchFamily="34" charset="-122"/>
                <a:sym typeface="思源黑体" panose="020B0500000000000000"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dirty="0">
              <a:solidFill>
                <a:schemeClr val="bg1">
                  <a:lumMod val="65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4" name="TextBox 11"/>
          <p:cNvSpPr txBox="1"/>
          <p:nvPr/>
        </p:nvSpPr>
        <p:spPr>
          <a:xfrm flipH="1">
            <a:off x="2492664" y="3069055"/>
            <a:ext cx="1678764" cy="1198880"/>
          </a:xfrm>
          <a:prstGeom prst="rect">
            <a:avLst/>
          </a:prstGeom>
          <a:noFill/>
        </p:spPr>
        <p:txBody>
          <a:bodyPr wrap="square" rtlCol="0">
            <a:spAutoFit/>
          </a:bodyPr>
          <a:lstStyle/>
          <a:p>
            <a:pPr algn="ctr"/>
            <a:r>
              <a:rPr lang="en-US" sz="72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02</a:t>
            </a:r>
            <a:endParaRPr lang="id-ID" sz="72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6" name="Freeform: Shape 35"/>
          <p:cNvSpPr/>
          <p:nvPr/>
        </p:nvSpPr>
        <p:spPr>
          <a:xfrm>
            <a:off x="711593" y="655672"/>
            <a:ext cx="1487926" cy="1495840"/>
          </a:xfrm>
          <a:custGeom>
            <a:avLst/>
            <a:gdLst>
              <a:gd name="connsiteX0" fmla="*/ 2414562 w 6821714"/>
              <a:gd name="connsiteY0" fmla="*/ 0 h 6857998"/>
              <a:gd name="connsiteX1" fmla="*/ 4407154 w 6821714"/>
              <a:gd name="connsiteY1" fmla="*/ 0 h 6857998"/>
              <a:gd name="connsiteX2" fmla="*/ 4506974 w 6821714"/>
              <a:gd name="connsiteY2" fmla="*/ 49899 h 6857998"/>
              <a:gd name="connsiteX3" fmla="*/ 6375193 w 6821714"/>
              <a:gd name="connsiteY3" fmla="*/ 983787 h 6857998"/>
              <a:gd name="connsiteX4" fmla="*/ 6821714 w 6821714"/>
              <a:gd name="connsiteY4" fmla="*/ 1706694 h 6857998"/>
              <a:gd name="connsiteX5" fmla="*/ 6821714 w 6821714"/>
              <a:gd name="connsiteY5" fmla="*/ 5151307 h 6857998"/>
              <a:gd name="connsiteX6" fmla="*/ 6375193 w 6821714"/>
              <a:gd name="connsiteY6" fmla="*/ 5874213 h 6857998"/>
              <a:gd name="connsiteX7" fmla="*/ 4436877 w 6821714"/>
              <a:gd name="connsiteY7" fmla="*/ 6843142 h 6857998"/>
              <a:gd name="connsiteX8" fmla="*/ 4407158 w 6821714"/>
              <a:gd name="connsiteY8" fmla="*/ 6857998 h 6857998"/>
              <a:gd name="connsiteX9" fmla="*/ 2414557 w 6821714"/>
              <a:gd name="connsiteY9" fmla="*/ 6857998 h 6857998"/>
              <a:gd name="connsiteX10" fmla="*/ 2314741 w 6821714"/>
              <a:gd name="connsiteY10" fmla="*/ 6808102 h 6857998"/>
              <a:gd name="connsiteX11" fmla="*/ 446525 w 6821714"/>
              <a:gd name="connsiteY11" fmla="*/ 5874213 h 6857998"/>
              <a:gd name="connsiteX12" fmla="*/ 0 w 6821714"/>
              <a:gd name="connsiteY12" fmla="*/ 5151307 h 6857998"/>
              <a:gd name="connsiteX13" fmla="*/ 0 w 6821714"/>
              <a:gd name="connsiteY13" fmla="*/ 1706694 h 6857998"/>
              <a:gd name="connsiteX14" fmla="*/ 446525 w 6821714"/>
              <a:gd name="connsiteY14" fmla="*/ 983787 h 6857998"/>
              <a:gd name="connsiteX15" fmla="*/ 2384838 w 6821714"/>
              <a:gd name="connsiteY15" fmla="*/ 1485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1714" h="6857998">
                <a:moveTo>
                  <a:pt x="2414562" y="0"/>
                </a:moveTo>
                <a:lnTo>
                  <a:pt x="4407154" y="0"/>
                </a:lnTo>
                <a:lnTo>
                  <a:pt x="4506974" y="49899"/>
                </a:lnTo>
                <a:cubicBezTo>
                  <a:pt x="4892508" y="242620"/>
                  <a:pt x="5479987" y="536290"/>
                  <a:pt x="6375193" y="983787"/>
                </a:cubicBezTo>
                <a:cubicBezTo>
                  <a:pt x="6648866" y="1122034"/>
                  <a:pt x="6821714" y="1401404"/>
                  <a:pt x="6821714" y="1706694"/>
                </a:cubicBezTo>
                <a:cubicBezTo>
                  <a:pt x="6821714" y="1706694"/>
                  <a:pt x="6821714" y="1706694"/>
                  <a:pt x="6821714" y="5151307"/>
                </a:cubicBezTo>
                <a:cubicBezTo>
                  <a:pt x="6821714" y="5456597"/>
                  <a:pt x="6648866" y="5735970"/>
                  <a:pt x="6375193" y="5874213"/>
                </a:cubicBezTo>
                <a:cubicBezTo>
                  <a:pt x="6375193" y="5874213"/>
                  <a:pt x="6375193" y="5874213"/>
                  <a:pt x="4436877" y="6843142"/>
                </a:cubicBezTo>
                <a:lnTo>
                  <a:pt x="4407158" y="6857998"/>
                </a:lnTo>
                <a:lnTo>
                  <a:pt x="2414557" y="6857998"/>
                </a:lnTo>
                <a:lnTo>
                  <a:pt x="2314741" y="6808102"/>
                </a:lnTo>
                <a:cubicBezTo>
                  <a:pt x="1929209" y="6615381"/>
                  <a:pt x="1341730" y="6321711"/>
                  <a:pt x="446525" y="5874213"/>
                </a:cubicBezTo>
                <a:cubicBezTo>
                  <a:pt x="172848" y="5735970"/>
                  <a:pt x="0" y="5456597"/>
                  <a:pt x="0" y="5151307"/>
                </a:cubicBezTo>
                <a:cubicBezTo>
                  <a:pt x="0" y="5151307"/>
                  <a:pt x="0" y="5151307"/>
                  <a:pt x="0" y="1706694"/>
                </a:cubicBezTo>
                <a:cubicBezTo>
                  <a:pt x="0" y="1401404"/>
                  <a:pt x="172848" y="1122034"/>
                  <a:pt x="446525" y="983787"/>
                </a:cubicBezTo>
                <a:cubicBezTo>
                  <a:pt x="446525" y="983787"/>
                  <a:pt x="446525" y="983787"/>
                  <a:pt x="2384838" y="14858"/>
                </a:cubicBezTo>
                <a:close/>
              </a:path>
            </a:pathLst>
          </a:custGeom>
          <a:gradFill>
            <a:gsLst>
              <a:gs pos="0">
                <a:schemeClr val="accent1">
                  <a:alpha val="8000"/>
                </a:schemeClr>
              </a:gs>
              <a:gs pos="100000">
                <a:schemeClr val="accent2">
                  <a:alpha val="8000"/>
                </a:schemeClr>
              </a:gs>
            </a:gsLst>
            <a:lin ang="2700000" scaled="1"/>
          </a:gra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Google Shape;235;p31"/>
          <p:cNvSpPr/>
          <p:nvPr/>
        </p:nvSpPr>
        <p:spPr>
          <a:xfrm>
            <a:off x="6090566" y="0"/>
            <a:ext cx="6096000" cy="6858000"/>
          </a:xfrm>
          <a:custGeom>
            <a:avLst/>
            <a:gdLst/>
            <a:ahLst/>
            <a:cxnLst/>
            <a:rect l="l" t="t" r="r" b="b"/>
            <a:pathLst>
              <a:path w="5786845" h="4284617" extrusionOk="0">
                <a:moveTo>
                  <a:pt x="0" y="0"/>
                </a:moveTo>
                <a:lnTo>
                  <a:pt x="5786845" y="0"/>
                </a:lnTo>
                <a:lnTo>
                  <a:pt x="5786845" y="4284617"/>
                </a:lnTo>
                <a:lnTo>
                  <a:pt x="0" y="4284617"/>
                </a:lnTo>
                <a:close/>
              </a:path>
            </a:pathLst>
          </a:custGeom>
          <a:blipFill>
            <a:blip r:embed="rId1"/>
            <a:srcRect/>
            <a:stretch>
              <a:fillRect t="-5775" b="-5775"/>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思源黑体" panose="020B0500000000000000" pitchFamily="34" charset="-122"/>
              <a:ea typeface="思源黑体" panose="020B0500000000000000" pitchFamily="34" charset="-122"/>
              <a:cs typeface="Calibri" panose="020F0502020204030204"/>
              <a:sym typeface="思源黑体" panose="020B0500000000000000" pitchFamily="34" charset="-122"/>
            </a:endParaRPr>
          </a:p>
        </p:txBody>
      </p:sp>
      <p:sp>
        <p:nvSpPr>
          <p:cNvPr id="38" name="Rectangle 7"/>
          <p:cNvSpPr/>
          <p:nvPr/>
        </p:nvSpPr>
        <p:spPr>
          <a:xfrm flipH="1">
            <a:off x="0" y="1627579"/>
            <a:ext cx="1568734" cy="29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思源黑体" panose="020B0500000000000000" pitchFamily="34" charset="-122"/>
            </a:endParaRPr>
          </a:p>
        </p:txBody>
      </p:sp>
      <p:sp>
        <p:nvSpPr>
          <p:cNvPr id="39" name="Rectangle 10"/>
          <p:cNvSpPr/>
          <p:nvPr/>
        </p:nvSpPr>
        <p:spPr>
          <a:xfrm flipH="1">
            <a:off x="4472684" y="4518867"/>
            <a:ext cx="2649775" cy="1505216"/>
          </a:xfrm>
          <a:prstGeom prst="rect">
            <a:avLst/>
          </a:prstGeom>
          <a:solidFill>
            <a:srgbClr val="489A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思源黑体" panose="020B0500000000000000" pitchFamily="34" charset="-122"/>
            </a:endParaRPr>
          </a:p>
        </p:txBody>
      </p:sp>
      <p:sp>
        <p:nvSpPr>
          <p:cNvPr id="40" name="TextBox 7"/>
          <p:cNvSpPr txBox="1"/>
          <p:nvPr/>
        </p:nvSpPr>
        <p:spPr>
          <a:xfrm>
            <a:off x="1687616" y="1209788"/>
            <a:ext cx="2646878" cy="1077218"/>
          </a:xfrm>
          <a:prstGeom prst="rect">
            <a:avLst/>
          </a:prstGeom>
          <a:noFill/>
        </p:spPr>
        <p:txBody>
          <a:bodyPr wrap="none" rtlCol="0">
            <a:spAutoFit/>
          </a:bodyPr>
          <a:lstStyle/>
          <a:p>
            <a:pPr algn="l"/>
            <a:r>
              <a:rPr lang="zh-CN" altLang="en-US" sz="3200" dirty="0">
                <a:solidFill>
                  <a:schemeClr val="accent1"/>
                </a:solidFill>
                <a:latin typeface="微软雅黑" panose="020B0503020204020204" charset="-122"/>
                <a:ea typeface="微软雅黑" panose="020B0503020204020204" charset="-122"/>
                <a:sym typeface="思源黑体" panose="020B0500000000000000" pitchFamily="34" charset="-122"/>
              </a:rPr>
              <a:t>在这</a:t>
            </a:r>
            <a:r>
              <a:rPr lang="zh-CN" altLang="en-US" sz="32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添加</a:t>
            </a:r>
            <a:endParaRPr lang="en-US" altLang="zh-CN" sz="32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a:p>
            <a:pPr algn="l"/>
            <a:r>
              <a:rPr lang="zh-CN" altLang="en-US" sz="32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页面标题内容</a:t>
            </a:r>
            <a:endParaRPr lang="zh-CN" altLang="en-US" sz="32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41" name="Google Shape;86;p19"/>
          <p:cNvSpPr txBox="1"/>
          <p:nvPr/>
        </p:nvSpPr>
        <p:spPr>
          <a:xfrm>
            <a:off x="1889360" y="2287006"/>
            <a:ext cx="3183654" cy="47485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0" i="0" u="none" strike="noStrike" cap="none">
                <a:solidFill>
                  <a:schemeClr val="bg1">
                    <a:lumMod val="50000"/>
                  </a:schemeClr>
                </a:solidFill>
                <a:latin typeface="微软雅黑" panose="020B0503020204020204" charset="-122"/>
                <a:ea typeface="微软雅黑" panose="020B0503020204020204" charset="-122"/>
                <a:cs typeface="Lato"/>
                <a:sym typeface="思源黑体" panose="020B0500000000000000" pitchFamily="34" charset="-122"/>
              </a:rPr>
              <a:t>YOUR TITLE HERE</a:t>
            </a:r>
            <a:endParaRPr lang="en-US" sz="2000" b="0" i="0" u="none" strike="noStrike" cap="none">
              <a:solidFill>
                <a:schemeClr val="bg1">
                  <a:lumMod val="50000"/>
                </a:schemeClr>
              </a:solidFill>
              <a:latin typeface="微软雅黑" panose="020B0503020204020204" charset="-122"/>
              <a:ea typeface="微软雅黑" panose="020B0503020204020204" charset="-122"/>
              <a:cs typeface="Lato"/>
              <a:sym typeface="思源黑体" panose="020B0500000000000000" pitchFamily="34" charset="-122"/>
            </a:endParaRPr>
          </a:p>
        </p:txBody>
      </p:sp>
      <p:sp>
        <p:nvSpPr>
          <p:cNvPr id="42" name="TextBox 24"/>
          <p:cNvSpPr txBox="1"/>
          <p:nvPr/>
        </p:nvSpPr>
        <p:spPr>
          <a:xfrm>
            <a:off x="940572" y="3059219"/>
            <a:ext cx="4132442" cy="1059180"/>
          </a:xfrm>
          <a:prstGeom prst="rect">
            <a:avLst/>
          </a:prstGeom>
          <a:noFill/>
        </p:spPr>
        <p:txBody>
          <a:bodyPr wrap="square" lIns="91423" tIns="45712" rIns="91423" bIns="45712" rtlCol="0">
            <a:spAutoFit/>
          </a:bodyPr>
          <a:lstStyle/>
          <a:p>
            <a:pPr>
              <a:lnSpc>
                <a:spcPct val="150000"/>
              </a:lnSpc>
            </a:pPr>
            <a:r>
              <a:rPr lang="en-US" altLang="zh-CN" sz="1400">
                <a:solidFill>
                  <a:schemeClr val="tx1">
                    <a:lumMod val="75000"/>
                    <a:lumOff val="25000"/>
                  </a:schemeClr>
                </a:solidFill>
                <a:latin typeface="微软雅黑" panose="020B0503020204020204" charset="-122"/>
                <a:ea typeface="微软雅黑" panose="020B0503020204020204" charset="-122"/>
                <a:sym typeface="+mn-ea"/>
              </a:rPr>
              <a:t>Lorem ipsum dolor sit amet, consectetur adipiscing elit. Donec luctus nibh sit amet sem vulputate venenatis bibendum orci pulvinar. </a:t>
            </a:r>
            <a:endPar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sym typeface="思源黑体" panose="020B0500000000000000" pitchFamily="34" charset="-122"/>
            </a:endParaRPr>
          </a:p>
        </p:txBody>
      </p:sp>
      <p:sp>
        <p:nvSpPr>
          <p:cNvPr id="43" name="Rectangle 29"/>
          <p:cNvSpPr/>
          <p:nvPr/>
        </p:nvSpPr>
        <p:spPr>
          <a:xfrm>
            <a:off x="940572" y="5051787"/>
            <a:ext cx="2954536" cy="603885"/>
          </a:xfrm>
          <a:prstGeom prst="rect">
            <a:avLst/>
          </a:prstGeom>
        </p:spPr>
        <p:txBody>
          <a:bodyPr wrap="square">
            <a:spAutoFit/>
          </a:bodyPr>
          <a:lstStyle/>
          <a:p>
            <a:pPr lvl="0" algn="l">
              <a:lnSpc>
                <a:spcPts val="2000"/>
              </a:lnSpc>
              <a:defRPr/>
            </a:pPr>
            <a:r>
              <a:rPr lang="en-US" altLang="zh-CN" sz="1200">
                <a:solidFill>
                  <a:schemeClr val="tx1">
                    <a:lumMod val="75000"/>
                    <a:lumOff val="25000"/>
                  </a:schemeClr>
                </a:solidFill>
                <a:latin typeface="微软雅黑" panose="020B0503020204020204" charset="-122"/>
                <a:ea typeface="微软雅黑" panose="020B0503020204020204" charset="-122"/>
                <a:sym typeface="+mn-ea"/>
              </a:rPr>
              <a:t>Lorem ipsum dolor sit amet, consectetur adipiscing elit.</a:t>
            </a:r>
            <a:endParaRPr lang="en-US" altLang="zh-CN"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44" name="Rectangle 30"/>
          <p:cNvSpPr/>
          <p:nvPr/>
        </p:nvSpPr>
        <p:spPr>
          <a:xfrm>
            <a:off x="940572" y="4757182"/>
            <a:ext cx="1092141" cy="33718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anose="020B0606030504020204"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anose="020B0606030504020204" pitchFamily="34" charset="0"/>
              <a:sym typeface="思源黑体" panose="020B0500000000000000" pitchFamily="34" charset="-122"/>
            </a:endParaRPr>
          </a:p>
        </p:txBody>
      </p:sp>
      <p:sp>
        <p:nvSpPr>
          <p:cNvPr id="45" name="TextBox 5"/>
          <p:cNvSpPr txBox="1"/>
          <p:nvPr/>
        </p:nvSpPr>
        <p:spPr>
          <a:xfrm>
            <a:off x="4956625" y="4886119"/>
            <a:ext cx="1681891" cy="769441"/>
          </a:xfrm>
          <a:prstGeom prst="rect">
            <a:avLst/>
          </a:prstGeom>
          <a:noFill/>
        </p:spPr>
        <p:txBody>
          <a:bodyPr wrap="square" rtlCol="0">
            <a:spAutoFit/>
          </a:bodyPr>
          <a:lstStyle/>
          <a:p>
            <a:pPr algn="ctr"/>
            <a:r>
              <a:rPr lang="en-US" sz="4400">
                <a:solidFill>
                  <a:schemeClr val="bg1"/>
                </a:solidFill>
                <a:latin typeface="微软雅黑" panose="020B0503020204020204" charset="-122"/>
                <a:ea typeface="微软雅黑" panose="020B0503020204020204" charset="-122"/>
                <a:cs typeface="Helvetica Neue" charset="0"/>
                <a:sym typeface="思源黑体" panose="020B0500000000000000" pitchFamily="34" charset="-122"/>
              </a:rPr>
              <a:t>85%</a:t>
            </a:r>
            <a:endParaRPr lang="en-US" sz="4400" dirty="0">
              <a:solidFill>
                <a:schemeClr val="bg1"/>
              </a:solidFill>
              <a:latin typeface="微软雅黑" panose="020B0503020204020204" charset="-122"/>
              <a:ea typeface="微软雅黑" panose="020B0503020204020204" charset="-122"/>
              <a:cs typeface="Helvetica Neue" charset="0"/>
              <a:sym typeface="思源黑体" panose="020B0500000000000000" pitchFamily="34" charset="-122"/>
            </a:endParaRPr>
          </a:p>
        </p:txBody>
      </p:sp>
      <p:grpSp>
        <p:nvGrpSpPr>
          <p:cNvPr id="32" name="组合 31"/>
          <p:cNvGrpSpPr/>
          <p:nvPr/>
        </p:nvGrpSpPr>
        <p:grpSpPr>
          <a:xfrm>
            <a:off x="288507" y="284300"/>
            <a:ext cx="4488035" cy="581870"/>
            <a:chOff x="778727" y="226515"/>
            <a:chExt cx="4488035" cy="581870"/>
          </a:xfrm>
        </p:grpSpPr>
        <p:grpSp>
          <p:nvGrpSpPr>
            <p:cNvPr id="33" name="组合 32"/>
            <p:cNvGrpSpPr/>
            <p:nvPr/>
          </p:nvGrpSpPr>
          <p:grpSpPr>
            <a:xfrm>
              <a:off x="1302132" y="226515"/>
              <a:ext cx="3964630" cy="581870"/>
              <a:chOff x="933164" y="226516"/>
              <a:chExt cx="3964630" cy="581870"/>
            </a:xfrm>
          </p:grpSpPr>
          <p:sp>
            <p:nvSpPr>
              <p:cNvPr id="2" name="文本框 49"/>
              <p:cNvSpPr txBox="1"/>
              <p:nvPr/>
            </p:nvSpPr>
            <p:spPr>
              <a:xfrm>
                <a:off x="933164" y="226516"/>
                <a:ext cx="2477770" cy="372110"/>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点击添加相关标题文字</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sp>
            <p:nvSpPr>
              <p:cNvPr id="3" name="文本框 50"/>
              <p:cNvSpPr txBox="1"/>
              <p:nvPr/>
            </p:nvSpPr>
            <p:spPr>
              <a:xfrm>
                <a:off x="933164" y="526344"/>
                <a:ext cx="3964630" cy="282042"/>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ADD RELATED TITLE WORDS</a:t>
                </a:r>
                <a:endPar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grpSp>
        <p:sp>
          <p:nvSpPr>
            <p:cNvPr id="36" name="Freeform: Shape 6"/>
            <p:cNvSpPr/>
            <p:nvPr/>
          </p:nvSpPr>
          <p:spPr>
            <a:xfrm>
              <a:off x="778727" y="226515"/>
              <a:ext cx="474980" cy="534035"/>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1F80E0"/>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tx1">
                    <a:lumMod val="75000"/>
                    <a:lumOff val="25000"/>
                    <a:alpha val="40000"/>
                  </a:schemeClr>
                </a:solidFill>
                <a:latin typeface="微软雅黑" panose="020B0503020204020204" charset="-122"/>
                <a:ea typeface="微软雅黑" panose="020B0503020204020204" charset="-122"/>
                <a:sym typeface="思源黑体" panose="020B0500000000000000" pitchFamily="34"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288507" y="284300"/>
            <a:ext cx="4488035" cy="581870"/>
            <a:chOff x="778727" y="226515"/>
            <a:chExt cx="4488035" cy="581870"/>
          </a:xfrm>
        </p:grpSpPr>
        <p:grpSp>
          <p:nvGrpSpPr>
            <p:cNvPr id="33" name="组合 32"/>
            <p:cNvGrpSpPr/>
            <p:nvPr/>
          </p:nvGrpSpPr>
          <p:grpSpPr>
            <a:xfrm>
              <a:off x="1302132" y="226515"/>
              <a:ext cx="3964630" cy="581870"/>
              <a:chOff x="933164" y="226516"/>
              <a:chExt cx="3964630" cy="581870"/>
            </a:xfrm>
          </p:grpSpPr>
          <p:sp>
            <p:nvSpPr>
              <p:cNvPr id="37" name="文本框 49"/>
              <p:cNvSpPr txBox="1"/>
              <p:nvPr/>
            </p:nvSpPr>
            <p:spPr>
              <a:xfrm>
                <a:off x="933164" y="226516"/>
                <a:ext cx="2477770" cy="372110"/>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点击添加相关标题文字</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sp>
            <p:nvSpPr>
              <p:cNvPr id="38" name="文本框 50"/>
              <p:cNvSpPr txBox="1"/>
              <p:nvPr/>
            </p:nvSpPr>
            <p:spPr>
              <a:xfrm>
                <a:off x="933164" y="526344"/>
                <a:ext cx="3964630" cy="282042"/>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ADD RELATED TITLE WORDS</a:t>
                </a:r>
                <a:endPar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grpSp>
        <p:sp>
          <p:nvSpPr>
            <p:cNvPr id="36" name="Freeform: Shape 6"/>
            <p:cNvSpPr/>
            <p:nvPr/>
          </p:nvSpPr>
          <p:spPr>
            <a:xfrm>
              <a:off x="778727" y="226515"/>
              <a:ext cx="474980" cy="534035"/>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1F80E0"/>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tx1">
                    <a:lumMod val="75000"/>
                    <a:lumOff val="25000"/>
                    <a:alpha val="40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8" name="组合 7"/>
          <p:cNvGrpSpPr/>
          <p:nvPr/>
        </p:nvGrpSpPr>
        <p:grpSpPr>
          <a:xfrm>
            <a:off x="565785" y="1911985"/>
            <a:ext cx="11054999" cy="3735215"/>
            <a:chOff x="1186" y="2124"/>
            <a:chExt cx="12028" cy="4064"/>
          </a:xfrm>
        </p:grpSpPr>
        <p:sp>
          <p:nvSpPr>
            <p:cNvPr id="2" name="椭圆 1"/>
            <p:cNvSpPr/>
            <p:nvPr/>
          </p:nvSpPr>
          <p:spPr>
            <a:xfrm>
              <a:off x="5321" y="2343"/>
              <a:ext cx="1757" cy="175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69" name="椭圆 68"/>
            <p:cNvSpPr/>
            <p:nvPr/>
          </p:nvSpPr>
          <p:spPr>
            <a:xfrm>
              <a:off x="7327" y="2343"/>
              <a:ext cx="1757" cy="17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70" name="椭圆 69"/>
            <p:cNvSpPr/>
            <p:nvPr/>
          </p:nvSpPr>
          <p:spPr>
            <a:xfrm>
              <a:off x="5321" y="4431"/>
              <a:ext cx="1757" cy="1757"/>
            </a:xfrm>
            <a:prstGeom prst="ellipse">
              <a:avLst/>
            </a:prstGeom>
            <a:solidFill>
              <a:srgbClr val="489A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71" name="椭圆 70"/>
            <p:cNvSpPr/>
            <p:nvPr/>
          </p:nvSpPr>
          <p:spPr>
            <a:xfrm>
              <a:off x="7327" y="4431"/>
              <a:ext cx="1757" cy="1757"/>
            </a:xfrm>
            <a:prstGeom prst="ellipse">
              <a:avLst/>
            </a:prstGeom>
            <a:solidFill>
              <a:srgbClr val="1F8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72" name="矩形 71"/>
            <p:cNvSpPr/>
            <p:nvPr/>
          </p:nvSpPr>
          <p:spPr>
            <a:xfrm>
              <a:off x="2563" y="2124"/>
              <a:ext cx="2508" cy="401"/>
            </a:xfrm>
            <a:prstGeom prst="rect">
              <a:avLst/>
            </a:prstGeom>
            <a:effectLst/>
          </p:spPr>
          <p:txBody>
            <a:bodyPr wrap="square">
              <a:spAutoFit/>
            </a:bodyPr>
            <a:p>
              <a:pPr algn="r"/>
              <a:r>
                <a:rPr lang="zh-CN" altLang="en-US">
                  <a:solidFill>
                    <a:schemeClr val="tx1">
                      <a:lumMod val="75000"/>
                      <a:lumOff val="25000"/>
                    </a:schemeClr>
                  </a:solidFill>
                  <a:latin typeface="微软雅黑" panose="020B0503020204020204" charset="-122"/>
                  <a:ea typeface="微软雅黑" panose="020B0503020204020204" charset="-122"/>
                </a:rPr>
                <a:t>输入标题内容</a:t>
              </a: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73" name="矩形 72"/>
            <p:cNvSpPr/>
            <p:nvPr/>
          </p:nvSpPr>
          <p:spPr>
            <a:xfrm>
              <a:off x="1186" y="2627"/>
              <a:ext cx="3885" cy="882"/>
            </a:xfrm>
            <a:prstGeom prst="rect">
              <a:avLst/>
            </a:prstGeom>
            <a:effectLst/>
          </p:spPr>
          <p:txBody>
            <a:bodyPr wrap="square">
              <a:spAutoFit/>
            </a:bodyPr>
            <a:p>
              <a:pPr algn="r">
                <a:lnSpc>
                  <a:spcPct val="130000"/>
                </a:lnSpc>
                <a:spcBef>
                  <a:spcPts val="600"/>
                </a:spcBef>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consectetuer adipiscing elit. Aenean commodo ligula eget dolor. </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74" name="矩形 73"/>
            <p:cNvSpPr/>
            <p:nvPr/>
          </p:nvSpPr>
          <p:spPr>
            <a:xfrm>
              <a:off x="2563" y="4574"/>
              <a:ext cx="2508" cy="401"/>
            </a:xfrm>
            <a:prstGeom prst="rect">
              <a:avLst/>
            </a:prstGeom>
            <a:effectLst/>
          </p:spPr>
          <p:txBody>
            <a:bodyPr wrap="square">
              <a:spAutoFit/>
            </a:bodyPr>
            <a:p>
              <a:pPr algn="r"/>
              <a:r>
                <a:rPr lang="zh-CN" altLang="en-US">
                  <a:solidFill>
                    <a:schemeClr val="tx1">
                      <a:lumMod val="75000"/>
                      <a:lumOff val="25000"/>
                    </a:schemeClr>
                  </a:solidFill>
                  <a:latin typeface="微软雅黑" panose="020B0503020204020204" charset="-122"/>
                  <a:ea typeface="微软雅黑" panose="020B0503020204020204" charset="-122"/>
                  <a:sym typeface="+mn-ea"/>
                </a:rPr>
                <a:t>输入标题内容</a:t>
              </a: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75" name="矩形 74"/>
            <p:cNvSpPr/>
            <p:nvPr/>
          </p:nvSpPr>
          <p:spPr>
            <a:xfrm>
              <a:off x="1186" y="5077"/>
              <a:ext cx="3885" cy="882"/>
            </a:xfrm>
            <a:prstGeom prst="rect">
              <a:avLst/>
            </a:prstGeom>
            <a:effectLst/>
          </p:spPr>
          <p:txBody>
            <a:bodyPr wrap="square">
              <a:spAutoFit/>
            </a:bodyPr>
            <a:p>
              <a:pPr algn="r">
                <a:lnSpc>
                  <a:spcPct val="130000"/>
                </a:lnSpc>
                <a:spcBef>
                  <a:spcPts val="600"/>
                </a:spcBef>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consectetuer adipiscing elit. Aenean commodo ligula eget dolor. </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76" name="矩形 75"/>
            <p:cNvSpPr/>
            <p:nvPr/>
          </p:nvSpPr>
          <p:spPr>
            <a:xfrm>
              <a:off x="9329" y="2124"/>
              <a:ext cx="2508" cy="401"/>
            </a:xfrm>
            <a:prstGeom prst="rect">
              <a:avLst/>
            </a:prstGeom>
            <a:effectLst/>
          </p:spPr>
          <p:txBody>
            <a:bodyPr wrap="square">
              <a:spAutoFit/>
            </a:bodyPr>
            <a:p>
              <a:pPr algn="l"/>
              <a:r>
                <a:rPr lang="zh-CN" altLang="en-US">
                  <a:solidFill>
                    <a:schemeClr val="tx1">
                      <a:lumMod val="75000"/>
                      <a:lumOff val="25000"/>
                    </a:schemeClr>
                  </a:solidFill>
                  <a:latin typeface="微软雅黑" panose="020B0503020204020204" charset="-122"/>
                  <a:ea typeface="微软雅黑" panose="020B0503020204020204" charset="-122"/>
                  <a:sym typeface="+mn-ea"/>
                </a:rPr>
                <a:t>输入标题内容</a:t>
              </a: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77" name="矩形 76"/>
            <p:cNvSpPr/>
            <p:nvPr/>
          </p:nvSpPr>
          <p:spPr>
            <a:xfrm>
              <a:off x="9329" y="2627"/>
              <a:ext cx="3885" cy="882"/>
            </a:xfrm>
            <a:prstGeom prst="rect">
              <a:avLst/>
            </a:prstGeom>
            <a:effectLst/>
          </p:spPr>
          <p:txBody>
            <a:bodyPr wrap="square">
              <a:spAutoFit/>
            </a:bodyPr>
            <a:p>
              <a:pPr>
                <a:lnSpc>
                  <a:spcPct val="130000"/>
                </a:lnSpc>
                <a:spcBef>
                  <a:spcPts val="600"/>
                </a:spcBef>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consectetuer adipiscing elit. Aenean commodo ligula eget dolor. </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sp>
          <p:nvSpPr>
            <p:cNvPr id="78" name="矩形 77"/>
            <p:cNvSpPr/>
            <p:nvPr/>
          </p:nvSpPr>
          <p:spPr>
            <a:xfrm>
              <a:off x="9329" y="4574"/>
              <a:ext cx="2508" cy="401"/>
            </a:xfrm>
            <a:prstGeom prst="rect">
              <a:avLst/>
            </a:prstGeom>
            <a:effectLst/>
          </p:spPr>
          <p:txBody>
            <a:bodyPr wrap="square">
              <a:spAutoFit/>
            </a:bodyPr>
            <a:p>
              <a:pPr algn="l"/>
              <a:r>
                <a:rPr lang="zh-CN" altLang="en-US">
                  <a:solidFill>
                    <a:schemeClr val="tx1">
                      <a:lumMod val="75000"/>
                      <a:lumOff val="25000"/>
                    </a:schemeClr>
                  </a:solidFill>
                  <a:latin typeface="微软雅黑" panose="020B0503020204020204" charset="-122"/>
                  <a:ea typeface="微软雅黑" panose="020B0503020204020204" charset="-122"/>
                  <a:sym typeface="+mn-ea"/>
                </a:rPr>
                <a:t>输入标题内容</a:t>
              </a: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79" name="矩形 78"/>
            <p:cNvSpPr/>
            <p:nvPr/>
          </p:nvSpPr>
          <p:spPr>
            <a:xfrm>
              <a:off x="9329" y="5077"/>
              <a:ext cx="3885" cy="882"/>
            </a:xfrm>
            <a:prstGeom prst="rect">
              <a:avLst/>
            </a:prstGeom>
            <a:effectLst/>
          </p:spPr>
          <p:txBody>
            <a:bodyPr wrap="square">
              <a:spAutoFit/>
            </a:bodyPr>
            <a:p>
              <a:pPr>
                <a:lnSpc>
                  <a:spcPct val="130000"/>
                </a:lnSpc>
                <a:spcBef>
                  <a:spcPts val="600"/>
                </a:spcBef>
              </a:pPr>
              <a:r>
                <a:rPr lang="en-US" altLang="zh-CN" sz="1200">
                  <a:solidFill>
                    <a:schemeClr val="tx1">
                      <a:lumMod val="75000"/>
                      <a:lumOff val="25000"/>
                    </a:schemeClr>
                  </a:solidFill>
                  <a:latin typeface="微软雅黑" panose="020B0503020204020204" charset="-122"/>
                  <a:ea typeface="微软雅黑" panose="020B0503020204020204" charset="-122"/>
                </a:rPr>
                <a:t>Lorem ipsum dolor sit amet, consectetuer adipiscing elit. Aenean commodo ligula eget dolor. </a:t>
              </a:r>
              <a:endParaRPr lang="en-US" altLang="zh-CN" sz="1200">
                <a:solidFill>
                  <a:schemeClr val="tx1">
                    <a:lumMod val="75000"/>
                    <a:lumOff val="25000"/>
                  </a:schemeClr>
                </a:solidFill>
                <a:latin typeface="微软雅黑" panose="020B0503020204020204" charset="-122"/>
                <a:ea typeface="微软雅黑" panose="020B0503020204020204" charset="-122"/>
              </a:endParaRPr>
            </a:p>
          </p:txBody>
        </p:sp>
        <p:grpSp>
          <p:nvGrpSpPr>
            <p:cNvPr id="3" name="Group 112"/>
            <p:cNvGrpSpPr/>
            <p:nvPr/>
          </p:nvGrpSpPr>
          <p:grpSpPr>
            <a:xfrm>
              <a:off x="7832" y="4959"/>
              <a:ext cx="747" cy="700"/>
              <a:chOff x="5368132" y="3540125"/>
              <a:chExt cx="465138" cy="435769"/>
            </a:xfrm>
            <a:solidFill>
              <a:schemeClr val="bg1"/>
            </a:solidFill>
          </p:grpSpPr>
          <p:sp>
            <p:nvSpPr>
              <p:cNvPr id="4"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5"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sp>
          <p:nvSpPr>
            <p:cNvPr id="27" name="AutoShape 112"/>
            <p:cNvSpPr/>
            <p:nvPr/>
          </p:nvSpPr>
          <p:spPr bwMode="auto">
            <a:xfrm>
              <a:off x="5825" y="4937"/>
              <a:ext cx="748" cy="74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nvGrpSpPr>
            <p:cNvPr id="28" name="Group 124"/>
            <p:cNvGrpSpPr/>
            <p:nvPr/>
          </p:nvGrpSpPr>
          <p:grpSpPr>
            <a:xfrm>
              <a:off x="5826" y="2908"/>
              <a:ext cx="747" cy="628"/>
              <a:chOff x="5368132" y="2625725"/>
              <a:chExt cx="465138" cy="391319"/>
            </a:xfrm>
            <a:solidFill>
              <a:schemeClr val="bg1"/>
            </a:solidFill>
          </p:grpSpPr>
          <p:sp>
            <p:nvSpPr>
              <p:cNvPr id="29"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30"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31"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grpSp>
          <p:nvGrpSpPr>
            <p:cNvPr id="6" name="组合 5"/>
            <p:cNvGrpSpPr/>
            <p:nvPr/>
          </p:nvGrpSpPr>
          <p:grpSpPr>
            <a:xfrm>
              <a:off x="7822" y="2849"/>
              <a:ext cx="746" cy="746"/>
              <a:chOff x="3191434" y="2145028"/>
              <a:chExt cx="359165" cy="359165"/>
            </a:xfrm>
            <a:solidFill>
              <a:schemeClr val="bg1"/>
            </a:solidFill>
          </p:grpSpPr>
          <p:sp>
            <p:nvSpPr>
              <p:cNvPr id="7"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34"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35"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288507" y="284300"/>
            <a:ext cx="4488035" cy="581870"/>
            <a:chOff x="778727" y="226515"/>
            <a:chExt cx="4488035" cy="581870"/>
          </a:xfrm>
        </p:grpSpPr>
        <p:grpSp>
          <p:nvGrpSpPr>
            <p:cNvPr id="33" name="组合 32"/>
            <p:cNvGrpSpPr/>
            <p:nvPr/>
          </p:nvGrpSpPr>
          <p:grpSpPr>
            <a:xfrm>
              <a:off x="1302132" y="226515"/>
              <a:ext cx="3964630" cy="581870"/>
              <a:chOff x="933164" y="226516"/>
              <a:chExt cx="3964630" cy="581870"/>
            </a:xfrm>
          </p:grpSpPr>
          <p:sp>
            <p:nvSpPr>
              <p:cNvPr id="37" name="文本框 49"/>
              <p:cNvSpPr txBox="1"/>
              <p:nvPr/>
            </p:nvSpPr>
            <p:spPr>
              <a:xfrm>
                <a:off x="933164" y="226516"/>
                <a:ext cx="2477770" cy="372110"/>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点击添加相关标题文字</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sp>
            <p:nvSpPr>
              <p:cNvPr id="38" name="文本框 50"/>
              <p:cNvSpPr txBox="1"/>
              <p:nvPr/>
            </p:nvSpPr>
            <p:spPr>
              <a:xfrm>
                <a:off x="933164" y="526344"/>
                <a:ext cx="3964630" cy="282042"/>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ADD RELATED TITLE WORDS</a:t>
                </a:r>
                <a:endPar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grpSp>
        <p:sp>
          <p:nvSpPr>
            <p:cNvPr id="36" name="Freeform: Shape 6"/>
            <p:cNvSpPr/>
            <p:nvPr/>
          </p:nvSpPr>
          <p:spPr>
            <a:xfrm>
              <a:off x="778727" y="226515"/>
              <a:ext cx="474980" cy="534035"/>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1F80E0"/>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tx1">
                    <a:lumMod val="75000"/>
                    <a:lumOff val="25000"/>
                    <a:alpha val="40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2" name="Group 63"/>
          <p:cNvGrpSpPr/>
          <p:nvPr/>
        </p:nvGrpSpPr>
        <p:grpSpPr>
          <a:xfrm>
            <a:off x="5086444" y="1825059"/>
            <a:ext cx="2601251" cy="548479"/>
            <a:chOff x="1792812" y="1276468"/>
            <a:chExt cx="2779190" cy="518462"/>
          </a:xfrm>
          <a:solidFill>
            <a:schemeClr val="tx2"/>
          </a:solidFill>
        </p:grpSpPr>
        <p:sp>
          <p:nvSpPr>
            <p:cNvPr id="3" name="Pentagon 65"/>
            <p:cNvSpPr/>
            <p:nvPr/>
          </p:nvSpPr>
          <p:spPr>
            <a:xfrm>
              <a:off x="1792812" y="1276468"/>
              <a:ext cx="2779190"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34" name="TextBox 66"/>
            <p:cNvSpPr txBox="1"/>
            <p:nvPr/>
          </p:nvSpPr>
          <p:spPr>
            <a:xfrm>
              <a:off x="3664421" y="1399901"/>
              <a:ext cx="512084" cy="271598"/>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80%</a:t>
              </a:r>
              <a:endParaRPr lang="en-US" sz="1865" dirty="0">
                <a:solidFill>
                  <a:schemeClr val="bg1"/>
                </a:solidFill>
              </a:endParaRPr>
            </a:p>
          </p:txBody>
        </p:sp>
      </p:grpSp>
      <p:grpSp>
        <p:nvGrpSpPr>
          <p:cNvPr id="35" name="Group 67"/>
          <p:cNvGrpSpPr/>
          <p:nvPr/>
        </p:nvGrpSpPr>
        <p:grpSpPr>
          <a:xfrm>
            <a:off x="5086540" y="2436056"/>
            <a:ext cx="2115886" cy="548479"/>
            <a:chOff x="1792915" y="2110893"/>
            <a:chExt cx="2260621" cy="518462"/>
          </a:xfrm>
          <a:solidFill>
            <a:schemeClr val="bg2"/>
          </a:solidFill>
        </p:grpSpPr>
        <p:sp>
          <p:nvSpPr>
            <p:cNvPr id="4" name="Pentagon 68"/>
            <p:cNvSpPr/>
            <p:nvPr/>
          </p:nvSpPr>
          <p:spPr>
            <a:xfrm>
              <a:off x="1792915" y="2110893"/>
              <a:ext cx="2260621" cy="5184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43" name="TextBox 86"/>
            <p:cNvSpPr txBox="1"/>
            <p:nvPr/>
          </p:nvSpPr>
          <p:spPr>
            <a:xfrm>
              <a:off x="3157009" y="2237390"/>
              <a:ext cx="512084" cy="271598"/>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70%</a:t>
              </a:r>
              <a:endParaRPr lang="en-US" sz="1865" dirty="0">
                <a:solidFill>
                  <a:schemeClr val="bg1"/>
                </a:solidFill>
              </a:endParaRPr>
            </a:p>
          </p:txBody>
        </p:sp>
      </p:grpSp>
      <p:grpSp>
        <p:nvGrpSpPr>
          <p:cNvPr id="44" name="Group 87"/>
          <p:cNvGrpSpPr/>
          <p:nvPr/>
        </p:nvGrpSpPr>
        <p:grpSpPr>
          <a:xfrm>
            <a:off x="5088146" y="3047053"/>
            <a:ext cx="1629012" cy="548479"/>
            <a:chOff x="1794633" y="2975000"/>
            <a:chExt cx="1740443" cy="518462"/>
          </a:xfrm>
          <a:solidFill>
            <a:schemeClr val="accent1"/>
          </a:solidFill>
        </p:grpSpPr>
        <p:sp>
          <p:nvSpPr>
            <p:cNvPr id="50" name="Pentagon 88"/>
            <p:cNvSpPr/>
            <p:nvPr/>
          </p:nvSpPr>
          <p:spPr>
            <a:xfrm>
              <a:off x="1794633" y="2975000"/>
              <a:ext cx="1740443"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51" name="TextBox 89"/>
            <p:cNvSpPr txBox="1"/>
            <p:nvPr/>
          </p:nvSpPr>
          <p:spPr>
            <a:xfrm>
              <a:off x="2784347" y="3104696"/>
              <a:ext cx="512084" cy="271598"/>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60%</a:t>
              </a:r>
              <a:endParaRPr lang="en-US" sz="1865" dirty="0">
                <a:solidFill>
                  <a:schemeClr val="bg1"/>
                </a:solidFill>
              </a:endParaRPr>
            </a:p>
          </p:txBody>
        </p:sp>
      </p:grpSp>
      <p:grpSp>
        <p:nvGrpSpPr>
          <p:cNvPr id="52" name="Group 90"/>
          <p:cNvGrpSpPr/>
          <p:nvPr/>
        </p:nvGrpSpPr>
        <p:grpSpPr>
          <a:xfrm>
            <a:off x="5088146" y="3658048"/>
            <a:ext cx="1035906" cy="548479"/>
            <a:chOff x="1794632" y="3851318"/>
            <a:chExt cx="1106766" cy="518462"/>
          </a:xfrm>
          <a:solidFill>
            <a:schemeClr val="accent3"/>
          </a:solidFill>
        </p:grpSpPr>
        <p:sp>
          <p:nvSpPr>
            <p:cNvPr id="53" name="Pentagon 91"/>
            <p:cNvSpPr/>
            <p:nvPr/>
          </p:nvSpPr>
          <p:spPr>
            <a:xfrm>
              <a:off x="1794632" y="3851318"/>
              <a:ext cx="1106766" cy="5184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54" name="TextBox 92"/>
            <p:cNvSpPr txBox="1"/>
            <p:nvPr/>
          </p:nvSpPr>
          <p:spPr>
            <a:xfrm>
              <a:off x="2177691" y="3964305"/>
              <a:ext cx="512084" cy="271598"/>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40%</a:t>
              </a:r>
              <a:endParaRPr lang="en-US" sz="1865" dirty="0">
                <a:solidFill>
                  <a:schemeClr val="bg1"/>
                </a:solidFill>
              </a:endParaRPr>
            </a:p>
          </p:txBody>
        </p:sp>
      </p:grpSp>
      <p:grpSp>
        <p:nvGrpSpPr>
          <p:cNvPr id="55" name="Group 4"/>
          <p:cNvGrpSpPr>
            <a:grpSpLocks noChangeAspect="1"/>
          </p:cNvGrpSpPr>
          <p:nvPr/>
        </p:nvGrpSpPr>
        <p:grpSpPr bwMode="auto">
          <a:xfrm>
            <a:off x="810859" y="1765513"/>
            <a:ext cx="5084045" cy="3160294"/>
            <a:chOff x="376" y="1148"/>
            <a:chExt cx="2053" cy="1276"/>
          </a:xfrm>
        </p:grpSpPr>
        <p:sp>
          <p:nvSpPr>
            <p:cNvPr id="56" name="AutoShape 3"/>
            <p:cNvSpPr>
              <a:spLocks noChangeAspect="1" noChangeArrowheads="1" noTextEdit="1"/>
            </p:cNvSpPr>
            <p:nvPr/>
          </p:nvSpPr>
          <p:spPr bwMode="auto">
            <a:xfrm>
              <a:off x="376" y="1148"/>
              <a:ext cx="2053" cy="1276"/>
            </a:xfrm>
            <a:prstGeom prst="rect">
              <a:avLst/>
            </a:prstGeom>
            <a:noFill/>
            <a:ln w="9525">
              <a:noFill/>
              <a:miter lim="800000"/>
            </a:ln>
          </p:spPr>
          <p:txBody>
            <a:bodyPr vert="horz" wrap="square" lIns="121920" tIns="60960" rIns="121920" bIns="60960" numCol="1" anchor="t" anchorCtr="0" compatLnSpc="1"/>
            <a:lstStyle/>
            <a:p>
              <a:endParaRPr lang="en-US" sz="3555"/>
            </a:p>
          </p:txBody>
        </p:sp>
        <p:sp>
          <p:nvSpPr>
            <p:cNvPr id="57" name="Freeform 5"/>
            <p:cNvSpPr/>
            <p:nvPr/>
          </p:nvSpPr>
          <p:spPr bwMode="auto">
            <a:xfrm>
              <a:off x="640" y="1150"/>
              <a:ext cx="1525" cy="1002"/>
            </a:xfrm>
            <a:custGeom>
              <a:avLst/>
              <a:gdLst/>
              <a:ahLst/>
              <a:cxnLst>
                <a:cxn ang="0">
                  <a:pos x="33" y="0"/>
                </a:cxn>
                <a:cxn ang="0">
                  <a:pos x="925" y="0"/>
                </a:cxn>
                <a:cxn ang="0">
                  <a:pos x="958" y="33"/>
                </a:cxn>
                <a:cxn ang="0">
                  <a:pos x="958" y="596"/>
                </a:cxn>
                <a:cxn ang="0">
                  <a:pos x="925" y="629"/>
                </a:cxn>
                <a:cxn ang="0">
                  <a:pos x="33" y="629"/>
                </a:cxn>
                <a:cxn ang="0">
                  <a:pos x="0" y="596"/>
                </a:cxn>
                <a:cxn ang="0">
                  <a:pos x="0" y="33"/>
                </a:cxn>
                <a:cxn ang="0">
                  <a:pos x="33" y="0"/>
                </a:cxn>
              </a:cxnLst>
              <a:rect l="0" t="0" r="r" b="b"/>
              <a:pathLst>
                <a:path w="958" h="629">
                  <a:moveTo>
                    <a:pt x="33" y="0"/>
                  </a:moveTo>
                  <a:cubicBezTo>
                    <a:pt x="925" y="0"/>
                    <a:pt x="925" y="0"/>
                    <a:pt x="925" y="0"/>
                  </a:cubicBezTo>
                  <a:cubicBezTo>
                    <a:pt x="943" y="0"/>
                    <a:pt x="958" y="15"/>
                    <a:pt x="958" y="33"/>
                  </a:cubicBezTo>
                  <a:cubicBezTo>
                    <a:pt x="958" y="596"/>
                    <a:pt x="958" y="596"/>
                    <a:pt x="958" y="596"/>
                  </a:cubicBezTo>
                  <a:cubicBezTo>
                    <a:pt x="958" y="614"/>
                    <a:pt x="943" y="629"/>
                    <a:pt x="925" y="629"/>
                  </a:cubicBezTo>
                  <a:cubicBezTo>
                    <a:pt x="33" y="629"/>
                    <a:pt x="33" y="629"/>
                    <a:pt x="33" y="629"/>
                  </a:cubicBezTo>
                  <a:cubicBezTo>
                    <a:pt x="15" y="629"/>
                    <a:pt x="0" y="614"/>
                    <a:pt x="0" y="596"/>
                  </a:cubicBezTo>
                  <a:cubicBezTo>
                    <a:pt x="0" y="33"/>
                    <a:pt x="0" y="33"/>
                    <a:pt x="0" y="33"/>
                  </a:cubicBezTo>
                  <a:cubicBezTo>
                    <a:pt x="0" y="15"/>
                    <a:pt x="15" y="0"/>
                    <a:pt x="33" y="0"/>
                  </a:cubicBez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endParaRPr lang="en-US" sz="3555"/>
            </a:p>
          </p:txBody>
        </p:sp>
        <p:sp>
          <p:nvSpPr>
            <p:cNvPr id="58" name="Rectangle 6"/>
            <p:cNvSpPr>
              <a:spLocks noChangeArrowheads="1"/>
            </p:cNvSpPr>
            <p:nvPr/>
          </p:nvSpPr>
          <p:spPr bwMode="auto">
            <a:xfrm>
              <a:off x="720" y="1255"/>
              <a:ext cx="1365" cy="732"/>
            </a:xfrm>
            <a:prstGeom prst="rect">
              <a:avLst/>
            </a:prstGeom>
            <a:solidFill>
              <a:schemeClr val="bg1"/>
            </a:solidFill>
            <a:ln w="9525">
              <a:noFill/>
              <a:miter lim="800000"/>
            </a:ln>
          </p:spPr>
          <p:txBody>
            <a:bodyPr vert="horz" wrap="square" lIns="121920" tIns="60960" rIns="121920" bIns="60960" numCol="1" anchor="t" anchorCtr="0" compatLnSpc="1"/>
            <a:lstStyle/>
            <a:p>
              <a:endParaRPr lang="en-US" sz="3555"/>
            </a:p>
          </p:txBody>
        </p:sp>
        <p:sp>
          <p:nvSpPr>
            <p:cNvPr id="5" name="Oval 7"/>
            <p:cNvSpPr>
              <a:spLocks noChangeArrowheads="1"/>
            </p:cNvSpPr>
            <p:nvPr/>
          </p:nvSpPr>
          <p:spPr bwMode="auto">
            <a:xfrm>
              <a:off x="1383" y="1185"/>
              <a:ext cx="39" cy="38"/>
            </a:xfrm>
            <a:prstGeom prst="ellipse">
              <a:avLst/>
            </a:prstGeom>
            <a:solidFill>
              <a:schemeClr val="bg1">
                <a:lumMod val="85000"/>
              </a:schemeClr>
            </a:solidFill>
            <a:ln w="9525">
              <a:noFill/>
              <a:round/>
            </a:ln>
          </p:spPr>
          <p:txBody>
            <a:bodyPr vert="horz" wrap="square" lIns="121920" tIns="60960" rIns="121920" bIns="60960" numCol="1" anchor="t" anchorCtr="0" compatLnSpc="1"/>
            <a:lstStyle/>
            <a:p>
              <a:endParaRPr lang="en-US" sz="3555"/>
            </a:p>
          </p:txBody>
        </p:sp>
        <p:sp>
          <p:nvSpPr>
            <p:cNvPr id="6" name="Rectangle 8"/>
            <p:cNvSpPr>
              <a:spLocks noChangeArrowheads="1"/>
            </p:cNvSpPr>
            <p:nvPr/>
          </p:nvSpPr>
          <p:spPr bwMode="auto">
            <a:xfrm>
              <a:off x="1371" y="2034"/>
              <a:ext cx="63" cy="65"/>
            </a:xfrm>
            <a:prstGeom prst="ellipse">
              <a:avLst/>
            </a:prstGeom>
            <a:solidFill>
              <a:schemeClr val="bg1">
                <a:lumMod val="85000"/>
              </a:schemeClr>
            </a:solidFill>
            <a:ln w="9525">
              <a:noFill/>
              <a:miter lim="800000"/>
            </a:ln>
          </p:spPr>
          <p:txBody>
            <a:bodyPr vert="horz" wrap="square" lIns="121920" tIns="60960" rIns="121920" bIns="60960" numCol="1" anchor="t" anchorCtr="0" compatLnSpc="1"/>
            <a:lstStyle/>
            <a:p>
              <a:endParaRPr lang="en-US" sz="3555"/>
            </a:p>
          </p:txBody>
        </p:sp>
        <p:sp>
          <p:nvSpPr>
            <p:cNvPr id="7" name="Freeform 9"/>
            <p:cNvSpPr/>
            <p:nvPr/>
          </p:nvSpPr>
          <p:spPr bwMode="auto">
            <a:xfrm>
              <a:off x="376" y="2152"/>
              <a:ext cx="2053" cy="173"/>
            </a:xfrm>
            <a:custGeom>
              <a:avLst/>
              <a:gdLst/>
              <a:ahLst/>
              <a:cxnLst>
                <a:cxn ang="0">
                  <a:pos x="264" y="0"/>
                </a:cxn>
                <a:cxn ang="0">
                  <a:pos x="1789" y="0"/>
                </a:cxn>
                <a:cxn ang="0">
                  <a:pos x="2053" y="173"/>
                </a:cxn>
                <a:cxn ang="0">
                  <a:pos x="0" y="173"/>
                </a:cxn>
                <a:cxn ang="0">
                  <a:pos x="264" y="0"/>
                </a:cxn>
              </a:cxnLst>
              <a:rect l="0" t="0" r="r" b="b"/>
              <a:pathLst>
                <a:path w="2053" h="173">
                  <a:moveTo>
                    <a:pt x="264" y="0"/>
                  </a:moveTo>
                  <a:lnTo>
                    <a:pt x="1789" y="0"/>
                  </a:lnTo>
                  <a:lnTo>
                    <a:pt x="2053" y="173"/>
                  </a:lnTo>
                  <a:lnTo>
                    <a:pt x="0" y="173"/>
                  </a:lnTo>
                  <a:lnTo>
                    <a:pt x="264" y="0"/>
                  </a:lnTo>
                  <a:close/>
                </a:path>
              </a:pathLst>
            </a:custGeom>
            <a:solidFill>
              <a:schemeClr val="tx1">
                <a:lumMod val="75000"/>
                <a:lumOff val="25000"/>
              </a:schemeClr>
            </a:solidFill>
            <a:ln w="9525">
              <a:noFill/>
              <a:round/>
            </a:ln>
          </p:spPr>
          <p:txBody>
            <a:bodyPr vert="horz" wrap="square" lIns="121920" tIns="60960" rIns="121920" bIns="60960" numCol="1" anchor="t" anchorCtr="0" compatLnSpc="1"/>
            <a:lstStyle/>
            <a:p>
              <a:endParaRPr lang="en-US" sz="3555"/>
            </a:p>
          </p:txBody>
        </p:sp>
        <p:sp>
          <p:nvSpPr>
            <p:cNvPr id="8" name="Freeform 10"/>
            <p:cNvSpPr/>
            <p:nvPr/>
          </p:nvSpPr>
          <p:spPr bwMode="auto">
            <a:xfrm>
              <a:off x="376" y="2325"/>
              <a:ext cx="2053" cy="97"/>
            </a:xfrm>
            <a:custGeom>
              <a:avLst/>
              <a:gdLst/>
              <a:ahLst/>
              <a:cxnLst>
                <a:cxn ang="0">
                  <a:pos x="0" y="0"/>
                </a:cxn>
                <a:cxn ang="0">
                  <a:pos x="1290" y="0"/>
                </a:cxn>
                <a:cxn ang="0">
                  <a:pos x="1290" y="38"/>
                </a:cxn>
                <a:cxn ang="0">
                  <a:pos x="1266" y="61"/>
                </a:cxn>
                <a:cxn ang="0">
                  <a:pos x="24" y="61"/>
                </a:cxn>
                <a:cxn ang="0">
                  <a:pos x="0" y="38"/>
                </a:cxn>
                <a:cxn ang="0">
                  <a:pos x="0" y="0"/>
                </a:cxn>
              </a:cxnLst>
              <a:rect l="0" t="0" r="r" b="b"/>
              <a:pathLst>
                <a:path w="1290" h="61">
                  <a:moveTo>
                    <a:pt x="0" y="0"/>
                  </a:moveTo>
                  <a:cubicBezTo>
                    <a:pt x="1290" y="0"/>
                    <a:pt x="1290" y="0"/>
                    <a:pt x="1290" y="0"/>
                  </a:cubicBezTo>
                  <a:cubicBezTo>
                    <a:pt x="1290" y="38"/>
                    <a:pt x="1290" y="38"/>
                    <a:pt x="1290" y="38"/>
                  </a:cubicBezTo>
                  <a:cubicBezTo>
                    <a:pt x="1290" y="51"/>
                    <a:pt x="1280" y="61"/>
                    <a:pt x="1266" y="61"/>
                  </a:cubicBezTo>
                  <a:cubicBezTo>
                    <a:pt x="24" y="61"/>
                    <a:pt x="24" y="61"/>
                    <a:pt x="24" y="61"/>
                  </a:cubicBezTo>
                  <a:cubicBezTo>
                    <a:pt x="11" y="61"/>
                    <a:pt x="0" y="51"/>
                    <a:pt x="0" y="38"/>
                  </a:cubicBezTo>
                  <a:lnTo>
                    <a:pt x="0" y="0"/>
                  </a:lnTo>
                  <a:close/>
                </a:path>
              </a:pathLst>
            </a:custGeom>
            <a:solidFill>
              <a:schemeClr val="tx1">
                <a:lumMod val="75000"/>
                <a:lumOff val="25000"/>
              </a:schemeClr>
            </a:solidFill>
            <a:ln w="9525">
              <a:noFill/>
              <a:round/>
            </a:ln>
          </p:spPr>
          <p:txBody>
            <a:bodyPr vert="horz" wrap="square" lIns="121920" tIns="60960" rIns="121920" bIns="60960" numCol="1" anchor="t" anchorCtr="0" compatLnSpc="1"/>
            <a:lstStyle/>
            <a:p>
              <a:endParaRPr lang="en-US" sz="3555"/>
            </a:p>
          </p:txBody>
        </p:sp>
        <p:sp>
          <p:nvSpPr>
            <p:cNvPr id="9" name="Rectangle 11"/>
            <p:cNvSpPr>
              <a:spLocks noChangeArrowheads="1"/>
            </p:cNvSpPr>
            <p:nvPr/>
          </p:nvSpPr>
          <p:spPr bwMode="auto">
            <a:xfrm>
              <a:off x="1196" y="2376"/>
              <a:ext cx="413" cy="27"/>
            </a:xfrm>
            <a:prstGeom prst="roundRect">
              <a:avLst/>
            </a:prstGeom>
            <a:solidFill>
              <a:srgbClr val="707071"/>
            </a:solidFill>
            <a:ln w="9525">
              <a:noFill/>
              <a:miter lim="800000"/>
            </a:ln>
          </p:spPr>
          <p:txBody>
            <a:bodyPr vert="horz" wrap="square" lIns="121920" tIns="60960" rIns="121920" bIns="60960" numCol="1" anchor="t" anchorCtr="0" compatLnSpc="1"/>
            <a:lstStyle/>
            <a:p>
              <a:endParaRPr lang="en-US" sz="3555"/>
            </a:p>
          </p:txBody>
        </p:sp>
        <p:sp>
          <p:nvSpPr>
            <p:cNvPr id="10" name="Rectangle 12"/>
            <p:cNvSpPr>
              <a:spLocks noChangeArrowheads="1"/>
            </p:cNvSpPr>
            <p:nvPr/>
          </p:nvSpPr>
          <p:spPr bwMode="auto">
            <a:xfrm>
              <a:off x="376" y="2325"/>
              <a:ext cx="2053" cy="30"/>
            </a:xfrm>
            <a:prstGeom prst="rect">
              <a:avLst/>
            </a:prstGeom>
            <a:solidFill>
              <a:schemeClr val="bg1">
                <a:lumMod val="85000"/>
              </a:schemeClr>
            </a:solidFill>
            <a:ln w="9525">
              <a:noFill/>
              <a:miter lim="800000"/>
            </a:ln>
          </p:spPr>
          <p:txBody>
            <a:bodyPr vert="horz" wrap="square" lIns="121920" tIns="60960" rIns="121920" bIns="60960" numCol="1" anchor="t" anchorCtr="0" compatLnSpc="1"/>
            <a:lstStyle/>
            <a:p>
              <a:endParaRPr lang="en-US" sz="3555"/>
            </a:p>
          </p:txBody>
        </p:sp>
      </p:grpSp>
      <p:cxnSp>
        <p:nvCxnSpPr>
          <p:cNvPr id="71" name="Straight Connector 101"/>
          <p:cNvCxnSpPr/>
          <p:nvPr/>
        </p:nvCxnSpPr>
        <p:spPr>
          <a:xfrm>
            <a:off x="1130628" y="5314585"/>
            <a:ext cx="10104736"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75" name="Group 281"/>
          <p:cNvGrpSpPr/>
          <p:nvPr/>
        </p:nvGrpSpPr>
        <p:grpSpPr>
          <a:xfrm>
            <a:off x="1808594" y="2174120"/>
            <a:ext cx="3075206" cy="1530449"/>
            <a:chOff x="538789" y="1131575"/>
            <a:chExt cx="5819028" cy="2895601"/>
          </a:xfrm>
          <a:solidFill>
            <a:schemeClr val="bg1">
              <a:lumMod val="65000"/>
            </a:schemeClr>
          </a:solidFill>
        </p:grpSpPr>
        <p:grpSp>
          <p:nvGrpSpPr>
            <p:cNvPr id="76" name="Group 106"/>
            <p:cNvGrpSpPr/>
            <p:nvPr/>
          </p:nvGrpSpPr>
          <p:grpSpPr>
            <a:xfrm>
              <a:off x="2984512" y="2355983"/>
              <a:ext cx="1110006" cy="1241414"/>
              <a:chOff x="4097338" y="2217738"/>
              <a:chExt cx="1139825" cy="1274763"/>
            </a:xfrm>
            <a:grpFill/>
          </p:grpSpPr>
          <p:sp>
            <p:nvSpPr>
              <p:cNvPr id="268" name="Freeform 5"/>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9" name="Freeform 6"/>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77" name="Group 109"/>
            <p:cNvGrpSpPr/>
            <p:nvPr/>
          </p:nvGrpSpPr>
          <p:grpSpPr>
            <a:xfrm>
              <a:off x="1945621" y="2801222"/>
              <a:ext cx="759071" cy="1225954"/>
              <a:chOff x="3030538" y="2674938"/>
              <a:chExt cx="779463" cy="1258888"/>
            </a:xfrm>
            <a:grpFill/>
          </p:grpSpPr>
          <p:sp>
            <p:nvSpPr>
              <p:cNvPr id="266" name="Freeform 22"/>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7" name="Freeform 23"/>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ln>
            </p:spPr>
            <p:txBody>
              <a:bodyPr vert="horz" wrap="square" lIns="121920" tIns="60960" rIns="121920" bIns="60960" numCol="1" anchor="t" anchorCtr="0" compatLnSpc="1"/>
              <a:lstStyle/>
              <a:p>
                <a:endParaRPr lang="en-US" sz="3555"/>
              </a:p>
            </p:txBody>
          </p:sp>
        </p:grpSp>
        <p:sp>
          <p:nvSpPr>
            <p:cNvPr id="78" name="Freeform 30"/>
            <p:cNvSpPr/>
            <p:nvPr/>
          </p:nvSpPr>
          <p:spPr bwMode="auto">
            <a:xfrm>
              <a:off x="3188580" y="2011231"/>
              <a:ext cx="6184" cy="7730"/>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79" name="Freeform 163"/>
            <p:cNvSpPr/>
            <p:nvPr/>
          </p:nvSpPr>
          <p:spPr bwMode="auto">
            <a:xfrm>
              <a:off x="3426659" y="1318637"/>
              <a:ext cx="27827" cy="24736"/>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80" name="Group 114"/>
            <p:cNvGrpSpPr/>
            <p:nvPr/>
          </p:nvGrpSpPr>
          <p:grpSpPr>
            <a:xfrm>
              <a:off x="538789" y="1131575"/>
              <a:ext cx="2523022" cy="1757767"/>
              <a:chOff x="1585913" y="960438"/>
              <a:chExt cx="2590800" cy="1804987"/>
            </a:xfrm>
            <a:grpFill/>
          </p:grpSpPr>
          <p:sp>
            <p:nvSpPr>
              <p:cNvPr id="203" name="Freeform 21"/>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4" name="Freeform 39"/>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5" name="Freeform 40"/>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6" name="Freeform 41"/>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7" name="Freeform 42"/>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8" name="Freeform 43"/>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9" name="Freeform 44"/>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0" name="Freeform 45"/>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1" name="Freeform 46"/>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2" name="Freeform 47"/>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3" name="Freeform 48"/>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4" name="Freeform 49"/>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solidFill>
                <a:schemeClr val="accent1"/>
              </a:solidFill>
              <a:ln w="9525">
                <a:noFill/>
                <a:round/>
              </a:ln>
            </p:spPr>
            <p:txBody>
              <a:bodyPr vert="horz" wrap="square" lIns="121920" tIns="60960" rIns="121920" bIns="60960" numCol="1" anchor="t" anchorCtr="0" compatLnSpc="1"/>
              <a:lstStyle/>
              <a:p>
                <a:endParaRPr lang="en-US" sz="3555"/>
              </a:p>
            </p:txBody>
          </p:sp>
          <p:sp>
            <p:nvSpPr>
              <p:cNvPr id="215" name="Freeform 50"/>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6" name="Freeform 51"/>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7" name="Freeform 52"/>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8" name="Freeform 53"/>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9" name="Freeform 54"/>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0" name="Freeform 55"/>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1" name="Freeform 56"/>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2" name="Freeform 57"/>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3" name="Freeform 58"/>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4" name="Freeform 59"/>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5" name="Freeform 60"/>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6" name="Freeform 61"/>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ln>
            </p:spPr>
            <p:txBody>
              <a:bodyPr vert="horz" wrap="square" lIns="121920" tIns="60960" rIns="121920" bIns="60960" numCol="1" anchor="t" anchorCtr="0" compatLnSpc="1"/>
              <a:lstStyle/>
              <a:p>
                <a:endParaRPr lang="en-US" sz="3555"/>
              </a:p>
            </p:txBody>
          </p:sp>
          <p:sp>
            <p:nvSpPr>
              <p:cNvPr id="227" name="Freeform 62"/>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8" name="Freeform 63"/>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9" name="Freeform 64"/>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30" name="Freeform 65"/>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1" name="Freeform 66"/>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2" name="Freeform 67"/>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3" name="Freeform 68"/>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4" name="Freeform 69"/>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5" name="Freeform 70"/>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6" name="Freeform 71"/>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ln>
            </p:spPr>
            <p:txBody>
              <a:bodyPr vert="horz" wrap="square" lIns="121920" tIns="60960" rIns="121920" bIns="60960" numCol="1" anchor="t" anchorCtr="0" compatLnSpc="1"/>
              <a:lstStyle/>
              <a:p>
                <a:endParaRPr lang="en-US" sz="3555"/>
              </a:p>
            </p:txBody>
          </p:sp>
          <p:sp>
            <p:nvSpPr>
              <p:cNvPr id="237" name="Freeform 72"/>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8" name="Freeform 73"/>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9" name="Freeform 74"/>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0" name="Freeform 75"/>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1" name="Freeform 76"/>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2" name="Freeform 77"/>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3" name="Freeform 78"/>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4" name="Freeform 79"/>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5" name="Freeform 80"/>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6" name="Freeform 81"/>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7" name="Freeform 82"/>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8" name="Freeform 83"/>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9" name="Freeform 84"/>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0" name="Freeform 85"/>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1" name="Freeform 86"/>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2" name="Freeform 87"/>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3" name="Freeform 88"/>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4" name="Freeform 89"/>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5" name="Freeform 90"/>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6" name="Freeform 91"/>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7" name="Freeform 92"/>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8" name="Freeform 93"/>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9" name="Freeform 94"/>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ln>
            </p:spPr>
            <p:txBody>
              <a:bodyPr vert="horz" wrap="square" lIns="121920" tIns="60960" rIns="121920" bIns="60960" numCol="1" anchor="t" anchorCtr="0" compatLnSpc="1"/>
              <a:lstStyle/>
              <a:p>
                <a:endParaRPr lang="en-US" sz="3555"/>
              </a:p>
            </p:txBody>
          </p:sp>
          <p:sp>
            <p:nvSpPr>
              <p:cNvPr id="260" name="Freeform 95"/>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1" name="Freeform 96"/>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2" name="Freeform 97"/>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3" name="Freeform 98"/>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4" name="Freeform 99"/>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5" name="Freeform 100"/>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98" name="Group 178"/>
            <p:cNvGrpSpPr/>
            <p:nvPr/>
          </p:nvGrpSpPr>
          <p:grpSpPr>
            <a:xfrm>
              <a:off x="3103551" y="1256798"/>
              <a:ext cx="669405" cy="1125467"/>
              <a:chOff x="4219575" y="1089025"/>
              <a:chExt cx="687388" cy="1155701"/>
            </a:xfrm>
            <a:grpFill/>
          </p:grpSpPr>
          <p:sp>
            <p:nvSpPr>
              <p:cNvPr id="188" name="Freeform 36"/>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189" name="Group 343"/>
              <p:cNvGrpSpPr/>
              <p:nvPr/>
            </p:nvGrpSpPr>
            <p:grpSpPr>
              <a:xfrm>
                <a:off x="4219575" y="1089025"/>
                <a:ext cx="687388" cy="1155701"/>
                <a:chOff x="4219575" y="1089025"/>
                <a:chExt cx="687388" cy="1155701"/>
              </a:xfrm>
              <a:grpFill/>
            </p:grpSpPr>
            <p:sp>
              <p:nvSpPr>
                <p:cNvPr id="190" name="Freeform 24"/>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191" name="Freeform 25"/>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92" name="Freeform 26"/>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3" name="Freeform 27"/>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4" name="Freeform 28"/>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5" name="Freeform 29"/>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96" name="Freeform 31"/>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7" name="Freeform 32"/>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8" name="Freeform 33"/>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9" name="Freeform 34"/>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0" name="Freeform 35"/>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1" name="Freeform 37"/>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2" name="Freeform 38"/>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ln>
              </p:spPr>
              <p:txBody>
                <a:bodyPr vert="horz" wrap="square" lIns="121920" tIns="60960" rIns="121920" bIns="60960" numCol="1" anchor="t" anchorCtr="0" compatLnSpc="1"/>
                <a:lstStyle/>
                <a:p>
                  <a:endParaRPr lang="en-US" sz="3555"/>
                </a:p>
              </p:txBody>
            </p:sp>
          </p:grpSp>
        </p:grpSp>
        <p:grpSp>
          <p:nvGrpSpPr>
            <p:cNvPr id="99" name="Group 194"/>
            <p:cNvGrpSpPr/>
            <p:nvPr/>
          </p:nvGrpSpPr>
          <p:grpSpPr>
            <a:xfrm>
              <a:off x="5105582" y="3000651"/>
              <a:ext cx="941496" cy="822457"/>
              <a:chOff x="6275388" y="2879725"/>
              <a:chExt cx="966788" cy="844551"/>
            </a:xfrm>
            <a:grpFill/>
          </p:grpSpPr>
          <p:sp>
            <p:nvSpPr>
              <p:cNvPr id="170" name="Freeform 9"/>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171" name="Group 361"/>
              <p:cNvGrpSpPr/>
              <p:nvPr/>
            </p:nvGrpSpPr>
            <p:grpSpPr>
              <a:xfrm>
                <a:off x="6275388" y="2917825"/>
                <a:ext cx="966788" cy="806451"/>
                <a:chOff x="6275388" y="2917825"/>
                <a:chExt cx="966788" cy="806451"/>
              </a:xfrm>
              <a:grpFill/>
            </p:grpSpPr>
            <p:sp>
              <p:nvSpPr>
                <p:cNvPr id="172" name="Freeform 7"/>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3" name="Freeform 8"/>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74" name="Freeform 10"/>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5" name="Freeform 11"/>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6" name="Freeform 12"/>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7" name="Freeform 13"/>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8" name="Freeform 14"/>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9" name="Freeform 15"/>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0" name="Freeform 16"/>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1" name="Freeform 17"/>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2" name="Freeform 18"/>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183" name="Freeform 19"/>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4" name="Freeform 20"/>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5" name="Freeform 116"/>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6" name="Freeform 117"/>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7" name="Freeform 118"/>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ln>
              </p:spPr>
              <p:txBody>
                <a:bodyPr vert="horz" wrap="square" lIns="121920" tIns="60960" rIns="121920" bIns="60960" numCol="1" anchor="t" anchorCtr="0" compatLnSpc="1"/>
                <a:lstStyle/>
                <a:p>
                  <a:endParaRPr lang="en-US" sz="3555"/>
                </a:p>
              </p:txBody>
            </p:sp>
          </p:grpSp>
        </p:grpSp>
        <p:grpSp>
          <p:nvGrpSpPr>
            <p:cNvPr id="100" name="Group 213"/>
            <p:cNvGrpSpPr/>
            <p:nvPr/>
          </p:nvGrpSpPr>
          <p:grpSpPr>
            <a:xfrm>
              <a:off x="3584348" y="1207327"/>
              <a:ext cx="2773469" cy="1960289"/>
              <a:chOff x="4713288" y="1038225"/>
              <a:chExt cx="2847975" cy="2012950"/>
            </a:xfrm>
            <a:grpFill/>
          </p:grpSpPr>
          <p:sp>
            <p:nvSpPr>
              <p:cNvPr id="101" name="Freeform 101"/>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4" name="Freeform 102"/>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5" name="Freeform 103"/>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6" name="Freeform 104"/>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7" name="Freeform 105"/>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8" name="Freeform 106"/>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9" name="Freeform 107"/>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0" name="Freeform 108"/>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1" name="Freeform 109"/>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2" name="Freeform 110"/>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3" name="Freeform 111"/>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4" name="Freeform 112"/>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5" name="Freeform 113"/>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6" name="Freeform 114"/>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ln>
            </p:spPr>
            <p:txBody>
              <a:bodyPr vert="horz" wrap="square" lIns="121920" tIns="60960" rIns="121920" bIns="60960" numCol="1" anchor="t" anchorCtr="0" compatLnSpc="1"/>
              <a:lstStyle/>
              <a:p>
                <a:endParaRPr lang="en-US" sz="3555"/>
              </a:p>
            </p:txBody>
          </p:sp>
          <p:sp>
            <p:nvSpPr>
              <p:cNvPr id="117" name="Freeform 115"/>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8" name="Freeform 119"/>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ln>
            </p:spPr>
            <p:txBody>
              <a:bodyPr vert="horz" wrap="square" lIns="121920" tIns="60960" rIns="121920" bIns="60960" numCol="1" anchor="t" anchorCtr="0" compatLnSpc="1"/>
              <a:lstStyle/>
              <a:p>
                <a:endParaRPr lang="en-US" sz="3555"/>
              </a:p>
            </p:txBody>
          </p:sp>
          <p:sp>
            <p:nvSpPr>
              <p:cNvPr id="119" name="Freeform 120"/>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0" name="Freeform 121"/>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1" name="Freeform 122"/>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2" name="Freeform 123"/>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ln>
            </p:spPr>
            <p:txBody>
              <a:bodyPr vert="horz" wrap="square" lIns="121920" tIns="60960" rIns="121920" bIns="60960" numCol="1" anchor="t" anchorCtr="0" compatLnSpc="1"/>
              <a:lstStyle/>
              <a:p>
                <a:endParaRPr lang="en-US" sz="3555"/>
              </a:p>
            </p:txBody>
          </p:sp>
          <p:sp>
            <p:nvSpPr>
              <p:cNvPr id="123" name="Freeform 124"/>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4" name="Freeform 125"/>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5" name="Freeform 126"/>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6" name="Freeform 127"/>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7" name="Freeform 128"/>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8" name="Freeform 129"/>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9" name="Freeform 130"/>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0" name="Freeform 131"/>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1" name="Freeform 132"/>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2" name="Freeform 133"/>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3" name="Freeform 134"/>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4" name="Freeform 135"/>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5" name="Freeform 136"/>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6" name="Freeform 137"/>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7" name="Freeform 138"/>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8" name="Freeform 139"/>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9" name="Freeform 140"/>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0" name="Freeform 141"/>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1" name="Freeform 142"/>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2" name="Freeform 143"/>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3" name="Freeform 144"/>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4" name="Freeform 145"/>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5" name="Freeform 146"/>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6" name="Freeform 147"/>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rgbClr val="FA8170"/>
                  </a:solidFill>
                </a:endParaRPr>
              </a:p>
            </p:txBody>
          </p:sp>
          <p:sp>
            <p:nvSpPr>
              <p:cNvPr id="147" name="Freeform 148"/>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8" name="Freeform 149"/>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9" name="Freeform 150"/>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0" name="Freeform 151"/>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1" name="Freeform 152"/>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2" name="Freeform 153"/>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3" name="Freeform 154"/>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4" name="Freeform 155"/>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5" name="Freeform 156"/>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6" name="Freeform 157"/>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7" name="Freeform 158"/>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8" name="Freeform 159"/>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9" name="Freeform 160"/>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0" name="Freeform 161"/>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1" name="Freeform 162"/>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2" name="Freeform 164"/>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3" name="Freeform 165"/>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4" name="Freeform 166"/>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5" name="Freeform 167"/>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6" name="Freeform 168"/>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7" name="Freeform 169"/>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8" name="Freeform 170"/>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9" name="Freeform 171"/>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ln>
            </p:spPr>
            <p:txBody>
              <a:bodyPr vert="horz" wrap="square" lIns="121920" tIns="60960" rIns="121920" bIns="60960" numCol="1" anchor="t" anchorCtr="0" compatLnSpc="1"/>
              <a:lstStyle/>
              <a:p>
                <a:endParaRPr lang="en-US" sz="3555"/>
              </a:p>
            </p:txBody>
          </p:sp>
        </p:grpSp>
      </p:grpSp>
      <p:sp>
        <p:nvSpPr>
          <p:cNvPr id="270" name="TextBox 107"/>
          <p:cNvSpPr txBox="1"/>
          <p:nvPr/>
        </p:nvSpPr>
        <p:spPr>
          <a:xfrm>
            <a:off x="955602" y="5501118"/>
            <a:ext cx="10454789" cy="1382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a:lnSpc>
                <a:spcPct val="150000"/>
              </a:lnSpc>
            </a:pPr>
            <a:r>
              <a:rPr lang="en-US" altLang="zh-CN">
                <a:solidFill>
                  <a:schemeClr val="tx1">
                    <a:lumMod val="75000"/>
                    <a:lumOff val="25000"/>
                  </a:schemeClr>
                </a:solidFill>
                <a:sym typeface="+mn-ea"/>
              </a:rPr>
              <a:t>Lorem ipsum dolor sit amet, consectetur adipiscing elit. Donec luctus nibh sit amet sem vulputate venenatis bibendum orci pulvinar. Lorem ipsum dolor sit amet, consectetur adipiscing elit. Donec luctus nibh sit amet sem vulputate venenatis bibendum orci pulvinar. </a:t>
            </a:r>
            <a:endParaRPr kumimoji="0" lang="zh-CN" altLang="en-US"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sym typeface="思源黑体" panose="020B0500000000000000" pitchFamily="34" charset="-122"/>
            </a:endParaRPr>
          </a:p>
          <a:p>
            <a:pPr>
              <a:lnSpc>
                <a:spcPct val="150000"/>
              </a:lnSpc>
            </a:pPr>
            <a:endParaRPr lang="zh-CN" altLang="en-US" dirty="0">
              <a:sym typeface="微软雅黑" panose="020B0503020204020204" charset="-122"/>
            </a:endParaRPr>
          </a:p>
        </p:txBody>
      </p:sp>
      <p:sp>
        <p:nvSpPr>
          <p:cNvPr id="271" name="矩形 270"/>
          <p:cNvSpPr>
            <a:spLocks noChangeArrowheads="1"/>
          </p:cNvSpPr>
          <p:nvPr/>
        </p:nvSpPr>
        <p:spPr bwMode="auto">
          <a:xfrm>
            <a:off x="8661498" y="1838684"/>
            <a:ext cx="2984431" cy="690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50000"/>
              </a:lnSpc>
            </a:pPr>
            <a:r>
              <a:rPr lang="en-US" altLang="zh-CN" sz="1300">
                <a:solidFill>
                  <a:schemeClr val="tx1">
                    <a:lumMod val="75000"/>
                    <a:lumOff val="25000"/>
                  </a:schemeClr>
                </a:solidFill>
                <a:latin typeface="微软雅黑" panose="020B0503020204020204" charset="-122"/>
                <a:ea typeface="微软雅黑" panose="020B0503020204020204" charset="-122"/>
                <a:sym typeface="+mn-ea"/>
              </a:rPr>
              <a:t>Lorem ipsum dolor sit amet, consectetur adipiscing elit. </a:t>
            </a:r>
            <a:endParaRPr lang="zh-CN" altLang="en-US" sz="1300" dirty="0">
              <a:solidFill>
                <a:schemeClr val="tx1">
                  <a:lumMod val="65000"/>
                  <a:lumOff val="35000"/>
                </a:schemeClr>
              </a:solidFill>
            </a:endParaRPr>
          </a:p>
        </p:txBody>
      </p:sp>
      <p:grpSp>
        <p:nvGrpSpPr>
          <p:cNvPr id="11" name="组合 10"/>
          <p:cNvGrpSpPr/>
          <p:nvPr/>
        </p:nvGrpSpPr>
        <p:grpSpPr>
          <a:xfrm>
            <a:off x="7386770" y="2391771"/>
            <a:ext cx="683911" cy="684000"/>
            <a:chOff x="7381295" y="2358084"/>
            <a:chExt cx="647999" cy="648000"/>
          </a:xfrm>
        </p:grpSpPr>
        <p:sp>
          <p:nvSpPr>
            <p:cNvPr id="12" name="Oval 58"/>
            <p:cNvSpPr>
              <a:spLocks noChangeAspect="1"/>
            </p:cNvSpPr>
            <p:nvPr/>
          </p:nvSpPr>
          <p:spPr>
            <a:xfrm>
              <a:off x="7381295" y="2358084"/>
              <a:ext cx="647999"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5" name="Freeform 173"/>
            <p:cNvSpPr>
              <a:spLocks noChangeAspect="1" noEditPoints="1"/>
            </p:cNvSpPr>
            <p:nvPr/>
          </p:nvSpPr>
          <p:spPr bwMode="auto">
            <a:xfrm>
              <a:off x="7561057" y="2510281"/>
              <a:ext cx="305892" cy="32618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13" name="组合 12"/>
          <p:cNvGrpSpPr/>
          <p:nvPr/>
        </p:nvGrpSpPr>
        <p:grpSpPr>
          <a:xfrm>
            <a:off x="6381425" y="3704568"/>
            <a:ext cx="683911" cy="684000"/>
            <a:chOff x="6361541" y="3481431"/>
            <a:chExt cx="647999" cy="648000"/>
          </a:xfrm>
        </p:grpSpPr>
        <p:sp>
          <p:nvSpPr>
            <p:cNvPr id="14" name="Oval 61"/>
            <p:cNvSpPr>
              <a:spLocks noChangeAspect="1"/>
            </p:cNvSpPr>
            <p:nvPr/>
          </p:nvSpPr>
          <p:spPr>
            <a:xfrm>
              <a:off x="6361541" y="3481431"/>
              <a:ext cx="647999"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8" name="Freeform 122"/>
            <p:cNvSpPr>
              <a:spLocks noChangeAspect="1" noEditPoints="1"/>
            </p:cNvSpPr>
            <p:nvPr/>
          </p:nvSpPr>
          <p:spPr bwMode="auto">
            <a:xfrm>
              <a:off x="6579369" y="3642337"/>
              <a:ext cx="212342" cy="326189"/>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22" name="组合 21"/>
          <p:cNvGrpSpPr/>
          <p:nvPr/>
        </p:nvGrpSpPr>
        <p:grpSpPr>
          <a:xfrm>
            <a:off x="7889443" y="1735372"/>
            <a:ext cx="683911" cy="684000"/>
            <a:chOff x="7869756" y="1796411"/>
            <a:chExt cx="647999" cy="648000"/>
          </a:xfrm>
        </p:grpSpPr>
        <p:sp>
          <p:nvSpPr>
            <p:cNvPr id="23" name="Oval 51"/>
            <p:cNvSpPr>
              <a:spLocks noChangeAspect="1"/>
            </p:cNvSpPr>
            <p:nvPr/>
          </p:nvSpPr>
          <p:spPr>
            <a:xfrm>
              <a:off x="7869756" y="1796411"/>
              <a:ext cx="647999"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1" name="Freeform 357"/>
            <p:cNvSpPr>
              <a:spLocks noChangeAspect="1" noEditPoints="1"/>
            </p:cNvSpPr>
            <p:nvPr/>
          </p:nvSpPr>
          <p:spPr bwMode="auto">
            <a:xfrm>
              <a:off x="8001693" y="1984331"/>
              <a:ext cx="384125" cy="27216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24" name="组合 23"/>
          <p:cNvGrpSpPr/>
          <p:nvPr/>
        </p:nvGrpSpPr>
        <p:grpSpPr>
          <a:xfrm>
            <a:off x="6884097" y="3048170"/>
            <a:ext cx="683911" cy="684000"/>
            <a:chOff x="6920225" y="2919757"/>
            <a:chExt cx="647999" cy="648000"/>
          </a:xfrm>
        </p:grpSpPr>
        <p:sp>
          <p:nvSpPr>
            <p:cNvPr id="25" name="Oval 60"/>
            <p:cNvSpPr>
              <a:spLocks noChangeAspect="1"/>
            </p:cNvSpPr>
            <p:nvPr/>
          </p:nvSpPr>
          <p:spPr>
            <a:xfrm>
              <a:off x="6920225" y="2919757"/>
              <a:ext cx="647999"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4" name="Freeform 359"/>
            <p:cNvSpPr>
              <a:spLocks noChangeAspect="1" noEditPoints="1"/>
            </p:cNvSpPr>
            <p:nvPr/>
          </p:nvSpPr>
          <p:spPr bwMode="auto">
            <a:xfrm>
              <a:off x="7114190" y="3071954"/>
              <a:ext cx="260069" cy="326189"/>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sp>
        <p:nvSpPr>
          <p:cNvPr id="285" name="矩形 284"/>
          <p:cNvSpPr>
            <a:spLocks noChangeArrowheads="1"/>
          </p:cNvSpPr>
          <p:nvPr/>
        </p:nvSpPr>
        <p:spPr bwMode="auto">
          <a:xfrm>
            <a:off x="8157787" y="2495447"/>
            <a:ext cx="2984431" cy="690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50000"/>
              </a:lnSpc>
            </a:pPr>
            <a:r>
              <a:rPr lang="en-US" altLang="zh-CN" sz="1300">
                <a:solidFill>
                  <a:schemeClr val="tx1">
                    <a:lumMod val="75000"/>
                    <a:lumOff val="25000"/>
                  </a:schemeClr>
                </a:solidFill>
                <a:latin typeface="微软雅黑" panose="020B0503020204020204" charset="-122"/>
                <a:ea typeface="微软雅黑" panose="020B0503020204020204" charset="-122"/>
                <a:sym typeface="+mn-ea"/>
              </a:rPr>
              <a:t>Lorem ipsum dolor sit amet, consectetur adipiscing elit. </a:t>
            </a:r>
            <a:endParaRPr lang="zh-CN" altLang="en-US" sz="1300" dirty="0">
              <a:solidFill>
                <a:schemeClr val="tx1">
                  <a:lumMod val="65000"/>
                  <a:lumOff val="35000"/>
                </a:schemeClr>
              </a:solidFill>
            </a:endParaRPr>
          </a:p>
        </p:txBody>
      </p:sp>
      <p:sp>
        <p:nvSpPr>
          <p:cNvPr id="286" name="矩形 285"/>
          <p:cNvSpPr>
            <a:spLocks noChangeArrowheads="1"/>
          </p:cNvSpPr>
          <p:nvPr/>
        </p:nvSpPr>
        <p:spPr bwMode="auto">
          <a:xfrm>
            <a:off x="7654074" y="3152210"/>
            <a:ext cx="2984431" cy="690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50000"/>
              </a:lnSpc>
            </a:pPr>
            <a:r>
              <a:rPr lang="en-US" altLang="zh-CN" sz="1300">
                <a:solidFill>
                  <a:schemeClr val="tx1">
                    <a:lumMod val="75000"/>
                    <a:lumOff val="25000"/>
                  </a:schemeClr>
                </a:solidFill>
                <a:latin typeface="微软雅黑" panose="020B0503020204020204" charset="-122"/>
                <a:ea typeface="微软雅黑" panose="020B0503020204020204" charset="-122"/>
                <a:sym typeface="+mn-ea"/>
              </a:rPr>
              <a:t>Lorem ipsum dolor sit amet, consectetur adipiscing elit. </a:t>
            </a:r>
            <a:endParaRPr lang="zh-CN" altLang="en-US" sz="1300" dirty="0">
              <a:solidFill>
                <a:schemeClr val="tx1">
                  <a:lumMod val="65000"/>
                  <a:lumOff val="35000"/>
                </a:schemeClr>
              </a:solidFill>
            </a:endParaRPr>
          </a:p>
        </p:txBody>
      </p:sp>
      <p:sp>
        <p:nvSpPr>
          <p:cNvPr id="287" name="矩形 286"/>
          <p:cNvSpPr>
            <a:spLocks noChangeArrowheads="1"/>
          </p:cNvSpPr>
          <p:nvPr/>
        </p:nvSpPr>
        <p:spPr bwMode="auto">
          <a:xfrm>
            <a:off x="7150362" y="3808974"/>
            <a:ext cx="2984431" cy="690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50000"/>
              </a:lnSpc>
            </a:pPr>
            <a:r>
              <a:rPr lang="en-US" altLang="zh-CN" sz="1300">
                <a:solidFill>
                  <a:schemeClr val="tx1">
                    <a:lumMod val="75000"/>
                    <a:lumOff val="25000"/>
                  </a:schemeClr>
                </a:solidFill>
                <a:latin typeface="微软雅黑" panose="020B0503020204020204" charset="-122"/>
                <a:ea typeface="微软雅黑" panose="020B0503020204020204" charset="-122"/>
                <a:sym typeface="+mn-ea"/>
              </a:rPr>
              <a:t>Lorem ipsum dolor sit amet, consectetur adipiscing elit. </a:t>
            </a:r>
            <a:endParaRPr lang="zh-CN" altLang="en-US" sz="13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纯牛奶"/>
          <p:cNvPicPr>
            <a:picLocks noChangeAspect="1"/>
          </p:cNvPicPr>
          <p:nvPr/>
        </p:nvPicPr>
        <p:blipFill>
          <a:blip r:embed="rId1"/>
          <a:srcRect t="57416"/>
          <a:stretch>
            <a:fillRect/>
          </a:stretch>
        </p:blipFill>
        <p:spPr>
          <a:xfrm>
            <a:off x="0" y="0"/>
            <a:ext cx="12192635" cy="6922770"/>
          </a:xfrm>
          <a:prstGeom prst="rect">
            <a:avLst/>
          </a:prstGeom>
        </p:spPr>
      </p:pic>
      <p:sp>
        <p:nvSpPr>
          <p:cNvPr id="18" name="Rectangle: Rounded Corners 1"/>
          <p:cNvSpPr/>
          <p:nvPr/>
        </p:nvSpPr>
        <p:spPr>
          <a:xfrm>
            <a:off x="1117442" y="1352550"/>
            <a:ext cx="9957116" cy="4645730"/>
          </a:xfrm>
          <a:prstGeom prst="roundRect">
            <a:avLst>
              <a:gd name="adj" fmla="val 1464"/>
            </a:avLst>
          </a:prstGeom>
          <a:solidFill>
            <a:schemeClr val="bg1"/>
          </a:solidFill>
          <a:ln>
            <a:noFill/>
          </a:ln>
          <a:effectLst>
            <a:outerShdw blurRad="965200" dist="368300" dir="5400000" sx="89000" sy="89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5" name="Freeform: Shape 6"/>
          <p:cNvSpPr/>
          <p:nvPr/>
        </p:nvSpPr>
        <p:spPr>
          <a:xfrm>
            <a:off x="2319620" y="2532007"/>
            <a:ext cx="2024852" cy="2274426"/>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489AE2"/>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 name="文本框 20"/>
          <p:cNvSpPr txBox="1"/>
          <p:nvPr/>
        </p:nvSpPr>
        <p:spPr>
          <a:xfrm>
            <a:off x="5288869" y="2532007"/>
            <a:ext cx="3989886" cy="706755"/>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4000" b="1" noProof="0" dirty="0">
                <a:ln>
                  <a:noFill/>
                </a:ln>
                <a:solidFill>
                  <a:schemeClr val="tx1">
                    <a:lumMod val="75000"/>
                    <a:lumOff val="25000"/>
                  </a:schemeClr>
                </a:solidFill>
                <a:uLnTx/>
                <a:uFillTx/>
                <a:latin typeface="思源黑体" panose="020B0500000000000000" pitchFamily="34" charset="-122"/>
                <a:ea typeface="思源黑体" panose="020B0500000000000000" pitchFamily="34" charset="-122"/>
                <a:sym typeface="思源黑体" panose="020B0500000000000000" pitchFamily="34" charset="-122"/>
              </a:rPr>
              <a:t>输入标题</a:t>
            </a:r>
            <a:endParaRPr kumimoji="0" lang="zh-CN" altLang="en-US" sz="4000" b="1" i="0" u="none" strike="noStrike" kern="1200" cap="none" spc="0" normalizeH="0" baseline="0" noProof="0" dirty="0">
              <a:ln>
                <a:noFill/>
              </a:ln>
              <a:solidFill>
                <a:schemeClr val="tx1">
                  <a:lumMod val="75000"/>
                  <a:lumOff val="25000"/>
                </a:schemeClr>
              </a:solidFill>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 name="TextBox 1164" descr="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
          <p:cNvSpPr txBox="1"/>
          <p:nvPr/>
        </p:nvSpPr>
        <p:spPr>
          <a:xfrm>
            <a:off x="5288869" y="3254159"/>
            <a:ext cx="3989887" cy="27699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R</a:t>
            </a:r>
            <a:r>
              <a:rPr kumimoji="0" lang="en-US" altLang="zh-CN"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eport</a:t>
            </a:r>
            <a:r>
              <a:rPr kumimoji="0" lang="id-ID"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Presentation</a:t>
            </a:r>
            <a:endParaRPr kumimoji="0" lang="id-ID"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PA-文本框 9"/>
          <p:cNvSpPr txBox="1"/>
          <p:nvPr>
            <p:custDataLst>
              <p:tags r:id="rId2"/>
            </p:custDataLst>
          </p:nvPr>
        </p:nvSpPr>
        <p:spPr>
          <a:xfrm>
            <a:off x="5288869" y="3677969"/>
            <a:ext cx="4307168" cy="102919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bg1">
                    <a:lumMod val="65000"/>
                  </a:schemeClr>
                </a:solidFill>
                <a:latin typeface="思源黑体" panose="020B0500000000000000" pitchFamily="34" charset="-122"/>
                <a:ea typeface="思源黑体" panose="020B0500000000000000" pitchFamily="34" charset="-122"/>
                <a:sym typeface="思源黑体" panose="020B0500000000000000"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dirty="0">
              <a:solidFill>
                <a:schemeClr val="bg1">
                  <a:lumMod val="65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4" name="TextBox 11"/>
          <p:cNvSpPr txBox="1"/>
          <p:nvPr/>
        </p:nvSpPr>
        <p:spPr>
          <a:xfrm flipH="1">
            <a:off x="2492664" y="3069055"/>
            <a:ext cx="1678764" cy="1198880"/>
          </a:xfrm>
          <a:prstGeom prst="rect">
            <a:avLst/>
          </a:prstGeom>
          <a:noFill/>
        </p:spPr>
        <p:txBody>
          <a:bodyPr wrap="square" rtlCol="0">
            <a:spAutoFit/>
          </a:bodyPr>
          <a:lstStyle/>
          <a:p>
            <a:pPr algn="ctr"/>
            <a:r>
              <a:rPr lang="en-US" sz="72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03</a:t>
            </a:r>
            <a:endParaRPr lang="id-ID" sz="72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6" name="Freeform: Shape 35"/>
          <p:cNvSpPr/>
          <p:nvPr/>
        </p:nvSpPr>
        <p:spPr>
          <a:xfrm>
            <a:off x="711593" y="655672"/>
            <a:ext cx="1487926" cy="1495840"/>
          </a:xfrm>
          <a:custGeom>
            <a:avLst/>
            <a:gdLst>
              <a:gd name="connsiteX0" fmla="*/ 2414562 w 6821714"/>
              <a:gd name="connsiteY0" fmla="*/ 0 h 6857998"/>
              <a:gd name="connsiteX1" fmla="*/ 4407154 w 6821714"/>
              <a:gd name="connsiteY1" fmla="*/ 0 h 6857998"/>
              <a:gd name="connsiteX2" fmla="*/ 4506974 w 6821714"/>
              <a:gd name="connsiteY2" fmla="*/ 49899 h 6857998"/>
              <a:gd name="connsiteX3" fmla="*/ 6375193 w 6821714"/>
              <a:gd name="connsiteY3" fmla="*/ 983787 h 6857998"/>
              <a:gd name="connsiteX4" fmla="*/ 6821714 w 6821714"/>
              <a:gd name="connsiteY4" fmla="*/ 1706694 h 6857998"/>
              <a:gd name="connsiteX5" fmla="*/ 6821714 w 6821714"/>
              <a:gd name="connsiteY5" fmla="*/ 5151307 h 6857998"/>
              <a:gd name="connsiteX6" fmla="*/ 6375193 w 6821714"/>
              <a:gd name="connsiteY6" fmla="*/ 5874213 h 6857998"/>
              <a:gd name="connsiteX7" fmla="*/ 4436877 w 6821714"/>
              <a:gd name="connsiteY7" fmla="*/ 6843142 h 6857998"/>
              <a:gd name="connsiteX8" fmla="*/ 4407158 w 6821714"/>
              <a:gd name="connsiteY8" fmla="*/ 6857998 h 6857998"/>
              <a:gd name="connsiteX9" fmla="*/ 2414557 w 6821714"/>
              <a:gd name="connsiteY9" fmla="*/ 6857998 h 6857998"/>
              <a:gd name="connsiteX10" fmla="*/ 2314741 w 6821714"/>
              <a:gd name="connsiteY10" fmla="*/ 6808102 h 6857998"/>
              <a:gd name="connsiteX11" fmla="*/ 446525 w 6821714"/>
              <a:gd name="connsiteY11" fmla="*/ 5874213 h 6857998"/>
              <a:gd name="connsiteX12" fmla="*/ 0 w 6821714"/>
              <a:gd name="connsiteY12" fmla="*/ 5151307 h 6857998"/>
              <a:gd name="connsiteX13" fmla="*/ 0 w 6821714"/>
              <a:gd name="connsiteY13" fmla="*/ 1706694 h 6857998"/>
              <a:gd name="connsiteX14" fmla="*/ 446525 w 6821714"/>
              <a:gd name="connsiteY14" fmla="*/ 983787 h 6857998"/>
              <a:gd name="connsiteX15" fmla="*/ 2384838 w 6821714"/>
              <a:gd name="connsiteY15" fmla="*/ 1485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1714" h="6857998">
                <a:moveTo>
                  <a:pt x="2414562" y="0"/>
                </a:moveTo>
                <a:lnTo>
                  <a:pt x="4407154" y="0"/>
                </a:lnTo>
                <a:lnTo>
                  <a:pt x="4506974" y="49899"/>
                </a:lnTo>
                <a:cubicBezTo>
                  <a:pt x="4892508" y="242620"/>
                  <a:pt x="5479987" y="536290"/>
                  <a:pt x="6375193" y="983787"/>
                </a:cubicBezTo>
                <a:cubicBezTo>
                  <a:pt x="6648866" y="1122034"/>
                  <a:pt x="6821714" y="1401404"/>
                  <a:pt x="6821714" y="1706694"/>
                </a:cubicBezTo>
                <a:cubicBezTo>
                  <a:pt x="6821714" y="1706694"/>
                  <a:pt x="6821714" y="1706694"/>
                  <a:pt x="6821714" y="5151307"/>
                </a:cubicBezTo>
                <a:cubicBezTo>
                  <a:pt x="6821714" y="5456597"/>
                  <a:pt x="6648866" y="5735970"/>
                  <a:pt x="6375193" y="5874213"/>
                </a:cubicBezTo>
                <a:cubicBezTo>
                  <a:pt x="6375193" y="5874213"/>
                  <a:pt x="6375193" y="5874213"/>
                  <a:pt x="4436877" y="6843142"/>
                </a:cubicBezTo>
                <a:lnTo>
                  <a:pt x="4407158" y="6857998"/>
                </a:lnTo>
                <a:lnTo>
                  <a:pt x="2414557" y="6857998"/>
                </a:lnTo>
                <a:lnTo>
                  <a:pt x="2314741" y="6808102"/>
                </a:lnTo>
                <a:cubicBezTo>
                  <a:pt x="1929209" y="6615381"/>
                  <a:pt x="1341730" y="6321711"/>
                  <a:pt x="446525" y="5874213"/>
                </a:cubicBezTo>
                <a:cubicBezTo>
                  <a:pt x="172848" y="5735970"/>
                  <a:pt x="0" y="5456597"/>
                  <a:pt x="0" y="5151307"/>
                </a:cubicBezTo>
                <a:cubicBezTo>
                  <a:pt x="0" y="5151307"/>
                  <a:pt x="0" y="5151307"/>
                  <a:pt x="0" y="1706694"/>
                </a:cubicBezTo>
                <a:cubicBezTo>
                  <a:pt x="0" y="1401404"/>
                  <a:pt x="172848" y="1122034"/>
                  <a:pt x="446525" y="983787"/>
                </a:cubicBezTo>
                <a:cubicBezTo>
                  <a:pt x="446525" y="983787"/>
                  <a:pt x="446525" y="983787"/>
                  <a:pt x="2384838" y="14858"/>
                </a:cubicBezTo>
                <a:close/>
              </a:path>
            </a:pathLst>
          </a:custGeom>
          <a:gradFill>
            <a:gsLst>
              <a:gs pos="0">
                <a:schemeClr val="accent1">
                  <a:alpha val="8000"/>
                </a:schemeClr>
              </a:gs>
              <a:gs pos="100000">
                <a:schemeClr val="accent2">
                  <a:alpha val="8000"/>
                </a:schemeClr>
              </a:gs>
            </a:gsLst>
            <a:lin ang="2700000" scaled="1"/>
          </a:gra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7" descr="iPhone-6-Flat-Mockup---Black.p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406876" y="820779"/>
            <a:ext cx="2898232" cy="5430950"/>
          </a:xfrm>
          <a:prstGeom prst="rect">
            <a:avLst/>
          </a:prstGeom>
        </p:spPr>
      </p:pic>
      <p:sp>
        <p:nvSpPr>
          <p:cNvPr id="29" name="任意形状 16"/>
          <p:cNvSpPr/>
          <p:nvPr/>
        </p:nvSpPr>
        <p:spPr>
          <a:xfrm>
            <a:off x="8653888" y="1581787"/>
            <a:ext cx="2457025" cy="3984306"/>
          </a:xfrm>
          <a:custGeom>
            <a:avLst/>
            <a:gdLst>
              <a:gd name="connsiteX0" fmla="*/ 0 w 4638101"/>
              <a:gd name="connsiteY0" fmla="*/ 0 h 2610997"/>
              <a:gd name="connsiteX1" fmla="*/ 4638101 w 4638101"/>
              <a:gd name="connsiteY1" fmla="*/ 0 h 2610997"/>
              <a:gd name="connsiteX2" fmla="*/ 4638101 w 4638101"/>
              <a:gd name="connsiteY2" fmla="*/ 2610997 h 2610997"/>
              <a:gd name="connsiteX3" fmla="*/ 0 w 4638101"/>
              <a:gd name="connsiteY3" fmla="*/ 2610997 h 2610997"/>
            </a:gdLst>
            <a:ahLst/>
            <a:cxnLst>
              <a:cxn ang="0">
                <a:pos x="connsiteX0" y="connsiteY0"/>
              </a:cxn>
              <a:cxn ang="0">
                <a:pos x="connsiteX1" y="connsiteY1"/>
              </a:cxn>
              <a:cxn ang="0">
                <a:pos x="connsiteX2" y="connsiteY2"/>
              </a:cxn>
              <a:cxn ang="0">
                <a:pos x="connsiteX3" y="connsiteY3"/>
              </a:cxn>
            </a:cxnLst>
            <a:rect l="l" t="t" r="r" b="b"/>
            <a:pathLst>
              <a:path w="4638101" h="2610997">
                <a:moveTo>
                  <a:pt x="0" y="0"/>
                </a:moveTo>
                <a:lnTo>
                  <a:pt x="4638101" y="0"/>
                </a:lnTo>
                <a:lnTo>
                  <a:pt x="4638101" y="2610997"/>
                </a:lnTo>
                <a:lnTo>
                  <a:pt x="0" y="2610997"/>
                </a:lnTo>
                <a:close/>
              </a:path>
            </a:pathLst>
          </a:custGeom>
          <a:blipFill>
            <a:blip r:embed="rId2"/>
            <a:stretch>
              <a:fillRect l="-7362" r="-7362"/>
            </a:stretch>
          </a:blip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思源黑体" panose="020B0500000000000000" pitchFamily="34" charset="-122"/>
              <a:ea typeface="思源黑体" panose="020B0500000000000000" pitchFamily="34" charset="-122"/>
              <a:cs typeface="Calibri" panose="020F0502020204030204"/>
              <a:sym typeface="思源黑体" panose="020B0500000000000000" pitchFamily="34" charset="-122"/>
            </a:endParaRPr>
          </a:p>
        </p:txBody>
      </p:sp>
      <p:grpSp>
        <p:nvGrpSpPr>
          <p:cNvPr id="32" name="组合 31"/>
          <p:cNvGrpSpPr/>
          <p:nvPr/>
        </p:nvGrpSpPr>
        <p:grpSpPr>
          <a:xfrm>
            <a:off x="288507" y="284300"/>
            <a:ext cx="4488035" cy="581870"/>
            <a:chOff x="778727" y="226515"/>
            <a:chExt cx="4488035" cy="581870"/>
          </a:xfrm>
        </p:grpSpPr>
        <p:grpSp>
          <p:nvGrpSpPr>
            <p:cNvPr id="33" name="组合 32"/>
            <p:cNvGrpSpPr/>
            <p:nvPr/>
          </p:nvGrpSpPr>
          <p:grpSpPr>
            <a:xfrm>
              <a:off x="1302132" y="226515"/>
              <a:ext cx="3964630" cy="581870"/>
              <a:chOff x="933164" y="226516"/>
              <a:chExt cx="3964630" cy="581870"/>
            </a:xfrm>
          </p:grpSpPr>
          <p:sp>
            <p:nvSpPr>
              <p:cNvPr id="37" name="文本框 49"/>
              <p:cNvSpPr txBox="1"/>
              <p:nvPr/>
            </p:nvSpPr>
            <p:spPr>
              <a:xfrm>
                <a:off x="933164" y="226516"/>
                <a:ext cx="2477770" cy="372110"/>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点击添加相关标题文字</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sp>
            <p:nvSpPr>
              <p:cNvPr id="38" name="文本框 50"/>
              <p:cNvSpPr txBox="1"/>
              <p:nvPr/>
            </p:nvSpPr>
            <p:spPr>
              <a:xfrm>
                <a:off x="933164" y="526344"/>
                <a:ext cx="3964630" cy="282042"/>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ADD RELATED TITLE WORDS</a:t>
                </a:r>
                <a:endPar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grpSp>
        <p:sp>
          <p:nvSpPr>
            <p:cNvPr id="36" name="Freeform: Shape 6"/>
            <p:cNvSpPr/>
            <p:nvPr/>
          </p:nvSpPr>
          <p:spPr>
            <a:xfrm>
              <a:off x="778727" y="226515"/>
              <a:ext cx="474980" cy="534035"/>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1F80E0"/>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tx1">
                    <a:lumMod val="75000"/>
                    <a:lumOff val="25000"/>
                    <a:alpha val="40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5" name="组合 4"/>
          <p:cNvGrpSpPr/>
          <p:nvPr/>
        </p:nvGrpSpPr>
        <p:grpSpPr>
          <a:xfrm>
            <a:off x="624840" y="1964683"/>
            <a:ext cx="7054305" cy="3918432"/>
            <a:chOff x="1257" y="3748"/>
            <a:chExt cx="7769" cy="4315"/>
          </a:xfrm>
        </p:grpSpPr>
        <p:grpSp>
          <p:nvGrpSpPr>
            <p:cNvPr id="29704" name="组合 11"/>
            <p:cNvGrpSpPr/>
            <p:nvPr/>
          </p:nvGrpSpPr>
          <p:grpSpPr bwMode="auto">
            <a:xfrm>
              <a:off x="1402" y="3748"/>
              <a:ext cx="7624" cy="690"/>
              <a:chOff x="5383369" y="1584101"/>
              <a:chExt cx="4842456" cy="437882"/>
            </a:xfrm>
          </p:grpSpPr>
          <p:sp>
            <p:nvSpPr>
              <p:cNvPr id="13" name="矩形 12"/>
              <p:cNvSpPr/>
              <p:nvPr/>
            </p:nvSpPr>
            <p:spPr>
              <a:xfrm>
                <a:off x="5383369" y="1584101"/>
                <a:ext cx="1919518" cy="437882"/>
              </a:xfrm>
              <a:prstGeom prst="rect">
                <a:avLst/>
              </a:prstGeom>
              <a:solidFill>
                <a:srgbClr val="1F8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latin typeface="+mn-ea"/>
                    <a:cs typeface="+mn-ea"/>
                  </a:rPr>
                  <a:t>点击添加文字</a:t>
                </a:r>
                <a:endParaRPr lang="zh-CN" altLang="en-US" b="1" dirty="0">
                  <a:latin typeface="+mn-ea"/>
                  <a:cs typeface="+mn-ea"/>
                </a:endParaRPr>
              </a:p>
            </p:txBody>
          </p:sp>
          <p:cxnSp>
            <p:nvCxnSpPr>
              <p:cNvPr id="14" name="直接连接符 13"/>
              <p:cNvCxnSpPr/>
              <p:nvPr/>
            </p:nvCxnSpPr>
            <p:spPr>
              <a:xfrm>
                <a:off x="7147294" y="1993534"/>
                <a:ext cx="30785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9705" name="TextBox 10"/>
            <p:cNvSpPr txBox="1">
              <a:spLocks noChangeArrowheads="1"/>
            </p:cNvSpPr>
            <p:nvPr/>
          </p:nvSpPr>
          <p:spPr bwMode="auto">
            <a:xfrm>
              <a:off x="1257" y="4605"/>
              <a:ext cx="7404" cy="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en-US" altLang="zh-CN" sz="140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adipiscing elit. Aenean commodo ligula eget dolor. Lorem ipsum dolor sit amet, consectetuer adipiscing elit. Aenean commodo ligula eget dolor. Lorem ipsum dolor sit amet, consectetuer adipiscing elit. Aenean commodo ligula eget dolor. </a:t>
              </a:r>
              <a:endParaRPr lang="en-US" altLang="zh-CN" sz="1400">
                <a:solidFill>
                  <a:schemeClr val="tx1">
                    <a:lumMod val="75000"/>
                    <a:lumOff val="25000"/>
                  </a:schemeClr>
                </a:solidFill>
                <a:latin typeface="微软雅黑" panose="020B0503020204020204" charset="-122"/>
                <a:ea typeface="微软雅黑" panose="020B0503020204020204" charset="-122"/>
              </a:endParaRPr>
            </a:p>
            <a:p>
              <a:endParaRPr lang="en-US" altLang="zh-CN" sz="1400">
                <a:solidFill>
                  <a:schemeClr val="tx1">
                    <a:lumMod val="75000"/>
                    <a:lumOff val="25000"/>
                  </a:schemeClr>
                </a:solidFill>
                <a:latin typeface="微软雅黑" panose="020B0503020204020204" charset="-122"/>
                <a:ea typeface="微软雅黑" panose="020B0503020204020204" charset="-122"/>
              </a:endParaRPr>
            </a:p>
            <a:p>
              <a:endParaRPr lang="en-US" altLang="zh-CN" sz="1400">
                <a:solidFill>
                  <a:schemeClr val="tx1">
                    <a:lumMod val="75000"/>
                    <a:lumOff val="25000"/>
                  </a:schemeClr>
                </a:solidFill>
                <a:latin typeface="微软雅黑" panose="020B0503020204020204" charset="-122"/>
                <a:ea typeface="微软雅黑" panose="020B0503020204020204" charset="-122"/>
              </a:endParaRPr>
            </a:p>
            <a:p>
              <a:endParaRPr lang="en-US" altLang="zh-CN" sz="1400" dirty="0"/>
            </a:p>
            <a:p>
              <a:endParaRPr lang="en-US" altLang="zh-CN" sz="1400" dirty="0"/>
            </a:p>
          </p:txBody>
        </p:sp>
        <p:grpSp>
          <p:nvGrpSpPr>
            <p:cNvPr id="29706" name="组合 15"/>
            <p:cNvGrpSpPr/>
            <p:nvPr/>
          </p:nvGrpSpPr>
          <p:grpSpPr bwMode="auto">
            <a:xfrm>
              <a:off x="1687" y="6636"/>
              <a:ext cx="1539" cy="1427"/>
              <a:chOff x="7984517" y="3067117"/>
              <a:chExt cx="976868" cy="906265"/>
            </a:xfrm>
          </p:grpSpPr>
          <p:sp>
            <p:nvSpPr>
              <p:cNvPr id="17" name="椭圆 16"/>
              <p:cNvSpPr/>
              <p:nvPr/>
            </p:nvSpPr>
            <p:spPr>
              <a:xfrm>
                <a:off x="7984517" y="3067117"/>
                <a:ext cx="906265" cy="906265"/>
              </a:xfrm>
              <a:prstGeom prst="ellipse">
                <a:avLst/>
              </a:prstGeom>
              <a:noFill/>
              <a:ln w="38100">
                <a:solidFill>
                  <a:srgbClr val="489AE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8" name="文本框 17"/>
              <p:cNvSpPr txBox="1">
                <a:spLocks noChangeArrowheads="1"/>
              </p:cNvSpPr>
              <p:nvPr/>
            </p:nvSpPr>
            <p:spPr bwMode="auto">
              <a:xfrm>
                <a:off x="8173594" y="3358905"/>
                <a:ext cx="787791" cy="32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tx1">
                        <a:lumMod val="75000"/>
                        <a:lumOff val="25000"/>
                      </a:schemeClr>
                    </a:solidFill>
                    <a:latin typeface="微软雅黑" panose="020B0503020204020204" charset="-122"/>
                    <a:ea typeface="微软雅黑" panose="020B0503020204020204" charset="-122"/>
                    <a:cs typeface="+mn-ea"/>
                  </a:rPr>
                  <a:t>文本</a:t>
                </a:r>
                <a:endParaRPr lang="zh-CN" altLang="en-US" sz="2400" b="1">
                  <a:solidFill>
                    <a:schemeClr val="tx1">
                      <a:lumMod val="75000"/>
                      <a:lumOff val="25000"/>
                    </a:schemeClr>
                  </a:solidFill>
                  <a:latin typeface="微软雅黑" panose="020B0503020204020204" charset="-122"/>
                  <a:ea typeface="微软雅黑" panose="020B0503020204020204" charset="-122"/>
                  <a:cs typeface="+mn-ea"/>
                </a:endParaRPr>
              </a:p>
            </p:txBody>
          </p:sp>
        </p:grpSp>
        <p:grpSp>
          <p:nvGrpSpPr>
            <p:cNvPr id="29707" name="组合 18"/>
            <p:cNvGrpSpPr/>
            <p:nvPr/>
          </p:nvGrpSpPr>
          <p:grpSpPr bwMode="auto">
            <a:xfrm>
              <a:off x="4454" y="6636"/>
              <a:ext cx="1539" cy="1427"/>
              <a:chOff x="7984517" y="3067117"/>
              <a:chExt cx="976868" cy="906265"/>
            </a:xfrm>
          </p:grpSpPr>
          <p:sp>
            <p:nvSpPr>
              <p:cNvPr id="20" name="椭圆 19"/>
              <p:cNvSpPr/>
              <p:nvPr/>
            </p:nvSpPr>
            <p:spPr>
              <a:xfrm>
                <a:off x="7984517" y="3067117"/>
                <a:ext cx="906265" cy="90626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6" name="文本框 20"/>
              <p:cNvSpPr txBox="1">
                <a:spLocks noChangeArrowheads="1"/>
              </p:cNvSpPr>
              <p:nvPr/>
            </p:nvSpPr>
            <p:spPr bwMode="auto">
              <a:xfrm>
                <a:off x="8173594" y="3358905"/>
                <a:ext cx="787791" cy="32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tx1">
                        <a:lumMod val="75000"/>
                        <a:lumOff val="25000"/>
                      </a:schemeClr>
                    </a:solidFill>
                    <a:latin typeface="微软雅黑" panose="020B0503020204020204" charset="-122"/>
                    <a:ea typeface="微软雅黑" panose="020B0503020204020204" charset="-122"/>
                    <a:cs typeface="+mn-ea"/>
                  </a:rPr>
                  <a:t>文本</a:t>
                </a:r>
                <a:endParaRPr lang="zh-CN" altLang="en-US" sz="2400" b="1">
                  <a:solidFill>
                    <a:schemeClr val="tx1">
                      <a:lumMod val="75000"/>
                      <a:lumOff val="25000"/>
                    </a:schemeClr>
                  </a:solidFill>
                  <a:latin typeface="微软雅黑" panose="020B0503020204020204" charset="-122"/>
                  <a:ea typeface="微软雅黑" panose="020B0503020204020204" charset="-122"/>
                  <a:cs typeface="+mn-ea"/>
                </a:endParaRPr>
              </a:p>
            </p:txBody>
          </p:sp>
        </p:grpSp>
        <p:grpSp>
          <p:nvGrpSpPr>
            <p:cNvPr id="29708" name="组合 21"/>
            <p:cNvGrpSpPr/>
            <p:nvPr/>
          </p:nvGrpSpPr>
          <p:grpSpPr bwMode="auto">
            <a:xfrm>
              <a:off x="7221" y="6636"/>
              <a:ext cx="1539" cy="1427"/>
              <a:chOff x="7984517" y="3067117"/>
              <a:chExt cx="976868" cy="906265"/>
            </a:xfrm>
          </p:grpSpPr>
          <p:sp>
            <p:nvSpPr>
              <p:cNvPr id="2" name="椭圆 1"/>
              <p:cNvSpPr/>
              <p:nvPr/>
            </p:nvSpPr>
            <p:spPr>
              <a:xfrm>
                <a:off x="7984517" y="3067117"/>
                <a:ext cx="906265" cy="906265"/>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4" name="文本框 23"/>
              <p:cNvSpPr txBox="1">
                <a:spLocks noChangeArrowheads="1"/>
              </p:cNvSpPr>
              <p:nvPr/>
            </p:nvSpPr>
            <p:spPr bwMode="auto">
              <a:xfrm>
                <a:off x="8173594" y="3358905"/>
                <a:ext cx="787791" cy="32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tx1">
                        <a:lumMod val="75000"/>
                        <a:lumOff val="25000"/>
                      </a:schemeClr>
                    </a:solidFill>
                    <a:latin typeface="微软雅黑" panose="020B0503020204020204" charset="-122"/>
                    <a:ea typeface="微软雅黑" panose="020B0503020204020204" charset="-122"/>
                    <a:cs typeface="+mn-ea"/>
                  </a:rPr>
                  <a:t>文本</a:t>
                </a:r>
                <a:endParaRPr lang="zh-CN" altLang="en-US" sz="2400" b="1">
                  <a:solidFill>
                    <a:schemeClr val="tx1">
                      <a:lumMod val="75000"/>
                      <a:lumOff val="25000"/>
                    </a:schemeClr>
                  </a:solidFill>
                  <a:latin typeface="微软雅黑" panose="020B0503020204020204" charset="-122"/>
                  <a:ea typeface="微软雅黑" panose="020B0503020204020204" charset="-122"/>
                  <a:cs typeface="+mn-ea"/>
                </a:endParaRPr>
              </a:p>
            </p:txBody>
          </p:sp>
        </p:gr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
          <p:cNvGrpSpPr/>
          <p:nvPr/>
        </p:nvGrpSpPr>
        <p:grpSpPr>
          <a:xfrm>
            <a:off x="1012257" y="1699629"/>
            <a:ext cx="4837839" cy="5158371"/>
            <a:chOff x="3367737" y="1039951"/>
            <a:chExt cx="5456526" cy="5818049"/>
          </a:xfrm>
        </p:grpSpPr>
        <p:sp>
          <p:nvSpPr>
            <p:cNvPr id="19" name="Freeform 329"/>
            <p:cNvSpPr/>
            <p:nvPr/>
          </p:nvSpPr>
          <p:spPr bwMode="auto">
            <a:xfrm>
              <a:off x="4197258" y="5861497"/>
              <a:ext cx="3786711" cy="996503"/>
            </a:xfrm>
            <a:custGeom>
              <a:avLst/>
              <a:gdLst>
                <a:gd name="T0" fmla="*/ 593 w 593"/>
                <a:gd name="T1" fmla="*/ 156 h 156"/>
                <a:gd name="T2" fmla="*/ 0 w 593"/>
                <a:gd name="T3" fmla="*/ 156 h 156"/>
                <a:gd name="T4" fmla="*/ 123 w 593"/>
                <a:gd name="T5" fmla="*/ 0 h 156"/>
                <a:gd name="T6" fmla="*/ 123 w 593"/>
                <a:gd name="T7" fmla="*/ 0 h 156"/>
                <a:gd name="T8" fmla="*/ 297 w 593"/>
                <a:gd name="T9" fmla="*/ 8 h 156"/>
                <a:gd name="T10" fmla="*/ 470 w 593"/>
                <a:gd name="T11" fmla="*/ 0 h 156"/>
                <a:gd name="T12" fmla="*/ 593 w 593"/>
                <a:gd name="T13" fmla="*/ 156 h 156"/>
              </a:gdLst>
              <a:ahLst/>
              <a:cxnLst>
                <a:cxn ang="0">
                  <a:pos x="T0" y="T1"/>
                </a:cxn>
                <a:cxn ang="0">
                  <a:pos x="T2" y="T3"/>
                </a:cxn>
                <a:cxn ang="0">
                  <a:pos x="T4" y="T5"/>
                </a:cxn>
                <a:cxn ang="0">
                  <a:pos x="T6" y="T7"/>
                </a:cxn>
                <a:cxn ang="0">
                  <a:pos x="T8" y="T9"/>
                </a:cxn>
                <a:cxn ang="0">
                  <a:pos x="T10" y="T11"/>
                </a:cxn>
                <a:cxn ang="0">
                  <a:pos x="T12" y="T13"/>
                </a:cxn>
              </a:cxnLst>
              <a:rect l="0" t="0" r="r" b="b"/>
              <a:pathLst>
                <a:path w="593" h="156">
                  <a:moveTo>
                    <a:pt x="593" y="156"/>
                  </a:moveTo>
                  <a:cubicBezTo>
                    <a:pt x="0" y="156"/>
                    <a:pt x="0" y="156"/>
                    <a:pt x="0" y="156"/>
                  </a:cubicBezTo>
                  <a:cubicBezTo>
                    <a:pt x="123" y="0"/>
                    <a:pt x="123" y="0"/>
                    <a:pt x="123" y="0"/>
                  </a:cubicBezTo>
                  <a:cubicBezTo>
                    <a:pt x="123" y="0"/>
                    <a:pt x="123" y="0"/>
                    <a:pt x="123" y="0"/>
                  </a:cubicBezTo>
                  <a:cubicBezTo>
                    <a:pt x="177" y="5"/>
                    <a:pt x="236" y="8"/>
                    <a:pt x="297" y="8"/>
                  </a:cubicBezTo>
                  <a:cubicBezTo>
                    <a:pt x="359" y="8"/>
                    <a:pt x="417" y="5"/>
                    <a:pt x="470" y="0"/>
                  </a:cubicBezTo>
                  <a:cubicBezTo>
                    <a:pt x="593" y="156"/>
                    <a:pt x="593" y="156"/>
                    <a:pt x="593" y="156"/>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 name="Oval 330"/>
            <p:cNvSpPr>
              <a:spLocks noChangeArrowheads="1"/>
            </p:cNvSpPr>
            <p:nvPr/>
          </p:nvSpPr>
          <p:spPr bwMode="auto">
            <a:xfrm>
              <a:off x="3367737" y="4310185"/>
              <a:ext cx="5456526" cy="1303533"/>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 name="Freeform 331"/>
            <p:cNvSpPr/>
            <p:nvPr/>
          </p:nvSpPr>
          <p:spPr bwMode="auto">
            <a:xfrm>
              <a:off x="3367737" y="4961952"/>
              <a:ext cx="5456526" cy="913012"/>
            </a:xfrm>
            <a:custGeom>
              <a:avLst/>
              <a:gdLst>
                <a:gd name="T0" fmla="*/ 855 w 855"/>
                <a:gd name="T1" fmla="*/ 0 h 143"/>
                <a:gd name="T2" fmla="*/ 855 w 855"/>
                <a:gd name="T3" fmla="*/ 41 h 143"/>
                <a:gd name="T4" fmla="*/ 594 w 855"/>
                <a:gd name="T5" fmla="*/ 135 h 143"/>
                <a:gd name="T6" fmla="*/ 427 w 855"/>
                <a:gd name="T7" fmla="*/ 143 h 143"/>
                <a:gd name="T8" fmla="*/ 259 w 855"/>
                <a:gd name="T9" fmla="*/ 135 h 143"/>
                <a:gd name="T10" fmla="*/ 0 w 855"/>
                <a:gd name="T11" fmla="*/ 41 h 143"/>
                <a:gd name="T12" fmla="*/ 0 w 855"/>
                <a:gd name="T13" fmla="*/ 0 h 143"/>
                <a:gd name="T14" fmla="*/ 259 w 855"/>
                <a:gd name="T15" fmla="*/ 94 h 143"/>
                <a:gd name="T16" fmla="*/ 427 w 855"/>
                <a:gd name="T17" fmla="*/ 102 h 143"/>
                <a:gd name="T18" fmla="*/ 594 w 855"/>
                <a:gd name="T19" fmla="*/ 94 h 143"/>
                <a:gd name="T20" fmla="*/ 855 w 855"/>
                <a:gd name="T21"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5" h="143">
                  <a:moveTo>
                    <a:pt x="855" y="0"/>
                  </a:moveTo>
                  <a:cubicBezTo>
                    <a:pt x="855" y="41"/>
                    <a:pt x="855" y="41"/>
                    <a:pt x="855" y="41"/>
                  </a:cubicBezTo>
                  <a:cubicBezTo>
                    <a:pt x="855" y="84"/>
                    <a:pt x="747" y="120"/>
                    <a:pt x="594" y="135"/>
                  </a:cubicBezTo>
                  <a:cubicBezTo>
                    <a:pt x="543" y="140"/>
                    <a:pt x="486" y="143"/>
                    <a:pt x="427" y="143"/>
                  </a:cubicBezTo>
                  <a:cubicBezTo>
                    <a:pt x="368" y="143"/>
                    <a:pt x="311" y="140"/>
                    <a:pt x="259" y="135"/>
                  </a:cubicBezTo>
                  <a:cubicBezTo>
                    <a:pt x="107" y="120"/>
                    <a:pt x="0" y="83"/>
                    <a:pt x="0" y="41"/>
                  </a:cubicBezTo>
                  <a:cubicBezTo>
                    <a:pt x="0" y="0"/>
                    <a:pt x="0" y="0"/>
                    <a:pt x="0" y="0"/>
                  </a:cubicBezTo>
                  <a:cubicBezTo>
                    <a:pt x="0" y="42"/>
                    <a:pt x="107" y="78"/>
                    <a:pt x="259" y="94"/>
                  </a:cubicBezTo>
                  <a:cubicBezTo>
                    <a:pt x="311" y="99"/>
                    <a:pt x="368" y="102"/>
                    <a:pt x="427" y="102"/>
                  </a:cubicBezTo>
                  <a:cubicBezTo>
                    <a:pt x="486" y="102"/>
                    <a:pt x="543" y="99"/>
                    <a:pt x="594" y="94"/>
                  </a:cubicBezTo>
                  <a:cubicBezTo>
                    <a:pt x="747" y="78"/>
                    <a:pt x="855" y="42"/>
                    <a:pt x="855" y="0"/>
                  </a:cubicBezTo>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 name="Oval 332"/>
            <p:cNvSpPr>
              <a:spLocks noChangeArrowheads="1"/>
            </p:cNvSpPr>
            <p:nvPr/>
          </p:nvSpPr>
          <p:spPr bwMode="auto">
            <a:xfrm>
              <a:off x="3884841" y="3951983"/>
              <a:ext cx="4416931" cy="1053061"/>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Freeform 333"/>
            <p:cNvSpPr/>
            <p:nvPr/>
          </p:nvSpPr>
          <p:spPr bwMode="auto">
            <a:xfrm>
              <a:off x="3884841" y="4474473"/>
              <a:ext cx="4416931" cy="743337"/>
            </a:xfrm>
            <a:custGeom>
              <a:avLst/>
              <a:gdLst>
                <a:gd name="T0" fmla="*/ 0 w 692"/>
                <a:gd name="T1" fmla="*/ 34 h 116"/>
                <a:gd name="T2" fmla="*/ 346 w 692"/>
                <a:gd name="T3" fmla="*/ 116 h 116"/>
                <a:gd name="T4" fmla="*/ 692 w 692"/>
                <a:gd name="T5" fmla="*/ 34 h 116"/>
                <a:gd name="T6" fmla="*/ 692 w 692"/>
                <a:gd name="T7" fmla="*/ 0 h 116"/>
                <a:gd name="T8" fmla="*/ 346 w 692"/>
                <a:gd name="T9" fmla="*/ 83 h 116"/>
                <a:gd name="T10" fmla="*/ 0 w 692"/>
                <a:gd name="T11" fmla="*/ 0 h 116"/>
                <a:gd name="T12" fmla="*/ 0 w 692"/>
                <a:gd name="T13" fmla="*/ 34 h 116"/>
              </a:gdLst>
              <a:ahLst/>
              <a:cxnLst>
                <a:cxn ang="0">
                  <a:pos x="T0" y="T1"/>
                </a:cxn>
                <a:cxn ang="0">
                  <a:pos x="T2" y="T3"/>
                </a:cxn>
                <a:cxn ang="0">
                  <a:pos x="T4" y="T5"/>
                </a:cxn>
                <a:cxn ang="0">
                  <a:pos x="T6" y="T7"/>
                </a:cxn>
                <a:cxn ang="0">
                  <a:pos x="T8" y="T9"/>
                </a:cxn>
                <a:cxn ang="0">
                  <a:pos x="T10" y="T11"/>
                </a:cxn>
                <a:cxn ang="0">
                  <a:pos x="T12" y="T13"/>
                </a:cxn>
              </a:cxnLst>
              <a:rect l="0" t="0" r="r" b="b"/>
              <a:pathLst>
                <a:path w="692" h="116">
                  <a:moveTo>
                    <a:pt x="0" y="34"/>
                  </a:moveTo>
                  <a:cubicBezTo>
                    <a:pt x="0" y="79"/>
                    <a:pt x="155" y="116"/>
                    <a:pt x="346" y="116"/>
                  </a:cubicBezTo>
                  <a:cubicBezTo>
                    <a:pt x="537" y="116"/>
                    <a:pt x="692" y="79"/>
                    <a:pt x="692" y="34"/>
                  </a:cubicBezTo>
                  <a:cubicBezTo>
                    <a:pt x="692" y="0"/>
                    <a:pt x="692" y="0"/>
                    <a:pt x="692" y="0"/>
                  </a:cubicBezTo>
                  <a:cubicBezTo>
                    <a:pt x="692" y="46"/>
                    <a:pt x="537" y="83"/>
                    <a:pt x="346" y="83"/>
                  </a:cubicBezTo>
                  <a:cubicBezTo>
                    <a:pt x="155" y="83"/>
                    <a:pt x="0" y="46"/>
                    <a:pt x="0" y="0"/>
                  </a:cubicBezTo>
                  <a:cubicBezTo>
                    <a:pt x="0" y="34"/>
                    <a:pt x="0" y="34"/>
                    <a:pt x="0" y="34"/>
                  </a:cubicBezTo>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4" name="Oval 334"/>
            <p:cNvSpPr>
              <a:spLocks noChangeArrowheads="1"/>
            </p:cNvSpPr>
            <p:nvPr/>
          </p:nvSpPr>
          <p:spPr bwMode="auto">
            <a:xfrm>
              <a:off x="4269976" y="3566848"/>
              <a:ext cx="3641275" cy="869920"/>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5" name="Freeform 335"/>
            <p:cNvSpPr/>
            <p:nvPr/>
          </p:nvSpPr>
          <p:spPr bwMode="auto">
            <a:xfrm>
              <a:off x="4269976" y="4003154"/>
              <a:ext cx="3641275" cy="614061"/>
            </a:xfrm>
            <a:custGeom>
              <a:avLst/>
              <a:gdLst>
                <a:gd name="T0" fmla="*/ 0 w 571"/>
                <a:gd name="T1" fmla="*/ 28 h 96"/>
                <a:gd name="T2" fmla="*/ 286 w 571"/>
                <a:gd name="T3" fmla="*/ 96 h 96"/>
                <a:gd name="T4" fmla="*/ 571 w 571"/>
                <a:gd name="T5" fmla="*/ 28 h 96"/>
                <a:gd name="T6" fmla="*/ 571 w 571"/>
                <a:gd name="T7" fmla="*/ 0 h 96"/>
                <a:gd name="T8" fmla="*/ 286 w 571"/>
                <a:gd name="T9" fmla="*/ 68 h 96"/>
                <a:gd name="T10" fmla="*/ 0 w 571"/>
                <a:gd name="T11" fmla="*/ 0 h 96"/>
                <a:gd name="T12" fmla="*/ 0 w 571"/>
                <a:gd name="T13" fmla="*/ 28 h 96"/>
              </a:gdLst>
              <a:ahLst/>
              <a:cxnLst>
                <a:cxn ang="0">
                  <a:pos x="T0" y="T1"/>
                </a:cxn>
                <a:cxn ang="0">
                  <a:pos x="T2" y="T3"/>
                </a:cxn>
                <a:cxn ang="0">
                  <a:pos x="T4" y="T5"/>
                </a:cxn>
                <a:cxn ang="0">
                  <a:pos x="T6" y="T7"/>
                </a:cxn>
                <a:cxn ang="0">
                  <a:pos x="T8" y="T9"/>
                </a:cxn>
                <a:cxn ang="0">
                  <a:pos x="T10" y="T11"/>
                </a:cxn>
                <a:cxn ang="0">
                  <a:pos x="T12" y="T13"/>
                </a:cxn>
              </a:cxnLst>
              <a:rect l="0" t="0" r="r" b="b"/>
              <a:pathLst>
                <a:path w="571" h="96">
                  <a:moveTo>
                    <a:pt x="0" y="28"/>
                  </a:moveTo>
                  <a:cubicBezTo>
                    <a:pt x="0" y="66"/>
                    <a:pt x="128" y="96"/>
                    <a:pt x="286" y="96"/>
                  </a:cubicBezTo>
                  <a:cubicBezTo>
                    <a:pt x="443" y="96"/>
                    <a:pt x="571" y="66"/>
                    <a:pt x="571" y="28"/>
                  </a:cubicBezTo>
                  <a:cubicBezTo>
                    <a:pt x="571" y="0"/>
                    <a:pt x="571" y="0"/>
                    <a:pt x="571" y="0"/>
                  </a:cubicBezTo>
                  <a:cubicBezTo>
                    <a:pt x="571" y="38"/>
                    <a:pt x="443" y="68"/>
                    <a:pt x="286" y="68"/>
                  </a:cubicBezTo>
                  <a:cubicBezTo>
                    <a:pt x="128" y="68"/>
                    <a:pt x="0" y="38"/>
                    <a:pt x="0" y="0"/>
                  </a:cubicBezTo>
                  <a:cubicBezTo>
                    <a:pt x="0" y="28"/>
                    <a:pt x="0" y="28"/>
                    <a:pt x="0" y="28"/>
                  </a:cubicBezTo>
                </a:path>
              </a:pathLst>
            </a:custGeom>
            <a:solidFill>
              <a:schemeClr val="bg2">
                <a:lumMod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6" name="Freeform 336"/>
            <p:cNvSpPr/>
            <p:nvPr/>
          </p:nvSpPr>
          <p:spPr bwMode="auto">
            <a:xfrm>
              <a:off x="5290718" y="4967338"/>
              <a:ext cx="1599791" cy="37706"/>
            </a:xfrm>
            <a:custGeom>
              <a:avLst/>
              <a:gdLst>
                <a:gd name="T0" fmla="*/ 0 w 251"/>
                <a:gd name="T1" fmla="*/ 0 h 6"/>
                <a:gd name="T2" fmla="*/ 0 w 251"/>
                <a:gd name="T3" fmla="*/ 0 h 6"/>
                <a:gd name="T4" fmla="*/ 126 w 251"/>
                <a:gd name="T5" fmla="*/ 6 h 6"/>
                <a:gd name="T6" fmla="*/ 251 w 251"/>
                <a:gd name="T7" fmla="*/ 0 h 6"/>
                <a:gd name="T8" fmla="*/ 251 w 251"/>
                <a:gd name="T9" fmla="*/ 0 h 6"/>
                <a:gd name="T10" fmla="*/ 126 w 251"/>
                <a:gd name="T11" fmla="*/ 6 h 6"/>
                <a:gd name="T12" fmla="*/ 0 w 2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251" h="6">
                  <a:moveTo>
                    <a:pt x="0" y="0"/>
                  </a:moveTo>
                  <a:cubicBezTo>
                    <a:pt x="0" y="0"/>
                    <a:pt x="0" y="0"/>
                    <a:pt x="0" y="0"/>
                  </a:cubicBezTo>
                  <a:cubicBezTo>
                    <a:pt x="39" y="4"/>
                    <a:pt x="82" y="6"/>
                    <a:pt x="126" y="6"/>
                  </a:cubicBezTo>
                  <a:cubicBezTo>
                    <a:pt x="170" y="6"/>
                    <a:pt x="212" y="4"/>
                    <a:pt x="251" y="0"/>
                  </a:cubicBezTo>
                  <a:cubicBezTo>
                    <a:pt x="251" y="0"/>
                    <a:pt x="251" y="0"/>
                    <a:pt x="251" y="0"/>
                  </a:cubicBezTo>
                  <a:cubicBezTo>
                    <a:pt x="212" y="4"/>
                    <a:pt x="170" y="6"/>
                    <a:pt x="126" y="6"/>
                  </a:cubicBezTo>
                  <a:cubicBezTo>
                    <a:pt x="82" y="6"/>
                    <a:pt x="39" y="4"/>
                    <a:pt x="0" y="0"/>
                  </a:cubicBezTo>
                </a:path>
              </a:pathLst>
            </a:custGeom>
            <a:solidFill>
              <a:srgbClr val="AD3E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7" name="Freeform 337"/>
            <p:cNvSpPr>
              <a:spLocks noEditPoints="1"/>
            </p:cNvSpPr>
            <p:nvPr/>
          </p:nvSpPr>
          <p:spPr bwMode="auto">
            <a:xfrm>
              <a:off x="4978301" y="5562546"/>
              <a:ext cx="2224625" cy="350123"/>
            </a:xfrm>
            <a:custGeom>
              <a:avLst/>
              <a:gdLst>
                <a:gd name="T0" fmla="*/ 0 w 349"/>
                <a:gd name="T1" fmla="*/ 40 h 55"/>
                <a:gd name="T2" fmla="*/ 0 w 349"/>
                <a:gd name="T3" fmla="*/ 48 h 55"/>
                <a:gd name="T4" fmla="*/ 1 w 349"/>
                <a:gd name="T5" fmla="*/ 47 h 55"/>
                <a:gd name="T6" fmla="*/ 1 w 349"/>
                <a:gd name="T7" fmla="*/ 47 h 55"/>
                <a:gd name="T8" fmla="*/ 175 w 349"/>
                <a:gd name="T9" fmla="*/ 55 h 55"/>
                <a:gd name="T10" fmla="*/ 348 w 349"/>
                <a:gd name="T11" fmla="*/ 47 h 55"/>
                <a:gd name="T12" fmla="*/ 349 w 349"/>
                <a:gd name="T13" fmla="*/ 48 h 55"/>
                <a:gd name="T14" fmla="*/ 349 w 349"/>
                <a:gd name="T15" fmla="*/ 41 h 55"/>
                <a:gd name="T16" fmla="*/ 342 w 349"/>
                <a:gd name="T17" fmla="*/ 41 h 55"/>
                <a:gd name="T18" fmla="*/ 175 w 349"/>
                <a:gd name="T19" fmla="*/ 49 h 55"/>
                <a:gd name="T20" fmla="*/ 7 w 349"/>
                <a:gd name="T21" fmla="*/ 41 h 55"/>
                <a:gd name="T22" fmla="*/ 0 w 349"/>
                <a:gd name="T23" fmla="*/ 40 h 55"/>
                <a:gd name="T24" fmla="*/ 175 w 349"/>
                <a:gd name="T25" fmla="*/ 8 h 55"/>
                <a:gd name="T26" fmla="*/ 175 w 349"/>
                <a:gd name="T27" fmla="*/ 8 h 55"/>
                <a:gd name="T28" fmla="*/ 175 w 349"/>
                <a:gd name="T29" fmla="*/ 8 h 55"/>
                <a:gd name="T30" fmla="*/ 175 w 349"/>
                <a:gd name="T31" fmla="*/ 8 h 55"/>
                <a:gd name="T32" fmla="*/ 176 w 349"/>
                <a:gd name="T33" fmla="*/ 8 h 55"/>
                <a:gd name="T34" fmla="*/ 176 w 349"/>
                <a:gd name="T35" fmla="*/ 8 h 55"/>
                <a:gd name="T36" fmla="*/ 176 w 349"/>
                <a:gd name="T37" fmla="*/ 8 h 55"/>
                <a:gd name="T38" fmla="*/ 177 w 349"/>
                <a:gd name="T39" fmla="*/ 8 h 55"/>
                <a:gd name="T40" fmla="*/ 177 w 349"/>
                <a:gd name="T41" fmla="*/ 8 h 55"/>
                <a:gd name="T42" fmla="*/ 177 w 349"/>
                <a:gd name="T43" fmla="*/ 8 h 55"/>
                <a:gd name="T44" fmla="*/ 178 w 349"/>
                <a:gd name="T45" fmla="*/ 8 h 55"/>
                <a:gd name="T46" fmla="*/ 177 w 349"/>
                <a:gd name="T47" fmla="*/ 8 h 55"/>
                <a:gd name="T48" fmla="*/ 178 w 349"/>
                <a:gd name="T49" fmla="*/ 8 h 55"/>
                <a:gd name="T50" fmla="*/ 178 w 349"/>
                <a:gd name="T51" fmla="*/ 8 h 55"/>
                <a:gd name="T52" fmla="*/ 178 w 349"/>
                <a:gd name="T53" fmla="*/ 8 h 55"/>
                <a:gd name="T54" fmla="*/ 178 w 349"/>
                <a:gd name="T55" fmla="*/ 8 h 55"/>
                <a:gd name="T56" fmla="*/ 179 w 349"/>
                <a:gd name="T57" fmla="*/ 8 h 55"/>
                <a:gd name="T58" fmla="*/ 179 w 349"/>
                <a:gd name="T59" fmla="*/ 8 h 55"/>
                <a:gd name="T60" fmla="*/ 179 w 349"/>
                <a:gd name="T61" fmla="*/ 8 h 55"/>
                <a:gd name="T62" fmla="*/ 171 w 349"/>
                <a:gd name="T63" fmla="*/ 8 h 55"/>
                <a:gd name="T64" fmla="*/ 171 w 349"/>
                <a:gd name="T65" fmla="*/ 8 h 55"/>
                <a:gd name="T66" fmla="*/ 171 w 349"/>
                <a:gd name="T67" fmla="*/ 8 h 55"/>
                <a:gd name="T68" fmla="*/ 170 w 349"/>
                <a:gd name="T69" fmla="*/ 8 h 55"/>
                <a:gd name="T70" fmla="*/ 171 w 349"/>
                <a:gd name="T71" fmla="*/ 8 h 55"/>
                <a:gd name="T72" fmla="*/ 170 w 349"/>
                <a:gd name="T73" fmla="*/ 8 h 55"/>
                <a:gd name="T74" fmla="*/ 170 w 349"/>
                <a:gd name="T75" fmla="*/ 8 h 55"/>
                <a:gd name="T76" fmla="*/ 170 w 349"/>
                <a:gd name="T77" fmla="*/ 8 h 55"/>
                <a:gd name="T78" fmla="*/ 170 w 349"/>
                <a:gd name="T79" fmla="*/ 8 h 55"/>
                <a:gd name="T80" fmla="*/ 344 w 349"/>
                <a:gd name="T81" fmla="*/ 0 h 55"/>
                <a:gd name="T82" fmla="*/ 179 w 349"/>
                <a:gd name="T83" fmla="*/ 8 h 55"/>
                <a:gd name="T84" fmla="*/ 342 w 349"/>
                <a:gd name="T85" fmla="*/ 0 h 55"/>
                <a:gd name="T86" fmla="*/ 344 w 349"/>
                <a:gd name="T87" fmla="*/ 0 h 55"/>
                <a:gd name="T88" fmla="*/ 344 w 349"/>
                <a:gd name="T89" fmla="*/ 0 h 55"/>
                <a:gd name="T90" fmla="*/ 5 w 349"/>
                <a:gd name="T91" fmla="*/ 0 h 55"/>
                <a:gd name="T92" fmla="*/ 5 w 349"/>
                <a:gd name="T93" fmla="*/ 0 h 55"/>
                <a:gd name="T94" fmla="*/ 7 w 349"/>
                <a:gd name="T95" fmla="*/ 0 h 55"/>
                <a:gd name="T96" fmla="*/ 169 w 349"/>
                <a:gd name="T97" fmla="*/ 8 h 55"/>
                <a:gd name="T98" fmla="*/ 5 w 349"/>
                <a:gd name="T99"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49" h="55">
                  <a:moveTo>
                    <a:pt x="0" y="40"/>
                  </a:moveTo>
                  <a:cubicBezTo>
                    <a:pt x="0" y="48"/>
                    <a:pt x="0" y="48"/>
                    <a:pt x="0" y="48"/>
                  </a:cubicBezTo>
                  <a:cubicBezTo>
                    <a:pt x="1" y="47"/>
                    <a:pt x="1" y="47"/>
                    <a:pt x="1" y="47"/>
                  </a:cubicBezTo>
                  <a:cubicBezTo>
                    <a:pt x="1" y="47"/>
                    <a:pt x="1" y="47"/>
                    <a:pt x="1" y="47"/>
                  </a:cubicBezTo>
                  <a:cubicBezTo>
                    <a:pt x="55" y="52"/>
                    <a:pt x="114" y="55"/>
                    <a:pt x="175" y="55"/>
                  </a:cubicBezTo>
                  <a:cubicBezTo>
                    <a:pt x="237" y="55"/>
                    <a:pt x="295" y="52"/>
                    <a:pt x="348" y="47"/>
                  </a:cubicBezTo>
                  <a:cubicBezTo>
                    <a:pt x="349" y="48"/>
                    <a:pt x="349" y="48"/>
                    <a:pt x="349" y="48"/>
                  </a:cubicBezTo>
                  <a:cubicBezTo>
                    <a:pt x="349" y="41"/>
                    <a:pt x="349" y="41"/>
                    <a:pt x="349" y="41"/>
                  </a:cubicBezTo>
                  <a:cubicBezTo>
                    <a:pt x="347" y="41"/>
                    <a:pt x="344" y="41"/>
                    <a:pt x="342" y="41"/>
                  </a:cubicBezTo>
                  <a:cubicBezTo>
                    <a:pt x="291" y="46"/>
                    <a:pt x="234" y="49"/>
                    <a:pt x="175" y="49"/>
                  </a:cubicBezTo>
                  <a:cubicBezTo>
                    <a:pt x="116" y="49"/>
                    <a:pt x="59" y="46"/>
                    <a:pt x="7" y="41"/>
                  </a:cubicBezTo>
                  <a:cubicBezTo>
                    <a:pt x="5" y="41"/>
                    <a:pt x="3" y="41"/>
                    <a:pt x="0" y="40"/>
                  </a:cubicBezTo>
                  <a:moveTo>
                    <a:pt x="175" y="8"/>
                  </a:moveTo>
                  <a:cubicBezTo>
                    <a:pt x="175" y="8"/>
                    <a:pt x="175" y="8"/>
                    <a:pt x="175" y="8"/>
                  </a:cubicBezTo>
                  <a:cubicBezTo>
                    <a:pt x="175" y="8"/>
                    <a:pt x="175" y="8"/>
                    <a:pt x="175" y="8"/>
                  </a:cubicBezTo>
                  <a:cubicBezTo>
                    <a:pt x="175" y="8"/>
                    <a:pt x="175" y="8"/>
                    <a:pt x="175" y="8"/>
                  </a:cubicBezTo>
                  <a:moveTo>
                    <a:pt x="176" y="8"/>
                  </a:moveTo>
                  <a:cubicBezTo>
                    <a:pt x="176" y="8"/>
                    <a:pt x="176" y="8"/>
                    <a:pt x="176" y="8"/>
                  </a:cubicBezTo>
                  <a:cubicBezTo>
                    <a:pt x="176" y="8"/>
                    <a:pt x="176" y="8"/>
                    <a:pt x="176" y="8"/>
                  </a:cubicBezTo>
                  <a:moveTo>
                    <a:pt x="177" y="8"/>
                  </a:moveTo>
                  <a:cubicBezTo>
                    <a:pt x="177" y="8"/>
                    <a:pt x="177" y="8"/>
                    <a:pt x="177" y="8"/>
                  </a:cubicBezTo>
                  <a:cubicBezTo>
                    <a:pt x="177" y="8"/>
                    <a:pt x="177" y="8"/>
                    <a:pt x="177" y="8"/>
                  </a:cubicBezTo>
                  <a:moveTo>
                    <a:pt x="178" y="8"/>
                  </a:moveTo>
                  <a:cubicBezTo>
                    <a:pt x="177" y="8"/>
                    <a:pt x="177" y="8"/>
                    <a:pt x="177" y="8"/>
                  </a:cubicBezTo>
                  <a:cubicBezTo>
                    <a:pt x="177" y="8"/>
                    <a:pt x="178" y="8"/>
                    <a:pt x="178" y="8"/>
                  </a:cubicBezTo>
                  <a:moveTo>
                    <a:pt x="178" y="8"/>
                  </a:moveTo>
                  <a:cubicBezTo>
                    <a:pt x="178" y="8"/>
                    <a:pt x="178" y="8"/>
                    <a:pt x="178" y="8"/>
                  </a:cubicBezTo>
                  <a:cubicBezTo>
                    <a:pt x="178" y="8"/>
                    <a:pt x="178" y="8"/>
                    <a:pt x="178" y="8"/>
                  </a:cubicBezTo>
                  <a:moveTo>
                    <a:pt x="179" y="8"/>
                  </a:moveTo>
                  <a:cubicBezTo>
                    <a:pt x="179" y="8"/>
                    <a:pt x="179" y="8"/>
                    <a:pt x="179" y="8"/>
                  </a:cubicBezTo>
                  <a:cubicBezTo>
                    <a:pt x="179" y="8"/>
                    <a:pt x="179" y="8"/>
                    <a:pt x="179" y="8"/>
                  </a:cubicBezTo>
                  <a:moveTo>
                    <a:pt x="171" y="8"/>
                  </a:moveTo>
                  <a:cubicBezTo>
                    <a:pt x="171" y="8"/>
                    <a:pt x="171" y="8"/>
                    <a:pt x="171" y="8"/>
                  </a:cubicBezTo>
                  <a:cubicBezTo>
                    <a:pt x="171" y="8"/>
                    <a:pt x="171" y="8"/>
                    <a:pt x="171" y="8"/>
                  </a:cubicBezTo>
                  <a:moveTo>
                    <a:pt x="170" y="8"/>
                  </a:moveTo>
                  <a:cubicBezTo>
                    <a:pt x="170" y="8"/>
                    <a:pt x="170" y="8"/>
                    <a:pt x="171" y="8"/>
                  </a:cubicBezTo>
                  <a:cubicBezTo>
                    <a:pt x="170" y="8"/>
                    <a:pt x="170" y="8"/>
                    <a:pt x="170" y="8"/>
                  </a:cubicBezTo>
                  <a:moveTo>
                    <a:pt x="170" y="8"/>
                  </a:moveTo>
                  <a:cubicBezTo>
                    <a:pt x="170" y="8"/>
                    <a:pt x="170" y="8"/>
                    <a:pt x="170" y="8"/>
                  </a:cubicBezTo>
                  <a:cubicBezTo>
                    <a:pt x="170" y="8"/>
                    <a:pt x="170" y="8"/>
                    <a:pt x="170" y="8"/>
                  </a:cubicBezTo>
                  <a:moveTo>
                    <a:pt x="344" y="0"/>
                  </a:moveTo>
                  <a:cubicBezTo>
                    <a:pt x="294" y="5"/>
                    <a:pt x="238" y="8"/>
                    <a:pt x="179" y="8"/>
                  </a:cubicBezTo>
                  <a:cubicBezTo>
                    <a:pt x="237" y="8"/>
                    <a:pt x="292" y="5"/>
                    <a:pt x="342" y="0"/>
                  </a:cubicBezTo>
                  <a:cubicBezTo>
                    <a:pt x="343" y="0"/>
                    <a:pt x="343" y="0"/>
                    <a:pt x="344" y="0"/>
                  </a:cubicBezTo>
                  <a:cubicBezTo>
                    <a:pt x="344" y="0"/>
                    <a:pt x="344" y="0"/>
                    <a:pt x="344" y="0"/>
                  </a:cubicBezTo>
                  <a:moveTo>
                    <a:pt x="5" y="0"/>
                  </a:moveTo>
                  <a:cubicBezTo>
                    <a:pt x="5" y="0"/>
                    <a:pt x="5" y="0"/>
                    <a:pt x="5" y="0"/>
                  </a:cubicBezTo>
                  <a:cubicBezTo>
                    <a:pt x="6" y="0"/>
                    <a:pt x="6" y="0"/>
                    <a:pt x="7" y="0"/>
                  </a:cubicBezTo>
                  <a:cubicBezTo>
                    <a:pt x="57" y="5"/>
                    <a:pt x="112" y="8"/>
                    <a:pt x="169" y="8"/>
                  </a:cubicBezTo>
                  <a:cubicBezTo>
                    <a:pt x="111" y="8"/>
                    <a:pt x="55" y="5"/>
                    <a:pt x="5" y="0"/>
                  </a:cubicBezTo>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8" name="Freeform 338"/>
            <p:cNvSpPr/>
            <p:nvPr/>
          </p:nvSpPr>
          <p:spPr bwMode="auto">
            <a:xfrm>
              <a:off x="4978301" y="5861497"/>
              <a:ext cx="2224625" cy="64638"/>
            </a:xfrm>
            <a:custGeom>
              <a:avLst/>
              <a:gdLst>
                <a:gd name="T0" fmla="*/ 1 w 349"/>
                <a:gd name="T1" fmla="*/ 0 h 10"/>
                <a:gd name="T2" fmla="*/ 1 w 349"/>
                <a:gd name="T3" fmla="*/ 0 h 10"/>
                <a:gd name="T4" fmla="*/ 0 w 349"/>
                <a:gd name="T5" fmla="*/ 1 h 10"/>
                <a:gd name="T6" fmla="*/ 0 w 349"/>
                <a:gd name="T7" fmla="*/ 1 h 10"/>
                <a:gd name="T8" fmla="*/ 175 w 349"/>
                <a:gd name="T9" fmla="*/ 10 h 10"/>
                <a:gd name="T10" fmla="*/ 349 w 349"/>
                <a:gd name="T11" fmla="*/ 2 h 10"/>
                <a:gd name="T12" fmla="*/ 349 w 349"/>
                <a:gd name="T13" fmla="*/ 1 h 10"/>
                <a:gd name="T14" fmla="*/ 349 w 349"/>
                <a:gd name="T15" fmla="*/ 1 h 10"/>
                <a:gd name="T16" fmla="*/ 348 w 349"/>
                <a:gd name="T17" fmla="*/ 0 h 10"/>
                <a:gd name="T18" fmla="*/ 175 w 349"/>
                <a:gd name="T19" fmla="*/ 8 h 10"/>
                <a:gd name="T20" fmla="*/ 1 w 349"/>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10">
                  <a:moveTo>
                    <a:pt x="1" y="0"/>
                  </a:moveTo>
                  <a:cubicBezTo>
                    <a:pt x="1" y="0"/>
                    <a:pt x="1" y="0"/>
                    <a:pt x="1" y="0"/>
                  </a:cubicBezTo>
                  <a:cubicBezTo>
                    <a:pt x="0" y="1"/>
                    <a:pt x="0" y="1"/>
                    <a:pt x="0" y="1"/>
                  </a:cubicBezTo>
                  <a:cubicBezTo>
                    <a:pt x="0" y="1"/>
                    <a:pt x="0" y="1"/>
                    <a:pt x="0" y="1"/>
                  </a:cubicBezTo>
                  <a:cubicBezTo>
                    <a:pt x="54" y="7"/>
                    <a:pt x="113" y="10"/>
                    <a:pt x="175" y="10"/>
                  </a:cubicBezTo>
                  <a:cubicBezTo>
                    <a:pt x="237" y="10"/>
                    <a:pt x="296" y="7"/>
                    <a:pt x="349" y="2"/>
                  </a:cubicBezTo>
                  <a:cubicBezTo>
                    <a:pt x="349" y="1"/>
                    <a:pt x="349" y="1"/>
                    <a:pt x="349" y="1"/>
                  </a:cubicBezTo>
                  <a:cubicBezTo>
                    <a:pt x="349" y="1"/>
                    <a:pt x="349" y="1"/>
                    <a:pt x="349" y="1"/>
                  </a:cubicBezTo>
                  <a:cubicBezTo>
                    <a:pt x="348" y="0"/>
                    <a:pt x="348" y="0"/>
                    <a:pt x="348" y="0"/>
                  </a:cubicBezTo>
                  <a:cubicBezTo>
                    <a:pt x="295" y="5"/>
                    <a:pt x="237" y="8"/>
                    <a:pt x="175" y="8"/>
                  </a:cubicBezTo>
                  <a:cubicBezTo>
                    <a:pt x="114" y="8"/>
                    <a:pt x="55" y="5"/>
                    <a:pt x="1" y="0"/>
                  </a:cubicBezTo>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9" name="Freeform 339"/>
            <p:cNvSpPr/>
            <p:nvPr/>
          </p:nvSpPr>
          <p:spPr bwMode="auto">
            <a:xfrm>
              <a:off x="5007927" y="5177412"/>
              <a:ext cx="2165374" cy="436307"/>
            </a:xfrm>
            <a:custGeom>
              <a:avLst/>
              <a:gdLst>
                <a:gd name="T0" fmla="*/ 43 w 339"/>
                <a:gd name="T1" fmla="*/ 0 h 68"/>
                <a:gd name="T2" fmla="*/ 43 w 339"/>
                <a:gd name="T3" fmla="*/ 7 h 68"/>
                <a:gd name="T4" fmla="*/ 0 w 339"/>
                <a:gd name="T5" fmla="*/ 60 h 68"/>
                <a:gd name="T6" fmla="*/ 164 w 339"/>
                <a:gd name="T7" fmla="*/ 68 h 68"/>
                <a:gd name="T8" fmla="*/ 165 w 339"/>
                <a:gd name="T9" fmla="*/ 68 h 68"/>
                <a:gd name="T10" fmla="*/ 165 w 339"/>
                <a:gd name="T11" fmla="*/ 68 h 68"/>
                <a:gd name="T12" fmla="*/ 165 w 339"/>
                <a:gd name="T13" fmla="*/ 68 h 68"/>
                <a:gd name="T14" fmla="*/ 166 w 339"/>
                <a:gd name="T15" fmla="*/ 68 h 68"/>
                <a:gd name="T16" fmla="*/ 166 w 339"/>
                <a:gd name="T17" fmla="*/ 68 h 68"/>
                <a:gd name="T18" fmla="*/ 166 w 339"/>
                <a:gd name="T19" fmla="*/ 68 h 68"/>
                <a:gd name="T20" fmla="*/ 170 w 339"/>
                <a:gd name="T21" fmla="*/ 68 h 68"/>
                <a:gd name="T22" fmla="*/ 170 w 339"/>
                <a:gd name="T23" fmla="*/ 68 h 68"/>
                <a:gd name="T24" fmla="*/ 171 w 339"/>
                <a:gd name="T25" fmla="*/ 68 h 68"/>
                <a:gd name="T26" fmla="*/ 171 w 339"/>
                <a:gd name="T27" fmla="*/ 68 h 68"/>
                <a:gd name="T28" fmla="*/ 172 w 339"/>
                <a:gd name="T29" fmla="*/ 68 h 68"/>
                <a:gd name="T30" fmla="*/ 172 w 339"/>
                <a:gd name="T31" fmla="*/ 68 h 68"/>
                <a:gd name="T32" fmla="*/ 172 w 339"/>
                <a:gd name="T33" fmla="*/ 68 h 68"/>
                <a:gd name="T34" fmla="*/ 173 w 339"/>
                <a:gd name="T35" fmla="*/ 68 h 68"/>
                <a:gd name="T36" fmla="*/ 173 w 339"/>
                <a:gd name="T37" fmla="*/ 68 h 68"/>
                <a:gd name="T38" fmla="*/ 173 w 339"/>
                <a:gd name="T39" fmla="*/ 68 h 68"/>
                <a:gd name="T40" fmla="*/ 174 w 339"/>
                <a:gd name="T41" fmla="*/ 68 h 68"/>
                <a:gd name="T42" fmla="*/ 174 w 339"/>
                <a:gd name="T43" fmla="*/ 68 h 68"/>
                <a:gd name="T44" fmla="*/ 174 w 339"/>
                <a:gd name="T45" fmla="*/ 68 h 68"/>
                <a:gd name="T46" fmla="*/ 339 w 339"/>
                <a:gd name="T47" fmla="*/ 60 h 68"/>
                <a:gd name="T48" fmla="*/ 296 w 339"/>
                <a:gd name="T49" fmla="*/ 7 h 68"/>
                <a:gd name="T50" fmla="*/ 296 w 339"/>
                <a:gd name="T51" fmla="*/ 0 h 68"/>
                <a:gd name="T52" fmla="*/ 170 w 339"/>
                <a:gd name="T53" fmla="*/ 6 h 68"/>
                <a:gd name="T54" fmla="*/ 43 w 339"/>
                <a:gd name="T5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9" h="68">
                  <a:moveTo>
                    <a:pt x="43" y="0"/>
                  </a:moveTo>
                  <a:cubicBezTo>
                    <a:pt x="43" y="7"/>
                    <a:pt x="43" y="7"/>
                    <a:pt x="43" y="7"/>
                  </a:cubicBezTo>
                  <a:cubicBezTo>
                    <a:pt x="0" y="60"/>
                    <a:pt x="0" y="60"/>
                    <a:pt x="0" y="60"/>
                  </a:cubicBezTo>
                  <a:cubicBezTo>
                    <a:pt x="50" y="65"/>
                    <a:pt x="106" y="68"/>
                    <a:pt x="164" y="68"/>
                  </a:cubicBezTo>
                  <a:cubicBezTo>
                    <a:pt x="164" y="68"/>
                    <a:pt x="164" y="68"/>
                    <a:pt x="165" y="68"/>
                  </a:cubicBezTo>
                  <a:cubicBezTo>
                    <a:pt x="165" y="68"/>
                    <a:pt x="165" y="68"/>
                    <a:pt x="165" y="68"/>
                  </a:cubicBezTo>
                  <a:cubicBezTo>
                    <a:pt x="165" y="68"/>
                    <a:pt x="165" y="68"/>
                    <a:pt x="165" y="68"/>
                  </a:cubicBezTo>
                  <a:cubicBezTo>
                    <a:pt x="165" y="68"/>
                    <a:pt x="165" y="68"/>
                    <a:pt x="166" y="68"/>
                  </a:cubicBezTo>
                  <a:cubicBezTo>
                    <a:pt x="166" y="68"/>
                    <a:pt x="166" y="68"/>
                    <a:pt x="166" y="68"/>
                  </a:cubicBezTo>
                  <a:cubicBezTo>
                    <a:pt x="166" y="68"/>
                    <a:pt x="166" y="68"/>
                    <a:pt x="166" y="68"/>
                  </a:cubicBezTo>
                  <a:cubicBezTo>
                    <a:pt x="168" y="68"/>
                    <a:pt x="169" y="68"/>
                    <a:pt x="170" y="68"/>
                  </a:cubicBezTo>
                  <a:cubicBezTo>
                    <a:pt x="170" y="68"/>
                    <a:pt x="170" y="68"/>
                    <a:pt x="170" y="68"/>
                  </a:cubicBezTo>
                  <a:cubicBezTo>
                    <a:pt x="171" y="68"/>
                    <a:pt x="171" y="68"/>
                    <a:pt x="171" y="68"/>
                  </a:cubicBezTo>
                  <a:cubicBezTo>
                    <a:pt x="171" y="68"/>
                    <a:pt x="171" y="68"/>
                    <a:pt x="171" y="68"/>
                  </a:cubicBezTo>
                  <a:cubicBezTo>
                    <a:pt x="171" y="68"/>
                    <a:pt x="171" y="68"/>
                    <a:pt x="172" y="68"/>
                  </a:cubicBezTo>
                  <a:cubicBezTo>
                    <a:pt x="172" y="68"/>
                    <a:pt x="172" y="68"/>
                    <a:pt x="172" y="68"/>
                  </a:cubicBezTo>
                  <a:cubicBezTo>
                    <a:pt x="172" y="68"/>
                    <a:pt x="172" y="68"/>
                    <a:pt x="172" y="68"/>
                  </a:cubicBezTo>
                  <a:cubicBezTo>
                    <a:pt x="172" y="68"/>
                    <a:pt x="172" y="68"/>
                    <a:pt x="173" y="68"/>
                  </a:cubicBezTo>
                  <a:cubicBezTo>
                    <a:pt x="173" y="68"/>
                    <a:pt x="173" y="68"/>
                    <a:pt x="173" y="68"/>
                  </a:cubicBezTo>
                  <a:cubicBezTo>
                    <a:pt x="173" y="68"/>
                    <a:pt x="173" y="68"/>
                    <a:pt x="173" y="68"/>
                  </a:cubicBezTo>
                  <a:cubicBezTo>
                    <a:pt x="173" y="68"/>
                    <a:pt x="173" y="68"/>
                    <a:pt x="174" y="68"/>
                  </a:cubicBezTo>
                  <a:cubicBezTo>
                    <a:pt x="174" y="68"/>
                    <a:pt x="174" y="68"/>
                    <a:pt x="174" y="68"/>
                  </a:cubicBezTo>
                  <a:cubicBezTo>
                    <a:pt x="174" y="68"/>
                    <a:pt x="174" y="68"/>
                    <a:pt x="174" y="68"/>
                  </a:cubicBezTo>
                  <a:cubicBezTo>
                    <a:pt x="233" y="68"/>
                    <a:pt x="289" y="65"/>
                    <a:pt x="339" y="60"/>
                  </a:cubicBezTo>
                  <a:cubicBezTo>
                    <a:pt x="296" y="7"/>
                    <a:pt x="296" y="7"/>
                    <a:pt x="296" y="7"/>
                  </a:cubicBezTo>
                  <a:cubicBezTo>
                    <a:pt x="296" y="0"/>
                    <a:pt x="296" y="0"/>
                    <a:pt x="296" y="0"/>
                  </a:cubicBezTo>
                  <a:cubicBezTo>
                    <a:pt x="257" y="4"/>
                    <a:pt x="215" y="6"/>
                    <a:pt x="170" y="6"/>
                  </a:cubicBezTo>
                  <a:cubicBezTo>
                    <a:pt x="125" y="6"/>
                    <a:pt x="82" y="4"/>
                    <a:pt x="43"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0" name="Freeform 340"/>
            <p:cNvSpPr/>
            <p:nvPr/>
          </p:nvSpPr>
          <p:spPr bwMode="auto">
            <a:xfrm>
              <a:off x="4978301" y="5562546"/>
              <a:ext cx="2224625" cy="312417"/>
            </a:xfrm>
            <a:custGeom>
              <a:avLst/>
              <a:gdLst>
                <a:gd name="T0" fmla="*/ 5 w 349"/>
                <a:gd name="T1" fmla="*/ 0 h 49"/>
                <a:gd name="T2" fmla="*/ 0 w 349"/>
                <a:gd name="T3" fmla="*/ 5 h 49"/>
                <a:gd name="T4" fmla="*/ 0 w 349"/>
                <a:gd name="T5" fmla="*/ 40 h 49"/>
                <a:gd name="T6" fmla="*/ 7 w 349"/>
                <a:gd name="T7" fmla="*/ 41 h 49"/>
                <a:gd name="T8" fmla="*/ 175 w 349"/>
                <a:gd name="T9" fmla="*/ 49 h 49"/>
                <a:gd name="T10" fmla="*/ 342 w 349"/>
                <a:gd name="T11" fmla="*/ 41 h 49"/>
                <a:gd name="T12" fmla="*/ 349 w 349"/>
                <a:gd name="T13" fmla="*/ 41 h 49"/>
                <a:gd name="T14" fmla="*/ 349 w 349"/>
                <a:gd name="T15" fmla="*/ 5 h 49"/>
                <a:gd name="T16" fmla="*/ 344 w 349"/>
                <a:gd name="T17" fmla="*/ 0 h 49"/>
                <a:gd name="T18" fmla="*/ 342 w 349"/>
                <a:gd name="T19" fmla="*/ 0 h 49"/>
                <a:gd name="T20" fmla="*/ 179 w 349"/>
                <a:gd name="T21" fmla="*/ 8 h 49"/>
                <a:gd name="T22" fmla="*/ 179 w 349"/>
                <a:gd name="T23" fmla="*/ 8 h 49"/>
                <a:gd name="T24" fmla="*/ 179 w 349"/>
                <a:gd name="T25" fmla="*/ 8 h 49"/>
                <a:gd name="T26" fmla="*/ 178 w 349"/>
                <a:gd name="T27" fmla="*/ 8 h 49"/>
                <a:gd name="T28" fmla="*/ 178 w 349"/>
                <a:gd name="T29" fmla="*/ 8 h 49"/>
                <a:gd name="T30" fmla="*/ 178 w 349"/>
                <a:gd name="T31" fmla="*/ 8 h 49"/>
                <a:gd name="T32" fmla="*/ 177 w 349"/>
                <a:gd name="T33" fmla="*/ 8 h 49"/>
                <a:gd name="T34" fmla="*/ 177 w 349"/>
                <a:gd name="T35" fmla="*/ 8 h 49"/>
                <a:gd name="T36" fmla="*/ 177 w 349"/>
                <a:gd name="T37" fmla="*/ 8 h 49"/>
                <a:gd name="T38" fmla="*/ 176 w 349"/>
                <a:gd name="T39" fmla="*/ 8 h 49"/>
                <a:gd name="T40" fmla="*/ 176 w 349"/>
                <a:gd name="T41" fmla="*/ 8 h 49"/>
                <a:gd name="T42" fmla="*/ 175 w 349"/>
                <a:gd name="T43" fmla="*/ 8 h 49"/>
                <a:gd name="T44" fmla="*/ 175 w 349"/>
                <a:gd name="T45" fmla="*/ 8 h 49"/>
                <a:gd name="T46" fmla="*/ 175 w 349"/>
                <a:gd name="T47" fmla="*/ 8 h 49"/>
                <a:gd name="T48" fmla="*/ 171 w 349"/>
                <a:gd name="T49" fmla="*/ 8 h 49"/>
                <a:gd name="T50" fmla="*/ 171 w 349"/>
                <a:gd name="T51" fmla="*/ 8 h 49"/>
                <a:gd name="T52" fmla="*/ 171 w 349"/>
                <a:gd name="T53" fmla="*/ 8 h 49"/>
                <a:gd name="T54" fmla="*/ 170 w 349"/>
                <a:gd name="T55" fmla="*/ 8 h 49"/>
                <a:gd name="T56" fmla="*/ 170 w 349"/>
                <a:gd name="T57" fmla="*/ 8 h 49"/>
                <a:gd name="T58" fmla="*/ 170 w 349"/>
                <a:gd name="T59" fmla="*/ 8 h 49"/>
                <a:gd name="T60" fmla="*/ 169 w 349"/>
                <a:gd name="T61" fmla="*/ 8 h 49"/>
                <a:gd name="T62" fmla="*/ 7 w 349"/>
                <a:gd name="T63" fmla="*/ 0 h 49"/>
                <a:gd name="T64" fmla="*/ 5 w 349"/>
                <a:gd name="T6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9" h="49">
                  <a:moveTo>
                    <a:pt x="5" y="0"/>
                  </a:moveTo>
                  <a:cubicBezTo>
                    <a:pt x="0" y="5"/>
                    <a:pt x="0" y="5"/>
                    <a:pt x="0" y="5"/>
                  </a:cubicBezTo>
                  <a:cubicBezTo>
                    <a:pt x="0" y="40"/>
                    <a:pt x="0" y="40"/>
                    <a:pt x="0" y="40"/>
                  </a:cubicBezTo>
                  <a:cubicBezTo>
                    <a:pt x="3" y="41"/>
                    <a:pt x="5" y="41"/>
                    <a:pt x="7" y="41"/>
                  </a:cubicBezTo>
                  <a:cubicBezTo>
                    <a:pt x="59" y="46"/>
                    <a:pt x="116" y="49"/>
                    <a:pt x="175" y="49"/>
                  </a:cubicBezTo>
                  <a:cubicBezTo>
                    <a:pt x="234" y="49"/>
                    <a:pt x="291" y="46"/>
                    <a:pt x="342" y="41"/>
                  </a:cubicBezTo>
                  <a:cubicBezTo>
                    <a:pt x="344" y="41"/>
                    <a:pt x="347" y="41"/>
                    <a:pt x="349" y="41"/>
                  </a:cubicBezTo>
                  <a:cubicBezTo>
                    <a:pt x="349" y="5"/>
                    <a:pt x="349" y="5"/>
                    <a:pt x="349" y="5"/>
                  </a:cubicBezTo>
                  <a:cubicBezTo>
                    <a:pt x="344" y="0"/>
                    <a:pt x="344" y="0"/>
                    <a:pt x="344" y="0"/>
                  </a:cubicBezTo>
                  <a:cubicBezTo>
                    <a:pt x="343" y="0"/>
                    <a:pt x="343" y="0"/>
                    <a:pt x="342" y="0"/>
                  </a:cubicBezTo>
                  <a:cubicBezTo>
                    <a:pt x="292" y="5"/>
                    <a:pt x="237" y="8"/>
                    <a:pt x="179" y="8"/>
                  </a:cubicBezTo>
                  <a:cubicBezTo>
                    <a:pt x="179" y="8"/>
                    <a:pt x="179" y="8"/>
                    <a:pt x="179" y="8"/>
                  </a:cubicBezTo>
                  <a:cubicBezTo>
                    <a:pt x="179" y="8"/>
                    <a:pt x="179" y="8"/>
                    <a:pt x="179" y="8"/>
                  </a:cubicBezTo>
                  <a:cubicBezTo>
                    <a:pt x="178" y="8"/>
                    <a:pt x="178" y="8"/>
                    <a:pt x="178" y="8"/>
                  </a:cubicBezTo>
                  <a:cubicBezTo>
                    <a:pt x="178" y="8"/>
                    <a:pt x="178" y="8"/>
                    <a:pt x="178" y="8"/>
                  </a:cubicBezTo>
                  <a:cubicBezTo>
                    <a:pt x="178" y="8"/>
                    <a:pt x="178" y="8"/>
                    <a:pt x="178" y="8"/>
                  </a:cubicBezTo>
                  <a:cubicBezTo>
                    <a:pt x="178" y="8"/>
                    <a:pt x="177" y="8"/>
                    <a:pt x="177" y="8"/>
                  </a:cubicBezTo>
                  <a:cubicBezTo>
                    <a:pt x="177" y="8"/>
                    <a:pt x="177" y="8"/>
                    <a:pt x="177" y="8"/>
                  </a:cubicBezTo>
                  <a:cubicBezTo>
                    <a:pt x="177" y="8"/>
                    <a:pt x="177" y="8"/>
                    <a:pt x="177" y="8"/>
                  </a:cubicBezTo>
                  <a:cubicBezTo>
                    <a:pt x="176" y="8"/>
                    <a:pt x="176" y="8"/>
                    <a:pt x="176" y="8"/>
                  </a:cubicBezTo>
                  <a:cubicBezTo>
                    <a:pt x="176" y="8"/>
                    <a:pt x="176" y="8"/>
                    <a:pt x="176" y="8"/>
                  </a:cubicBezTo>
                  <a:cubicBezTo>
                    <a:pt x="176" y="8"/>
                    <a:pt x="176" y="8"/>
                    <a:pt x="175" y="8"/>
                  </a:cubicBezTo>
                  <a:cubicBezTo>
                    <a:pt x="175" y="8"/>
                    <a:pt x="175" y="8"/>
                    <a:pt x="175" y="8"/>
                  </a:cubicBezTo>
                  <a:cubicBezTo>
                    <a:pt x="175" y="8"/>
                    <a:pt x="175" y="8"/>
                    <a:pt x="175" y="8"/>
                  </a:cubicBezTo>
                  <a:cubicBezTo>
                    <a:pt x="174" y="8"/>
                    <a:pt x="173" y="8"/>
                    <a:pt x="171" y="8"/>
                  </a:cubicBezTo>
                  <a:cubicBezTo>
                    <a:pt x="171" y="8"/>
                    <a:pt x="171" y="8"/>
                    <a:pt x="171" y="8"/>
                  </a:cubicBezTo>
                  <a:cubicBezTo>
                    <a:pt x="171" y="8"/>
                    <a:pt x="171" y="8"/>
                    <a:pt x="171" y="8"/>
                  </a:cubicBezTo>
                  <a:cubicBezTo>
                    <a:pt x="170" y="8"/>
                    <a:pt x="170" y="8"/>
                    <a:pt x="170" y="8"/>
                  </a:cubicBezTo>
                  <a:cubicBezTo>
                    <a:pt x="170" y="8"/>
                    <a:pt x="170" y="8"/>
                    <a:pt x="170" y="8"/>
                  </a:cubicBezTo>
                  <a:cubicBezTo>
                    <a:pt x="170" y="8"/>
                    <a:pt x="170" y="8"/>
                    <a:pt x="170" y="8"/>
                  </a:cubicBezTo>
                  <a:cubicBezTo>
                    <a:pt x="169" y="8"/>
                    <a:pt x="169" y="8"/>
                    <a:pt x="169" y="8"/>
                  </a:cubicBezTo>
                  <a:cubicBezTo>
                    <a:pt x="112" y="8"/>
                    <a:pt x="57" y="5"/>
                    <a:pt x="7" y="0"/>
                  </a:cubicBezTo>
                  <a:cubicBezTo>
                    <a:pt x="6" y="0"/>
                    <a:pt x="6" y="0"/>
                    <a:pt x="5"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1" name="Freeform 341"/>
            <p:cNvSpPr>
              <a:spLocks noEditPoints="1"/>
            </p:cNvSpPr>
            <p:nvPr/>
          </p:nvSpPr>
          <p:spPr bwMode="auto">
            <a:xfrm>
              <a:off x="5290718" y="4417915"/>
              <a:ext cx="1599791" cy="587129"/>
            </a:xfrm>
            <a:custGeom>
              <a:avLst/>
              <a:gdLst>
                <a:gd name="T0" fmla="*/ 42 w 251"/>
                <a:gd name="T1" fmla="*/ 28 h 92"/>
                <a:gd name="T2" fmla="*/ 42 w 251"/>
                <a:gd name="T3" fmla="*/ 31 h 92"/>
                <a:gd name="T4" fmla="*/ 0 w 251"/>
                <a:gd name="T5" fmla="*/ 86 h 92"/>
                <a:gd name="T6" fmla="*/ 126 w 251"/>
                <a:gd name="T7" fmla="*/ 92 h 92"/>
                <a:gd name="T8" fmla="*/ 251 w 251"/>
                <a:gd name="T9" fmla="*/ 86 h 92"/>
                <a:gd name="T10" fmla="*/ 210 w 251"/>
                <a:gd name="T11" fmla="*/ 31 h 92"/>
                <a:gd name="T12" fmla="*/ 210 w 251"/>
                <a:gd name="T13" fmla="*/ 28 h 92"/>
                <a:gd name="T14" fmla="*/ 126 w 251"/>
                <a:gd name="T15" fmla="*/ 31 h 92"/>
                <a:gd name="T16" fmla="*/ 42 w 251"/>
                <a:gd name="T17" fmla="*/ 28 h 92"/>
                <a:gd name="T18" fmla="*/ 42 w 251"/>
                <a:gd name="T19" fmla="*/ 0 h 92"/>
                <a:gd name="T20" fmla="*/ 42 w 251"/>
                <a:gd name="T21" fmla="*/ 0 h 92"/>
                <a:gd name="T22" fmla="*/ 126 w 251"/>
                <a:gd name="T23" fmla="*/ 3 h 92"/>
                <a:gd name="T24" fmla="*/ 210 w 251"/>
                <a:gd name="T25" fmla="*/ 0 h 92"/>
                <a:gd name="T26" fmla="*/ 210 w 251"/>
                <a:gd name="T27" fmla="*/ 0 h 92"/>
                <a:gd name="T28" fmla="*/ 126 w 251"/>
                <a:gd name="T29" fmla="*/ 3 h 92"/>
                <a:gd name="T30" fmla="*/ 42 w 251"/>
                <a:gd name="T3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1" h="92">
                  <a:moveTo>
                    <a:pt x="42" y="28"/>
                  </a:moveTo>
                  <a:cubicBezTo>
                    <a:pt x="42" y="31"/>
                    <a:pt x="42" y="31"/>
                    <a:pt x="42" y="31"/>
                  </a:cubicBezTo>
                  <a:cubicBezTo>
                    <a:pt x="0" y="86"/>
                    <a:pt x="0" y="86"/>
                    <a:pt x="0" y="86"/>
                  </a:cubicBezTo>
                  <a:cubicBezTo>
                    <a:pt x="39" y="90"/>
                    <a:pt x="82" y="92"/>
                    <a:pt x="126" y="92"/>
                  </a:cubicBezTo>
                  <a:cubicBezTo>
                    <a:pt x="170" y="92"/>
                    <a:pt x="212" y="90"/>
                    <a:pt x="251" y="86"/>
                  </a:cubicBezTo>
                  <a:cubicBezTo>
                    <a:pt x="210" y="31"/>
                    <a:pt x="210" y="31"/>
                    <a:pt x="210" y="31"/>
                  </a:cubicBezTo>
                  <a:cubicBezTo>
                    <a:pt x="210" y="28"/>
                    <a:pt x="210" y="28"/>
                    <a:pt x="210" y="28"/>
                  </a:cubicBezTo>
                  <a:cubicBezTo>
                    <a:pt x="183" y="30"/>
                    <a:pt x="155" y="31"/>
                    <a:pt x="126" y="31"/>
                  </a:cubicBezTo>
                  <a:cubicBezTo>
                    <a:pt x="96" y="31"/>
                    <a:pt x="68" y="30"/>
                    <a:pt x="42" y="28"/>
                  </a:cubicBezTo>
                  <a:moveTo>
                    <a:pt x="42" y="0"/>
                  </a:moveTo>
                  <a:cubicBezTo>
                    <a:pt x="42" y="0"/>
                    <a:pt x="42" y="0"/>
                    <a:pt x="42" y="0"/>
                  </a:cubicBezTo>
                  <a:cubicBezTo>
                    <a:pt x="68" y="2"/>
                    <a:pt x="96" y="3"/>
                    <a:pt x="126" y="3"/>
                  </a:cubicBezTo>
                  <a:cubicBezTo>
                    <a:pt x="155" y="3"/>
                    <a:pt x="183" y="2"/>
                    <a:pt x="210" y="0"/>
                  </a:cubicBezTo>
                  <a:cubicBezTo>
                    <a:pt x="210" y="0"/>
                    <a:pt x="210" y="0"/>
                    <a:pt x="210" y="0"/>
                  </a:cubicBezTo>
                  <a:cubicBezTo>
                    <a:pt x="183" y="2"/>
                    <a:pt x="155" y="3"/>
                    <a:pt x="126" y="3"/>
                  </a:cubicBezTo>
                  <a:cubicBezTo>
                    <a:pt x="96" y="3"/>
                    <a:pt x="68" y="2"/>
                    <a:pt x="42" y="0"/>
                  </a:cubicBezTo>
                </a:path>
              </a:pathLst>
            </a:custGeom>
            <a:solidFill>
              <a:srgbClr val="1F80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2" name="Freeform 342"/>
            <p:cNvSpPr/>
            <p:nvPr/>
          </p:nvSpPr>
          <p:spPr bwMode="auto">
            <a:xfrm>
              <a:off x="5282638" y="4967338"/>
              <a:ext cx="1615950" cy="250472"/>
            </a:xfrm>
            <a:custGeom>
              <a:avLst/>
              <a:gdLst>
                <a:gd name="T0" fmla="*/ 1 w 253"/>
                <a:gd name="T1" fmla="*/ 0 h 39"/>
                <a:gd name="T2" fmla="*/ 0 w 253"/>
                <a:gd name="T3" fmla="*/ 2 h 39"/>
                <a:gd name="T4" fmla="*/ 0 w 253"/>
                <a:gd name="T5" fmla="*/ 33 h 39"/>
                <a:gd name="T6" fmla="*/ 127 w 253"/>
                <a:gd name="T7" fmla="*/ 39 h 39"/>
                <a:gd name="T8" fmla="*/ 253 w 253"/>
                <a:gd name="T9" fmla="*/ 33 h 39"/>
                <a:gd name="T10" fmla="*/ 253 w 253"/>
                <a:gd name="T11" fmla="*/ 2 h 39"/>
                <a:gd name="T12" fmla="*/ 252 w 253"/>
                <a:gd name="T13" fmla="*/ 0 h 39"/>
                <a:gd name="T14" fmla="*/ 127 w 253"/>
                <a:gd name="T15" fmla="*/ 6 h 39"/>
                <a:gd name="T16" fmla="*/ 1 w 253"/>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3" h="39">
                  <a:moveTo>
                    <a:pt x="1" y="0"/>
                  </a:moveTo>
                  <a:cubicBezTo>
                    <a:pt x="0" y="2"/>
                    <a:pt x="0" y="2"/>
                    <a:pt x="0" y="2"/>
                  </a:cubicBezTo>
                  <a:cubicBezTo>
                    <a:pt x="0" y="33"/>
                    <a:pt x="0" y="33"/>
                    <a:pt x="0" y="33"/>
                  </a:cubicBezTo>
                  <a:cubicBezTo>
                    <a:pt x="39" y="37"/>
                    <a:pt x="82" y="39"/>
                    <a:pt x="127" y="39"/>
                  </a:cubicBezTo>
                  <a:cubicBezTo>
                    <a:pt x="172" y="39"/>
                    <a:pt x="214" y="37"/>
                    <a:pt x="253" y="33"/>
                  </a:cubicBezTo>
                  <a:cubicBezTo>
                    <a:pt x="253" y="2"/>
                    <a:pt x="253" y="2"/>
                    <a:pt x="253" y="2"/>
                  </a:cubicBezTo>
                  <a:cubicBezTo>
                    <a:pt x="252" y="0"/>
                    <a:pt x="252" y="0"/>
                    <a:pt x="252" y="0"/>
                  </a:cubicBezTo>
                  <a:cubicBezTo>
                    <a:pt x="213" y="4"/>
                    <a:pt x="171" y="6"/>
                    <a:pt x="127" y="6"/>
                  </a:cubicBezTo>
                  <a:cubicBezTo>
                    <a:pt x="83" y="6"/>
                    <a:pt x="40" y="4"/>
                    <a:pt x="1" y="0"/>
                  </a:cubicBezTo>
                </a:path>
              </a:pathLst>
            </a:custGeom>
            <a:solidFill>
              <a:srgbClr val="489A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 name="Freeform 343"/>
            <p:cNvSpPr/>
            <p:nvPr/>
          </p:nvSpPr>
          <p:spPr bwMode="auto">
            <a:xfrm>
              <a:off x="4612019" y="3650339"/>
              <a:ext cx="2957189" cy="786429"/>
            </a:xfrm>
            <a:custGeom>
              <a:avLst/>
              <a:gdLst>
                <a:gd name="T0" fmla="*/ 232 w 463"/>
                <a:gd name="T1" fmla="*/ 0 h 123"/>
                <a:gd name="T2" fmla="*/ 0 w 463"/>
                <a:gd name="T3" fmla="*/ 51 h 123"/>
                <a:gd name="T4" fmla="*/ 164 w 463"/>
                <a:gd name="T5" fmla="*/ 99 h 123"/>
                <a:gd name="T6" fmla="*/ 148 w 463"/>
                <a:gd name="T7" fmla="*/ 119 h 123"/>
                <a:gd name="T8" fmla="*/ 148 w 463"/>
                <a:gd name="T9" fmla="*/ 120 h 123"/>
                <a:gd name="T10" fmla="*/ 232 w 463"/>
                <a:gd name="T11" fmla="*/ 123 h 123"/>
                <a:gd name="T12" fmla="*/ 316 w 463"/>
                <a:gd name="T13" fmla="*/ 120 h 123"/>
                <a:gd name="T14" fmla="*/ 316 w 463"/>
                <a:gd name="T15" fmla="*/ 119 h 123"/>
                <a:gd name="T16" fmla="*/ 305 w 463"/>
                <a:gd name="T17" fmla="*/ 99 h 123"/>
                <a:gd name="T18" fmla="*/ 463 w 463"/>
                <a:gd name="T19" fmla="*/ 51 h 123"/>
                <a:gd name="T20" fmla="*/ 232 w 463"/>
                <a:gd name="T2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3" h="123">
                  <a:moveTo>
                    <a:pt x="232" y="0"/>
                  </a:moveTo>
                  <a:cubicBezTo>
                    <a:pt x="104" y="0"/>
                    <a:pt x="0" y="23"/>
                    <a:pt x="0" y="51"/>
                  </a:cubicBezTo>
                  <a:cubicBezTo>
                    <a:pt x="0" y="74"/>
                    <a:pt x="69" y="93"/>
                    <a:pt x="164" y="99"/>
                  </a:cubicBezTo>
                  <a:cubicBezTo>
                    <a:pt x="148" y="119"/>
                    <a:pt x="148" y="119"/>
                    <a:pt x="148" y="119"/>
                  </a:cubicBezTo>
                  <a:cubicBezTo>
                    <a:pt x="148" y="120"/>
                    <a:pt x="148" y="120"/>
                    <a:pt x="148" y="120"/>
                  </a:cubicBezTo>
                  <a:cubicBezTo>
                    <a:pt x="174" y="122"/>
                    <a:pt x="202" y="123"/>
                    <a:pt x="232" y="123"/>
                  </a:cubicBezTo>
                  <a:cubicBezTo>
                    <a:pt x="261" y="123"/>
                    <a:pt x="289" y="122"/>
                    <a:pt x="316" y="120"/>
                  </a:cubicBezTo>
                  <a:cubicBezTo>
                    <a:pt x="316" y="119"/>
                    <a:pt x="316" y="119"/>
                    <a:pt x="316" y="119"/>
                  </a:cubicBezTo>
                  <a:cubicBezTo>
                    <a:pt x="305" y="99"/>
                    <a:pt x="305" y="99"/>
                    <a:pt x="305" y="99"/>
                  </a:cubicBezTo>
                  <a:cubicBezTo>
                    <a:pt x="397" y="92"/>
                    <a:pt x="463" y="73"/>
                    <a:pt x="463" y="51"/>
                  </a:cubicBezTo>
                  <a:cubicBezTo>
                    <a:pt x="463" y="23"/>
                    <a:pt x="360" y="0"/>
                    <a:pt x="232"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4" name="Freeform 344"/>
            <p:cNvSpPr/>
            <p:nvPr/>
          </p:nvSpPr>
          <p:spPr bwMode="auto">
            <a:xfrm>
              <a:off x="5557350" y="4417915"/>
              <a:ext cx="1071914" cy="199301"/>
            </a:xfrm>
            <a:custGeom>
              <a:avLst/>
              <a:gdLst>
                <a:gd name="T0" fmla="*/ 0 w 168"/>
                <a:gd name="T1" fmla="*/ 0 h 31"/>
                <a:gd name="T2" fmla="*/ 0 w 168"/>
                <a:gd name="T3" fmla="*/ 28 h 31"/>
                <a:gd name="T4" fmla="*/ 84 w 168"/>
                <a:gd name="T5" fmla="*/ 31 h 31"/>
                <a:gd name="T6" fmla="*/ 168 w 168"/>
                <a:gd name="T7" fmla="*/ 28 h 31"/>
                <a:gd name="T8" fmla="*/ 168 w 168"/>
                <a:gd name="T9" fmla="*/ 0 h 31"/>
                <a:gd name="T10" fmla="*/ 84 w 168"/>
                <a:gd name="T11" fmla="*/ 3 h 31"/>
                <a:gd name="T12" fmla="*/ 0 w 168"/>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168" h="31">
                  <a:moveTo>
                    <a:pt x="0" y="0"/>
                  </a:moveTo>
                  <a:cubicBezTo>
                    <a:pt x="0" y="28"/>
                    <a:pt x="0" y="28"/>
                    <a:pt x="0" y="28"/>
                  </a:cubicBezTo>
                  <a:cubicBezTo>
                    <a:pt x="26" y="30"/>
                    <a:pt x="54" y="31"/>
                    <a:pt x="84" y="31"/>
                  </a:cubicBezTo>
                  <a:cubicBezTo>
                    <a:pt x="113" y="31"/>
                    <a:pt x="141" y="30"/>
                    <a:pt x="168" y="28"/>
                  </a:cubicBezTo>
                  <a:cubicBezTo>
                    <a:pt x="168" y="0"/>
                    <a:pt x="168" y="0"/>
                    <a:pt x="168" y="0"/>
                  </a:cubicBezTo>
                  <a:cubicBezTo>
                    <a:pt x="141" y="2"/>
                    <a:pt x="113" y="3"/>
                    <a:pt x="84" y="3"/>
                  </a:cubicBezTo>
                  <a:cubicBezTo>
                    <a:pt x="54" y="3"/>
                    <a:pt x="26" y="2"/>
                    <a:pt x="0"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5" name="Freeform 345"/>
            <p:cNvSpPr/>
            <p:nvPr/>
          </p:nvSpPr>
          <p:spPr bwMode="auto">
            <a:xfrm>
              <a:off x="4611788" y="1039951"/>
              <a:ext cx="1868584" cy="3196431"/>
            </a:xfrm>
            <a:custGeom>
              <a:avLst/>
              <a:gdLst>
                <a:gd name="T0" fmla="*/ 200 w 200"/>
                <a:gd name="T1" fmla="*/ 341 h 341"/>
                <a:gd name="T2" fmla="*/ 106 w 200"/>
                <a:gd name="T3" fmla="*/ 341 h 341"/>
                <a:gd name="T4" fmla="*/ 106 w 200"/>
                <a:gd name="T5" fmla="*/ 161 h 341"/>
                <a:gd name="T6" fmla="*/ 108 w 200"/>
                <a:gd name="T7" fmla="*/ 101 h 341"/>
                <a:gd name="T8" fmla="*/ 86 w 200"/>
                <a:gd name="T9" fmla="*/ 122 h 341"/>
                <a:gd name="T10" fmla="*/ 48 w 200"/>
                <a:gd name="T11" fmla="*/ 154 h 341"/>
                <a:gd name="T12" fmla="*/ 0 w 200"/>
                <a:gd name="T13" fmla="*/ 96 h 341"/>
                <a:gd name="T14" fmla="*/ 117 w 200"/>
                <a:gd name="T15" fmla="*/ 0 h 341"/>
                <a:gd name="T16" fmla="*/ 200 w 200"/>
                <a:gd name="T17" fmla="*/ 0 h 341"/>
                <a:gd name="T18" fmla="*/ 200 w 200"/>
                <a:gd name="T19"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341">
                  <a:moveTo>
                    <a:pt x="200" y="341"/>
                  </a:moveTo>
                  <a:cubicBezTo>
                    <a:pt x="106" y="341"/>
                    <a:pt x="106" y="341"/>
                    <a:pt x="106" y="341"/>
                  </a:cubicBezTo>
                  <a:cubicBezTo>
                    <a:pt x="106" y="161"/>
                    <a:pt x="106" y="161"/>
                    <a:pt x="106" y="161"/>
                  </a:cubicBezTo>
                  <a:cubicBezTo>
                    <a:pt x="106" y="139"/>
                    <a:pt x="107" y="119"/>
                    <a:pt x="108" y="101"/>
                  </a:cubicBezTo>
                  <a:cubicBezTo>
                    <a:pt x="102" y="107"/>
                    <a:pt x="95" y="115"/>
                    <a:pt x="86" y="122"/>
                  </a:cubicBezTo>
                  <a:cubicBezTo>
                    <a:pt x="48" y="154"/>
                    <a:pt x="48" y="154"/>
                    <a:pt x="48" y="154"/>
                  </a:cubicBezTo>
                  <a:cubicBezTo>
                    <a:pt x="0" y="96"/>
                    <a:pt x="0" y="96"/>
                    <a:pt x="0" y="96"/>
                  </a:cubicBezTo>
                  <a:cubicBezTo>
                    <a:pt x="117" y="0"/>
                    <a:pt x="117" y="0"/>
                    <a:pt x="117" y="0"/>
                  </a:cubicBezTo>
                  <a:cubicBezTo>
                    <a:pt x="200" y="0"/>
                    <a:pt x="200" y="0"/>
                    <a:pt x="200" y="0"/>
                  </a:cubicBezTo>
                  <a:lnTo>
                    <a:pt x="200" y="341"/>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grpSp>
      <p:sp>
        <p:nvSpPr>
          <p:cNvPr id="39" name="TextBox 24"/>
          <p:cNvSpPr txBox="1"/>
          <p:nvPr/>
        </p:nvSpPr>
        <p:spPr>
          <a:xfrm>
            <a:off x="6663503" y="2674284"/>
            <a:ext cx="4119519" cy="1705610"/>
          </a:xfrm>
          <a:prstGeom prst="rect">
            <a:avLst/>
          </a:prstGeom>
          <a:noFill/>
        </p:spPr>
        <p:txBody>
          <a:bodyPr wrap="square" lIns="91423" tIns="45712" rIns="91423" bIns="45712" rtlCol="0">
            <a:spAutoFit/>
          </a:bodyPr>
          <a:lstStyle/>
          <a:p>
            <a:pPr marL="0" marR="0" lvl="0" indent="0" algn="l" defTabSz="1217930" rtl="0" eaLnBrk="1" fontAlgn="auto" latinLnBrk="0" hangingPunct="1">
              <a:lnSpc>
                <a:spcPct val="150000"/>
              </a:lnSpc>
              <a:spcBef>
                <a:spcPts val="0"/>
              </a:spcBef>
              <a:spcAft>
                <a:spcPts val="0"/>
              </a:spcAft>
              <a:buClrTx/>
              <a:buSzTx/>
              <a:buFontTx/>
              <a:buNone/>
              <a:defRPr/>
            </a:pPr>
            <a:r>
              <a:rPr lang="en-US" altLang="zh-CN" sz="140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adipiscing elit. Aenean commodo ligula eget dolor. Lorem ipsum dolor sit amet, consectetuer adipiscing elit. Aenean commodo ligula eget dolor. </a:t>
            </a:r>
            <a:endParaRPr kumimoji="0" lang="zh-CN" altLang="en-US" sz="1400" b="0" i="0" u="none" strike="noStrike" kern="1200" cap="none" spc="0" normalizeH="0" baseline="0" noProof="0" dirty="0">
              <a:ln>
                <a:noFill/>
              </a:ln>
              <a:solidFill>
                <a:schemeClr val="bg1">
                  <a:lumMod val="50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0" name="Rectangle: Rounded Corners 12"/>
          <p:cNvSpPr/>
          <p:nvPr/>
        </p:nvSpPr>
        <p:spPr>
          <a:xfrm>
            <a:off x="6798310" y="4655185"/>
            <a:ext cx="3272155" cy="838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思源黑体" panose="020B0500000000000000" pitchFamily="34" charset="-122"/>
                <a:ea typeface="思源黑体" panose="020B0500000000000000" pitchFamily="34" charset="-122"/>
                <a:sym typeface="思源黑体" panose="020B0500000000000000" pitchFamily="34" charset="-122"/>
              </a:rPr>
              <a:t>Main thing</a:t>
            </a:r>
            <a:endParaRPr lang="en-US" sz="3200" dirty="0">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2" name="组合 1"/>
          <p:cNvGrpSpPr/>
          <p:nvPr/>
        </p:nvGrpSpPr>
        <p:grpSpPr>
          <a:xfrm>
            <a:off x="288507" y="284300"/>
            <a:ext cx="4488035" cy="581870"/>
            <a:chOff x="778727" y="226515"/>
            <a:chExt cx="4488035" cy="581870"/>
          </a:xfrm>
        </p:grpSpPr>
        <p:grpSp>
          <p:nvGrpSpPr>
            <p:cNvPr id="3" name="组合 2"/>
            <p:cNvGrpSpPr/>
            <p:nvPr/>
          </p:nvGrpSpPr>
          <p:grpSpPr>
            <a:xfrm>
              <a:off x="1302132" y="226515"/>
              <a:ext cx="3964630" cy="581870"/>
              <a:chOff x="933164" y="226516"/>
              <a:chExt cx="3964630" cy="581870"/>
            </a:xfrm>
          </p:grpSpPr>
          <p:sp>
            <p:nvSpPr>
              <p:cNvPr id="4" name="文本框 49"/>
              <p:cNvSpPr txBox="1"/>
              <p:nvPr/>
            </p:nvSpPr>
            <p:spPr>
              <a:xfrm>
                <a:off x="933164" y="226516"/>
                <a:ext cx="2477770" cy="372110"/>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点击添加相关标题文字</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sp>
            <p:nvSpPr>
              <p:cNvPr id="5" name="文本框 50"/>
              <p:cNvSpPr txBox="1"/>
              <p:nvPr/>
            </p:nvSpPr>
            <p:spPr>
              <a:xfrm>
                <a:off x="933164" y="526344"/>
                <a:ext cx="3964630" cy="282042"/>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ADD RELATED TITLE WORDS</a:t>
                </a:r>
                <a:endPar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grpSp>
        <p:sp>
          <p:nvSpPr>
            <p:cNvPr id="6" name="Freeform: Shape 6"/>
            <p:cNvSpPr/>
            <p:nvPr/>
          </p:nvSpPr>
          <p:spPr>
            <a:xfrm>
              <a:off x="778727" y="226515"/>
              <a:ext cx="474980" cy="534035"/>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1F80E0"/>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tx1">
                    <a:lumMod val="75000"/>
                    <a:lumOff val="25000"/>
                    <a:alpha val="40000"/>
                  </a:schemeClr>
                </a:solidFill>
                <a:latin typeface="微软雅黑" panose="020B0503020204020204" charset="-122"/>
                <a:ea typeface="微软雅黑" panose="020B0503020204020204" charset="-122"/>
                <a:sym typeface="思源黑体" panose="020B0500000000000000"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8507" y="284300"/>
            <a:ext cx="4488035" cy="581870"/>
            <a:chOff x="778727" y="226515"/>
            <a:chExt cx="4488035" cy="581870"/>
          </a:xfrm>
        </p:grpSpPr>
        <p:grpSp>
          <p:nvGrpSpPr>
            <p:cNvPr id="3" name="组合 2"/>
            <p:cNvGrpSpPr/>
            <p:nvPr/>
          </p:nvGrpSpPr>
          <p:grpSpPr>
            <a:xfrm>
              <a:off x="1302132" y="226515"/>
              <a:ext cx="3964630" cy="581870"/>
              <a:chOff x="933164" y="226516"/>
              <a:chExt cx="3964630" cy="581870"/>
            </a:xfrm>
          </p:grpSpPr>
          <p:sp>
            <p:nvSpPr>
              <p:cNvPr id="4" name="文本框 49"/>
              <p:cNvSpPr txBox="1"/>
              <p:nvPr/>
            </p:nvSpPr>
            <p:spPr>
              <a:xfrm>
                <a:off x="933164" y="226516"/>
                <a:ext cx="2477770" cy="372110"/>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点击添加相关标题文字</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sp>
            <p:nvSpPr>
              <p:cNvPr id="5" name="文本框 50"/>
              <p:cNvSpPr txBox="1"/>
              <p:nvPr/>
            </p:nvSpPr>
            <p:spPr>
              <a:xfrm>
                <a:off x="933164" y="526344"/>
                <a:ext cx="3964630" cy="282042"/>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ADD RELATED TITLE WORDS</a:t>
                </a:r>
                <a:endPar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grpSp>
        <p:sp>
          <p:nvSpPr>
            <p:cNvPr id="6" name="Freeform: Shape 6"/>
            <p:cNvSpPr/>
            <p:nvPr/>
          </p:nvSpPr>
          <p:spPr>
            <a:xfrm>
              <a:off x="778727" y="226515"/>
              <a:ext cx="474980" cy="534035"/>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1F80E0"/>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tx1">
                    <a:lumMod val="75000"/>
                    <a:lumOff val="25000"/>
                    <a:alpha val="40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63" name="组合 62"/>
          <p:cNvGrpSpPr/>
          <p:nvPr/>
        </p:nvGrpSpPr>
        <p:grpSpPr>
          <a:xfrm>
            <a:off x="342265" y="1967230"/>
            <a:ext cx="11625580" cy="3972921"/>
            <a:chOff x="167" y="2098"/>
            <a:chExt cx="14210" cy="4856"/>
          </a:xfrm>
        </p:grpSpPr>
        <p:sp>
          <p:nvSpPr>
            <p:cNvPr id="7" name="椭圆 6" descr="e7d195523061f1c09e9d68d7cf438b91ef959ecb14fc25d26BBA7F7DBC18E55DFF4014AF651F0BF2569D4B6C1DA7F1A4683A481403BD872FC687266AD13265C1DE7C373772FD8728ABDD69ADD03BFF5BE2862BC891DBB79E494C88F4C47816E9B839DEB7B8BEAA1924EE32CAF885452B66079FC452FC2D0A6DF680EB02F2D1D42F96B9FA6618A3B49F71E7923D0FBB20"/>
            <p:cNvSpPr/>
            <p:nvPr/>
          </p:nvSpPr>
          <p:spPr>
            <a:xfrm>
              <a:off x="5003" y="2223"/>
              <a:ext cx="4394" cy="4394"/>
            </a:xfrm>
            <a:prstGeom prst="ellipse">
              <a:avLst/>
            </a:prstGeom>
            <a:noFill/>
            <a:ln w="19050" cap="flat" cmpd="sng" algn="ctr">
              <a:solidFill>
                <a:schemeClr val="accent1"/>
              </a:solidFill>
              <a:prstDash val="solid"/>
              <a:miter lim="800000"/>
            </a:ln>
            <a:effectLst>
              <a:outerShdw blurRad="254000" dist="254000" dir="5400000" algn="t" rotWithShape="0">
                <a:prstClr val="black">
                  <a:alpha val="40000"/>
                </a:prstClr>
              </a:outerShdw>
            </a:effectLst>
          </p:spPr>
          <p:txBody>
            <a:bodyPr rtlCol="0" anchor="ctr"/>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8" name="椭圆 7" descr="e7d195523061f1c09e9d68d7cf438b91ef959ecb14fc25d26BBA7F7DBC18E55DFF4014AF651F0BF2569D4B6C1DA7F1A4683A481403BD872FC687266AD13265C1DE7C373772FD8728ABDD69ADD03BFF5BE2862BC891DBB79E494C88F4C47816E9B839DEB7B8BEAA1924EE32CAF885452B66079FC452FC2D0A6DF680EB02F2D1D42F96B9FA6618A3B49F71E7923D0FBB20"/>
            <p:cNvSpPr/>
            <p:nvPr/>
          </p:nvSpPr>
          <p:spPr>
            <a:xfrm>
              <a:off x="5380" y="2223"/>
              <a:ext cx="1062" cy="1062"/>
            </a:xfrm>
            <a:prstGeom prst="ellipse">
              <a:avLst/>
            </a:prstGeom>
            <a:solidFill>
              <a:srgbClr val="1F80E0"/>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9" name="椭圆 8" descr="e7d195523061f1c09e9d68d7cf438b91ef959ecb14fc25d26BBA7F7DBC18E55DFF4014AF651F0BF2569D4B6C1DA7F1A4683A481403BD872FC687266AD13265C1DE7C373772FD8728ABDD69ADD03BFF5BE2862BC891DBB79E494C88F4C47816E9B839DEB7B8BEAA1924EE32CAF885452B66079FC452FC2D0A6DF680EB02F2D1D42F96B9FA6618A3B49F71E7923D0FBB20"/>
            <p:cNvSpPr/>
            <p:nvPr/>
          </p:nvSpPr>
          <p:spPr>
            <a:xfrm>
              <a:off x="4472" y="3813"/>
              <a:ext cx="1062" cy="1062"/>
            </a:xfrm>
            <a:prstGeom prst="ellipse">
              <a:avLst/>
            </a:prstGeom>
            <a:solidFill>
              <a:schemeClr val="accent2"/>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10" name="椭圆 9" descr="e7d195523061f1c09e9d68d7cf438b91ef959ecb14fc25d26BBA7F7DBC18E55DFF4014AF651F0BF2569D4B6C1DA7F1A4683A481403BD872FC687266AD13265C1DE7C373772FD8728ABDD69ADD03BFF5BE2862BC891DBB79E494C88F4C47816E9B839DEB7B8BEAA1924EE32CAF885452B66079FC452FC2D0A6DF680EB02F2D1D42F96B9FA6618A3B49F71E7923D0FBB20"/>
            <p:cNvSpPr/>
            <p:nvPr/>
          </p:nvSpPr>
          <p:spPr>
            <a:xfrm>
              <a:off x="5269" y="5477"/>
              <a:ext cx="1062" cy="1062"/>
            </a:xfrm>
            <a:prstGeom prst="ellipse">
              <a:avLst/>
            </a:prstGeom>
            <a:solidFill>
              <a:srgbClr val="489AE2"/>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11" name="椭圆 10" descr="e7d195523061f1c09e9d68d7cf438b91ef959ecb14fc25d26BBA7F7DBC18E55DFF4014AF651F0BF2569D4B6C1DA7F1A4683A481403BD872FC687266AD13265C1DE7C373772FD8728ABDD69ADD03BFF5BE2862BC891DBB79E494C88F4C47816E9B839DEB7B8BEAA1924EE32CAF885452B66079FC452FC2D0A6DF680EB02F2D1D42F96B9FA6618A3B49F71E7923D0FBB20"/>
            <p:cNvSpPr/>
            <p:nvPr/>
          </p:nvSpPr>
          <p:spPr>
            <a:xfrm>
              <a:off x="8906" y="3813"/>
              <a:ext cx="1062" cy="1062"/>
            </a:xfrm>
            <a:prstGeom prst="ellipse">
              <a:avLst/>
            </a:prstGeom>
            <a:solidFill>
              <a:schemeClr val="accent2"/>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12" name="椭圆 11" descr="e7d195523061f1c09e9d68d7cf438b91ef959ecb14fc25d26BBA7F7DBC18E55DFF4014AF651F0BF2569D4B6C1DA7F1A4683A481403BD872FC687266AD13265C1DE7C373772FD8728ABDD69ADD03BFF5BE2862BC891DBB79E494C88F4C47816E9B839DEB7B8BEAA1924EE32CAF885452B66079FC452FC2D0A6DF680EB02F2D1D42F96B9FA6618A3B49F71E7923D0FBB20"/>
            <p:cNvSpPr/>
            <p:nvPr/>
          </p:nvSpPr>
          <p:spPr>
            <a:xfrm>
              <a:off x="7944" y="5477"/>
              <a:ext cx="1062" cy="1062"/>
            </a:xfrm>
            <a:prstGeom prst="ellipse">
              <a:avLst/>
            </a:prstGeom>
            <a:solidFill>
              <a:srgbClr val="489AE2"/>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13" name="椭圆 12" descr="e7d195523061f1c09e9d68d7cf438b91ef959ecb14fc25d26BBA7F7DBC18E55DFF4014AF651F0BF2569D4B6C1DA7F1A4683A481403BD872FC687266AD13265C1DE7C373772FD8728ABDD69ADD03BFF5BE2862BC891DBB79E494C88F4C47816E9B839DEB7B8BEAA1924EE32CAF885452B66079FC452FC2D0A6DF680EB02F2D1D42F96B9FA6618A3B49F71E7923D0FBB20"/>
            <p:cNvSpPr/>
            <p:nvPr/>
          </p:nvSpPr>
          <p:spPr>
            <a:xfrm>
              <a:off x="7931" y="2223"/>
              <a:ext cx="1062" cy="1062"/>
            </a:xfrm>
            <a:prstGeom prst="ellipse">
              <a:avLst/>
            </a:prstGeom>
            <a:solidFill>
              <a:srgbClr val="1F80E0"/>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71" name="矩形 70"/>
            <p:cNvSpPr/>
            <p:nvPr/>
          </p:nvSpPr>
          <p:spPr>
            <a:xfrm>
              <a:off x="9111" y="2636"/>
              <a:ext cx="4591" cy="990"/>
            </a:xfrm>
            <a:prstGeom prst="rect">
              <a:avLst/>
            </a:prstGeom>
          </p:spPr>
          <p:txBody>
            <a:bodyPr wrap="square">
              <a:spAutoFit/>
            </a:bodyPr>
            <a:p>
              <a:pPr marL="0" marR="0" lvl="0" indent="0" defTabSz="685800" eaLnBrk="1" fontAlgn="auto" latinLnBrk="0" hangingPunct="1">
                <a:lnSpc>
                  <a:spcPct val="130000"/>
                </a:lnSpc>
                <a:spcBef>
                  <a:spcPts val="600"/>
                </a:spcBef>
                <a:spcAft>
                  <a:spcPts val="0"/>
                </a:spcAft>
                <a:buClrTx/>
                <a:buSzTx/>
                <a:buFontTx/>
                <a:buNone/>
                <a:defRPr/>
              </a:pPr>
              <a:r>
                <a:rPr kumimoji="0" lang="en-US" altLang="zh-CN" sz="12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rPr>
                <a:t>Lorem ipsum dolor sit amet, consectetuer adipiscing elit. Aenean commodo ligula eget dolor. </a:t>
              </a:r>
              <a:endParaRPr kumimoji="0" lang="en-US" altLang="zh-CN" sz="12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72" name="矩形 71"/>
            <p:cNvSpPr/>
            <p:nvPr/>
          </p:nvSpPr>
          <p:spPr>
            <a:xfrm>
              <a:off x="9111" y="2162"/>
              <a:ext cx="1961" cy="412"/>
            </a:xfrm>
            <a:prstGeom prst="rect">
              <a:avLst/>
            </a:prstGeom>
          </p:spPr>
          <p:txBody>
            <a:bodyPr wrap="square">
              <a:spAutoFit/>
            </a:bodyPr>
            <a:p>
              <a:pPr algn="l" defTabSz="685800"/>
              <a:r>
                <a:rPr lang="zh-CN" altLang="en-US" sz="160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73" name="矩形 72"/>
            <p:cNvSpPr/>
            <p:nvPr/>
          </p:nvSpPr>
          <p:spPr>
            <a:xfrm>
              <a:off x="9983" y="4178"/>
              <a:ext cx="4394" cy="990"/>
            </a:xfrm>
            <a:prstGeom prst="rect">
              <a:avLst/>
            </a:prstGeom>
          </p:spPr>
          <p:txBody>
            <a:bodyPr wrap="square">
              <a:spAutoFit/>
            </a:bodyPr>
            <a:p>
              <a:pPr marL="0" marR="0" lvl="0" indent="0" defTabSz="685800" eaLnBrk="1" fontAlgn="auto" latinLnBrk="0" hangingPunct="1">
                <a:lnSpc>
                  <a:spcPct val="130000"/>
                </a:lnSpc>
                <a:spcBef>
                  <a:spcPts val="600"/>
                </a:spcBef>
                <a:spcAft>
                  <a:spcPts val="0"/>
                </a:spcAft>
                <a:buClrTx/>
                <a:buSzTx/>
                <a:buFontTx/>
                <a:buNone/>
                <a:defRPr/>
              </a:pPr>
              <a:r>
                <a:rPr kumimoji="0" lang="en-US" altLang="zh-CN" sz="12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rPr>
                <a:t>Lorem ipsum dolor sit amet, consectetuer adipiscing elit. Aenean commodo ligula eget dolor. </a:t>
              </a:r>
              <a:endParaRPr kumimoji="0" lang="en-US" altLang="zh-CN" sz="12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74" name="矩形 73"/>
            <p:cNvSpPr/>
            <p:nvPr/>
          </p:nvSpPr>
          <p:spPr>
            <a:xfrm>
              <a:off x="9983" y="3704"/>
              <a:ext cx="1961" cy="412"/>
            </a:xfrm>
            <a:prstGeom prst="rect">
              <a:avLst/>
            </a:prstGeom>
          </p:spPr>
          <p:txBody>
            <a:bodyPr wrap="square">
              <a:spAutoFit/>
            </a:bodyPr>
            <a:p>
              <a:pPr algn="l" defTabSz="685800"/>
              <a:r>
                <a:rPr lang="zh-CN" altLang="en-US" sz="160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75" name="矩形 74"/>
            <p:cNvSpPr/>
            <p:nvPr/>
          </p:nvSpPr>
          <p:spPr>
            <a:xfrm>
              <a:off x="9111" y="5964"/>
              <a:ext cx="4591" cy="990"/>
            </a:xfrm>
            <a:prstGeom prst="rect">
              <a:avLst/>
            </a:prstGeom>
          </p:spPr>
          <p:txBody>
            <a:bodyPr wrap="square">
              <a:spAutoFit/>
            </a:bodyPr>
            <a:p>
              <a:pPr marL="0" marR="0" lvl="0" indent="0" defTabSz="685800" eaLnBrk="1" fontAlgn="auto" latinLnBrk="0" hangingPunct="1">
                <a:lnSpc>
                  <a:spcPct val="130000"/>
                </a:lnSpc>
                <a:spcBef>
                  <a:spcPts val="600"/>
                </a:spcBef>
                <a:spcAft>
                  <a:spcPts val="0"/>
                </a:spcAft>
                <a:buClrTx/>
                <a:buSzTx/>
                <a:buFontTx/>
                <a:buNone/>
                <a:defRPr/>
              </a:pPr>
              <a:r>
                <a:rPr kumimoji="0" lang="en-US" altLang="zh-CN" sz="12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rPr>
                <a:t>Lorem ipsum dolor sit amet, consectetuer adipiscing elit. Aenean commodo ligula eget dolor. </a:t>
              </a:r>
              <a:endParaRPr kumimoji="0" lang="en-US" altLang="zh-CN" sz="12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76" name="矩形 75"/>
            <p:cNvSpPr/>
            <p:nvPr/>
          </p:nvSpPr>
          <p:spPr>
            <a:xfrm>
              <a:off x="9111" y="5491"/>
              <a:ext cx="1961" cy="412"/>
            </a:xfrm>
            <a:prstGeom prst="rect">
              <a:avLst/>
            </a:prstGeom>
          </p:spPr>
          <p:txBody>
            <a:bodyPr wrap="square">
              <a:spAutoFit/>
            </a:bodyPr>
            <a:p>
              <a:pPr algn="l" defTabSz="685800"/>
              <a:r>
                <a:rPr lang="zh-CN" altLang="en-US" sz="160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77" name="矩形 76"/>
            <p:cNvSpPr/>
            <p:nvPr/>
          </p:nvSpPr>
          <p:spPr>
            <a:xfrm>
              <a:off x="713" y="5931"/>
              <a:ext cx="4591" cy="990"/>
            </a:xfrm>
            <a:prstGeom prst="rect">
              <a:avLst/>
            </a:prstGeom>
          </p:spPr>
          <p:txBody>
            <a:bodyPr wrap="square">
              <a:spAutoFit/>
            </a:bodyPr>
            <a:p>
              <a:pPr marL="0" marR="0" lvl="0" indent="0" algn="r" defTabSz="685800" eaLnBrk="1" fontAlgn="auto" latinLnBrk="0" hangingPunct="1">
                <a:lnSpc>
                  <a:spcPct val="130000"/>
                </a:lnSpc>
                <a:spcBef>
                  <a:spcPts val="600"/>
                </a:spcBef>
                <a:spcAft>
                  <a:spcPts val="0"/>
                </a:spcAft>
                <a:buClrTx/>
                <a:buSzTx/>
                <a:buFontTx/>
                <a:buNone/>
                <a:defRPr/>
              </a:pPr>
              <a:r>
                <a:rPr kumimoji="0" lang="en-US" altLang="zh-CN" sz="12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rPr>
                <a:t>Lorem ipsum dolor sit amet, consectetuer adipiscing elit. Aenean commodo ligula eget dolor. </a:t>
              </a:r>
              <a:endParaRPr kumimoji="0" lang="en-US" altLang="zh-CN" sz="12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78" name="矩形 77"/>
            <p:cNvSpPr/>
            <p:nvPr/>
          </p:nvSpPr>
          <p:spPr>
            <a:xfrm>
              <a:off x="3343" y="5458"/>
              <a:ext cx="1961" cy="412"/>
            </a:xfrm>
            <a:prstGeom prst="rect">
              <a:avLst/>
            </a:prstGeom>
          </p:spPr>
          <p:txBody>
            <a:bodyPr wrap="square">
              <a:spAutoFit/>
            </a:bodyPr>
            <a:p>
              <a:pPr algn="r" defTabSz="685800"/>
              <a:r>
                <a:rPr lang="zh-CN" altLang="en-US" sz="160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79" name="矩形 78"/>
            <p:cNvSpPr/>
            <p:nvPr/>
          </p:nvSpPr>
          <p:spPr>
            <a:xfrm>
              <a:off x="167" y="4243"/>
              <a:ext cx="4304" cy="990"/>
            </a:xfrm>
            <a:prstGeom prst="rect">
              <a:avLst/>
            </a:prstGeom>
          </p:spPr>
          <p:txBody>
            <a:bodyPr wrap="square">
              <a:spAutoFit/>
            </a:bodyPr>
            <a:p>
              <a:pPr marL="0" marR="0" lvl="0" indent="0" algn="r" defTabSz="685800" eaLnBrk="1" fontAlgn="auto" latinLnBrk="0" hangingPunct="1">
                <a:lnSpc>
                  <a:spcPct val="130000"/>
                </a:lnSpc>
                <a:spcBef>
                  <a:spcPts val="600"/>
                </a:spcBef>
                <a:spcAft>
                  <a:spcPts val="0"/>
                </a:spcAft>
                <a:buClrTx/>
                <a:buSzTx/>
                <a:buFontTx/>
                <a:buNone/>
                <a:defRPr/>
              </a:pPr>
              <a:r>
                <a:rPr kumimoji="0" lang="en-US" altLang="zh-CN" sz="12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rPr>
                <a:t>Lorem ipsum dolor sit amet, consectetuer adipiscing elit. Aenean commodo ligula eget dolor. </a:t>
              </a:r>
              <a:endParaRPr kumimoji="0" lang="en-US" altLang="zh-CN" sz="12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80" name="矩形 79"/>
            <p:cNvSpPr/>
            <p:nvPr/>
          </p:nvSpPr>
          <p:spPr>
            <a:xfrm>
              <a:off x="2510" y="3770"/>
              <a:ext cx="1961" cy="412"/>
            </a:xfrm>
            <a:prstGeom prst="rect">
              <a:avLst/>
            </a:prstGeom>
          </p:spPr>
          <p:txBody>
            <a:bodyPr wrap="square">
              <a:spAutoFit/>
            </a:bodyPr>
            <a:p>
              <a:pPr algn="r" defTabSz="685800"/>
              <a:r>
                <a:rPr lang="zh-CN" altLang="en-US" sz="160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81" name="矩形 80"/>
            <p:cNvSpPr/>
            <p:nvPr/>
          </p:nvSpPr>
          <p:spPr>
            <a:xfrm>
              <a:off x="692" y="2572"/>
              <a:ext cx="4591" cy="990"/>
            </a:xfrm>
            <a:prstGeom prst="rect">
              <a:avLst/>
            </a:prstGeom>
          </p:spPr>
          <p:txBody>
            <a:bodyPr wrap="square">
              <a:spAutoFit/>
            </a:bodyPr>
            <a:p>
              <a:pPr marL="0" marR="0" lvl="0" indent="0" algn="r" defTabSz="685800" eaLnBrk="1" fontAlgn="auto" latinLnBrk="0" hangingPunct="1">
                <a:lnSpc>
                  <a:spcPct val="130000"/>
                </a:lnSpc>
                <a:spcBef>
                  <a:spcPts val="600"/>
                </a:spcBef>
                <a:spcAft>
                  <a:spcPts val="0"/>
                </a:spcAft>
                <a:buClrTx/>
                <a:buSzTx/>
                <a:buFontTx/>
                <a:buNone/>
                <a:defRPr/>
              </a:pPr>
              <a:r>
                <a:rPr kumimoji="0" lang="en-US" altLang="zh-CN" sz="12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rPr>
                <a:t>Lorem ipsum dolor sit amet, consectetuer adipiscing elit. Aenean commodo ligula eget dolor. </a:t>
              </a:r>
              <a:endParaRPr kumimoji="0" lang="en-US" altLang="zh-CN" sz="12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82" name="矩形 81"/>
            <p:cNvSpPr/>
            <p:nvPr/>
          </p:nvSpPr>
          <p:spPr>
            <a:xfrm>
              <a:off x="3321" y="2098"/>
              <a:ext cx="1961" cy="412"/>
            </a:xfrm>
            <a:prstGeom prst="rect">
              <a:avLst/>
            </a:prstGeom>
          </p:spPr>
          <p:txBody>
            <a:bodyPr wrap="square">
              <a:spAutoFit/>
            </a:bodyPr>
            <a:p>
              <a:pPr algn="r" defTabSz="685800"/>
              <a:r>
                <a:rPr lang="zh-CN" altLang="en-US" sz="1600">
                  <a:solidFill>
                    <a:schemeClr val="tx1">
                      <a:lumMod val="75000"/>
                      <a:lumOff val="25000"/>
                    </a:schemeClr>
                  </a:solidFill>
                  <a:latin typeface="微软雅黑" panose="020B0503020204020204" charset="-122"/>
                  <a:ea typeface="微软雅黑" panose="020B0503020204020204" charset="-122"/>
                </a:rPr>
                <a:t>输入标题</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nvGrpSpPr>
            <p:cNvPr id="24" name="Group 112"/>
            <p:cNvGrpSpPr/>
            <p:nvPr/>
          </p:nvGrpSpPr>
          <p:grpSpPr>
            <a:xfrm>
              <a:off x="8179" y="5760"/>
              <a:ext cx="567" cy="531"/>
              <a:chOff x="5368132" y="3540125"/>
              <a:chExt cx="465138" cy="435769"/>
            </a:xfrm>
            <a:solidFill>
              <a:schemeClr val="bg1"/>
            </a:solidFill>
          </p:grpSpPr>
          <p:sp>
            <p:nvSpPr>
              <p:cNvPr id="25"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14"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sp>
          <p:nvSpPr>
            <p:cNvPr id="15" name="AutoShape 112"/>
            <p:cNvSpPr/>
            <p:nvPr/>
          </p:nvSpPr>
          <p:spPr bwMode="auto">
            <a:xfrm>
              <a:off x="5516" y="5725"/>
              <a:ext cx="568" cy="56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nvGrpSpPr>
            <p:cNvPr id="16" name="组合 15"/>
            <p:cNvGrpSpPr/>
            <p:nvPr/>
          </p:nvGrpSpPr>
          <p:grpSpPr>
            <a:xfrm>
              <a:off x="4796" y="4061"/>
              <a:ext cx="389" cy="567"/>
              <a:chOff x="2528974" y="2863357"/>
              <a:chExt cx="246811" cy="359779"/>
            </a:xfrm>
            <a:solidFill>
              <a:schemeClr val="bg1"/>
            </a:solidFill>
          </p:grpSpPr>
          <p:sp>
            <p:nvSpPr>
              <p:cNvPr id="17"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18"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grpSp>
          <p:nvGrpSpPr>
            <p:cNvPr id="19" name="Group 124"/>
            <p:cNvGrpSpPr/>
            <p:nvPr/>
          </p:nvGrpSpPr>
          <p:grpSpPr>
            <a:xfrm>
              <a:off x="9153" y="4070"/>
              <a:ext cx="567" cy="477"/>
              <a:chOff x="5368132" y="2625725"/>
              <a:chExt cx="465138" cy="391319"/>
            </a:xfrm>
            <a:solidFill>
              <a:schemeClr val="bg1"/>
            </a:solidFill>
          </p:grpSpPr>
          <p:sp>
            <p:nvSpPr>
              <p:cNvPr id="20"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3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3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grpSp>
          <p:nvGrpSpPr>
            <p:cNvPr id="35" name="组合 34"/>
            <p:cNvGrpSpPr/>
            <p:nvPr/>
          </p:nvGrpSpPr>
          <p:grpSpPr>
            <a:xfrm>
              <a:off x="8193" y="2411"/>
              <a:ext cx="566" cy="566"/>
              <a:chOff x="3191434" y="2145028"/>
              <a:chExt cx="359165" cy="359165"/>
            </a:xfrm>
            <a:solidFill>
              <a:schemeClr val="bg1"/>
            </a:solidFill>
          </p:grpSpPr>
          <p:sp>
            <p:nvSpPr>
              <p:cNvPr id="21"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22"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23"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grpSp>
          <p:nvGrpSpPr>
            <p:cNvPr id="60" name="组合 59"/>
            <p:cNvGrpSpPr/>
            <p:nvPr/>
          </p:nvGrpSpPr>
          <p:grpSpPr>
            <a:xfrm>
              <a:off x="5659" y="2439"/>
              <a:ext cx="566" cy="566"/>
              <a:chOff x="2473104" y="2145028"/>
              <a:chExt cx="359165" cy="359165"/>
            </a:xfrm>
            <a:solidFill>
              <a:schemeClr val="bg1"/>
            </a:solidFill>
          </p:grpSpPr>
          <p:sp>
            <p:nvSpPr>
              <p:cNvPr id="61"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sp>
            <p:nvSpPr>
              <p:cNvPr id="62"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sym typeface="Gill Sans" charset="0"/>
                </a:endParaRPr>
              </a:p>
            </p:txBody>
          </p:sp>
        </p:gr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纯牛奶"/>
          <p:cNvPicPr>
            <a:picLocks noChangeAspect="1"/>
          </p:cNvPicPr>
          <p:nvPr/>
        </p:nvPicPr>
        <p:blipFill>
          <a:blip r:embed="rId1"/>
          <a:srcRect t="57416"/>
          <a:stretch>
            <a:fillRect/>
          </a:stretch>
        </p:blipFill>
        <p:spPr>
          <a:xfrm>
            <a:off x="0" y="0"/>
            <a:ext cx="12192635" cy="6922770"/>
          </a:xfrm>
          <a:prstGeom prst="rect">
            <a:avLst/>
          </a:prstGeom>
        </p:spPr>
      </p:pic>
      <p:sp>
        <p:nvSpPr>
          <p:cNvPr id="18" name="Rectangle: Rounded Corners 1"/>
          <p:cNvSpPr/>
          <p:nvPr/>
        </p:nvSpPr>
        <p:spPr>
          <a:xfrm>
            <a:off x="1117442" y="1352550"/>
            <a:ext cx="9957116" cy="4645730"/>
          </a:xfrm>
          <a:prstGeom prst="roundRect">
            <a:avLst>
              <a:gd name="adj" fmla="val 1464"/>
            </a:avLst>
          </a:prstGeom>
          <a:solidFill>
            <a:schemeClr val="bg1"/>
          </a:solidFill>
          <a:ln>
            <a:noFill/>
          </a:ln>
          <a:effectLst>
            <a:outerShdw blurRad="965200" dist="368300" dir="5400000" sx="89000" sy="89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5" name="Freeform: Shape 6"/>
          <p:cNvSpPr/>
          <p:nvPr/>
        </p:nvSpPr>
        <p:spPr>
          <a:xfrm>
            <a:off x="2319620" y="2532007"/>
            <a:ext cx="2024852" cy="2274426"/>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489AE2"/>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 name="文本框 20"/>
          <p:cNvSpPr txBox="1"/>
          <p:nvPr/>
        </p:nvSpPr>
        <p:spPr>
          <a:xfrm>
            <a:off x="5288869" y="2532007"/>
            <a:ext cx="3989886" cy="706755"/>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4000" b="1" noProof="0" dirty="0">
                <a:ln>
                  <a:noFill/>
                </a:ln>
                <a:solidFill>
                  <a:schemeClr val="tx1">
                    <a:lumMod val="75000"/>
                    <a:lumOff val="25000"/>
                  </a:schemeClr>
                </a:solidFill>
                <a:uLnTx/>
                <a:uFillTx/>
                <a:latin typeface="思源黑体" panose="020B0500000000000000" pitchFamily="34" charset="-122"/>
                <a:ea typeface="思源黑体" panose="020B0500000000000000" pitchFamily="34" charset="-122"/>
                <a:sym typeface="思源黑体" panose="020B0500000000000000" pitchFamily="34" charset="-122"/>
              </a:rPr>
              <a:t>输入标题</a:t>
            </a:r>
            <a:endParaRPr kumimoji="0" lang="zh-CN" altLang="en-US" sz="4000" b="1" i="0" u="none" strike="noStrike" kern="1200" cap="none" spc="0" normalizeH="0" baseline="0" noProof="0" dirty="0">
              <a:ln>
                <a:noFill/>
              </a:ln>
              <a:solidFill>
                <a:schemeClr val="tx1">
                  <a:lumMod val="75000"/>
                  <a:lumOff val="25000"/>
                </a:schemeClr>
              </a:solidFill>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 name="TextBox 1164" descr="e7d195523061f1c03a90ee8e42cb24248e56383cd534985688F9F494128731F165EE95AB4B0C0A38076AAEA07667B1565C446FC45FF01DFB0E885BCDBDF3A284F3DB14DA61DD97F0BAB2E6C668FB4931659DCAC52277681B35A97A58EB1CDE1A30E511E1F70EEB23193653529328E29B82636547E25AC41088D20F0A52114429D13EF1D12E4FBA26373564D4CAB325C9"/>
          <p:cNvSpPr txBox="1"/>
          <p:nvPr/>
        </p:nvSpPr>
        <p:spPr>
          <a:xfrm>
            <a:off x="5288869" y="3254159"/>
            <a:ext cx="3989887" cy="27699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R</a:t>
            </a:r>
            <a:r>
              <a:rPr kumimoji="0" lang="en-US" altLang="zh-CN"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eport</a:t>
            </a:r>
            <a:r>
              <a:rPr kumimoji="0" lang="id-ID"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rPr>
              <a:t> Presentation</a:t>
            </a:r>
            <a:endParaRPr kumimoji="0" lang="id-ID" sz="1200" b="0" i="0" u="none" strike="noStrike" kern="1200" cap="none" spc="0" normalizeH="0" baseline="0" noProof="0" dirty="0">
              <a:ln>
                <a:noFill/>
              </a:ln>
              <a:solidFill>
                <a:schemeClr val="tx1">
                  <a:lumMod val="75000"/>
                  <a:lumOff val="25000"/>
                </a:scheme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3" name="PA-文本框 9"/>
          <p:cNvSpPr txBox="1"/>
          <p:nvPr>
            <p:custDataLst>
              <p:tags r:id="rId2"/>
            </p:custDataLst>
          </p:nvPr>
        </p:nvSpPr>
        <p:spPr>
          <a:xfrm>
            <a:off x="5288869" y="3677969"/>
            <a:ext cx="4307168" cy="102919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bg1">
                    <a:lumMod val="65000"/>
                  </a:schemeClr>
                </a:solidFill>
                <a:latin typeface="思源黑体" panose="020B0500000000000000" pitchFamily="34" charset="-122"/>
                <a:ea typeface="思源黑体" panose="020B0500000000000000" pitchFamily="34" charset="-122"/>
                <a:sym typeface="思源黑体" panose="020B0500000000000000"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dirty="0">
              <a:solidFill>
                <a:schemeClr val="bg1">
                  <a:lumMod val="65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4" name="TextBox 11"/>
          <p:cNvSpPr txBox="1"/>
          <p:nvPr/>
        </p:nvSpPr>
        <p:spPr>
          <a:xfrm flipH="1">
            <a:off x="2492664" y="3069055"/>
            <a:ext cx="1678764" cy="1198880"/>
          </a:xfrm>
          <a:prstGeom prst="rect">
            <a:avLst/>
          </a:prstGeom>
          <a:noFill/>
        </p:spPr>
        <p:txBody>
          <a:bodyPr wrap="square" rtlCol="0">
            <a:spAutoFit/>
          </a:bodyPr>
          <a:lstStyle/>
          <a:p>
            <a:pPr algn="ctr"/>
            <a:r>
              <a:rPr lang="en-US" sz="72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04</a:t>
            </a:r>
            <a:endParaRPr lang="id-ID" sz="72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6" name="Freeform: Shape 35"/>
          <p:cNvSpPr/>
          <p:nvPr/>
        </p:nvSpPr>
        <p:spPr>
          <a:xfrm>
            <a:off x="711593" y="655672"/>
            <a:ext cx="1487926" cy="1495840"/>
          </a:xfrm>
          <a:custGeom>
            <a:avLst/>
            <a:gdLst>
              <a:gd name="connsiteX0" fmla="*/ 2414562 w 6821714"/>
              <a:gd name="connsiteY0" fmla="*/ 0 h 6857998"/>
              <a:gd name="connsiteX1" fmla="*/ 4407154 w 6821714"/>
              <a:gd name="connsiteY1" fmla="*/ 0 h 6857998"/>
              <a:gd name="connsiteX2" fmla="*/ 4506974 w 6821714"/>
              <a:gd name="connsiteY2" fmla="*/ 49899 h 6857998"/>
              <a:gd name="connsiteX3" fmla="*/ 6375193 w 6821714"/>
              <a:gd name="connsiteY3" fmla="*/ 983787 h 6857998"/>
              <a:gd name="connsiteX4" fmla="*/ 6821714 w 6821714"/>
              <a:gd name="connsiteY4" fmla="*/ 1706694 h 6857998"/>
              <a:gd name="connsiteX5" fmla="*/ 6821714 w 6821714"/>
              <a:gd name="connsiteY5" fmla="*/ 5151307 h 6857998"/>
              <a:gd name="connsiteX6" fmla="*/ 6375193 w 6821714"/>
              <a:gd name="connsiteY6" fmla="*/ 5874213 h 6857998"/>
              <a:gd name="connsiteX7" fmla="*/ 4436877 w 6821714"/>
              <a:gd name="connsiteY7" fmla="*/ 6843142 h 6857998"/>
              <a:gd name="connsiteX8" fmla="*/ 4407158 w 6821714"/>
              <a:gd name="connsiteY8" fmla="*/ 6857998 h 6857998"/>
              <a:gd name="connsiteX9" fmla="*/ 2414557 w 6821714"/>
              <a:gd name="connsiteY9" fmla="*/ 6857998 h 6857998"/>
              <a:gd name="connsiteX10" fmla="*/ 2314741 w 6821714"/>
              <a:gd name="connsiteY10" fmla="*/ 6808102 h 6857998"/>
              <a:gd name="connsiteX11" fmla="*/ 446525 w 6821714"/>
              <a:gd name="connsiteY11" fmla="*/ 5874213 h 6857998"/>
              <a:gd name="connsiteX12" fmla="*/ 0 w 6821714"/>
              <a:gd name="connsiteY12" fmla="*/ 5151307 h 6857998"/>
              <a:gd name="connsiteX13" fmla="*/ 0 w 6821714"/>
              <a:gd name="connsiteY13" fmla="*/ 1706694 h 6857998"/>
              <a:gd name="connsiteX14" fmla="*/ 446525 w 6821714"/>
              <a:gd name="connsiteY14" fmla="*/ 983787 h 6857998"/>
              <a:gd name="connsiteX15" fmla="*/ 2384838 w 6821714"/>
              <a:gd name="connsiteY15" fmla="*/ 1485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1714" h="6857998">
                <a:moveTo>
                  <a:pt x="2414562" y="0"/>
                </a:moveTo>
                <a:lnTo>
                  <a:pt x="4407154" y="0"/>
                </a:lnTo>
                <a:lnTo>
                  <a:pt x="4506974" y="49899"/>
                </a:lnTo>
                <a:cubicBezTo>
                  <a:pt x="4892508" y="242620"/>
                  <a:pt x="5479987" y="536290"/>
                  <a:pt x="6375193" y="983787"/>
                </a:cubicBezTo>
                <a:cubicBezTo>
                  <a:pt x="6648866" y="1122034"/>
                  <a:pt x="6821714" y="1401404"/>
                  <a:pt x="6821714" y="1706694"/>
                </a:cubicBezTo>
                <a:cubicBezTo>
                  <a:pt x="6821714" y="1706694"/>
                  <a:pt x="6821714" y="1706694"/>
                  <a:pt x="6821714" y="5151307"/>
                </a:cubicBezTo>
                <a:cubicBezTo>
                  <a:pt x="6821714" y="5456597"/>
                  <a:pt x="6648866" y="5735970"/>
                  <a:pt x="6375193" y="5874213"/>
                </a:cubicBezTo>
                <a:cubicBezTo>
                  <a:pt x="6375193" y="5874213"/>
                  <a:pt x="6375193" y="5874213"/>
                  <a:pt x="4436877" y="6843142"/>
                </a:cubicBezTo>
                <a:lnTo>
                  <a:pt x="4407158" y="6857998"/>
                </a:lnTo>
                <a:lnTo>
                  <a:pt x="2414557" y="6857998"/>
                </a:lnTo>
                <a:lnTo>
                  <a:pt x="2314741" y="6808102"/>
                </a:lnTo>
                <a:cubicBezTo>
                  <a:pt x="1929209" y="6615381"/>
                  <a:pt x="1341730" y="6321711"/>
                  <a:pt x="446525" y="5874213"/>
                </a:cubicBezTo>
                <a:cubicBezTo>
                  <a:pt x="172848" y="5735970"/>
                  <a:pt x="0" y="5456597"/>
                  <a:pt x="0" y="5151307"/>
                </a:cubicBezTo>
                <a:cubicBezTo>
                  <a:pt x="0" y="5151307"/>
                  <a:pt x="0" y="5151307"/>
                  <a:pt x="0" y="1706694"/>
                </a:cubicBezTo>
                <a:cubicBezTo>
                  <a:pt x="0" y="1401404"/>
                  <a:pt x="172848" y="1122034"/>
                  <a:pt x="446525" y="983787"/>
                </a:cubicBezTo>
                <a:cubicBezTo>
                  <a:pt x="446525" y="983787"/>
                  <a:pt x="446525" y="983787"/>
                  <a:pt x="2384838" y="14858"/>
                </a:cubicBezTo>
                <a:close/>
              </a:path>
            </a:pathLst>
          </a:custGeom>
          <a:gradFill>
            <a:gsLst>
              <a:gs pos="0">
                <a:schemeClr val="accent1">
                  <a:alpha val="8000"/>
                </a:schemeClr>
              </a:gs>
              <a:gs pos="100000">
                <a:schemeClr val="accent2">
                  <a:alpha val="8000"/>
                </a:schemeClr>
              </a:gs>
            </a:gsLst>
            <a:lin ang="2700000" scaled="1"/>
          </a:gra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6769100"/>
            <a:ext cx="12192000" cy="88900"/>
          </a:xfrm>
          <a:prstGeom prst="rect">
            <a:avLst/>
          </a:prstGeom>
          <a:solidFill>
            <a:srgbClr val="1F8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 name="淘宝网Chenying0907出品 1"/>
          <p:cNvGrpSpPr/>
          <p:nvPr/>
        </p:nvGrpSpPr>
        <p:grpSpPr>
          <a:xfrm>
            <a:off x="533943" y="2586062"/>
            <a:ext cx="10741025" cy="3898429"/>
            <a:chOff x="971550" y="2259631"/>
            <a:chExt cx="7010400" cy="2544408"/>
          </a:xfrm>
        </p:grpSpPr>
        <p:sp>
          <p:nvSpPr>
            <p:cNvPr id="4" name="MH_Other_1"/>
            <p:cNvSpPr/>
            <p:nvPr>
              <p:custDataLst>
                <p:tags r:id="rId1"/>
              </p:custDataLst>
            </p:nvPr>
          </p:nvSpPr>
          <p:spPr bwMode="auto">
            <a:xfrm>
              <a:off x="1181183" y="2456126"/>
              <a:ext cx="6664325" cy="2347913"/>
            </a:xfrm>
            <a:custGeom>
              <a:avLst/>
              <a:gdLst>
                <a:gd name="T0" fmla="*/ 199586 w 7705725"/>
                <a:gd name="T1" fmla="*/ 41201 h 3619500"/>
                <a:gd name="T2" fmla="*/ 117257 w 7705725"/>
                <a:gd name="T3" fmla="*/ 0 h 3619500"/>
                <a:gd name="T4" fmla="*/ 57380 w 7705725"/>
                <a:gd name="T5" fmla="*/ 307134 h 3619500"/>
                <a:gd name="T6" fmla="*/ 0 w 7705725"/>
                <a:gd name="T7" fmla="*/ 459453 h 3619500"/>
                <a:gd name="T8" fmla="*/ 225781 w 7705725"/>
                <a:gd name="T9" fmla="*/ 468192 h 3619500"/>
                <a:gd name="T10" fmla="*/ 497717 w 7705725"/>
                <a:gd name="T11" fmla="*/ 436979 h 3619500"/>
                <a:gd name="T12" fmla="*/ 779633 w 7705725"/>
                <a:gd name="T13" fmla="*/ 474434 h 3619500"/>
                <a:gd name="T14" fmla="*/ 1009156 w 7705725"/>
                <a:gd name="T15" fmla="*/ 453210 h 3619500"/>
                <a:gd name="T16" fmla="*/ 819550 w 7705725"/>
                <a:gd name="T17" fmla="*/ 121107 h 3619500"/>
                <a:gd name="T18" fmla="*/ 198339 w 7705725"/>
                <a:gd name="T19" fmla="*/ 43698 h 36195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705725" h="3619500">
                  <a:moveTo>
                    <a:pt x="1524000" y="314325"/>
                  </a:moveTo>
                  <a:lnTo>
                    <a:pt x="895350" y="0"/>
                  </a:lnTo>
                  <a:lnTo>
                    <a:pt x="438150" y="2343150"/>
                  </a:lnTo>
                  <a:lnTo>
                    <a:pt x="0" y="3505200"/>
                  </a:lnTo>
                  <a:lnTo>
                    <a:pt x="1724025" y="3571875"/>
                  </a:lnTo>
                  <a:lnTo>
                    <a:pt x="3800475" y="3333750"/>
                  </a:lnTo>
                  <a:lnTo>
                    <a:pt x="5953125" y="3619500"/>
                  </a:lnTo>
                  <a:lnTo>
                    <a:pt x="7705725" y="3457575"/>
                  </a:lnTo>
                  <a:lnTo>
                    <a:pt x="6257925" y="923925"/>
                  </a:lnTo>
                  <a:lnTo>
                    <a:pt x="1514475" y="333375"/>
                  </a:lnTo>
                </a:path>
              </a:pathLst>
            </a:custGeom>
            <a:solidFill>
              <a:srgbClr val="D8D8D8"/>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p>
          </p:txBody>
        </p:sp>
        <p:sp>
          <p:nvSpPr>
            <p:cNvPr id="5" name="MH_Picture_1"/>
            <p:cNvSpPr/>
            <p:nvPr>
              <p:custDataLst>
                <p:tags r:id="rId2"/>
              </p:custDataLst>
            </p:nvPr>
          </p:nvSpPr>
          <p:spPr bwMode="auto">
            <a:xfrm>
              <a:off x="971550" y="2259631"/>
              <a:ext cx="7010400" cy="2471738"/>
            </a:xfrm>
            <a:custGeom>
              <a:avLst/>
              <a:gdLst>
                <a:gd name="connsiteX0" fmla="*/ 1417312 w 8106971"/>
                <a:gd name="connsiteY0" fmla="*/ 0 h 3811296"/>
                <a:gd name="connsiteX1" fmla="*/ 2692503 w 8106971"/>
                <a:gd name="connsiteY1" fmla="*/ 392366 h 3811296"/>
                <a:gd name="connsiteX2" fmla="*/ 4025445 w 8106971"/>
                <a:gd name="connsiteY2" fmla="*/ 84251 h 3811296"/>
                <a:gd name="connsiteX3" fmla="*/ 4025412 w 8106971"/>
                <a:gd name="connsiteY3" fmla="*/ 77686 h 3811296"/>
                <a:gd name="connsiteX4" fmla="*/ 4039700 w 8106971"/>
                <a:gd name="connsiteY4" fmla="*/ 80956 h 3811296"/>
                <a:gd name="connsiteX5" fmla="*/ 4042102 w 8106971"/>
                <a:gd name="connsiteY5" fmla="*/ 80401 h 3811296"/>
                <a:gd name="connsiteX6" fmla="*/ 4042109 w 8106971"/>
                <a:gd name="connsiteY6" fmla="*/ 81507 h 3811296"/>
                <a:gd name="connsiteX7" fmla="*/ 5418551 w 8106971"/>
                <a:gd name="connsiteY7" fmla="*/ 396546 h 3811296"/>
                <a:gd name="connsiteX8" fmla="*/ 6686203 w 8106971"/>
                <a:gd name="connsiteY8" fmla="*/ 2428 h 3811296"/>
                <a:gd name="connsiteX9" fmla="*/ 8106971 w 8106971"/>
                <a:gd name="connsiteY9" fmla="*/ 3514905 h 3811296"/>
                <a:gd name="connsiteX10" fmla="*/ 6163831 w 8106971"/>
                <a:gd name="connsiteY10" fmla="*/ 3805613 h 3811296"/>
                <a:gd name="connsiteX11" fmla="*/ 6165067 w 8106971"/>
                <a:gd name="connsiteY11" fmla="*/ 3811296 h 3811296"/>
                <a:gd name="connsiteX12" fmla="*/ 6150219 w 8106971"/>
                <a:gd name="connsiteY12" fmla="*/ 3807650 h 3811296"/>
                <a:gd name="connsiteX13" fmla="*/ 6142079 w 8106971"/>
                <a:gd name="connsiteY13" fmla="*/ 3808867 h 3811296"/>
                <a:gd name="connsiteX14" fmla="*/ 6141349 w 8106971"/>
                <a:gd name="connsiteY14" fmla="*/ 3805472 h 3811296"/>
                <a:gd name="connsiteX15" fmla="*/ 4046814 w 8106971"/>
                <a:gd name="connsiteY15" fmla="*/ 3291155 h 3811296"/>
                <a:gd name="connsiteX16" fmla="*/ 1964421 w 8106971"/>
                <a:gd name="connsiteY16" fmla="*/ 3802491 h 3811296"/>
                <a:gd name="connsiteX17" fmla="*/ 1964700 w 8106971"/>
                <a:gd name="connsiteY17" fmla="*/ 3802808 h 3811296"/>
                <a:gd name="connsiteX18" fmla="*/ 0 w 8106971"/>
                <a:gd name="connsiteY18" fmla="*/ 3514008 h 3811296"/>
                <a:gd name="connsiteX19" fmla="*/ 388622 w 8106971"/>
                <a:gd name="connsiteY19" fmla="*/ 2649948 h 3811296"/>
                <a:gd name="connsiteX20" fmla="*/ 1417312 w 8106971"/>
                <a:gd name="connsiteY20" fmla="*/ 0 h 381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06971" h="3811296">
                  <a:moveTo>
                    <a:pt x="1417312" y="0"/>
                  </a:moveTo>
                  <a:lnTo>
                    <a:pt x="2692503" y="392366"/>
                  </a:lnTo>
                  <a:lnTo>
                    <a:pt x="4025445" y="84251"/>
                  </a:lnTo>
                  <a:cubicBezTo>
                    <a:pt x="4025434" y="82063"/>
                    <a:pt x="4025423" y="79874"/>
                    <a:pt x="4025412" y="77686"/>
                  </a:cubicBezTo>
                  <a:lnTo>
                    <a:pt x="4039700" y="80956"/>
                  </a:lnTo>
                  <a:lnTo>
                    <a:pt x="4042102" y="80401"/>
                  </a:lnTo>
                  <a:cubicBezTo>
                    <a:pt x="4042104" y="80769"/>
                    <a:pt x="4042107" y="81139"/>
                    <a:pt x="4042109" y="81507"/>
                  </a:cubicBezTo>
                  <a:lnTo>
                    <a:pt x="5418551" y="396546"/>
                  </a:lnTo>
                  <a:lnTo>
                    <a:pt x="6686203" y="2428"/>
                  </a:lnTo>
                  <a:cubicBezTo>
                    <a:pt x="7190651" y="1142395"/>
                    <a:pt x="7540806" y="2297792"/>
                    <a:pt x="8106971" y="3514905"/>
                  </a:cubicBezTo>
                  <a:lnTo>
                    <a:pt x="6163831" y="3805613"/>
                  </a:lnTo>
                  <a:lnTo>
                    <a:pt x="6165067" y="3811296"/>
                  </a:lnTo>
                  <a:lnTo>
                    <a:pt x="6150219" y="3807650"/>
                  </a:lnTo>
                  <a:lnTo>
                    <a:pt x="6142079" y="3808867"/>
                  </a:lnTo>
                  <a:lnTo>
                    <a:pt x="6141349" y="3805472"/>
                  </a:lnTo>
                  <a:lnTo>
                    <a:pt x="4046814" y="3291155"/>
                  </a:lnTo>
                  <a:lnTo>
                    <a:pt x="1964421" y="3802491"/>
                  </a:lnTo>
                  <a:lnTo>
                    <a:pt x="1964700" y="3802808"/>
                  </a:lnTo>
                  <a:lnTo>
                    <a:pt x="0" y="3514008"/>
                  </a:lnTo>
                  <a:lnTo>
                    <a:pt x="388622" y="2649948"/>
                  </a:lnTo>
                  <a:cubicBezTo>
                    <a:pt x="761895" y="1783990"/>
                    <a:pt x="1085264" y="926711"/>
                    <a:pt x="1417312" y="0"/>
                  </a:cubicBezTo>
                  <a:close/>
                </a:path>
              </a:pathLst>
            </a:custGeom>
            <a:blipFill dpi="0" rotWithShape="1">
              <a:blip r:embed="rId3"/>
              <a:srcRect/>
              <a:stretch>
                <a:fillRect/>
              </a:stretch>
            </a:blipFill>
            <a:ln w="25400">
              <a:solidFill>
                <a:srgbClr val="FFFFFF"/>
              </a:solidFill>
            </a:ln>
            <a:effectLst>
              <a:outerShdw blurRad="101600" algn="ctr" rotWithShape="0">
                <a:prstClr val="black">
                  <a:alpha val="14000"/>
                </a:prstClr>
              </a:outerShdw>
            </a:effectLst>
          </p:spPr>
          <p:txBody>
            <a:bodyPr anchor="ctr"/>
            <a:p>
              <a:pPr algn="ctr" eaLnBrk="1" fontAlgn="auto" hangingPunct="1">
                <a:spcAft>
                  <a:spcPts val="0"/>
                </a:spcAft>
                <a:defRPr/>
              </a:pPr>
              <a:endParaRPr lang="zh-CN" altLang="en-US">
                <a:solidFill>
                  <a:srgbClr val="FFFFFF"/>
                </a:solidFill>
                <a:latin typeface="+mn-lt"/>
                <a:ea typeface="+mn-ea"/>
              </a:endParaRPr>
            </a:p>
          </p:txBody>
        </p:sp>
        <p:sp>
          <p:nvSpPr>
            <p:cNvPr id="6" name="MH_Other_3"/>
            <p:cNvSpPr/>
            <p:nvPr>
              <p:custDataLst>
                <p:tags r:id="rId4"/>
              </p:custDataLst>
            </p:nvPr>
          </p:nvSpPr>
          <p:spPr bwMode="auto">
            <a:xfrm>
              <a:off x="2674938" y="2320354"/>
              <a:ext cx="1801812" cy="2395538"/>
            </a:xfrm>
            <a:custGeom>
              <a:avLst/>
              <a:gdLst>
                <a:gd name="T0" fmla="*/ 6206 w 2571922"/>
                <a:gd name="T1" fmla="*/ 2067 h 4641248"/>
                <a:gd name="T2" fmla="*/ 17551 w 2571922"/>
                <a:gd name="T3" fmla="*/ 0 h 4641248"/>
                <a:gd name="T4" fmla="*/ 17639 w 2571922"/>
                <a:gd name="T5" fmla="*/ 21356 h 4641248"/>
                <a:gd name="T6" fmla="*/ 0 w 2571922"/>
                <a:gd name="T7" fmla="*/ 24814 h 4641248"/>
                <a:gd name="T8" fmla="*/ 6206 w 2571922"/>
                <a:gd name="T9" fmla="*/ 2067 h 4641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71922" h="4641248">
                  <a:moveTo>
                    <a:pt x="904829" y="386505"/>
                  </a:moveTo>
                  <a:lnTo>
                    <a:pt x="2559061" y="0"/>
                  </a:lnTo>
                  <a:lnTo>
                    <a:pt x="2571922" y="3994445"/>
                  </a:lnTo>
                  <a:lnTo>
                    <a:pt x="0" y="4641248"/>
                  </a:lnTo>
                  <a:lnTo>
                    <a:pt x="904829" y="386505"/>
                  </a:ln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anchor="ctr"/>
            <a:p>
              <a:endParaRPr lang="zh-CN" altLang="en-US"/>
            </a:p>
          </p:txBody>
        </p:sp>
        <p:sp>
          <p:nvSpPr>
            <p:cNvPr id="7" name="MH_Other_2"/>
            <p:cNvSpPr/>
            <p:nvPr>
              <p:custDataLst>
                <p:tags r:id="rId5"/>
              </p:custDataLst>
            </p:nvPr>
          </p:nvSpPr>
          <p:spPr bwMode="auto">
            <a:xfrm flipH="1">
              <a:off x="5662613" y="2269159"/>
              <a:ext cx="2303462" cy="2450306"/>
            </a:xfrm>
            <a:custGeom>
              <a:avLst/>
              <a:gdLst>
                <a:gd name="T0" fmla="*/ 11847 w 3288888"/>
                <a:gd name="T1" fmla="*/ 0 h 4676588"/>
                <a:gd name="T2" fmla="*/ 22476 w 3288888"/>
                <a:gd name="T3" fmla="*/ 3196 h 4676588"/>
                <a:gd name="T4" fmla="*/ 16297 w 3288888"/>
                <a:gd name="T5" fmla="*/ 30841 h 4676588"/>
                <a:gd name="T6" fmla="*/ 0 w 3288888"/>
                <a:gd name="T7" fmla="*/ 28467 h 4676588"/>
                <a:gd name="T8" fmla="*/ 11847 w 3288888"/>
                <a:gd name="T9" fmla="*/ 0 h 46765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8888" h="4676588">
                  <a:moveTo>
                    <a:pt x="1733576" y="0"/>
                  </a:moveTo>
                  <a:lnTo>
                    <a:pt x="3288888" y="484664"/>
                  </a:lnTo>
                  <a:lnTo>
                    <a:pt x="2384802" y="4676588"/>
                  </a:lnTo>
                  <a:lnTo>
                    <a:pt x="0" y="4316625"/>
                  </a:lnTo>
                  <a:cubicBezTo>
                    <a:pt x="619998" y="2936705"/>
                    <a:pt x="1137098" y="1415293"/>
                    <a:pt x="1733576" y="0"/>
                  </a:cubicBez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anchor="ctr"/>
            <a:p>
              <a:endParaRPr lang="zh-CN" altLang="en-US"/>
            </a:p>
          </p:txBody>
        </p:sp>
      </p:grpSp>
      <p:sp>
        <p:nvSpPr>
          <p:cNvPr id="9" name="矩形 8"/>
          <p:cNvSpPr/>
          <p:nvPr/>
        </p:nvSpPr>
        <p:spPr>
          <a:xfrm>
            <a:off x="763141" y="1277090"/>
            <a:ext cx="10838438" cy="977265"/>
          </a:xfrm>
          <a:prstGeom prst="rect">
            <a:avLst/>
          </a:prstGeom>
        </p:spPr>
        <p:txBody>
          <a:bodyPr wrap="square">
            <a:spAutoFit/>
          </a:bodyPr>
          <a:p>
            <a:pPr algn="ctr" defTabSz="457200">
              <a:lnSpc>
                <a:spcPct val="120000"/>
              </a:lnSpc>
            </a:pPr>
            <a:r>
              <a:rPr lang="en-US" altLang="zh-CN" sz="2000" dirty="0">
                <a:solidFill>
                  <a:schemeClr val="tx1">
                    <a:lumMod val="75000"/>
                    <a:lumOff val="25000"/>
                  </a:schemeClr>
                </a:solidFill>
                <a:latin typeface="微软雅黑" panose="020B0503020204020204" charset="-122"/>
                <a:ea typeface="微软雅黑" panose="020B0503020204020204" charset="-122"/>
                <a:cs typeface="Segoe UI" panose="020B0502040204020203" pitchFamily="34" charset="0"/>
                <a:sym typeface="+mn-ea"/>
              </a:rPr>
              <a:t>Appropriately</a:t>
            </a:r>
            <a:r>
              <a:rPr lang="en-US" altLang="zh-CN" sz="1400" dirty="0">
                <a:solidFill>
                  <a:schemeClr val="tx1">
                    <a:lumMod val="75000"/>
                    <a:lumOff val="25000"/>
                  </a:schemeClr>
                </a:solidFill>
                <a:latin typeface="微软雅黑" panose="020B0503020204020204" charset="-122"/>
                <a:ea typeface="微软雅黑" panose="020B0503020204020204" charset="-122"/>
                <a:cs typeface="Segoe UI" panose="020B0502040204020203" pitchFamily="34" charset="0"/>
                <a:sym typeface="+mn-ea"/>
              </a:rPr>
              <a:t> supply web-enabled leadership through client based relationships. Efficiently whiteboard B2B for sticky potentialities. Appropriately supply web-enabled leadership through client based relationships. Efficiently whiteboard B2B for sticky potentialities.</a:t>
            </a:r>
            <a:endParaRPr lang="en-US" altLang="zh-CN" sz="1400" dirty="0">
              <a:solidFill>
                <a:schemeClr val="tx1">
                  <a:lumMod val="75000"/>
                  <a:lumOff val="25000"/>
                </a:schemeClr>
              </a:solidFill>
              <a:latin typeface="微软雅黑" panose="020B0503020204020204" charset="-122"/>
              <a:ea typeface="微软雅黑" panose="020B0503020204020204" charset="-122"/>
              <a:cs typeface="Segoe UI" panose="020B0502040204020203" pitchFamily="34" charset="0"/>
              <a:sym typeface="+mn-ea"/>
            </a:endParaRPr>
          </a:p>
        </p:txBody>
      </p:sp>
      <p:grpSp>
        <p:nvGrpSpPr>
          <p:cNvPr id="8" name="组合 7"/>
          <p:cNvGrpSpPr/>
          <p:nvPr/>
        </p:nvGrpSpPr>
        <p:grpSpPr>
          <a:xfrm>
            <a:off x="288507" y="284300"/>
            <a:ext cx="4488035" cy="581870"/>
            <a:chOff x="778727" y="226515"/>
            <a:chExt cx="4488035" cy="581870"/>
          </a:xfrm>
        </p:grpSpPr>
        <p:grpSp>
          <p:nvGrpSpPr>
            <p:cNvPr id="10" name="组合 9"/>
            <p:cNvGrpSpPr/>
            <p:nvPr/>
          </p:nvGrpSpPr>
          <p:grpSpPr>
            <a:xfrm>
              <a:off x="1302132" y="226515"/>
              <a:ext cx="3964630" cy="581870"/>
              <a:chOff x="933164" y="226516"/>
              <a:chExt cx="3964630" cy="581870"/>
            </a:xfrm>
          </p:grpSpPr>
          <p:sp>
            <p:nvSpPr>
              <p:cNvPr id="12" name="文本框 49"/>
              <p:cNvSpPr txBox="1"/>
              <p:nvPr/>
            </p:nvSpPr>
            <p:spPr>
              <a:xfrm>
                <a:off x="933164" y="226516"/>
                <a:ext cx="2477770" cy="372110"/>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点击添加相关标题文字</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sp>
            <p:nvSpPr>
              <p:cNvPr id="13" name="文本框 50"/>
              <p:cNvSpPr txBox="1"/>
              <p:nvPr/>
            </p:nvSpPr>
            <p:spPr>
              <a:xfrm>
                <a:off x="933164" y="526344"/>
                <a:ext cx="3964630" cy="282042"/>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ADD RELATED TITLE WORDS</a:t>
                </a:r>
                <a:endPar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grpSp>
        <p:sp>
          <p:nvSpPr>
            <p:cNvPr id="14" name="Freeform: Shape 6"/>
            <p:cNvSpPr/>
            <p:nvPr/>
          </p:nvSpPr>
          <p:spPr>
            <a:xfrm>
              <a:off x="778727" y="226515"/>
              <a:ext cx="474980" cy="534035"/>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1F80E0"/>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tx1">
                    <a:lumMod val="75000"/>
                    <a:lumOff val="25000"/>
                    <a:alpha val="40000"/>
                  </a:schemeClr>
                </a:solidFill>
                <a:latin typeface="微软雅黑" panose="020B0503020204020204" charset="-122"/>
                <a:ea typeface="微软雅黑" panose="020B0503020204020204" charset="-122"/>
                <a:sym typeface="思源黑体" panose="020B0500000000000000" pitchFamily="34" charset="-122"/>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8507" y="284300"/>
            <a:ext cx="4488035" cy="581870"/>
            <a:chOff x="778727" y="226515"/>
            <a:chExt cx="4488035" cy="581870"/>
          </a:xfrm>
        </p:grpSpPr>
        <p:grpSp>
          <p:nvGrpSpPr>
            <p:cNvPr id="3" name="组合 2"/>
            <p:cNvGrpSpPr/>
            <p:nvPr/>
          </p:nvGrpSpPr>
          <p:grpSpPr>
            <a:xfrm>
              <a:off x="1302132" y="226515"/>
              <a:ext cx="3964630" cy="581870"/>
              <a:chOff x="933164" y="226516"/>
              <a:chExt cx="3964630" cy="581870"/>
            </a:xfrm>
          </p:grpSpPr>
          <p:sp>
            <p:nvSpPr>
              <p:cNvPr id="4" name="文本框 49"/>
              <p:cNvSpPr txBox="1"/>
              <p:nvPr/>
            </p:nvSpPr>
            <p:spPr>
              <a:xfrm>
                <a:off x="933164" y="226516"/>
                <a:ext cx="2477770" cy="372110"/>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点击添加相关标题文字</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sp>
            <p:nvSpPr>
              <p:cNvPr id="5" name="文本框 50"/>
              <p:cNvSpPr txBox="1"/>
              <p:nvPr/>
            </p:nvSpPr>
            <p:spPr>
              <a:xfrm>
                <a:off x="933164" y="526344"/>
                <a:ext cx="3964630" cy="282042"/>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ADD RELATED TITLE WORDS</a:t>
                </a:r>
                <a:endPar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grpSp>
        <p:sp>
          <p:nvSpPr>
            <p:cNvPr id="6" name="Freeform: Shape 6"/>
            <p:cNvSpPr/>
            <p:nvPr/>
          </p:nvSpPr>
          <p:spPr>
            <a:xfrm>
              <a:off x="778727" y="226515"/>
              <a:ext cx="474980" cy="534035"/>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1F80E0"/>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tx1">
                    <a:lumMod val="75000"/>
                    <a:lumOff val="25000"/>
                    <a:alpha val="40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47" name="组合 46"/>
          <p:cNvGrpSpPr/>
          <p:nvPr/>
        </p:nvGrpSpPr>
        <p:grpSpPr>
          <a:xfrm>
            <a:off x="1033984" y="1677191"/>
            <a:ext cx="10000168" cy="4564977"/>
            <a:chOff x="1790" y="2425"/>
            <a:chExt cx="15748" cy="7189"/>
          </a:xfrm>
        </p:grpSpPr>
        <p:grpSp>
          <p:nvGrpSpPr>
            <p:cNvPr id="7" name="组合 6"/>
            <p:cNvGrpSpPr/>
            <p:nvPr/>
          </p:nvGrpSpPr>
          <p:grpSpPr>
            <a:xfrm>
              <a:off x="6369" y="2425"/>
              <a:ext cx="6513" cy="6602"/>
              <a:chOff x="3301996" y="1835083"/>
              <a:chExt cx="5461004" cy="4192098"/>
            </a:xfrm>
          </p:grpSpPr>
          <p:sp>
            <p:nvSpPr>
              <p:cNvPr id="8" name="形状1"/>
              <p:cNvSpPr/>
              <p:nvPr/>
            </p:nvSpPr>
            <p:spPr bwMode="auto">
              <a:xfrm>
                <a:off x="5373429" y="5379083"/>
                <a:ext cx="1232174" cy="648098"/>
              </a:xfrm>
              <a:custGeom>
                <a:avLst/>
                <a:gdLst>
                  <a:gd name="T0" fmla="*/ 478863 w 520"/>
                  <a:gd name="T1" fmla="*/ 480705 h 261"/>
                  <a:gd name="T2" fmla="*/ 0 w 520"/>
                  <a:gd name="T3" fmla="*/ 0 h 261"/>
                  <a:gd name="T4" fmla="*/ 957725 w 520"/>
                  <a:gd name="T5" fmla="*/ 0 h 261"/>
                  <a:gd name="T6" fmla="*/ 478863 w 520"/>
                  <a:gd name="T7" fmla="*/ 480705 h 2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0" h="261">
                    <a:moveTo>
                      <a:pt x="260" y="261"/>
                    </a:moveTo>
                    <a:lnTo>
                      <a:pt x="0" y="0"/>
                    </a:lnTo>
                    <a:lnTo>
                      <a:pt x="520" y="0"/>
                    </a:lnTo>
                    <a:lnTo>
                      <a:pt x="260" y="26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9" name="形状1"/>
              <p:cNvSpPr/>
              <p:nvPr/>
            </p:nvSpPr>
            <p:spPr bwMode="auto">
              <a:xfrm>
                <a:off x="5809429" y="5833495"/>
                <a:ext cx="360174" cy="193685"/>
              </a:xfrm>
              <a:custGeom>
                <a:avLst/>
                <a:gdLst>
                  <a:gd name="T0" fmla="*/ 139975 w 152"/>
                  <a:gd name="T1" fmla="*/ 143659 h 78"/>
                  <a:gd name="T2" fmla="*/ 279950 w 152"/>
                  <a:gd name="T3" fmla="*/ 0 h 78"/>
                  <a:gd name="T4" fmla="*/ 0 w 152"/>
                  <a:gd name="T5" fmla="*/ 0 h 78"/>
                  <a:gd name="T6" fmla="*/ 0 w 152"/>
                  <a:gd name="T7" fmla="*/ 0 h 78"/>
                  <a:gd name="T8" fmla="*/ 139975 w 152"/>
                  <a:gd name="T9" fmla="*/ 143659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78">
                    <a:moveTo>
                      <a:pt x="76" y="78"/>
                    </a:moveTo>
                    <a:lnTo>
                      <a:pt x="152" y="0"/>
                    </a:lnTo>
                    <a:lnTo>
                      <a:pt x="0" y="0"/>
                    </a:lnTo>
                    <a:lnTo>
                      <a:pt x="76" y="78"/>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10" name="形状1"/>
              <p:cNvSpPr/>
              <p:nvPr/>
            </p:nvSpPr>
            <p:spPr bwMode="auto">
              <a:xfrm rot="5400000" flipV="1">
                <a:off x="4944013" y="4796679"/>
                <a:ext cx="1167212" cy="30413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baseline="-25000">
                  <a:solidFill>
                    <a:schemeClr val="tx1">
                      <a:lumMod val="75000"/>
                      <a:lumOff val="25000"/>
                    </a:schemeClr>
                  </a:solidFill>
                  <a:latin typeface="微软雅黑" panose="020B0503020204020204" charset="-122"/>
                  <a:ea typeface="微软雅黑" panose="020B0503020204020204" charset="-122"/>
                </a:endParaRPr>
              </a:p>
            </p:txBody>
          </p:sp>
          <p:sp>
            <p:nvSpPr>
              <p:cNvPr id="11" name="形状1"/>
              <p:cNvSpPr/>
              <p:nvPr/>
            </p:nvSpPr>
            <p:spPr bwMode="auto">
              <a:xfrm rot="10800000" flipV="1">
                <a:off x="4860994" y="1851524"/>
                <a:ext cx="516204" cy="1879047"/>
              </a:xfrm>
              <a:prstGeom prst="round2SameRect">
                <a:avLst/>
              </a:prstGeom>
              <a:solidFill>
                <a:srgbClr val="1F8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12" name="形状1"/>
              <p:cNvSpPr/>
              <p:nvPr/>
            </p:nvSpPr>
            <p:spPr bwMode="auto">
              <a:xfrm rot="5400000" flipV="1">
                <a:off x="4951412" y="3640152"/>
                <a:ext cx="636212" cy="817048"/>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13" name="形状1"/>
              <p:cNvSpPr/>
              <p:nvPr/>
            </p:nvSpPr>
            <p:spPr bwMode="auto">
              <a:xfrm rot="5400000" flipV="1">
                <a:off x="5249790" y="4788459"/>
                <a:ext cx="1167212" cy="320572"/>
              </a:xfrm>
              <a:prstGeom prst="homePlate">
                <a:avLst/>
              </a:prstGeom>
              <a:solidFill>
                <a:srgbClr val="489AE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baseline="-25000">
                  <a:solidFill>
                    <a:schemeClr val="tx1">
                      <a:lumMod val="75000"/>
                      <a:lumOff val="25000"/>
                    </a:schemeClr>
                  </a:solidFill>
                  <a:latin typeface="微软雅黑" panose="020B0503020204020204" charset="-122"/>
                  <a:ea typeface="微软雅黑" panose="020B0503020204020204" charset="-122"/>
                </a:endParaRPr>
              </a:p>
            </p:txBody>
          </p:sp>
          <p:sp>
            <p:nvSpPr>
              <p:cNvPr id="14" name="形状1"/>
              <p:cNvSpPr/>
              <p:nvPr/>
            </p:nvSpPr>
            <p:spPr bwMode="auto">
              <a:xfrm rot="5400000" flipV="1">
                <a:off x="5382952" y="3762626"/>
                <a:ext cx="639500" cy="575386"/>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solidFill>
                <a:srgbClr val="489A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15" name="形状1"/>
              <p:cNvSpPr/>
              <p:nvPr/>
            </p:nvSpPr>
            <p:spPr bwMode="auto">
              <a:xfrm rot="10800000" flipV="1">
                <a:off x="5415008" y="1851522"/>
                <a:ext cx="549083" cy="1879047"/>
              </a:xfrm>
              <a:prstGeom prst="round2SameRect">
                <a:avLst/>
              </a:prstGeom>
              <a:solidFill>
                <a:srgbClr val="489A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16" name="形状1"/>
              <p:cNvSpPr/>
              <p:nvPr/>
            </p:nvSpPr>
            <p:spPr bwMode="auto">
              <a:xfrm rot="10800000" flipV="1">
                <a:off x="6605236" y="1851523"/>
                <a:ext cx="516203" cy="1879047"/>
              </a:xfrm>
              <a:prstGeom prst="round2SameRect">
                <a:avLst/>
              </a:prstGeom>
              <a:solidFill>
                <a:srgbClr val="489A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17" name="形状1"/>
              <p:cNvSpPr/>
              <p:nvPr/>
            </p:nvSpPr>
            <p:spPr bwMode="auto">
              <a:xfrm rot="5400000">
                <a:off x="5869562" y="4796678"/>
                <a:ext cx="1168856" cy="302489"/>
              </a:xfrm>
              <a:prstGeom prst="homePlate">
                <a:avLst/>
              </a:prstGeom>
              <a:solidFill>
                <a:srgbClr val="489A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baseline="-25000">
                  <a:solidFill>
                    <a:schemeClr val="tx1">
                      <a:lumMod val="75000"/>
                      <a:lumOff val="25000"/>
                    </a:schemeClr>
                  </a:solidFill>
                  <a:latin typeface="微软雅黑" panose="020B0503020204020204" charset="-122"/>
                  <a:ea typeface="微软雅黑" panose="020B0503020204020204" charset="-122"/>
                </a:endParaRPr>
              </a:p>
            </p:txBody>
          </p:sp>
          <p:sp>
            <p:nvSpPr>
              <p:cNvPr id="18" name="形状1"/>
              <p:cNvSpPr/>
              <p:nvPr/>
            </p:nvSpPr>
            <p:spPr bwMode="auto">
              <a:xfrm rot="5400000">
                <a:off x="6395631" y="3640973"/>
                <a:ext cx="636212" cy="815405"/>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solidFill>
                <a:srgbClr val="489A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19" name="形状1"/>
              <p:cNvSpPr/>
              <p:nvPr/>
            </p:nvSpPr>
            <p:spPr bwMode="auto">
              <a:xfrm rot="10800000" flipV="1">
                <a:off x="6015054" y="1835083"/>
                <a:ext cx="552372" cy="1895486"/>
              </a:xfrm>
              <a:prstGeom prst="round2SameRect">
                <a:avLst/>
              </a:prstGeom>
              <a:solidFill>
                <a:srgbClr val="1F8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0" name="形状1"/>
              <p:cNvSpPr/>
              <p:nvPr/>
            </p:nvSpPr>
            <p:spPr bwMode="auto">
              <a:xfrm rot="5400000">
                <a:off x="5564609" y="4789278"/>
                <a:ext cx="1165568" cy="320573"/>
              </a:xfrm>
              <a:prstGeom prst="homePlate">
                <a:avLst/>
              </a:prstGeom>
              <a:solidFill>
                <a:srgbClr val="1F8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baseline="-25000">
                  <a:solidFill>
                    <a:schemeClr val="tx1">
                      <a:lumMod val="75000"/>
                      <a:lumOff val="25000"/>
                    </a:schemeClr>
                  </a:solidFill>
                  <a:latin typeface="微软雅黑" panose="020B0503020204020204" charset="-122"/>
                  <a:ea typeface="微软雅黑" panose="020B0503020204020204" charset="-122"/>
                </a:endParaRPr>
              </a:p>
            </p:txBody>
          </p:sp>
          <p:sp>
            <p:nvSpPr>
              <p:cNvPr id="21" name="形状1"/>
              <p:cNvSpPr/>
              <p:nvPr/>
            </p:nvSpPr>
            <p:spPr bwMode="auto">
              <a:xfrm rot="5400000">
                <a:off x="5959161" y="3755453"/>
                <a:ext cx="639500" cy="577031"/>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a:solidFill>
                    <a:schemeClr val="tx1">
                      <a:lumMod val="75000"/>
                      <a:lumOff val="25000"/>
                    </a:schemeClr>
                  </a:solidFill>
                  <a:latin typeface="微软雅黑" panose="020B0503020204020204" charset="-122"/>
                  <a:ea typeface="微软雅黑" panose="020B0503020204020204" charset="-122"/>
                </a:endParaRPr>
              </a:p>
            </p:txBody>
          </p:sp>
          <p:cxnSp>
            <p:nvCxnSpPr>
              <p:cNvPr id="22" name="直接连接符 21"/>
              <p:cNvCxnSpPr/>
              <p:nvPr/>
            </p:nvCxnSpPr>
            <p:spPr>
              <a:xfrm>
                <a:off x="6388096" y="3167059"/>
                <a:ext cx="1212849" cy="0"/>
              </a:xfrm>
              <a:prstGeom prst="line">
                <a:avLst/>
              </a:prstGeom>
              <a:ln>
                <a:solidFill>
                  <a:srgbClr val="F2D7C6"/>
                </a:solidFill>
                <a:head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600945" y="3160713"/>
                <a:ext cx="0" cy="1538287"/>
              </a:xfrm>
              <a:prstGeom prst="line">
                <a:avLst/>
              </a:prstGeom>
              <a:ln>
                <a:solidFill>
                  <a:srgbClr val="F2D7C6"/>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4446583" y="3167059"/>
                <a:ext cx="1212849" cy="0"/>
              </a:xfrm>
              <a:prstGeom prst="line">
                <a:avLst/>
              </a:prstGeom>
              <a:ln>
                <a:solidFill>
                  <a:schemeClr val="accent1"/>
                </a:solidFill>
                <a:head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4446583" y="3160713"/>
                <a:ext cx="0" cy="15382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3301996" y="4699000"/>
                <a:ext cx="1144582"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305175" y="2632075"/>
                <a:ext cx="1781175" cy="0"/>
              </a:xfrm>
              <a:prstGeom prst="line">
                <a:avLst/>
              </a:prstGeom>
              <a:ln>
                <a:solidFill>
                  <a:srgbClr val="F2D7C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4840337" y="2102250"/>
                <a:ext cx="546219" cy="400110"/>
              </a:xfrm>
              <a:prstGeom prst="rect">
                <a:avLst/>
              </a:prstGeom>
            </p:spPr>
            <p:txBody>
              <a:bodyPr wrap="square">
                <a:spAutoFit/>
              </a:bodyPr>
              <a:lstStyle/>
              <a:p>
                <a:pPr algn="ctr"/>
                <a:r>
                  <a:rPr lang="en-US" altLang="zh-CN" sz="2000">
                    <a:solidFill>
                      <a:schemeClr val="tx1">
                        <a:lumMod val="75000"/>
                        <a:lumOff val="25000"/>
                      </a:schemeClr>
                    </a:solidFill>
                    <a:latin typeface="微软雅黑" panose="020B0503020204020204" charset="-122"/>
                    <a:ea typeface="微软雅黑" panose="020B0503020204020204" charset="-122"/>
                  </a:rPr>
                  <a:t>01</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p:txBody>
          </p:sp>
          <p:sp>
            <p:nvSpPr>
              <p:cNvPr id="29" name="矩形 28"/>
              <p:cNvSpPr/>
              <p:nvPr/>
            </p:nvSpPr>
            <p:spPr>
              <a:xfrm>
                <a:off x="5411837" y="2610250"/>
                <a:ext cx="546219" cy="400110"/>
              </a:xfrm>
              <a:prstGeom prst="rect">
                <a:avLst/>
              </a:prstGeom>
            </p:spPr>
            <p:txBody>
              <a:bodyPr wrap="square">
                <a:spAutoFit/>
              </a:bodyPr>
              <a:lstStyle/>
              <a:p>
                <a:pPr algn="ctr"/>
                <a:r>
                  <a:rPr lang="en-US" altLang="zh-CN" sz="2000">
                    <a:solidFill>
                      <a:schemeClr val="tx1">
                        <a:lumMod val="75000"/>
                        <a:lumOff val="25000"/>
                      </a:schemeClr>
                    </a:solidFill>
                    <a:latin typeface="微软雅黑" panose="020B0503020204020204" charset="-122"/>
                    <a:ea typeface="微软雅黑" panose="020B0503020204020204" charset="-122"/>
                  </a:rPr>
                  <a:t>02</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p:txBody>
          </p:sp>
          <p:sp>
            <p:nvSpPr>
              <p:cNvPr id="30" name="矩形 29"/>
              <p:cNvSpPr/>
              <p:nvPr/>
            </p:nvSpPr>
            <p:spPr>
              <a:xfrm>
                <a:off x="6021437" y="2610250"/>
                <a:ext cx="546219" cy="400110"/>
              </a:xfrm>
              <a:prstGeom prst="rect">
                <a:avLst/>
              </a:prstGeom>
            </p:spPr>
            <p:txBody>
              <a:bodyPr wrap="square">
                <a:spAutoFit/>
              </a:bodyPr>
              <a:lstStyle/>
              <a:p>
                <a:pPr algn="ctr"/>
                <a:r>
                  <a:rPr lang="en-US" altLang="zh-CN" sz="2000">
                    <a:solidFill>
                      <a:schemeClr val="tx1">
                        <a:lumMod val="75000"/>
                        <a:lumOff val="25000"/>
                      </a:schemeClr>
                    </a:solidFill>
                    <a:latin typeface="微软雅黑" panose="020B0503020204020204" charset="-122"/>
                    <a:ea typeface="微软雅黑" panose="020B0503020204020204" charset="-122"/>
                  </a:rPr>
                  <a:t>03</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p:txBody>
          </p:sp>
          <p:sp>
            <p:nvSpPr>
              <p:cNvPr id="31" name="矩形 30"/>
              <p:cNvSpPr/>
              <p:nvPr/>
            </p:nvSpPr>
            <p:spPr>
              <a:xfrm>
                <a:off x="6592937" y="2102250"/>
                <a:ext cx="546219" cy="400110"/>
              </a:xfrm>
              <a:prstGeom prst="rect">
                <a:avLst/>
              </a:prstGeom>
            </p:spPr>
            <p:txBody>
              <a:bodyPr wrap="square">
                <a:spAutoFit/>
              </a:bodyPr>
              <a:lstStyle/>
              <a:p>
                <a:pPr algn="ctr"/>
                <a:r>
                  <a:rPr lang="en-US" altLang="zh-CN" sz="2000">
                    <a:solidFill>
                      <a:schemeClr val="tx1">
                        <a:lumMod val="75000"/>
                        <a:lumOff val="25000"/>
                      </a:schemeClr>
                    </a:solidFill>
                    <a:latin typeface="微软雅黑" panose="020B0503020204020204" charset="-122"/>
                    <a:ea typeface="微软雅黑" panose="020B0503020204020204" charset="-122"/>
                  </a:rPr>
                  <a:t>04</a:t>
                </a:r>
                <a:endParaRPr lang="en-US" altLang="zh-CN" sz="2000" dirty="0">
                  <a:solidFill>
                    <a:schemeClr val="tx1">
                      <a:lumMod val="75000"/>
                      <a:lumOff val="25000"/>
                    </a:schemeClr>
                  </a:solidFill>
                  <a:latin typeface="微软雅黑" panose="020B0503020204020204" charset="-122"/>
                  <a:ea typeface="微软雅黑" panose="020B0503020204020204" charset="-122"/>
                </a:endParaRPr>
              </a:p>
            </p:txBody>
          </p:sp>
          <p:cxnSp>
            <p:nvCxnSpPr>
              <p:cNvPr id="32" name="直接连接符 31"/>
              <p:cNvCxnSpPr/>
              <p:nvPr/>
            </p:nvCxnSpPr>
            <p:spPr>
              <a:xfrm>
                <a:off x="6981825" y="2632075"/>
                <a:ext cx="1781175" cy="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7600950" y="4699000"/>
                <a:ext cx="1144582" cy="0"/>
              </a:xfrm>
              <a:prstGeom prst="line">
                <a:avLst/>
              </a:prstGeom>
              <a:ln>
                <a:solidFill>
                  <a:srgbClr val="F2D7C6"/>
                </a:solidFill>
                <a:tailEnd type="ova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1812" y="2425"/>
              <a:ext cx="4343" cy="3777"/>
              <a:chOff x="1047538" y="1907112"/>
              <a:chExt cx="2757957" cy="2398186"/>
            </a:xfrm>
          </p:grpSpPr>
          <p:sp>
            <p:nvSpPr>
              <p:cNvPr id="35" name="文本框3"/>
              <p:cNvSpPr txBox="1"/>
              <p:nvPr/>
            </p:nvSpPr>
            <p:spPr>
              <a:xfrm>
                <a:off x="1047538" y="2383857"/>
                <a:ext cx="2703662" cy="192144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685800" eaLnBrk="1" fontAlgn="auto" latinLnBrk="0" hangingPunct="1">
                  <a:lnSpc>
                    <a:spcPct val="130000"/>
                  </a:lnSpc>
                  <a:spcBef>
                    <a:spcPts val="600"/>
                  </a:spcBef>
                  <a:spcAft>
                    <a:spcPts val="0"/>
                  </a:spcAft>
                  <a:buClrTx/>
                  <a:buSzTx/>
                  <a:buFontTx/>
                  <a:buNone/>
                  <a:defRPr/>
                </a:pPr>
                <a:r>
                  <a:rPr lang="en-US" altLang="zh-CN" kern="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Lorem ipsum dolor sit amet, consectetuer adipiscing elit. Aenean commodo ligula eget dolor. </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6" name="文本框 35"/>
              <p:cNvSpPr txBox="1"/>
              <p:nvPr/>
            </p:nvSpPr>
            <p:spPr>
              <a:xfrm>
                <a:off x="2386595" y="1907112"/>
                <a:ext cx="1418900"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输入标题</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grpSp>
        <p:grpSp>
          <p:nvGrpSpPr>
            <p:cNvPr id="37" name="组合 36"/>
            <p:cNvGrpSpPr/>
            <p:nvPr/>
          </p:nvGrpSpPr>
          <p:grpSpPr>
            <a:xfrm>
              <a:off x="13096" y="2425"/>
              <a:ext cx="4443" cy="2518"/>
              <a:chOff x="929934" y="1960274"/>
              <a:chExt cx="2821266" cy="1599076"/>
            </a:xfrm>
          </p:grpSpPr>
          <p:sp>
            <p:nvSpPr>
              <p:cNvPr id="38" name="文本框3"/>
              <p:cNvSpPr txBox="1"/>
              <p:nvPr/>
            </p:nvSpPr>
            <p:spPr>
              <a:xfrm>
                <a:off x="1047538" y="2383857"/>
                <a:ext cx="2703662" cy="117549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685800" eaLnBrk="1" fontAlgn="auto" latinLnBrk="0" hangingPunct="1">
                  <a:lnSpc>
                    <a:spcPct val="130000"/>
                  </a:lnSpc>
                  <a:spcBef>
                    <a:spcPts val="600"/>
                  </a:spcBef>
                  <a:spcAft>
                    <a:spcPts val="0"/>
                  </a:spcAft>
                  <a:buClrTx/>
                  <a:buSzTx/>
                  <a:buFontTx/>
                  <a:buNone/>
                  <a:defRPr/>
                </a:pPr>
                <a:r>
                  <a:rPr lang="en-US" altLang="zh-CN" kern="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Lorem ipsum dolor sit amet, consectetuer adipiscing elit. Aenean commodo ligula eget dolor. </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9" name="文本框 38"/>
              <p:cNvSpPr txBox="1"/>
              <p:nvPr/>
            </p:nvSpPr>
            <p:spPr>
              <a:xfrm>
                <a:off x="929934" y="1960274"/>
                <a:ext cx="1418900"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输入标题</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grpSp>
        <p:grpSp>
          <p:nvGrpSpPr>
            <p:cNvPr id="40" name="组合 39"/>
            <p:cNvGrpSpPr/>
            <p:nvPr/>
          </p:nvGrpSpPr>
          <p:grpSpPr>
            <a:xfrm>
              <a:off x="1790" y="6986"/>
              <a:ext cx="15727" cy="2628"/>
              <a:chOff x="1101856" y="1247311"/>
              <a:chExt cx="9986712" cy="1668948"/>
            </a:xfrm>
          </p:grpSpPr>
          <p:grpSp>
            <p:nvGrpSpPr>
              <p:cNvPr id="41" name="组合 40"/>
              <p:cNvGrpSpPr/>
              <p:nvPr/>
            </p:nvGrpSpPr>
            <p:grpSpPr>
              <a:xfrm>
                <a:off x="1101856" y="1247311"/>
                <a:ext cx="2757957" cy="1668948"/>
                <a:chOff x="1047538" y="1907112"/>
                <a:chExt cx="2757957" cy="1668948"/>
              </a:xfrm>
            </p:grpSpPr>
            <p:sp>
              <p:nvSpPr>
                <p:cNvPr id="42" name="文本框3"/>
                <p:cNvSpPr txBox="1"/>
                <p:nvPr/>
              </p:nvSpPr>
              <p:spPr>
                <a:xfrm>
                  <a:off x="1047538" y="2383857"/>
                  <a:ext cx="2703662" cy="119220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685800" eaLnBrk="1" fontAlgn="auto" latinLnBrk="0" hangingPunct="1">
                    <a:lnSpc>
                      <a:spcPct val="130000"/>
                    </a:lnSpc>
                    <a:spcBef>
                      <a:spcPts val="600"/>
                    </a:spcBef>
                    <a:spcAft>
                      <a:spcPts val="0"/>
                    </a:spcAft>
                    <a:buClrTx/>
                    <a:buSzTx/>
                    <a:buFontTx/>
                    <a:buNone/>
                    <a:defRPr/>
                  </a:pPr>
                  <a:r>
                    <a:rPr lang="en-US" altLang="zh-CN" kern="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Lorem ipsum dolor sit amet, consectetuer adipiscing elit. Aenean commodo ligula eget dolor. </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43" name="文本框 42"/>
                <p:cNvSpPr txBox="1"/>
                <p:nvPr/>
              </p:nvSpPr>
              <p:spPr>
                <a:xfrm>
                  <a:off x="2386595" y="1907112"/>
                  <a:ext cx="1418900"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输入标题</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grpSp>
          <p:grpSp>
            <p:nvGrpSpPr>
              <p:cNvPr id="44" name="组合 43"/>
              <p:cNvGrpSpPr/>
              <p:nvPr/>
            </p:nvGrpSpPr>
            <p:grpSpPr>
              <a:xfrm>
                <a:off x="8267302" y="1247311"/>
                <a:ext cx="2821266" cy="1599076"/>
                <a:chOff x="929934" y="1960274"/>
                <a:chExt cx="2821266" cy="1599076"/>
              </a:xfrm>
            </p:grpSpPr>
            <p:sp>
              <p:nvSpPr>
                <p:cNvPr id="45" name="文本框3"/>
                <p:cNvSpPr txBox="1"/>
                <p:nvPr/>
              </p:nvSpPr>
              <p:spPr>
                <a:xfrm>
                  <a:off x="1047538" y="2383857"/>
                  <a:ext cx="2703662" cy="117549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685800" eaLnBrk="1" fontAlgn="auto" latinLnBrk="0" hangingPunct="1">
                    <a:lnSpc>
                      <a:spcPct val="130000"/>
                    </a:lnSpc>
                    <a:spcBef>
                      <a:spcPts val="600"/>
                    </a:spcBef>
                    <a:spcAft>
                      <a:spcPts val="0"/>
                    </a:spcAft>
                    <a:buClrTx/>
                    <a:buSzTx/>
                    <a:buFontTx/>
                    <a:buNone/>
                    <a:defRPr/>
                  </a:pPr>
                  <a:r>
                    <a:rPr lang="en-US" altLang="zh-CN" kern="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Lorem ipsum dolor sit amet, consectetuer adipiscing elit. Aenean commodo ligula eget dolor. </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46" name="文本框 45"/>
                <p:cNvSpPr txBox="1"/>
                <p:nvPr/>
              </p:nvSpPr>
              <p:spPr>
                <a:xfrm>
                  <a:off x="929934" y="1960274"/>
                  <a:ext cx="1418900"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输入标题</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grpSp>
        </p:gr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39702" y="2994529"/>
            <a:ext cx="2244141" cy="825500"/>
            <a:chOff x="3459392" y="3148453"/>
            <a:chExt cx="2244141" cy="825500"/>
          </a:xfrm>
        </p:grpSpPr>
        <p:sp>
          <p:nvSpPr>
            <p:cNvPr id="3" name="AutoShape 30"/>
            <p:cNvSpPr/>
            <p:nvPr/>
          </p:nvSpPr>
          <p:spPr bwMode="auto">
            <a:xfrm>
              <a:off x="3459392" y="3148453"/>
              <a:ext cx="2244141" cy="825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05" y="0"/>
                  </a:moveTo>
                  <a:cubicBezTo>
                    <a:pt x="136" y="0"/>
                    <a:pt x="0" y="371"/>
                    <a:pt x="0" y="830"/>
                  </a:cubicBezTo>
                  <a:lnTo>
                    <a:pt x="0" y="15784"/>
                  </a:lnTo>
                  <a:cubicBezTo>
                    <a:pt x="0" y="16243"/>
                    <a:pt x="136" y="16615"/>
                    <a:pt x="305" y="16615"/>
                  </a:cubicBezTo>
                  <a:lnTo>
                    <a:pt x="2627" y="16615"/>
                  </a:lnTo>
                  <a:lnTo>
                    <a:pt x="3849" y="21599"/>
                  </a:lnTo>
                  <a:lnTo>
                    <a:pt x="5072" y="16615"/>
                  </a:lnTo>
                  <a:lnTo>
                    <a:pt x="21294" y="16615"/>
                  </a:lnTo>
                  <a:cubicBezTo>
                    <a:pt x="21463" y="16615"/>
                    <a:pt x="21599" y="16243"/>
                    <a:pt x="21599" y="15784"/>
                  </a:cubicBezTo>
                  <a:lnTo>
                    <a:pt x="21599" y="830"/>
                  </a:lnTo>
                  <a:cubicBezTo>
                    <a:pt x="21600" y="371"/>
                    <a:pt x="21463" y="0"/>
                    <a:pt x="21294" y="0"/>
                  </a:cubicBezTo>
                  <a:lnTo>
                    <a:pt x="305" y="0"/>
                  </a:lnTo>
                  <a:close/>
                </a:path>
              </a:pathLst>
            </a:custGeom>
            <a:solidFill>
              <a:srgbClr val="1F80E0"/>
            </a:solidFill>
            <a:ln>
              <a:noFill/>
            </a:ln>
          </p:spPr>
          <p:txBody>
            <a:bodyPr lIns="0" tIns="0" rIns="0" bIns="0" anchor="ctr"/>
            <a:lstStyle/>
            <a:p>
              <a:pPr>
                <a:lnSpc>
                  <a:spcPct val="100000"/>
                </a:lnSpc>
                <a:defRPr/>
              </a:pPr>
              <a:endParaRPr lang="es-ES" sz="1600" dirty="0">
                <a:solidFill>
                  <a:srgbClr val="FFFFFF"/>
                </a:solidFill>
                <a:latin typeface="思源黑体" panose="020B0500000000000000" pitchFamily="34" charset="-122"/>
                <a:ea typeface="思源黑体" panose="020B0500000000000000" pitchFamily="34" charset="-122"/>
                <a:cs typeface="Helvetica Light" charset="0"/>
                <a:sym typeface="思源黑体" panose="020B0500000000000000" pitchFamily="34" charset="-122"/>
              </a:endParaRPr>
            </a:p>
          </p:txBody>
        </p:sp>
        <p:sp>
          <p:nvSpPr>
            <p:cNvPr id="4" name="Rectangle 94"/>
            <p:cNvSpPr/>
            <p:nvPr/>
          </p:nvSpPr>
          <p:spPr>
            <a:xfrm>
              <a:off x="4078779" y="3293377"/>
              <a:ext cx="1005367" cy="338536"/>
            </a:xfrm>
            <a:prstGeom prst="rect">
              <a:avLst/>
            </a:prstGeom>
          </p:spPr>
          <p:txBody>
            <a:bodyPr wrap="none" lIns="91422" tIns="45711" rIns="91422" bIns="45711">
              <a:spAutoFit/>
            </a:bodyPr>
            <a:lstStyle/>
            <a:p>
              <a:pPr algn="ctr"/>
              <a:r>
                <a:rPr lang="zh-CN" altLang="en-US" sz="1600" dirty="0">
                  <a:solidFill>
                    <a:schemeClr val="bg1"/>
                  </a:solidFill>
                  <a:latin typeface="思源黑体" panose="020B0500000000000000" pitchFamily="34" charset="-122"/>
                  <a:ea typeface="思源黑体" panose="020B0500000000000000" pitchFamily="34" charset="-122"/>
                  <a:cs typeface="Lato Regular"/>
                  <a:sym typeface="思源黑体" panose="020B0500000000000000" pitchFamily="34" charset="-122"/>
                </a:rPr>
                <a:t>添加标题</a:t>
              </a:r>
              <a:endParaRPr lang="en-US" altLang="zh-CN" sz="1600" dirty="0">
                <a:solidFill>
                  <a:schemeClr val="bg1"/>
                </a:solidFill>
                <a:latin typeface="思源黑体" panose="020B0500000000000000" pitchFamily="34" charset="-122"/>
                <a:ea typeface="思源黑体" panose="020B0500000000000000" pitchFamily="34" charset="-122"/>
                <a:cs typeface="Lato Regular"/>
                <a:sym typeface="思源黑体" panose="020B0500000000000000" pitchFamily="34" charset="-122"/>
              </a:endParaRPr>
            </a:p>
          </p:txBody>
        </p:sp>
      </p:grpSp>
      <p:grpSp>
        <p:nvGrpSpPr>
          <p:cNvPr id="5" name="组合 4"/>
          <p:cNvGrpSpPr/>
          <p:nvPr/>
        </p:nvGrpSpPr>
        <p:grpSpPr>
          <a:xfrm>
            <a:off x="5817158" y="2810379"/>
            <a:ext cx="2243347" cy="825500"/>
            <a:chOff x="5836848" y="2964303"/>
            <a:chExt cx="2243347" cy="825500"/>
          </a:xfrm>
        </p:grpSpPr>
        <p:sp>
          <p:nvSpPr>
            <p:cNvPr id="6" name="AutoShape 35"/>
            <p:cNvSpPr/>
            <p:nvPr/>
          </p:nvSpPr>
          <p:spPr bwMode="auto">
            <a:xfrm>
              <a:off x="5836848" y="2964303"/>
              <a:ext cx="2243347" cy="825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846" y="0"/>
                  </a:moveTo>
                  <a:lnTo>
                    <a:pt x="2625" y="4984"/>
                  </a:lnTo>
                  <a:lnTo>
                    <a:pt x="305" y="4984"/>
                  </a:lnTo>
                  <a:cubicBezTo>
                    <a:pt x="136" y="4984"/>
                    <a:pt x="0" y="5356"/>
                    <a:pt x="0" y="5815"/>
                  </a:cubicBezTo>
                  <a:lnTo>
                    <a:pt x="0" y="20769"/>
                  </a:lnTo>
                  <a:cubicBezTo>
                    <a:pt x="0" y="21228"/>
                    <a:pt x="136" y="21599"/>
                    <a:pt x="305" y="21599"/>
                  </a:cubicBezTo>
                  <a:lnTo>
                    <a:pt x="21294" y="21599"/>
                  </a:lnTo>
                  <a:cubicBezTo>
                    <a:pt x="21463" y="21599"/>
                    <a:pt x="21599" y="21228"/>
                    <a:pt x="21599" y="20769"/>
                  </a:cubicBezTo>
                  <a:lnTo>
                    <a:pt x="21599" y="5815"/>
                  </a:lnTo>
                  <a:cubicBezTo>
                    <a:pt x="21600" y="5356"/>
                    <a:pt x="21463" y="4984"/>
                    <a:pt x="21294" y="4984"/>
                  </a:cubicBezTo>
                  <a:lnTo>
                    <a:pt x="5068" y="4984"/>
                  </a:lnTo>
                  <a:lnTo>
                    <a:pt x="3846" y="0"/>
                  </a:lnTo>
                  <a:close/>
                </a:path>
              </a:pathLst>
            </a:custGeom>
            <a:solidFill>
              <a:srgbClr val="489AE2"/>
            </a:solidFill>
            <a:ln>
              <a:noFill/>
            </a:ln>
          </p:spPr>
          <p:txBody>
            <a:bodyPr lIns="0" tIns="0" rIns="0" bIns="0" anchor="ctr"/>
            <a:lstStyle/>
            <a:p>
              <a:pPr>
                <a:lnSpc>
                  <a:spcPct val="100000"/>
                </a:lnSpc>
                <a:defRPr/>
              </a:pPr>
              <a:endParaRPr lang="es-ES" sz="1600" dirty="0">
                <a:solidFill>
                  <a:srgbClr val="FFFFFF"/>
                </a:solidFill>
                <a:latin typeface="思源黑体" panose="020B0500000000000000" pitchFamily="34" charset="-122"/>
                <a:ea typeface="思源黑体" panose="020B0500000000000000" pitchFamily="34" charset="-122"/>
                <a:cs typeface="Helvetica Light" charset="0"/>
                <a:sym typeface="思源黑体" panose="020B0500000000000000" pitchFamily="34" charset="-122"/>
              </a:endParaRPr>
            </a:p>
          </p:txBody>
        </p:sp>
        <p:sp>
          <p:nvSpPr>
            <p:cNvPr id="7" name="Rectangle 95"/>
            <p:cNvSpPr/>
            <p:nvPr/>
          </p:nvSpPr>
          <p:spPr>
            <a:xfrm>
              <a:off x="6455838" y="3293377"/>
              <a:ext cx="1005367" cy="338536"/>
            </a:xfrm>
            <a:prstGeom prst="rect">
              <a:avLst/>
            </a:prstGeom>
          </p:spPr>
          <p:txBody>
            <a:bodyPr wrap="none" lIns="91422" tIns="45711" rIns="91422" bIns="45711">
              <a:spAutoFit/>
            </a:bodyPr>
            <a:lstStyle/>
            <a:p>
              <a:pPr algn="ctr"/>
              <a:r>
                <a:rPr lang="zh-CN" altLang="en-US" sz="1600" dirty="0">
                  <a:solidFill>
                    <a:schemeClr val="bg1"/>
                  </a:solidFill>
                  <a:latin typeface="思源黑体" panose="020B0500000000000000" pitchFamily="34" charset="-122"/>
                  <a:ea typeface="思源黑体" panose="020B0500000000000000" pitchFamily="34" charset="-122"/>
                  <a:cs typeface="Lato Regular"/>
                  <a:sym typeface="思源黑体" panose="020B0500000000000000" pitchFamily="34" charset="-122"/>
                </a:rPr>
                <a:t>添加标题</a:t>
              </a:r>
              <a:endParaRPr lang="en-US" altLang="zh-CN" sz="1600" dirty="0">
                <a:solidFill>
                  <a:schemeClr val="bg1"/>
                </a:solidFill>
                <a:latin typeface="思源黑体" panose="020B0500000000000000" pitchFamily="34" charset="-122"/>
                <a:ea typeface="思源黑体" panose="020B0500000000000000" pitchFamily="34" charset="-122"/>
                <a:cs typeface="Lato Regular"/>
                <a:sym typeface="思源黑体" panose="020B0500000000000000" pitchFamily="34" charset="-122"/>
              </a:endParaRPr>
            </a:p>
          </p:txBody>
        </p:sp>
      </p:grpSp>
      <p:grpSp>
        <p:nvGrpSpPr>
          <p:cNvPr id="8" name="组合 7"/>
          <p:cNvGrpSpPr/>
          <p:nvPr/>
        </p:nvGrpSpPr>
        <p:grpSpPr>
          <a:xfrm>
            <a:off x="8219213" y="2994529"/>
            <a:ext cx="2244141" cy="825500"/>
            <a:chOff x="8238903" y="3148453"/>
            <a:chExt cx="2244141" cy="825500"/>
          </a:xfrm>
        </p:grpSpPr>
        <p:sp>
          <p:nvSpPr>
            <p:cNvPr id="9" name="AutoShape 40"/>
            <p:cNvSpPr/>
            <p:nvPr/>
          </p:nvSpPr>
          <p:spPr bwMode="auto">
            <a:xfrm>
              <a:off x="8238903" y="3148453"/>
              <a:ext cx="2244141" cy="825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05" y="0"/>
                  </a:moveTo>
                  <a:cubicBezTo>
                    <a:pt x="136" y="0"/>
                    <a:pt x="0" y="371"/>
                    <a:pt x="0" y="830"/>
                  </a:cubicBezTo>
                  <a:lnTo>
                    <a:pt x="0" y="15784"/>
                  </a:lnTo>
                  <a:cubicBezTo>
                    <a:pt x="0" y="16243"/>
                    <a:pt x="136" y="16615"/>
                    <a:pt x="305" y="16615"/>
                  </a:cubicBezTo>
                  <a:lnTo>
                    <a:pt x="2627" y="16615"/>
                  </a:lnTo>
                  <a:lnTo>
                    <a:pt x="3849" y="21599"/>
                  </a:lnTo>
                  <a:lnTo>
                    <a:pt x="5072" y="16615"/>
                  </a:lnTo>
                  <a:lnTo>
                    <a:pt x="21294" y="16615"/>
                  </a:lnTo>
                  <a:cubicBezTo>
                    <a:pt x="21463" y="16615"/>
                    <a:pt x="21599" y="16243"/>
                    <a:pt x="21599" y="15784"/>
                  </a:cubicBezTo>
                  <a:lnTo>
                    <a:pt x="21599" y="830"/>
                  </a:lnTo>
                  <a:cubicBezTo>
                    <a:pt x="21600" y="371"/>
                    <a:pt x="21463" y="0"/>
                    <a:pt x="21294" y="0"/>
                  </a:cubicBezTo>
                  <a:lnTo>
                    <a:pt x="305" y="0"/>
                  </a:lnTo>
                  <a:close/>
                </a:path>
              </a:pathLst>
            </a:custGeom>
            <a:solidFill>
              <a:srgbClr val="1F80E0"/>
            </a:solidFill>
            <a:ln>
              <a:noFill/>
            </a:ln>
          </p:spPr>
          <p:txBody>
            <a:bodyPr lIns="0" tIns="0" rIns="0" bIns="0" anchor="ctr"/>
            <a:lstStyle/>
            <a:p>
              <a:pPr>
                <a:lnSpc>
                  <a:spcPct val="100000"/>
                </a:lnSpc>
                <a:defRPr/>
              </a:pPr>
              <a:endParaRPr lang="es-ES" dirty="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 name="Rectangle 96"/>
            <p:cNvSpPr/>
            <p:nvPr/>
          </p:nvSpPr>
          <p:spPr>
            <a:xfrm>
              <a:off x="8858290" y="3293377"/>
              <a:ext cx="1005367" cy="338536"/>
            </a:xfrm>
            <a:prstGeom prst="rect">
              <a:avLst/>
            </a:prstGeom>
          </p:spPr>
          <p:txBody>
            <a:bodyPr wrap="none" lIns="91422" tIns="45711" rIns="91422" bIns="45711">
              <a:spAutoFit/>
            </a:bodyPr>
            <a:lstStyle/>
            <a:p>
              <a:pPr algn="ctr"/>
              <a:r>
                <a:rPr lang="zh-CN" altLang="en-US" sz="1600" dirty="0">
                  <a:solidFill>
                    <a:schemeClr val="bg1"/>
                  </a:solidFill>
                  <a:latin typeface="思源黑体" panose="020B0500000000000000" pitchFamily="34" charset="-122"/>
                  <a:ea typeface="思源黑体" panose="020B0500000000000000" pitchFamily="34" charset="-122"/>
                  <a:cs typeface="Lato Regular"/>
                  <a:sym typeface="思源黑体" panose="020B0500000000000000" pitchFamily="34" charset="-122"/>
                </a:rPr>
                <a:t>添加标题</a:t>
              </a:r>
              <a:endParaRPr lang="en-US" altLang="zh-CN" sz="1600" dirty="0">
                <a:solidFill>
                  <a:schemeClr val="bg1"/>
                </a:solidFill>
                <a:latin typeface="思源黑体" panose="020B0500000000000000" pitchFamily="34" charset="-122"/>
                <a:ea typeface="思源黑体" panose="020B0500000000000000" pitchFamily="34" charset="-122"/>
                <a:cs typeface="Lato Regular"/>
                <a:sym typeface="思源黑体" panose="020B0500000000000000" pitchFamily="34" charset="-122"/>
              </a:endParaRPr>
            </a:p>
          </p:txBody>
        </p:sp>
      </p:grpSp>
      <p:grpSp>
        <p:nvGrpSpPr>
          <p:cNvPr id="11" name="组合 10"/>
          <p:cNvGrpSpPr/>
          <p:nvPr/>
        </p:nvGrpSpPr>
        <p:grpSpPr>
          <a:xfrm>
            <a:off x="1046536" y="2810379"/>
            <a:ext cx="2243347" cy="825500"/>
            <a:chOff x="1057336" y="2964303"/>
            <a:chExt cx="2243347" cy="825500"/>
          </a:xfrm>
        </p:grpSpPr>
        <p:sp>
          <p:nvSpPr>
            <p:cNvPr id="12" name="AutoShape 25"/>
            <p:cNvSpPr/>
            <p:nvPr/>
          </p:nvSpPr>
          <p:spPr bwMode="auto">
            <a:xfrm>
              <a:off x="1057336" y="2964303"/>
              <a:ext cx="2243347" cy="825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846" y="0"/>
                  </a:moveTo>
                  <a:lnTo>
                    <a:pt x="2625" y="4984"/>
                  </a:lnTo>
                  <a:lnTo>
                    <a:pt x="305" y="4984"/>
                  </a:lnTo>
                  <a:cubicBezTo>
                    <a:pt x="136" y="4984"/>
                    <a:pt x="0" y="5356"/>
                    <a:pt x="0" y="5815"/>
                  </a:cubicBezTo>
                  <a:lnTo>
                    <a:pt x="0" y="20769"/>
                  </a:lnTo>
                  <a:cubicBezTo>
                    <a:pt x="0" y="21228"/>
                    <a:pt x="136" y="21599"/>
                    <a:pt x="305" y="21599"/>
                  </a:cubicBezTo>
                  <a:lnTo>
                    <a:pt x="21294" y="21599"/>
                  </a:lnTo>
                  <a:cubicBezTo>
                    <a:pt x="21463" y="21599"/>
                    <a:pt x="21599" y="21228"/>
                    <a:pt x="21599" y="20769"/>
                  </a:cubicBezTo>
                  <a:lnTo>
                    <a:pt x="21599" y="5815"/>
                  </a:lnTo>
                  <a:cubicBezTo>
                    <a:pt x="21600" y="5356"/>
                    <a:pt x="21463" y="4984"/>
                    <a:pt x="21294" y="4984"/>
                  </a:cubicBezTo>
                  <a:lnTo>
                    <a:pt x="5068" y="4984"/>
                  </a:lnTo>
                  <a:lnTo>
                    <a:pt x="3846" y="0"/>
                  </a:lnTo>
                  <a:close/>
                </a:path>
              </a:pathLst>
            </a:custGeom>
            <a:solidFill>
              <a:srgbClr val="489AE2"/>
            </a:solidFill>
            <a:ln>
              <a:noFill/>
            </a:ln>
          </p:spPr>
          <p:txBody>
            <a:bodyPr lIns="0" tIns="0" rIns="0" bIns="0" anchor="ctr"/>
            <a:lstStyle/>
            <a:p>
              <a:pPr>
                <a:lnSpc>
                  <a:spcPct val="100000"/>
                </a:lnSpc>
                <a:defRPr/>
              </a:pPr>
              <a:endParaRPr lang="es-ES" sz="1600" dirty="0">
                <a:solidFill>
                  <a:srgbClr val="FFFFFF"/>
                </a:solidFill>
                <a:latin typeface="思源黑体" panose="020B0500000000000000" pitchFamily="34" charset="-122"/>
                <a:ea typeface="思源黑体" panose="020B0500000000000000" pitchFamily="34" charset="-122"/>
                <a:cs typeface="Helvetica Light" charset="0"/>
                <a:sym typeface="思源黑体" panose="020B0500000000000000" pitchFamily="34" charset="-122"/>
              </a:endParaRPr>
            </a:p>
          </p:txBody>
        </p:sp>
        <p:sp>
          <p:nvSpPr>
            <p:cNvPr id="13" name="Rectangle 97"/>
            <p:cNvSpPr/>
            <p:nvPr/>
          </p:nvSpPr>
          <p:spPr>
            <a:xfrm>
              <a:off x="1676326" y="3293377"/>
              <a:ext cx="1005367" cy="338536"/>
            </a:xfrm>
            <a:prstGeom prst="rect">
              <a:avLst/>
            </a:prstGeom>
          </p:spPr>
          <p:txBody>
            <a:bodyPr wrap="none" lIns="91422" tIns="45711" rIns="91422" bIns="45711">
              <a:spAutoFit/>
            </a:bodyPr>
            <a:lstStyle/>
            <a:p>
              <a:pPr algn="ctr"/>
              <a:r>
                <a:rPr lang="zh-CN" altLang="en-US" sz="1600" dirty="0">
                  <a:solidFill>
                    <a:schemeClr val="bg1"/>
                  </a:solidFill>
                  <a:latin typeface="思源黑体" panose="020B0500000000000000" pitchFamily="34" charset="-122"/>
                  <a:ea typeface="思源黑体" panose="020B0500000000000000" pitchFamily="34" charset="-122"/>
                  <a:cs typeface="Lato Regular"/>
                  <a:sym typeface="思源黑体" panose="020B0500000000000000" pitchFamily="34" charset="-122"/>
                </a:rPr>
                <a:t>添加标题</a:t>
              </a:r>
              <a:endParaRPr lang="en-US" sz="1600" dirty="0">
                <a:solidFill>
                  <a:schemeClr val="bg1"/>
                </a:solidFill>
                <a:latin typeface="思源黑体" panose="020B0500000000000000" pitchFamily="34" charset="-122"/>
                <a:ea typeface="思源黑体" panose="020B0500000000000000" pitchFamily="34" charset="-122"/>
                <a:cs typeface="Lato Regular"/>
                <a:sym typeface="思源黑体" panose="020B0500000000000000" pitchFamily="34" charset="-122"/>
              </a:endParaRPr>
            </a:p>
          </p:txBody>
        </p:sp>
      </p:grpSp>
      <p:grpSp>
        <p:nvGrpSpPr>
          <p:cNvPr id="14" name="组合 13"/>
          <p:cNvGrpSpPr/>
          <p:nvPr/>
        </p:nvGrpSpPr>
        <p:grpSpPr>
          <a:xfrm>
            <a:off x="1173381" y="1953241"/>
            <a:ext cx="568222" cy="568370"/>
            <a:chOff x="1193071" y="2107165"/>
            <a:chExt cx="568222" cy="568370"/>
          </a:xfrm>
        </p:grpSpPr>
        <p:sp>
          <p:nvSpPr>
            <p:cNvPr id="15" name="AutoShape 27"/>
            <p:cNvSpPr/>
            <p:nvPr/>
          </p:nvSpPr>
          <p:spPr bwMode="auto">
            <a:xfrm>
              <a:off x="1193071" y="2107165"/>
              <a:ext cx="568222" cy="56837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489AE2"/>
            </a:solidFill>
            <a:ln>
              <a:noFill/>
            </a:ln>
          </p:spPr>
          <p:txBody>
            <a:bodyPr lIns="0" tIns="0" rIns="0" bIns="0" anchor="ctr"/>
            <a:lstStyle/>
            <a:p>
              <a:pPr>
                <a:lnSpc>
                  <a:spcPct val="100000"/>
                </a:lnSpc>
                <a:defRPr/>
              </a:pPr>
              <a:endParaRPr lang="es-ES" sz="1600" dirty="0">
                <a:solidFill>
                  <a:schemeClr val="tx1">
                    <a:lumMod val="75000"/>
                    <a:lumOff val="25000"/>
                  </a:schemeClr>
                </a:solidFill>
                <a:latin typeface="微软雅黑" panose="020B0503020204020204" charset="-122"/>
                <a:ea typeface="微软雅黑" panose="020B0503020204020204" charset="-122"/>
                <a:cs typeface="Helvetica Light" charset="0"/>
                <a:sym typeface="思源黑体" panose="020B0500000000000000" pitchFamily="34" charset="-122"/>
              </a:endParaRPr>
            </a:p>
          </p:txBody>
        </p:sp>
        <p:sp>
          <p:nvSpPr>
            <p:cNvPr id="16" name="Freeform 102"/>
            <p:cNvSpPr>
              <a:spLocks noChangeArrowheads="1"/>
            </p:cNvSpPr>
            <p:nvPr/>
          </p:nvSpPr>
          <p:spPr bwMode="auto">
            <a:xfrm>
              <a:off x="1324284" y="2258000"/>
              <a:ext cx="296256" cy="266700"/>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lIns="45712" tIns="22856" rIns="45712" bIns="22856" anchor="ctr"/>
            <a:lstStyle/>
            <a:p>
              <a:pPr>
                <a:defRPr/>
              </a:pPr>
              <a:endParaRPr lang="en-US" sz="9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18" name="组合 17"/>
          <p:cNvGrpSpPr/>
          <p:nvPr/>
        </p:nvGrpSpPr>
        <p:grpSpPr>
          <a:xfrm>
            <a:off x="3564410" y="4076755"/>
            <a:ext cx="568788" cy="568936"/>
            <a:chOff x="3584100" y="4230679"/>
            <a:chExt cx="568788" cy="568936"/>
          </a:xfrm>
        </p:grpSpPr>
        <p:sp>
          <p:nvSpPr>
            <p:cNvPr id="19" name="AutoShape 32"/>
            <p:cNvSpPr/>
            <p:nvPr/>
          </p:nvSpPr>
          <p:spPr bwMode="auto">
            <a:xfrm>
              <a:off x="3584100" y="4230679"/>
              <a:ext cx="568788" cy="56893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F80E0"/>
            </a:solidFill>
            <a:ln>
              <a:noFill/>
            </a:ln>
          </p:spPr>
          <p:txBody>
            <a:bodyPr lIns="0" tIns="0" rIns="0" bIns="0" anchor="ctr"/>
            <a:lstStyle/>
            <a:p>
              <a:pPr>
                <a:lnSpc>
                  <a:spcPct val="100000"/>
                </a:lnSpc>
                <a:defRPr/>
              </a:pPr>
              <a:endParaRPr lang="es-ES" sz="1600" dirty="0">
                <a:solidFill>
                  <a:schemeClr val="tx1">
                    <a:lumMod val="75000"/>
                    <a:lumOff val="25000"/>
                  </a:schemeClr>
                </a:solidFill>
                <a:latin typeface="微软雅黑" panose="020B0503020204020204" charset="-122"/>
                <a:ea typeface="微软雅黑" panose="020B0503020204020204" charset="-122"/>
                <a:cs typeface="Helvetica Light" charset="0"/>
                <a:sym typeface="思源黑体" panose="020B0500000000000000" pitchFamily="34" charset="-122"/>
              </a:endParaRPr>
            </a:p>
          </p:txBody>
        </p:sp>
        <p:sp>
          <p:nvSpPr>
            <p:cNvPr id="20" name="Freeform 70"/>
            <p:cNvSpPr>
              <a:spLocks noChangeArrowheads="1"/>
            </p:cNvSpPr>
            <p:nvPr/>
          </p:nvSpPr>
          <p:spPr bwMode="auto">
            <a:xfrm>
              <a:off x="3725638" y="4381797"/>
              <a:ext cx="298372" cy="266700"/>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p:spPr>
          <p:txBody>
            <a:bodyPr wrap="none" lIns="45712" tIns="22856" rIns="45712" bIns="22856" anchor="ctr"/>
            <a:lstStyle/>
            <a:p>
              <a:pPr>
                <a:defRPr/>
              </a:pPr>
              <a:endParaRPr lang="en-US" sz="9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22" name="组合 21"/>
          <p:cNvGrpSpPr/>
          <p:nvPr/>
        </p:nvGrpSpPr>
        <p:grpSpPr>
          <a:xfrm>
            <a:off x="5930612" y="1953241"/>
            <a:ext cx="568222" cy="568370"/>
            <a:chOff x="5950302" y="2107165"/>
            <a:chExt cx="568222" cy="568370"/>
          </a:xfrm>
        </p:grpSpPr>
        <p:sp>
          <p:nvSpPr>
            <p:cNvPr id="23" name="AutoShape 37"/>
            <p:cNvSpPr/>
            <p:nvPr/>
          </p:nvSpPr>
          <p:spPr bwMode="auto">
            <a:xfrm>
              <a:off x="5950302" y="2107165"/>
              <a:ext cx="568222" cy="56837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489AE2"/>
            </a:solidFill>
            <a:ln>
              <a:noFill/>
            </a:ln>
          </p:spPr>
          <p:txBody>
            <a:bodyPr lIns="0" tIns="0" rIns="0" bIns="0" anchor="ctr"/>
            <a:lstStyle/>
            <a:p>
              <a:pPr>
                <a:lnSpc>
                  <a:spcPct val="100000"/>
                </a:lnSpc>
                <a:defRPr/>
              </a:pPr>
              <a:endParaRPr lang="es-ES" sz="1600" dirty="0">
                <a:solidFill>
                  <a:schemeClr val="tx1">
                    <a:lumMod val="75000"/>
                    <a:lumOff val="25000"/>
                  </a:schemeClr>
                </a:solidFill>
                <a:latin typeface="微软雅黑" panose="020B0503020204020204" charset="-122"/>
                <a:ea typeface="微软雅黑" panose="020B0503020204020204" charset="-122"/>
                <a:cs typeface="Helvetica Light" charset="0"/>
                <a:sym typeface="思源黑体" panose="020B0500000000000000" pitchFamily="34" charset="-122"/>
              </a:endParaRPr>
            </a:p>
          </p:txBody>
        </p:sp>
        <p:sp>
          <p:nvSpPr>
            <p:cNvPr id="24" name="Freeform 5"/>
            <p:cNvSpPr>
              <a:spLocks noChangeArrowheads="1"/>
            </p:cNvSpPr>
            <p:nvPr/>
          </p:nvSpPr>
          <p:spPr bwMode="auto">
            <a:xfrm>
              <a:off x="6088852" y="2247417"/>
              <a:ext cx="287792" cy="287867"/>
            </a:xfrm>
            <a:custGeom>
              <a:avLst/>
              <a:gdLst>
                <a:gd name="T0" fmla="*/ 239 w 480"/>
                <a:gd name="T1" fmla="*/ 0 h 480"/>
                <a:gd name="T2" fmla="*/ 239 w 480"/>
                <a:gd name="T3" fmla="*/ 0 h 480"/>
                <a:gd name="T4" fmla="*/ 0 w 480"/>
                <a:gd name="T5" fmla="*/ 248 h 480"/>
                <a:gd name="T6" fmla="*/ 239 w 480"/>
                <a:gd name="T7" fmla="*/ 479 h 480"/>
                <a:gd name="T8" fmla="*/ 479 w 480"/>
                <a:gd name="T9" fmla="*/ 240 h 480"/>
                <a:gd name="T10" fmla="*/ 239 w 480"/>
                <a:gd name="T11" fmla="*/ 0 h 480"/>
                <a:gd name="T12" fmla="*/ 239 w 480"/>
                <a:gd name="T13" fmla="*/ 426 h 480"/>
                <a:gd name="T14" fmla="*/ 239 w 480"/>
                <a:gd name="T15" fmla="*/ 426 h 480"/>
                <a:gd name="T16" fmla="*/ 53 w 480"/>
                <a:gd name="T17" fmla="*/ 248 h 480"/>
                <a:gd name="T18" fmla="*/ 239 w 480"/>
                <a:gd name="T19" fmla="*/ 53 h 480"/>
                <a:gd name="T20" fmla="*/ 426 w 480"/>
                <a:gd name="T21" fmla="*/ 240 h 480"/>
                <a:gd name="T22" fmla="*/ 239 w 480"/>
                <a:gd name="T23" fmla="*/ 426 h 480"/>
                <a:gd name="T24" fmla="*/ 123 w 480"/>
                <a:gd name="T25" fmla="*/ 354 h 480"/>
                <a:gd name="T26" fmla="*/ 123 w 480"/>
                <a:gd name="T27" fmla="*/ 354 h 480"/>
                <a:gd name="T28" fmla="*/ 283 w 480"/>
                <a:gd name="T29" fmla="*/ 293 h 480"/>
                <a:gd name="T30" fmla="*/ 354 w 480"/>
                <a:gd name="T31" fmla="*/ 124 h 480"/>
                <a:gd name="T32" fmla="*/ 186 w 480"/>
                <a:gd name="T33" fmla="*/ 195 h 480"/>
                <a:gd name="T34" fmla="*/ 123 w 480"/>
                <a:gd name="T35" fmla="*/ 354 h 480"/>
                <a:gd name="T36" fmla="*/ 213 w 480"/>
                <a:gd name="T37" fmla="*/ 213 h 480"/>
                <a:gd name="T38" fmla="*/ 213 w 480"/>
                <a:gd name="T39" fmla="*/ 213 h 480"/>
                <a:gd name="T40" fmla="*/ 310 w 480"/>
                <a:gd name="T41" fmla="*/ 169 h 480"/>
                <a:gd name="T42" fmla="*/ 266 w 480"/>
                <a:gd name="T43" fmla="*/ 266 h 480"/>
                <a:gd name="T44" fmla="*/ 213 w 480"/>
                <a:gd name="T45" fmla="*/ 266 h 480"/>
                <a:gd name="T46" fmla="*/ 213 w 480"/>
                <a:gd name="T47" fmla="*/ 213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480">
                  <a:moveTo>
                    <a:pt x="239" y="0"/>
                  </a:moveTo>
                  <a:lnTo>
                    <a:pt x="239" y="0"/>
                  </a:lnTo>
                  <a:cubicBezTo>
                    <a:pt x="107" y="9"/>
                    <a:pt x="0" y="115"/>
                    <a:pt x="0" y="248"/>
                  </a:cubicBezTo>
                  <a:cubicBezTo>
                    <a:pt x="0" y="372"/>
                    <a:pt x="107" y="479"/>
                    <a:pt x="239" y="479"/>
                  </a:cubicBezTo>
                  <a:cubicBezTo>
                    <a:pt x="372" y="479"/>
                    <a:pt x="479" y="372"/>
                    <a:pt x="479" y="240"/>
                  </a:cubicBezTo>
                  <a:cubicBezTo>
                    <a:pt x="479" y="107"/>
                    <a:pt x="363" y="0"/>
                    <a:pt x="239" y="0"/>
                  </a:cubicBezTo>
                  <a:close/>
                  <a:moveTo>
                    <a:pt x="239" y="426"/>
                  </a:moveTo>
                  <a:lnTo>
                    <a:pt x="239" y="426"/>
                  </a:lnTo>
                  <a:cubicBezTo>
                    <a:pt x="142" y="434"/>
                    <a:pt x="53" y="346"/>
                    <a:pt x="53" y="248"/>
                  </a:cubicBezTo>
                  <a:cubicBezTo>
                    <a:pt x="53" y="142"/>
                    <a:pt x="133" y="53"/>
                    <a:pt x="239" y="53"/>
                  </a:cubicBezTo>
                  <a:cubicBezTo>
                    <a:pt x="336" y="53"/>
                    <a:pt x="426" y="133"/>
                    <a:pt x="426" y="240"/>
                  </a:cubicBezTo>
                  <a:cubicBezTo>
                    <a:pt x="426" y="346"/>
                    <a:pt x="345" y="426"/>
                    <a:pt x="239" y="426"/>
                  </a:cubicBezTo>
                  <a:close/>
                  <a:moveTo>
                    <a:pt x="123" y="354"/>
                  </a:moveTo>
                  <a:lnTo>
                    <a:pt x="123" y="354"/>
                  </a:lnTo>
                  <a:cubicBezTo>
                    <a:pt x="123" y="354"/>
                    <a:pt x="239" y="337"/>
                    <a:pt x="283" y="293"/>
                  </a:cubicBezTo>
                  <a:cubicBezTo>
                    <a:pt x="336" y="240"/>
                    <a:pt x="354" y="124"/>
                    <a:pt x="354" y="124"/>
                  </a:cubicBezTo>
                  <a:cubicBezTo>
                    <a:pt x="354" y="124"/>
                    <a:pt x="239" y="142"/>
                    <a:pt x="186" y="195"/>
                  </a:cubicBezTo>
                  <a:cubicBezTo>
                    <a:pt x="142" y="240"/>
                    <a:pt x="123" y="354"/>
                    <a:pt x="123" y="354"/>
                  </a:cubicBezTo>
                  <a:close/>
                  <a:moveTo>
                    <a:pt x="213" y="213"/>
                  </a:moveTo>
                  <a:lnTo>
                    <a:pt x="213" y="213"/>
                  </a:lnTo>
                  <a:cubicBezTo>
                    <a:pt x="239" y="195"/>
                    <a:pt x="274" y="178"/>
                    <a:pt x="310" y="169"/>
                  </a:cubicBezTo>
                  <a:cubicBezTo>
                    <a:pt x="301" y="204"/>
                    <a:pt x="283" y="248"/>
                    <a:pt x="266" y="266"/>
                  </a:cubicBezTo>
                  <a:cubicBezTo>
                    <a:pt x="248" y="275"/>
                    <a:pt x="230" y="275"/>
                    <a:pt x="213" y="266"/>
                  </a:cubicBezTo>
                  <a:cubicBezTo>
                    <a:pt x="204" y="248"/>
                    <a:pt x="204" y="231"/>
                    <a:pt x="213" y="213"/>
                  </a:cubicBezTo>
                  <a:close/>
                </a:path>
              </a:pathLst>
            </a:custGeom>
            <a:solidFill>
              <a:schemeClr val="bg1"/>
            </a:solidFill>
            <a:ln>
              <a:noFill/>
            </a:ln>
            <a:effectLst/>
          </p:spPr>
          <p:txBody>
            <a:bodyPr wrap="none" lIns="45712" tIns="22856" rIns="45712" bIns="22856" anchor="ctr"/>
            <a:lstStyle/>
            <a:p>
              <a:pPr>
                <a:defRPr/>
              </a:pPr>
              <a:endParaRPr lang="en-US" sz="9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cxnSp>
        <p:nvCxnSpPr>
          <p:cNvPr id="31" name="直接连接符 30"/>
          <p:cNvCxnSpPr/>
          <p:nvPr/>
        </p:nvCxnSpPr>
        <p:spPr>
          <a:xfrm>
            <a:off x="1212210" y="5221351"/>
            <a:ext cx="9728200" cy="0"/>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sp>
        <p:nvSpPr>
          <p:cNvPr id="32" name="Rectangle 29"/>
          <p:cNvSpPr/>
          <p:nvPr/>
        </p:nvSpPr>
        <p:spPr>
          <a:xfrm>
            <a:off x="2049600" y="2176646"/>
            <a:ext cx="2917647" cy="603885"/>
          </a:xfrm>
          <a:prstGeom prst="rect">
            <a:avLst/>
          </a:prstGeom>
        </p:spPr>
        <p:txBody>
          <a:bodyPr wrap="square">
            <a:spAutoFit/>
          </a:bodyPr>
          <a:lstStyle/>
          <a:p>
            <a:pPr lvl="0" algn="l">
              <a:lnSpc>
                <a:spcPts val="2000"/>
              </a:lnSpc>
              <a:defRPr/>
            </a:pPr>
            <a:r>
              <a:rPr lang="en-US" altLang="zh-CN" sz="1100" kern="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Lorem ipsum dolor sit amet, consectetuer adipiscing elit.</a:t>
            </a:r>
            <a:endParaRPr lang="zh-CN" altLang="en-US" sz="11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33" name="Rectangle 30"/>
          <p:cNvSpPr/>
          <p:nvPr/>
        </p:nvSpPr>
        <p:spPr>
          <a:xfrm>
            <a:off x="2049601" y="1866417"/>
            <a:ext cx="1092141" cy="33718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anose="020B0606030504020204"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anose="020B0606030504020204" pitchFamily="34" charset="0"/>
              <a:sym typeface="思源黑体" panose="020B0500000000000000" pitchFamily="34" charset="-122"/>
            </a:endParaRPr>
          </a:p>
        </p:txBody>
      </p:sp>
      <p:sp>
        <p:nvSpPr>
          <p:cNvPr id="34" name="Rectangle 29"/>
          <p:cNvSpPr/>
          <p:nvPr/>
        </p:nvSpPr>
        <p:spPr>
          <a:xfrm>
            <a:off x="6760389" y="2176646"/>
            <a:ext cx="2917647" cy="603885"/>
          </a:xfrm>
          <a:prstGeom prst="rect">
            <a:avLst/>
          </a:prstGeom>
        </p:spPr>
        <p:txBody>
          <a:bodyPr wrap="square">
            <a:spAutoFit/>
          </a:bodyPr>
          <a:lstStyle/>
          <a:p>
            <a:pPr lvl="0" algn="l">
              <a:lnSpc>
                <a:spcPts val="2000"/>
              </a:lnSpc>
              <a:defRPr/>
            </a:pPr>
            <a:r>
              <a:rPr lang="en-US" altLang="zh-CN" sz="1100" kern="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Lorem ipsum dolor sit amet, consectetuer adipiscing elit</a:t>
            </a:r>
            <a:endParaRPr lang="zh-CN" altLang="en-US" sz="11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35" name="Rectangle 30"/>
          <p:cNvSpPr/>
          <p:nvPr/>
        </p:nvSpPr>
        <p:spPr>
          <a:xfrm>
            <a:off x="6760390" y="1866417"/>
            <a:ext cx="1092141" cy="33718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anose="020B0606030504020204"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anose="020B0606030504020204" pitchFamily="34" charset="0"/>
              <a:sym typeface="思源黑体" panose="020B0500000000000000" pitchFamily="34" charset="-122"/>
            </a:endParaRPr>
          </a:p>
        </p:txBody>
      </p:sp>
      <p:sp>
        <p:nvSpPr>
          <p:cNvPr id="36" name="Rectangle 29"/>
          <p:cNvSpPr/>
          <p:nvPr/>
        </p:nvSpPr>
        <p:spPr>
          <a:xfrm>
            <a:off x="4274736" y="4301011"/>
            <a:ext cx="2917647" cy="603885"/>
          </a:xfrm>
          <a:prstGeom prst="rect">
            <a:avLst/>
          </a:prstGeom>
        </p:spPr>
        <p:txBody>
          <a:bodyPr wrap="square">
            <a:spAutoFit/>
          </a:bodyPr>
          <a:lstStyle/>
          <a:p>
            <a:pPr lvl="0" algn="l">
              <a:lnSpc>
                <a:spcPts val="2000"/>
              </a:lnSpc>
              <a:defRPr/>
            </a:pPr>
            <a:r>
              <a:rPr lang="en-US" altLang="zh-CN" sz="1100" kern="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Lorem ipsum dolor sit amet, consectetuer adipiscing elit</a:t>
            </a:r>
            <a:endParaRPr lang="zh-CN" altLang="en-US" sz="11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37" name="Rectangle 30"/>
          <p:cNvSpPr/>
          <p:nvPr/>
        </p:nvSpPr>
        <p:spPr>
          <a:xfrm>
            <a:off x="4274737" y="3990782"/>
            <a:ext cx="1092141" cy="33718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anose="020B0606030504020204"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anose="020B0606030504020204" pitchFamily="34" charset="0"/>
              <a:sym typeface="思源黑体" panose="020B0500000000000000" pitchFamily="34" charset="-122"/>
            </a:endParaRPr>
          </a:p>
        </p:txBody>
      </p:sp>
      <p:grpSp>
        <p:nvGrpSpPr>
          <p:cNvPr id="38" name="组合 37"/>
          <p:cNvGrpSpPr/>
          <p:nvPr/>
        </p:nvGrpSpPr>
        <p:grpSpPr>
          <a:xfrm>
            <a:off x="8134550" y="4076980"/>
            <a:ext cx="568222" cy="568936"/>
            <a:chOff x="8362228" y="4262429"/>
            <a:chExt cx="568222" cy="568936"/>
          </a:xfrm>
        </p:grpSpPr>
        <p:sp>
          <p:nvSpPr>
            <p:cNvPr id="39" name="AutoShape 42"/>
            <p:cNvSpPr/>
            <p:nvPr/>
          </p:nvSpPr>
          <p:spPr bwMode="auto">
            <a:xfrm>
              <a:off x="8362228" y="4262429"/>
              <a:ext cx="568222" cy="56893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F80E0"/>
            </a:solidFill>
            <a:ln>
              <a:noFill/>
            </a:ln>
          </p:spPr>
          <p:txBody>
            <a:bodyPr lIns="0" tIns="0" rIns="0" bIns="0" anchor="ctr"/>
            <a:lstStyle/>
            <a:p>
              <a:pPr>
                <a:lnSpc>
                  <a:spcPct val="100000"/>
                </a:lnSpc>
                <a:defRPr/>
              </a:pPr>
              <a:endParaRPr lang="es-ES" sz="1600" dirty="0">
                <a:solidFill>
                  <a:schemeClr val="tx1">
                    <a:lumMod val="75000"/>
                    <a:lumOff val="25000"/>
                  </a:schemeClr>
                </a:solidFill>
                <a:latin typeface="微软雅黑" panose="020B0503020204020204" charset="-122"/>
                <a:ea typeface="微软雅黑" panose="020B0503020204020204" charset="-122"/>
                <a:cs typeface="Helvetica Light" charset="0"/>
                <a:sym typeface="思源黑体" panose="020B0500000000000000" pitchFamily="34" charset="-122"/>
              </a:endParaRPr>
            </a:p>
          </p:txBody>
        </p:sp>
        <p:sp>
          <p:nvSpPr>
            <p:cNvPr id="40" name="Freeform 141"/>
            <p:cNvSpPr>
              <a:spLocks noChangeArrowheads="1"/>
            </p:cNvSpPr>
            <p:nvPr/>
          </p:nvSpPr>
          <p:spPr bwMode="auto">
            <a:xfrm>
              <a:off x="8496891" y="4363806"/>
              <a:ext cx="298373" cy="302683"/>
            </a:xfrm>
            <a:custGeom>
              <a:avLst/>
              <a:gdLst>
                <a:gd name="T0" fmla="*/ 479 w 497"/>
                <a:gd name="T1" fmla="*/ 186 h 506"/>
                <a:gd name="T2" fmla="*/ 479 w 497"/>
                <a:gd name="T3" fmla="*/ 186 h 506"/>
                <a:gd name="T4" fmla="*/ 292 w 497"/>
                <a:gd name="T5" fmla="*/ 142 h 506"/>
                <a:gd name="T6" fmla="*/ 266 w 497"/>
                <a:gd name="T7" fmla="*/ 17 h 506"/>
                <a:gd name="T8" fmla="*/ 239 w 497"/>
                <a:gd name="T9" fmla="*/ 0 h 506"/>
                <a:gd name="T10" fmla="*/ 17 w 497"/>
                <a:gd name="T11" fmla="*/ 61 h 506"/>
                <a:gd name="T12" fmla="*/ 0 w 497"/>
                <a:gd name="T13" fmla="*/ 89 h 506"/>
                <a:gd name="T14" fmla="*/ 79 w 497"/>
                <a:gd name="T15" fmla="*/ 390 h 506"/>
                <a:gd name="T16" fmla="*/ 107 w 497"/>
                <a:gd name="T17" fmla="*/ 399 h 506"/>
                <a:gd name="T18" fmla="*/ 195 w 497"/>
                <a:gd name="T19" fmla="*/ 372 h 506"/>
                <a:gd name="T20" fmla="*/ 177 w 497"/>
                <a:gd name="T21" fmla="*/ 425 h 506"/>
                <a:gd name="T22" fmla="*/ 195 w 497"/>
                <a:gd name="T23" fmla="*/ 443 h 506"/>
                <a:gd name="T24" fmla="*/ 398 w 497"/>
                <a:gd name="T25" fmla="*/ 496 h 506"/>
                <a:gd name="T26" fmla="*/ 426 w 497"/>
                <a:gd name="T27" fmla="*/ 487 h 506"/>
                <a:gd name="T28" fmla="*/ 496 w 497"/>
                <a:gd name="T29" fmla="*/ 212 h 506"/>
                <a:gd name="T30" fmla="*/ 479 w 497"/>
                <a:gd name="T31" fmla="*/ 186 h 506"/>
                <a:gd name="T32" fmla="*/ 35 w 497"/>
                <a:gd name="T33" fmla="*/ 97 h 506"/>
                <a:gd name="T34" fmla="*/ 35 w 497"/>
                <a:gd name="T35" fmla="*/ 97 h 506"/>
                <a:gd name="T36" fmla="*/ 230 w 497"/>
                <a:gd name="T37" fmla="*/ 44 h 506"/>
                <a:gd name="T38" fmla="*/ 310 w 497"/>
                <a:gd name="T39" fmla="*/ 310 h 506"/>
                <a:gd name="T40" fmla="*/ 116 w 497"/>
                <a:gd name="T41" fmla="*/ 364 h 506"/>
                <a:gd name="T42" fmla="*/ 35 w 497"/>
                <a:gd name="T43" fmla="*/ 97 h 506"/>
                <a:gd name="T44" fmla="*/ 389 w 497"/>
                <a:gd name="T45" fmla="*/ 461 h 506"/>
                <a:gd name="T46" fmla="*/ 389 w 497"/>
                <a:gd name="T47" fmla="*/ 461 h 506"/>
                <a:gd name="T48" fmla="*/ 222 w 497"/>
                <a:gd name="T49" fmla="*/ 417 h 506"/>
                <a:gd name="T50" fmla="*/ 230 w 497"/>
                <a:gd name="T51" fmla="*/ 364 h 506"/>
                <a:gd name="T52" fmla="*/ 328 w 497"/>
                <a:gd name="T53" fmla="*/ 336 h 506"/>
                <a:gd name="T54" fmla="*/ 345 w 497"/>
                <a:gd name="T55" fmla="*/ 319 h 506"/>
                <a:gd name="T56" fmla="*/ 310 w 497"/>
                <a:gd name="T57" fmla="*/ 177 h 506"/>
                <a:gd name="T58" fmla="*/ 451 w 497"/>
                <a:gd name="T59" fmla="*/ 212 h 506"/>
                <a:gd name="T60" fmla="*/ 389 w 497"/>
                <a:gd name="T61" fmla="*/ 46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506">
                  <a:moveTo>
                    <a:pt x="479" y="186"/>
                  </a:moveTo>
                  <a:lnTo>
                    <a:pt x="479" y="186"/>
                  </a:lnTo>
                  <a:cubicBezTo>
                    <a:pt x="292" y="142"/>
                    <a:pt x="292" y="142"/>
                    <a:pt x="292" y="142"/>
                  </a:cubicBezTo>
                  <a:cubicBezTo>
                    <a:pt x="266" y="17"/>
                    <a:pt x="266" y="17"/>
                    <a:pt x="266" y="17"/>
                  </a:cubicBezTo>
                  <a:cubicBezTo>
                    <a:pt x="257" y="8"/>
                    <a:pt x="248" y="0"/>
                    <a:pt x="239" y="0"/>
                  </a:cubicBezTo>
                  <a:cubicBezTo>
                    <a:pt x="17" y="61"/>
                    <a:pt x="17" y="61"/>
                    <a:pt x="17" y="61"/>
                  </a:cubicBezTo>
                  <a:cubicBezTo>
                    <a:pt x="0" y="71"/>
                    <a:pt x="0" y="80"/>
                    <a:pt x="0" y="89"/>
                  </a:cubicBezTo>
                  <a:cubicBezTo>
                    <a:pt x="79" y="390"/>
                    <a:pt x="79" y="390"/>
                    <a:pt x="79" y="390"/>
                  </a:cubicBezTo>
                  <a:cubicBezTo>
                    <a:pt x="79" y="399"/>
                    <a:pt x="97" y="399"/>
                    <a:pt x="107" y="399"/>
                  </a:cubicBezTo>
                  <a:cubicBezTo>
                    <a:pt x="195" y="372"/>
                    <a:pt x="195" y="372"/>
                    <a:pt x="195" y="372"/>
                  </a:cubicBezTo>
                  <a:cubicBezTo>
                    <a:pt x="177" y="425"/>
                    <a:pt x="177" y="425"/>
                    <a:pt x="177" y="425"/>
                  </a:cubicBezTo>
                  <a:cubicBezTo>
                    <a:pt x="177" y="434"/>
                    <a:pt x="186" y="443"/>
                    <a:pt x="195" y="443"/>
                  </a:cubicBezTo>
                  <a:cubicBezTo>
                    <a:pt x="398" y="496"/>
                    <a:pt x="398" y="496"/>
                    <a:pt x="398" y="496"/>
                  </a:cubicBezTo>
                  <a:cubicBezTo>
                    <a:pt x="407" y="505"/>
                    <a:pt x="416" y="496"/>
                    <a:pt x="426" y="487"/>
                  </a:cubicBezTo>
                  <a:cubicBezTo>
                    <a:pt x="496" y="212"/>
                    <a:pt x="496" y="212"/>
                    <a:pt x="496" y="212"/>
                  </a:cubicBezTo>
                  <a:cubicBezTo>
                    <a:pt x="496" y="204"/>
                    <a:pt x="488" y="186"/>
                    <a:pt x="479" y="186"/>
                  </a:cubicBezTo>
                  <a:close/>
                  <a:moveTo>
                    <a:pt x="35" y="97"/>
                  </a:moveTo>
                  <a:lnTo>
                    <a:pt x="35" y="97"/>
                  </a:lnTo>
                  <a:cubicBezTo>
                    <a:pt x="230" y="44"/>
                    <a:pt x="230" y="44"/>
                    <a:pt x="230" y="44"/>
                  </a:cubicBezTo>
                  <a:cubicBezTo>
                    <a:pt x="310" y="310"/>
                    <a:pt x="310" y="310"/>
                    <a:pt x="310" y="310"/>
                  </a:cubicBezTo>
                  <a:cubicBezTo>
                    <a:pt x="116" y="364"/>
                    <a:pt x="116" y="364"/>
                    <a:pt x="116" y="364"/>
                  </a:cubicBezTo>
                  <a:lnTo>
                    <a:pt x="35" y="97"/>
                  </a:lnTo>
                  <a:close/>
                  <a:moveTo>
                    <a:pt x="389" y="461"/>
                  </a:moveTo>
                  <a:lnTo>
                    <a:pt x="389" y="461"/>
                  </a:lnTo>
                  <a:cubicBezTo>
                    <a:pt x="222" y="417"/>
                    <a:pt x="222" y="417"/>
                    <a:pt x="222" y="417"/>
                  </a:cubicBezTo>
                  <a:cubicBezTo>
                    <a:pt x="230" y="364"/>
                    <a:pt x="230" y="364"/>
                    <a:pt x="230" y="364"/>
                  </a:cubicBezTo>
                  <a:cubicBezTo>
                    <a:pt x="328" y="336"/>
                    <a:pt x="328" y="336"/>
                    <a:pt x="328" y="336"/>
                  </a:cubicBezTo>
                  <a:cubicBezTo>
                    <a:pt x="336" y="336"/>
                    <a:pt x="345" y="327"/>
                    <a:pt x="345" y="319"/>
                  </a:cubicBezTo>
                  <a:cubicBezTo>
                    <a:pt x="310" y="177"/>
                    <a:pt x="310" y="177"/>
                    <a:pt x="310" y="177"/>
                  </a:cubicBezTo>
                  <a:cubicBezTo>
                    <a:pt x="451" y="212"/>
                    <a:pt x="451" y="212"/>
                    <a:pt x="451" y="212"/>
                  </a:cubicBezTo>
                  <a:lnTo>
                    <a:pt x="389" y="461"/>
                  </a:lnTo>
                  <a:close/>
                </a:path>
              </a:pathLst>
            </a:custGeom>
            <a:solidFill>
              <a:schemeClr val="bg1"/>
            </a:solidFill>
            <a:ln>
              <a:noFill/>
            </a:ln>
            <a:effectLst/>
          </p:spPr>
          <p:txBody>
            <a:bodyPr wrap="none" lIns="45712" tIns="22856" rIns="45712" bIns="22856" anchor="ctr"/>
            <a:lstStyle/>
            <a:p>
              <a:pPr>
                <a:defRPr/>
              </a:pPr>
              <a:endParaRPr lang="en-US" sz="9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sp>
        <p:nvSpPr>
          <p:cNvPr id="44" name="Rectangle 29"/>
          <p:cNvSpPr/>
          <p:nvPr/>
        </p:nvSpPr>
        <p:spPr>
          <a:xfrm>
            <a:off x="8837435" y="4301011"/>
            <a:ext cx="2917647" cy="603885"/>
          </a:xfrm>
          <a:prstGeom prst="rect">
            <a:avLst/>
          </a:prstGeom>
        </p:spPr>
        <p:txBody>
          <a:bodyPr wrap="square">
            <a:spAutoFit/>
          </a:bodyPr>
          <a:lstStyle/>
          <a:p>
            <a:pPr lvl="0" algn="l">
              <a:lnSpc>
                <a:spcPts val="2000"/>
              </a:lnSpc>
              <a:defRPr/>
            </a:pPr>
            <a:r>
              <a:rPr lang="en-US" altLang="zh-CN" sz="1100" kern="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Lorem ipsum dolor sit amet, consectetuer adipiscing elit</a:t>
            </a:r>
            <a:endParaRPr lang="zh-CN" altLang="en-US" sz="11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45" name="Rectangle 30"/>
          <p:cNvSpPr/>
          <p:nvPr/>
        </p:nvSpPr>
        <p:spPr>
          <a:xfrm>
            <a:off x="8837436" y="3990782"/>
            <a:ext cx="1092141" cy="33718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anose="020B0606030504020204" pitchFamily="34" charset="0"/>
                <a:sym typeface="思源黑体" panose="020B0500000000000000" pitchFamily="34" charset="-122"/>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Open Sans" panose="020B0606030504020204" pitchFamily="34" charset="0"/>
              <a:sym typeface="思源黑体" panose="020B0500000000000000" pitchFamily="34" charset="-122"/>
            </a:endParaRPr>
          </a:p>
        </p:txBody>
      </p:sp>
      <p:sp>
        <p:nvSpPr>
          <p:cNvPr id="46" name="矩形 45"/>
          <p:cNvSpPr/>
          <p:nvPr/>
        </p:nvSpPr>
        <p:spPr>
          <a:xfrm>
            <a:off x="2294357" y="5486496"/>
            <a:ext cx="7549610" cy="887730"/>
          </a:xfrm>
          <a:prstGeom prst="rect">
            <a:avLst/>
          </a:prstGeom>
        </p:spPr>
        <p:txBody>
          <a:bodyPr wrap="square">
            <a:spAutoFit/>
          </a:bodyPr>
          <a:lstStyle/>
          <a:p>
            <a:pPr marL="0" marR="0" lvl="0" indent="0" defTabSz="685800" eaLnBrk="1" fontAlgn="auto" latinLnBrk="0" hangingPunct="1">
              <a:lnSpc>
                <a:spcPct val="130000"/>
              </a:lnSpc>
              <a:spcBef>
                <a:spcPts val="600"/>
              </a:spcBef>
              <a:spcAft>
                <a:spcPts val="0"/>
              </a:spcAft>
              <a:buClrTx/>
              <a:buSzTx/>
              <a:buFontTx/>
              <a:buNone/>
              <a:defRPr/>
            </a:pPr>
            <a:r>
              <a:rPr lang="en-US" altLang="zh-CN" sz="1200" kern="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Lorem ipsum dolor sit amet, consectetuer adipiscing elit. Aenean commodo ligula eget dolor. Lorem ipsum dolor sit amet, consectetuer adipiscing elit. Aenean commodo ligula eget dolor. </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a:p>
            <a:pPr marL="0" marR="0" lvl="0" indent="0" defTabSz="685800" eaLnBrk="1" fontAlgn="auto" latinLnBrk="0" hangingPunct="1">
              <a:lnSpc>
                <a:spcPct val="130000"/>
              </a:lnSpc>
              <a:spcBef>
                <a:spcPts val="600"/>
              </a:spcBef>
              <a:spcAft>
                <a:spcPts val="0"/>
              </a:spcAft>
              <a:buClrTx/>
              <a:buSzTx/>
              <a:buFontTx/>
              <a:buNone/>
              <a:defRPr/>
            </a:pPr>
            <a:endParaRPr lang="zh-CN" altLang="en-US" sz="12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nvGrpSpPr>
          <p:cNvPr id="17" name="组合 16"/>
          <p:cNvGrpSpPr/>
          <p:nvPr/>
        </p:nvGrpSpPr>
        <p:grpSpPr>
          <a:xfrm>
            <a:off x="288507" y="284300"/>
            <a:ext cx="4488035" cy="581870"/>
            <a:chOff x="778727" y="226515"/>
            <a:chExt cx="4488035" cy="581870"/>
          </a:xfrm>
        </p:grpSpPr>
        <p:grpSp>
          <p:nvGrpSpPr>
            <p:cNvPr id="21" name="组合 20"/>
            <p:cNvGrpSpPr/>
            <p:nvPr/>
          </p:nvGrpSpPr>
          <p:grpSpPr>
            <a:xfrm>
              <a:off x="1302132" y="226515"/>
              <a:ext cx="3964630" cy="581870"/>
              <a:chOff x="933164" y="226516"/>
              <a:chExt cx="3964630" cy="581870"/>
            </a:xfrm>
          </p:grpSpPr>
          <p:sp>
            <p:nvSpPr>
              <p:cNvPr id="25" name="文本框 49"/>
              <p:cNvSpPr txBox="1"/>
              <p:nvPr/>
            </p:nvSpPr>
            <p:spPr>
              <a:xfrm>
                <a:off x="933164" y="226516"/>
                <a:ext cx="2477770" cy="372110"/>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点击添加相关标题文字</a:t>
                </a:r>
                <a:endParaRPr lang="zh-CN" altLang="en-US" sz="18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sp>
            <p:nvSpPr>
              <p:cNvPr id="26" name="文本框 50"/>
              <p:cNvSpPr txBox="1"/>
              <p:nvPr/>
            </p:nvSpPr>
            <p:spPr>
              <a:xfrm>
                <a:off x="933164" y="526344"/>
                <a:ext cx="3964630" cy="282042"/>
              </a:xfrm>
              <a:prstGeom prst="rect">
                <a:avLst/>
              </a:prstGeom>
              <a:noFill/>
            </p:spPr>
            <p:txBody>
              <a:bodyPr wrap="none" lIns="96434" tIns="48217" rIns="96434" bIns="48217"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963930"/>
                <a:r>
                  <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rPr>
                  <a:t>ADD RELATED TITLE WORDS</a:t>
                </a:r>
                <a:endParaRPr lang="en-US" altLang="zh-CN" sz="1200" spc="600" dirty="0">
                  <a:solidFill>
                    <a:schemeClr val="tx1">
                      <a:lumMod val="75000"/>
                      <a:lumOff val="25000"/>
                    </a:schemeClr>
                  </a:solidFill>
                  <a:latin typeface="微软雅黑" panose="020B0503020204020204" charset="-122"/>
                  <a:ea typeface="微软雅黑" panose="020B0503020204020204" charset="-122"/>
                  <a:cs typeface="+mn-ea"/>
                  <a:sym typeface="思源黑体" panose="020B0500000000000000" pitchFamily="34" charset="-122"/>
                </a:endParaRPr>
              </a:p>
            </p:txBody>
          </p:sp>
        </p:grpSp>
        <p:sp>
          <p:nvSpPr>
            <p:cNvPr id="27" name="Freeform: Shape 6"/>
            <p:cNvSpPr/>
            <p:nvPr/>
          </p:nvSpPr>
          <p:spPr>
            <a:xfrm>
              <a:off x="778727" y="226515"/>
              <a:ext cx="474980" cy="534035"/>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rgbClr val="1F80E0"/>
            </a:soli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tx1">
                    <a:lumMod val="75000"/>
                    <a:lumOff val="25000"/>
                    <a:alpha val="40000"/>
                  </a:schemeClr>
                </a:solidFill>
                <a:latin typeface="微软雅黑" panose="020B0503020204020204" charset="-122"/>
                <a:ea typeface="微软雅黑" panose="020B0503020204020204" charset="-122"/>
                <a:sym typeface="思源黑体" panose="020B0500000000000000" pitchFamily="34" charset="-122"/>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纯牛奶"/>
          <p:cNvPicPr>
            <a:picLocks noChangeAspect="1"/>
          </p:cNvPicPr>
          <p:nvPr/>
        </p:nvPicPr>
        <p:blipFill>
          <a:blip r:embed="rId1"/>
          <a:srcRect t="57416"/>
          <a:stretch>
            <a:fillRect/>
          </a:stretch>
        </p:blipFill>
        <p:spPr>
          <a:xfrm>
            <a:off x="0" y="0"/>
            <a:ext cx="12192635" cy="6922770"/>
          </a:xfrm>
          <a:prstGeom prst="rect">
            <a:avLst/>
          </a:prstGeom>
        </p:spPr>
      </p:pic>
      <p:grpSp>
        <p:nvGrpSpPr>
          <p:cNvPr id="5" name="Group 12"/>
          <p:cNvGrpSpPr/>
          <p:nvPr/>
        </p:nvGrpSpPr>
        <p:grpSpPr>
          <a:xfrm>
            <a:off x="834515" y="2525687"/>
            <a:ext cx="1666048" cy="1871396"/>
            <a:chOff x="5530679" y="1255488"/>
            <a:chExt cx="1130642" cy="1269998"/>
          </a:xfrm>
        </p:grpSpPr>
        <p:sp>
          <p:nvSpPr>
            <p:cNvPr id="6" name="Freeform: Shape 4"/>
            <p:cNvSpPr/>
            <p:nvPr/>
          </p:nvSpPr>
          <p:spPr>
            <a:xfrm>
              <a:off x="5530679" y="1255488"/>
              <a:ext cx="1130642" cy="1269998"/>
            </a:xfrm>
            <a:custGeom>
              <a:avLst/>
              <a:gdLst>
                <a:gd name="connsiteX0" fmla="*/ 1263423 w 2526846"/>
                <a:gd name="connsiteY0" fmla="*/ 0 h 2838291"/>
                <a:gd name="connsiteX1" fmla="*/ 1396808 w 2526846"/>
                <a:gd name="connsiteY1" fmla="*/ 31204 h 2838291"/>
                <a:gd name="connsiteX2" fmla="*/ 2361449 w 2526846"/>
                <a:gd name="connsiteY2" fmla="*/ 513410 h 2838291"/>
                <a:gd name="connsiteX3" fmla="*/ 2526846 w 2526846"/>
                <a:gd name="connsiteY3" fmla="*/ 781183 h 2838291"/>
                <a:gd name="connsiteX4" fmla="*/ 2526846 w 2526846"/>
                <a:gd name="connsiteY4" fmla="*/ 2057108 h 2838291"/>
                <a:gd name="connsiteX5" fmla="*/ 2361449 w 2526846"/>
                <a:gd name="connsiteY5" fmla="*/ 2324881 h 2838291"/>
                <a:gd name="connsiteX6" fmla="*/ 1396808 w 2526846"/>
                <a:gd name="connsiteY6" fmla="*/ 2807087 h 2838291"/>
                <a:gd name="connsiteX7" fmla="*/ 1130038 w 2526846"/>
                <a:gd name="connsiteY7" fmla="*/ 2807087 h 2838291"/>
                <a:gd name="connsiteX8" fmla="*/ 165398 w 2526846"/>
                <a:gd name="connsiteY8" fmla="*/ 2324881 h 2838291"/>
                <a:gd name="connsiteX9" fmla="*/ 0 w 2526846"/>
                <a:gd name="connsiteY9" fmla="*/ 2057108 h 2838291"/>
                <a:gd name="connsiteX10" fmla="*/ 0 w 2526846"/>
                <a:gd name="connsiteY10" fmla="*/ 781183 h 2838291"/>
                <a:gd name="connsiteX11" fmla="*/ 165398 w 2526846"/>
                <a:gd name="connsiteY11" fmla="*/ 513410 h 2838291"/>
                <a:gd name="connsiteX12" fmla="*/ 1130038 w 2526846"/>
                <a:gd name="connsiteY12" fmla="*/ 31204 h 2838291"/>
                <a:gd name="connsiteX13" fmla="*/ 1263423 w 2526846"/>
                <a:gd name="connsiteY13" fmla="*/ 0 h 283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6846" h="2838291">
                  <a:moveTo>
                    <a:pt x="1263423" y="0"/>
                  </a:moveTo>
                  <a:cubicBezTo>
                    <a:pt x="1309041" y="0"/>
                    <a:pt x="1354659" y="10401"/>
                    <a:pt x="1396808" y="31204"/>
                  </a:cubicBezTo>
                  <a:cubicBezTo>
                    <a:pt x="1396808" y="31204"/>
                    <a:pt x="1396808" y="31204"/>
                    <a:pt x="2361449" y="513410"/>
                  </a:cubicBezTo>
                  <a:cubicBezTo>
                    <a:pt x="2462821" y="564618"/>
                    <a:pt x="2526846" y="668100"/>
                    <a:pt x="2526846" y="781183"/>
                  </a:cubicBezTo>
                  <a:cubicBezTo>
                    <a:pt x="2526846" y="781183"/>
                    <a:pt x="2526846" y="781183"/>
                    <a:pt x="2526846" y="2057108"/>
                  </a:cubicBezTo>
                  <a:cubicBezTo>
                    <a:pt x="2526846" y="2170191"/>
                    <a:pt x="2462821" y="2273674"/>
                    <a:pt x="2361449" y="2324881"/>
                  </a:cubicBezTo>
                  <a:cubicBezTo>
                    <a:pt x="2361449" y="2324881"/>
                    <a:pt x="2361449" y="2324881"/>
                    <a:pt x="1396808" y="2807087"/>
                  </a:cubicBezTo>
                  <a:cubicBezTo>
                    <a:pt x="1312509" y="2848693"/>
                    <a:pt x="1214337" y="2848693"/>
                    <a:pt x="1130038" y="2807087"/>
                  </a:cubicBezTo>
                  <a:cubicBezTo>
                    <a:pt x="1130038" y="2807087"/>
                    <a:pt x="1130038" y="2807087"/>
                    <a:pt x="165398" y="2324881"/>
                  </a:cubicBezTo>
                  <a:cubicBezTo>
                    <a:pt x="64025" y="2273674"/>
                    <a:pt x="0" y="2170191"/>
                    <a:pt x="0" y="2057108"/>
                  </a:cubicBezTo>
                  <a:cubicBezTo>
                    <a:pt x="0" y="2057108"/>
                    <a:pt x="0" y="2057108"/>
                    <a:pt x="0" y="781183"/>
                  </a:cubicBezTo>
                  <a:cubicBezTo>
                    <a:pt x="0" y="668100"/>
                    <a:pt x="64025" y="564618"/>
                    <a:pt x="165398" y="513410"/>
                  </a:cubicBezTo>
                  <a:cubicBezTo>
                    <a:pt x="165398" y="513410"/>
                    <a:pt x="165398" y="513410"/>
                    <a:pt x="1130038" y="31204"/>
                  </a:cubicBezTo>
                  <a:cubicBezTo>
                    <a:pt x="1172188" y="10401"/>
                    <a:pt x="1217806" y="0"/>
                    <a:pt x="1263423" y="0"/>
                  </a:cubicBezTo>
                  <a:close/>
                </a:path>
              </a:pathLst>
            </a:custGeom>
            <a:solidFill>
              <a:schemeClr val="bg1"/>
            </a:solidFill>
            <a:ln>
              <a:noFill/>
            </a:ln>
            <a:effectLst>
              <a:outerShdw blurRad="152400" dist="50800" dir="5400000" sx="99000" sy="99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7" name="Group 5"/>
            <p:cNvGrpSpPr/>
            <p:nvPr/>
          </p:nvGrpSpPr>
          <p:grpSpPr>
            <a:xfrm>
              <a:off x="5772151" y="1590935"/>
              <a:ext cx="647701" cy="599104"/>
              <a:chOff x="2390410" y="3175"/>
              <a:chExt cx="7410823" cy="6854825"/>
            </a:xfrm>
            <a:effectLst/>
          </p:grpSpPr>
          <p:sp>
            <p:nvSpPr>
              <p:cNvPr id="8" name="Freeform 5"/>
              <p:cNvSpPr/>
              <p:nvPr/>
            </p:nvSpPr>
            <p:spPr bwMode="auto">
              <a:xfrm>
                <a:off x="2390410" y="2462556"/>
                <a:ext cx="7404407" cy="2347711"/>
              </a:xfrm>
              <a:custGeom>
                <a:avLst/>
                <a:gdLst>
                  <a:gd name="T0" fmla="*/ 1189 w 1572"/>
                  <a:gd name="T1" fmla="*/ 978 h 978"/>
                  <a:gd name="T2" fmla="*/ 1572 w 1572"/>
                  <a:gd name="T3" fmla="*/ 978 h 978"/>
                  <a:gd name="T4" fmla="*/ 0 w 1572"/>
                  <a:gd name="T5" fmla="*/ 71 h 978"/>
                  <a:gd name="T6" fmla="*/ 192 w 1572"/>
                  <a:gd name="T7" fmla="*/ 402 h 978"/>
                  <a:gd name="T8" fmla="*/ 1189 w 1572"/>
                  <a:gd name="T9" fmla="*/ 978 h 978"/>
                  <a:gd name="connsiteX0" fmla="*/ 7564 w 12086"/>
                  <a:gd name="connsiteY0" fmla="*/ 12005 h 12005"/>
                  <a:gd name="connsiteX1" fmla="*/ 12086 w 12086"/>
                  <a:gd name="connsiteY1" fmla="*/ 0 h 12005"/>
                  <a:gd name="connsiteX2" fmla="*/ 0 w 12086"/>
                  <a:gd name="connsiteY2" fmla="*/ 2731 h 12005"/>
                  <a:gd name="connsiteX3" fmla="*/ 1221 w 12086"/>
                  <a:gd name="connsiteY3" fmla="*/ 6115 h 12005"/>
                  <a:gd name="connsiteX4" fmla="*/ 7564 w 12086"/>
                  <a:gd name="connsiteY4" fmla="*/ 12005 h 12005"/>
                  <a:gd name="connsiteX0-1" fmla="*/ 7564 w 12048"/>
                  <a:gd name="connsiteY0-2" fmla="*/ 12457 h 12457"/>
                  <a:gd name="connsiteX1-3" fmla="*/ 12048 w 12048"/>
                  <a:gd name="connsiteY1-4" fmla="*/ 0 h 12457"/>
                  <a:gd name="connsiteX2-5" fmla="*/ 0 w 12048"/>
                  <a:gd name="connsiteY2-6" fmla="*/ 3183 h 12457"/>
                  <a:gd name="connsiteX3-7" fmla="*/ 1221 w 12048"/>
                  <a:gd name="connsiteY3-8" fmla="*/ 6567 h 12457"/>
                  <a:gd name="connsiteX4-9" fmla="*/ 7564 w 12048"/>
                  <a:gd name="connsiteY4-10" fmla="*/ 12457 h 12457"/>
                  <a:gd name="connsiteX0-11" fmla="*/ 13210 w 14509"/>
                  <a:gd name="connsiteY0-12" fmla="*/ 3314 h 6567"/>
                  <a:gd name="connsiteX1-13" fmla="*/ 12108 w 14509"/>
                  <a:gd name="connsiteY1-14" fmla="*/ 0 h 6567"/>
                  <a:gd name="connsiteX2-15" fmla="*/ 60 w 14509"/>
                  <a:gd name="connsiteY2-16" fmla="*/ 3183 h 6567"/>
                  <a:gd name="connsiteX3-17" fmla="*/ 1281 w 14509"/>
                  <a:gd name="connsiteY3-18" fmla="*/ 6567 h 6567"/>
                  <a:gd name="connsiteX4-19" fmla="*/ 13210 w 14509"/>
                  <a:gd name="connsiteY4-20" fmla="*/ 3314 h 6567"/>
                  <a:gd name="connsiteX0-21" fmla="*/ 9177 w 10054"/>
                  <a:gd name="connsiteY0-22" fmla="*/ 5109 h 10000"/>
                  <a:gd name="connsiteX1-23" fmla="*/ 8349 w 10054"/>
                  <a:gd name="connsiteY1-24" fmla="*/ 0 h 10000"/>
                  <a:gd name="connsiteX2-25" fmla="*/ 45 w 10054"/>
                  <a:gd name="connsiteY2-26" fmla="*/ 4847 h 10000"/>
                  <a:gd name="connsiteX3-27" fmla="*/ 887 w 10054"/>
                  <a:gd name="connsiteY3-28" fmla="*/ 10000 h 10000"/>
                  <a:gd name="connsiteX4-29" fmla="*/ 9177 w 10054"/>
                  <a:gd name="connsiteY4-30" fmla="*/ 5109 h 10000"/>
                  <a:gd name="connsiteX0-31" fmla="*/ 9177 w 9456"/>
                  <a:gd name="connsiteY0-32" fmla="*/ 5109 h 10000"/>
                  <a:gd name="connsiteX1-33" fmla="*/ 8349 w 9456"/>
                  <a:gd name="connsiteY1-34" fmla="*/ 0 h 10000"/>
                  <a:gd name="connsiteX2-35" fmla="*/ 45 w 9456"/>
                  <a:gd name="connsiteY2-36" fmla="*/ 4847 h 10000"/>
                  <a:gd name="connsiteX3-37" fmla="*/ 887 w 9456"/>
                  <a:gd name="connsiteY3-38" fmla="*/ 10000 h 10000"/>
                  <a:gd name="connsiteX4-39" fmla="*/ 9177 w 9456"/>
                  <a:gd name="connsiteY4-40" fmla="*/ 5109 h 10000"/>
                  <a:gd name="connsiteX0-41" fmla="*/ 9705 w 10000"/>
                  <a:gd name="connsiteY0-42" fmla="*/ 5109 h 10000"/>
                  <a:gd name="connsiteX1-43" fmla="*/ 8829 w 10000"/>
                  <a:gd name="connsiteY1-44" fmla="*/ 0 h 10000"/>
                  <a:gd name="connsiteX2-45" fmla="*/ 48 w 10000"/>
                  <a:gd name="connsiteY2-46" fmla="*/ 4847 h 10000"/>
                  <a:gd name="connsiteX3-47" fmla="*/ 938 w 10000"/>
                  <a:gd name="connsiteY3-48" fmla="*/ 10000 h 10000"/>
                  <a:gd name="connsiteX4-49" fmla="*/ 9705 w 10000"/>
                  <a:gd name="connsiteY4-50" fmla="*/ 5109 h 10000"/>
                  <a:gd name="connsiteX0-51" fmla="*/ 9705 w 10000"/>
                  <a:gd name="connsiteY0-52" fmla="*/ 5109 h 10000"/>
                  <a:gd name="connsiteX1-53" fmla="*/ 8829 w 10000"/>
                  <a:gd name="connsiteY1-54" fmla="*/ 0 h 10000"/>
                  <a:gd name="connsiteX2-55" fmla="*/ 48 w 10000"/>
                  <a:gd name="connsiteY2-56" fmla="*/ 4847 h 10000"/>
                  <a:gd name="connsiteX3-57" fmla="*/ 938 w 10000"/>
                  <a:gd name="connsiteY3-58" fmla="*/ 10000 h 10000"/>
                  <a:gd name="connsiteX4-59" fmla="*/ 9705 w 10000"/>
                  <a:gd name="connsiteY4-60" fmla="*/ 5109 h 10000"/>
                  <a:gd name="connsiteX0-61" fmla="*/ 9705 w 10000"/>
                  <a:gd name="connsiteY0-62" fmla="*/ 5109 h 10000"/>
                  <a:gd name="connsiteX1-63" fmla="*/ 8829 w 10000"/>
                  <a:gd name="connsiteY1-64" fmla="*/ 0 h 10000"/>
                  <a:gd name="connsiteX2-65" fmla="*/ 48 w 10000"/>
                  <a:gd name="connsiteY2-66" fmla="*/ 4847 h 10000"/>
                  <a:gd name="connsiteX3-67" fmla="*/ 938 w 10000"/>
                  <a:gd name="connsiteY3-68" fmla="*/ 10000 h 10000"/>
                  <a:gd name="connsiteX4-69" fmla="*/ 9705 w 10000"/>
                  <a:gd name="connsiteY4-70" fmla="*/ 5109 h 10000"/>
                  <a:gd name="connsiteX0-71" fmla="*/ 9705 w 9771"/>
                  <a:gd name="connsiteY0-72" fmla="*/ 5109 h 10000"/>
                  <a:gd name="connsiteX1-73" fmla="*/ 8829 w 9771"/>
                  <a:gd name="connsiteY1-74" fmla="*/ 0 h 10000"/>
                  <a:gd name="connsiteX2-75" fmla="*/ 48 w 9771"/>
                  <a:gd name="connsiteY2-76" fmla="*/ 4847 h 10000"/>
                  <a:gd name="connsiteX3-77" fmla="*/ 938 w 9771"/>
                  <a:gd name="connsiteY3-78" fmla="*/ 10000 h 10000"/>
                  <a:gd name="connsiteX4-79" fmla="*/ 9705 w 9771"/>
                  <a:gd name="connsiteY4-80" fmla="*/ 5109 h 10000"/>
                  <a:gd name="connsiteX0-81" fmla="*/ 9932 w 10000"/>
                  <a:gd name="connsiteY0-82" fmla="*/ 5109 h 10000"/>
                  <a:gd name="connsiteX1-83" fmla="*/ 9036 w 10000"/>
                  <a:gd name="connsiteY1-84" fmla="*/ 0 h 10000"/>
                  <a:gd name="connsiteX2-85" fmla="*/ 49 w 10000"/>
                  <a:gd name="connsiteY2-86" fmla="*/ 4847 h 10000"/>
                  <a:gd name="connsiteX3-87" fmla="*/ 960 w 10000"/>
                  <a:gd name="connsiteY3-88" fmla="*/ 10000 h 10000"/>
                  <a:gd name="connsiteX4-89" fmla="*/ 9932 w 10000"/>
                  <a:gd name="connsiteY4-90" fmla="*/ 5109 h 10000"/>
                  <a:gd name="connsiteX0-91" fmla="*/ 9835 w 9909"/>
                  <a:gd name="connsiteY0-92" fmla="*/ 5245 h 10000"/>
                  <a:gd name="connsiteX1-93" fmla="*/ 9031 w 9909"/>
                  <a:gd name="connsiteY1-94" fmla="*/ 0 h 10000"/>
                  <a:gd name="connsiteX2-95" fmla="*/ 44 w 9909"/>
                  <a:gd name="connsiteY2-96" fmla="*/ 4847 h 10000"/>
                  <a:gd name="connsiteX3-97" fmla="*/ 955 w 9909"/>
                  <a:gd name="connsiteY3-98" fmla="*/ 10000 h 10000"/>
                  <a:gd name="connsiteX4-99" fmla="*/ 9835 w 9909"/>
                  <a:gd name="connsiteY4-100" fmla="*/ 5245 h 10000"/>
                  <a:gd name="connsiteX0-101" fmla="*/ 10023 w 10092"/>
                  <a:gd name="connsiteY0-102" fmla="*/ 5099 h 10000"/>
                  <a:gd name="connsiteX1-103" fmla="*/ 9119 w 10092"/>
                  <a:gd name="connsiteY1-104" fmla="*/ 0 h 10000"/>
                  <a:gd name="connsiteX2-105" fmla="*/ 49 w 10092"/>
                  <a:gd name="connsiteY2-106" fmla="*/ 4847 h 10000"/>
                  <a:gd name="connsiteX3-107" fmla="*/ 969 w 10092"/>
                  <a:gd name="connsiteY3-108" fmla="*/ 10000 h 10000"/>
                  <a:gd name="connsiteX4-109" fmla="*/ 10023 w 10092"/>
                  <a:gd name="connsiteY4-110" fmla="*/ 5099 h 10000"/>
                  <a:gd name="connsiteX0-111" fmla="*/ 10001 w 10071"/>
                  <a:gd name="connsiteY0-112" fmla="*/ 5381 h 10000"/>
                  <a:gd name="connsiteX1-113" fmla="*/ 9119 w 10071"/>
                  <a:gd name="connsiteY1-114" fmla="*/ 0 h 10000"/>
                  <a:gd name="connsiteX2-115" fmla="*/ 49 w 10071"/>
                  <a:gd name="connsiteY2-116" fmla="*/ 4847 h 10000"/>
                  <a:gd name="connsiteX3-117" fmla="*/ 969 w 10071"/>
                  <a:gd name="connsiteY3-118" fmla="*/ 10000 h 10000"/>
                  <a:gd name="connsiteX4-119" fmla="*/ 10001 w 10071"/>
                  <a:gd name="connsiteY4-120" fmla="*/ 5381 h 10000"/>
                  <a:gd name="connsiteX0-121" fmla="*/ 10027 w 10095"/>
                  <a:gd name="connsiteY0-122" fmla="*/ 5120 h 10000"/>
                  <a:gd name="connsiteX1-123" fmla="*/ 9119 w 10095"/>
                  <a:gd name="connsiteY1-124" fmla="*/ 0 h 10000"/>
                  <a:gd name="connsiteX2-125" fmla="*/ 49 w 10095"/>
                  <a:gd name="connsiteY2-126" fmla="*/ 4847 h 10000"/>
                  <a:gd name="connsiteX3-127" fmla="*/ 969 w 10095"/>
                  <a:gd name="connsiteY3-128" fmla="*/ 10000 h 10000"/>
                  <a:gd name="connsiteX4-129" fmla="*/ 10027 w 10095"/>
                  <a:gd name="connsiteY4-130" fmla="*/ 5120 h 10000"/>
                  <a:gd name="connsiteX0-131" fmla="*/ 10027 w 10095"/>
                  <a:gd name="connsiteY0-132" fmla="*/ 5120 h 10000"/>
                  <a:gd name="connsiteX1-133" fmla="*/ 9119 w 10095"/>
                  <a:gd name="connsiteY1-134" fmla="*/ 0 h 10000"/>
                  <a:gd name="connsiteX2-135" fmla="*/ 49 w 10095"/>
                  <a:gd name="connsiteY2-136" fmla="*/ 4847 h 10000"/>
                  <a:gd name="connsiteX3-137" fmla="*/ 969 w 10095"/>
                  <a:gd name="connsiteY3-138" fmla="*/ 10000 h 10000"/>
                  <a:gd name="connsiteX4-139" fmla="*/ 10027 w 10095"/>
                  <a:gd name="connsiteY4-140" fmla="*/ 5120 h 10000"/>
                  <a:gd name="connsiteX0-141" fmla="*/ 10027 w 10095"/>
                  <a:gd name="connsiteY0-142" fmla="*/ 5120 h 10000"/>
                  <a:gd name="connsiteX1-143" fmla="*/ 9119 w 10095"/>
                  <a:gd name="connsiteY1-144" fmla="*/ 0 h 10000"/>
                  <a:gd name="connsiteX2-145" fmla="*/ 49 w 10095"/>
                  <a:gd name="connsiteY2-146" fmla="*/ 4847 h 10000"/>
                  <a:gd name="connsiteX3-147" fmla="*/ 969 w 10095"/>
                  <a:gd name="connsiteY3-148" fmla="*/ 10000 h 10000"/>
                  <a:gd name="connsiteX4-149" fmla="*/ 10027 w 10095"/>
                  <a:gd name="connsiteY4-150" fmla="*/ 5120 h 10000"/>
                  <a:gd name="connsiteX0-151" fmla="*/ 9978 w 10046"/>
                  <a:gd name="connsiteY0-152" fmla="*/ 5120 h 10000"/>
                  <a:gd name="connsiteX1-153" fmla="*/ 9070 w 10046"/>
                  <a:gd name="connsiteY1-154" fmla="*/ 0 h 10000"/>
                  <a:gd name="connsiteX2-155" fmla="*/ 0 w 10046"/>
                  <a:gd name="connsiteY2-156" fmla="*/ 4847 h 10000"/>
                  <a:gd name="connsiteX3-157" fmla="*/ 920 w 10046"/>
                  <a:gd name="connsiteY3-158" fmla="*/ 10000 h 10000"/>
                  <a:gd name="connsiteX4-159" fmla="*/ 9978 w 10046"/>
                  <a:gd name="connsiteY4-160" fmla="*/ 5120 h 10000"/>
                  <a:gd name="connsiteX0-161" fmla="*/ 9978 w 10046"/>
                  <a:gd name="connsiteY0-162" fmla="*/ 5120 h 10000"/>
                  <a:gd name="connsiteX1-163" fmla="*/ 9070 w 10046"/>
                  <a:gd name="connsiteY1-164" fmla="*/ 0 h 10000"/>
                  <a:gd name="connsiteX2-165" fmla="*/ 0 w 10046"/>
                  <a:gd name="connsiteY2-166" fmla="*/ 4847 h 10000"/>
                  <a:gd name="connsiteX3-167" fmla="*/ 920 w 10046"/>
                  <a:gd name="connsiteY3-168" fmla="*/ 10000 h 10000"/>
                  <a:gd name="connsiteX4-169" fmla="*/ 9978 w 10046"/>
                  <a:gd name="connsiteY4-170" fmla="*/ 5120 h 10000"/>
                  <a:gd name="connsiteX0-171" fmla="*/ 9978 w 10046"/>
                  <a:gd name="connsiteY0-172" fmla="*/ 5120 h 10000"/>
                  <a:gd name="connsiteX1-173" fmla="*/ 9070 w 10046"/>
                  <a:gd name="connsiteY1-174" fmla="*/ 0 h 10000"/>
                  <a:gd name="connsiteX2-175" fmla="*/ 0 w 10046"/>
                  <a:gd name="connsiteY2-176" fmla="*/ 4847 h 10000"/>
                  <a:gd name="connsiteX3-177" fmla="*/ 920 w 10046"/>
                  <a:gd name="connsiteY3-178" fmla="*/ 10000 h 10000"/>
                  <a:gd name="connsiteX4-179" fmla="*/ 9978 w 10046"/>
                  <a:gd name="connsiteY4-180" fmla="*/ 5120 h 10000"/>
                  <a:gd name="connsiteX0-181" fmla="*/ 9978 w 10046"/>
                  <a:gd name="connsiteY0-182" fmla="*/ 5120 h 10000"/>
                  <a:gd name="connsiteX1-183" fmla="*/ 9070 w 10046"/>
                  <a:gd name="connsiteY1-184" fmla="*/ 0 h 10000"/>
                  <a:gd name="connsiteX2-185" fmla="*/ 0 w 10046"/>
                  <a:gd name="connsiteY2-186" fmla="*/ 4847 h 10000"/>
                  <a:gd name="connsiteX3-187" fmla="*/ 920 w 10046"/>
                  <a:gd name="connsiteY3-188" fmla="*/ 10000 h 10000"/>
                  <a:gd name="connsiteX4-189" fmla="*/ 9978 w 10046"/>
                  <a:gd name="connsiteY4-190" fmla="*/ 5120 h 10000"/>
                  <a:gd name="connsiteX0-191" fmla="*/ 9978 w 10046"/>
                  <a:gd name="connsiteY0-192" fmla="*/ 5411 h 10291"/>
                  <a:gd name="connsiteX1-193" fmla="*/ 9070 w 10046"/>
                  <a:gd name="connsiteY1-194" fmla="*/ 291 h 10291"/>
                  <a:gd name="connsiteX2-195" fmla="*/ 0 w 10046"/>
                  <a:gd name="connsiteY2-196" fmla="*/ 5138 h 10291"/>
                  <a:gd name="connsiteX3-197" fmla="*/ 920 w 10046"/>
                  <a:gd name="connsiteY3-198" fmla="*/ 10291 h 10291"/>
                  <a:gd name="connsiteX4-199" fmla="*/ 9978 w 10046"/>
                  <a:gd name="connsiteY4-200" fmla="*/ 5411 h 10291"/>
                  <a:gd name="connsiteX0-201" fmla="*/ 9978 w 10046"/>
                  <a:gd name="connsiteY0-202" fmla="*/ 5782 h 10662"/>
                  <a:gd name="connsiteX1-203" fmla="*/ 9070 w 10046"/>
                  <a:gd name="connsiteY1-204" fmla="*/ 662 h 10662"/>
                  <a:gd name="connsiteX2-205" fmla="*/ 0 w 10046"/>
                  <a:gd name="connsiteY2-206" fmla="*/ 5509 h 10662"/>
                  <a:gd name="connsiteX3-207" fmla="*/ 920 w 10046"/>
                  <a:gd name="connsiteY3-208" fmla="*/ 10662 h 10662"/>
                  <a:gd name="connsiteX4-209" fmla="*/ 9978 w 10046"/>
                  <a:gd name="connsiteY4-210" fmla="*/ 5782 h 10662"/>
                  <a:gd name="connsiteX0-211" fmla="*/ 9978 w 10046"/>
                  <a:gd name="connsiteY0-212" fmla="*/ 5403 h 10283"/>
                  <a:gd name="connsiteX1-213" fmla="*/ 9070 w 10046"/>
                  <a:gd name="connsiteY1-214" fmla="*/ 283 h 10283"/>
                  <a:gd name="connsiteX2-215" fmla="*/ 0 w 10046"/>
                  <a:gd name="connsiteY2-216" fmla="*/ 5130 h 10283"/>
                  <a:gd name="connsiteX3-217" fmla="*/ 920 w 10046"/>
                  <a:gd name="connsiteY3-218" fmla="*/ 10283 h 10283"/>
                  <a:gd name="connsiteX4-219" fmla="*/ 9978 w 10046"/>
                  <a:gd name="connsiteY4-220" fmla="*/ 5403 h 10283"/>
                  <a:gd name="connsiteX0-221" fmla="*/ 9978 w 10046"/>
                  <a:gd name="connsiteY0-222" fmla="*/ 5403 h 10283"/>
                  <a:gd name="connsiteX1-223" fmla="*/ 9070 w 10046"/>
                  <a:gd name="connsiteY1-224" fmla="*/ 283 h 10283"/>
                  <a:gd name="connsiteX2-225" fmla="*/ 0 w 10046"/>
                  <a:gd name="connsiteY2-226" fmla="*/ 5130 h 10283"/>
                  <a:gd name="connsiteX3-227" fmla="*/ 920 w 10046"/>
                  <a:gd name="connsiteY3-228" fmla="*/ 10283 h 10283"/>
                  <a:gd name="connsiteX4-229" fmla="*/ 9978 w 10046"/>
                  <a:gd name="connsiteY4-230" fmla="*/ 5403 h 10283"/>
                  <a:gd name="connsiteX0-231" fmla="*/ 9978 w 9978"/>
                  <a:gd name="connsiteY0-232" fmla="*/ 5403 h 10283"/>
                  <a:gd name="connsiteX1-233" fmla="*/ 9070 w 9978"/>
                  <a:gd name="connsiteY1-234" fmla="*/ 283 h 10283"/>
                  <a:gd name="connsiteX2-235" fmla="*/ 0 w 9978"/>
                  <a:gd name="connsiteY2-236" fmla="*/ 5130 h 10283"/>
                  <a:gd name="connsiteX3-237" fmla="*/ 920 w 9978"/>
                  <a:gd name="connsiteY3-238" fmla="*/ 10283 h 10283"/>
                  <a:gd name="connsiteX4-239" fmla="*/ 9978 w 9978"/>
                  <a:gd name="connsiteY4-240" fmla="*/ 5403 h 10283"/>
                  <a:gd name="connsiteX0-241" fmla="*/ 10000 w 10000"/>
                  <a:gd name="connsiteY0-242" fmla="*/ 5254 h 10000"/>
                  <a:gd name="connsiteX1-243" fmla="*/ 9090 w 10000"/>
                  <a:gd name="connsiteY1-244" fmla="*/ 275 h 10000"/>
                  <a:gd name="connsiteX2-245" fmla="*/ 0 w 10000"/>
                  <a:gd name="connsiteY2-246" fmla="*/ 4989 h 10000"/>
                  <a:gd name="connsiteX3-247" fmla="*/ 922 w 10000"/>
                  <a:gd name="connsiteY3-248" fmla="*/ 10000 h 10000"/>
                  <a:gd name="connsiteX4-249" fmla="*/ 10000 w 10000"/>
                  <a:gd name="connsiteY4-250" fmla="*/ 5254 h 10000"/>
                  <a:gd name="connsiteX0-251" fmla="*/ 10000 w 10000"/>
                  <a:gd name="connsiteY0-252" fmla="*/ 5254 h 10000"/>
                  <a:gd name="connsiteX1-253" fmla="*/ 9090 w 10000"/>
                  <a:gd name="connsiteY1-254" fmla="*/ 275 h 10000"/>
                  <a:gd name="connsiteX2-255" fmla="*/ 0 w 10000"/>
                  <a:gd name="connsiteY2-256" fmla="*/ 4989 h 10000"/>
                  <a:gd name="connsiteX3-257" fmla="*/ 922 w 10000"/>
                  <a:gd name="connsiteY3-258" fmla="*/ 10000 h 10000"/>
                  <a:gd name="connsiteX4-259" fmla="*/ 10000 w 10000"/>
                  <a:gd name="connsiteY4-260" fmla="*/ 5254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10000" y="5254"/>
                    </a:moveTo>
                    <a:cubicBezTo>
                      <a:pt x="9532" y="2955"/>
                      <a:pt x="9348" y="1900"/>
                      <a:pt x="9090" y="275"/>
                    </a:cubicBezTo>
                    <a:cubicBezTo>
                      <a:pt x="6787" y="-584"/>
                      <a:pt x="2688" y="466"/>
                      <a:pt x="0" y="4989"/>
                    </a:cubicBezTo>
                    <a:cubicBezTo>
                      <a:pt x="380" y="6529"/>
                      <a:pt x="490" y="7279"/>
                      <a:pt x="922" y="10000"/>
                    </a:cubicBezTo>
                    <a:cubicBezTo>
                      <a:pt x="1620" y="7383"/>
                      <a:pt x="5980" y="3482"/>
                      <a:pt x="10000" y="5254"/>
                    </a:cubicBezTo>
                    <a:close/>
                  </a:path>
                </a:pathLst>
              </a:custGeom>
              <a:gradFill>
                <a:gsLst>
                  <a:gs pos="0">
                    <a:schemeClr val="bg1">
                      <a:lumMod val="65000"/>
                      <a:alpha val="40000"/>
                    </a:schemeClr>
                  </a:gs>
                  <a:gs pos="100000">
                    <a:schemeClr val="bg1">
                      <a:lumMod val="75000"/>
                      <a:alpha val="40000"/>
                    </a:schemeClr>
                  </a:gs>
                </a:gsLst>
                <a:lin ang="18900000" scaled="1"/>
              </a:gradFill>
              <a:ln w="9525">
                <a:noFill/>
                <a:round/>
              </a:ln>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9" name="Freeform 6"/>
              <p:cNvSpPr/>
              <p:nvPr/>
            </p:nvSpPr>
            <p:spPr bwMode="auto">
              <a:xfrm>
                <a:off x="2390775" y="473075"/>
                <a:ext cx="3184525" cy="4337050"/>
              </a:xfrm>
              <a:custGeom>
                <a:avLst/>
                <a:gdLst>
                  <a:gd name="T0" fmla="*/ 2006 w 2006"/>
                  <a:gd name="T1" fmla="*/ 0 h 2732"/>
                  <a:gd name="T2" fmla="*/ 1148 w 2006"/>
                  <a:gd name="T3" fmla="*/ 0 h 2732"/>
                  <a:gd name="T4" fmla="*/ 0 w 2006"/>
                  <a:gd name="T5" fmla="*/ 1991 h 2732"/>
                  <a:gd name="T6" fmla="*/ 430 w 2006"/>
                  <a:gd name="T7" fmla="*/ 2732 h 2732"/>
                  <a:gd name="T8" fmla="*/ 2006 w 2006"/>
                  <a:gd name="T9" fmla="*/ 0 h 2732"/>
                </a:gdLst>
                <a:ahLst/>
                <a:cxnLst>
                  <a:cxn ang="0">
                    <a:pos x="T0" y="T1"/>
                  </a:cxn>
                  <a:cxn ang="0">
                    <a:pos x="T2" y="T3"/>
                  </a:cxn>
                  <a:cxn ang="0">
                    <a:pos x="T4" y="T5"/>
                  </a:cxn>
                  <a:cxn ang="0">
                    <a:pos x="T6" y="T7"/>
                  </a:cxn>
                  <a:cxn ang="0">
                    <a:pos x="T8" y="T9"/>
                  </a:cxn>
                </a:cxnLst>
                <a:rect l="0" t="0" r="r" b="b"/>
                <a:pathLst>
                  <a:path w="2006" h="2732">
                    <a:moveTo>
                      <a:pt x="2006" y="0"/>
                    </a:moveTo>
                    <a:lnTo>
                      <a:pt x="1148" y="0"/>
                    </a:lnTo>
                    <a:lnTo>
                      <a:pt x="0" y="1991"/>
                    </a:lnTo>
                    <a:lnTo>
                      <a:pt x="430" y="2732"/>
                    </a:lnTo>
                    <a:lnTo>
                      <a:pt x="2006" y="0"/>
                    </a:lnTo>
                    <a:close/>
                  </a:path>
                </a:pathLst>
              </a:custGeom>
              <a:gradFill flip="none" rotWithShape="1">
                <a:gsLst>
                  <a:gs pos="0">
                    <a:schemeClr val="accent1"/>
                  </a:gs>
                  <a:gs pos="100000">
                    <a:schemeClr val="accent2"/>
                  </a:gs>
                </a:gsLst>
                <a:lin ang="18900000" scaled="1"/>
                <a:tileRect/>
              </a:gradFill>
              <a:ln w="9525">
                <a:noFill/>
                <a:round/>
              </a:ln>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0" name="Freeform 7"/>
              <p:cNvSpPr/>
              <p:nvPr/>
            </p:nvSpPr>
            <p:spPr bwMode="auto">
              <a:xfrm>
                <a:off x="6616708" y="2517781"/>
                <a:ext cx="3184525" cy="4340219"/>
              </a:xfrm>
              <a:custGeom>
                <a:avLst/>
                <a:gdLst>
                  <a:gd name="T0" fmla="*/ 0 w 2006"/>
                  <a:gd name="T1" fmla="*/ 2734 h 2734"/>
                  <a:gd name="T2" fmla="*/ 857 w 2006"/>
                  <a:gd name="T3" fmla="*/ 2734 h 2734"/>
                  <a:gd name="T4" fmla="*/ 2006 w 2006"/>
                  <a:gd name="T5" fmla="*/ 743 h 2734"/>
                  <a:gd name="T6" fmla="*/ 1576 w 2006"/>
                  <a:gd name="T7" fmla="*/ 0 h 2734"/>
                  <a:gd name="T8" fmla="*/ 0 w 2006"/>
                  <a:gd name="T9" fmla="*/ 2734 h 2734"/>
                </a:gdLst>
                <a:ahLst/>
                <a:cxnLst>
                  <a:cxn ang="0">
                    <a:pos x="T0" y="T1"/>
                  </a:cxn>
                  <a:cxn ang="0">
                    <a:pos x="T2" y="T3"/>
                  </a:cxn>
                  <a:cxn ang="0">
                    <a:pos x="T4" y="T5"/>
                  </a:cxn>
                  <a:cxn ang="0">
                    <a:pos x="T6" y="T7"/>
                  </a:cxn>
                  <a:cxn ang="0">
                    <a:pos x="T8" y="T9"/>
                  </a:cxn>
                </a:cxnLst>
                <a:rect l="0" t="0" r="r" b="b"/>
                <a:pathLst>
                  <a:path w="2006" h="2734">
                    <a:moveTo>
                      <a:pt x="0" y="2734"/>
                    </a:moveTo>
                    <a:lnTo>
                      <a:pt x="857" y="2734"/>
                    </a:lnTo>
                    <a:lnTo>
                      <a:pt x="2006" y="743"/>
                    </a:lnTo>
                    <a:lnTo>
                      <a:pt x="1576" y="0"/>
                    </a:lnTo>
                    <a:lnTo>
                      <a:pt x="0" y="2734"/>
                    </a:lnTo>
                    <a:close/>
                  </a:path>
                </a:pathLst>
              </a:custGeom>
              <a:gradFill flip="none" rotWithShape="1">
                <a:gsLst>
                  <a:gs pos="0">
                    <a:schemeClr val="accent1"/>
                  </a:gs>
                  <a:gs pos="100000">
                    <a:schemeClr val="accent2"/>
                  </a:gs>
                </a:gsLst>
                <a:lin ang="18900000" scaled="1"/>
                <a:tileRect/>
              </a:gradFill>
              <a:ln w="9525">
                <a:noFill/>
                <a:round/>
              </a:ln>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1" name="Freeform 8"/>
              <p:cNvSpPr/>
              <p:nvPr/>
            </p:nvSpPr>
            <p:spPr bwMode="auto">
              <a:xfrm>
                <a:off x="3830638" y="3175"/>
                <a:ext cx="5334000" cy="6854825"/>
              </a:xfrm>
              <a:custGeom>
                <a:avLst/>
                <a:gdLst>
                  <a:gd name="T0" fmla="*/ 2758 w 3360"/>
                  <a:gd name="T1" fmla="*/ 0 h 4318"/>
                  <a:gd name="T2" fmla="*/ 1553 w 3360"/>
                  <a:gd name="T3" fmla="*/ 0 h 4318"/>
                  <a:gd name="T4" fmla="*/ 2055 w 3360"/>
                  <a:gd name="T5" fmla="*/ 289 h 4318"/>
                  <a:gd name="T6" fmla="*/ 0 w 3360"/>
                  <a:gd name="T7" fmla="*/ 3854 h 4318"/>
                  <a:gd name="T8" fmla="*/ 266 w 3360"/>
                  <a:gd name="T9" fmla="*/ 4318 h 4318"/>
                  <a:gd name="T10" fmla="*/ 801 w 3360"/>
                  <a:gd name="T11" fmla="*/ 4318 h 4318"/>
                  <a:gd name="T12" fmla="*/ 2859 w 3360"/>
                  <a:gd name="T13" fmla="*/ 753 h 4318"/>
                  <a:gd name="T14" fmla="*/ 3360 w 3360"/>
                  <a:gd name="T15" fmla="*/ 1042 h 4318"/>
                  <a:gd name="T16" fmla="*/ 2758 w 3360"/>
                  <a:gd name="T17" fmla="*/ 0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0" h="4318">
                    <a:moveTo>
                      <a:pt x="2758" y="0"/>
                    </a:moveTo>
                    <a:lnTo>
                      <a:pt x="1553" y="0"/>
                    </a:lnTo>
                    <a:lnTo>
                      <a:pt x="2055" y="289"/>
                    </a:lnTo>
                    <a:lnTo>
                      <a:pt x="0" y="3854"/>
                    </a:lnTo>
                    <a:lnTo>
                      <a:pt x="266" y="4318"/>
                    </a:lnTo>
                    <a:lnTo>
                      <a:pt x="801" y="4318"/>
                    </a:lnTo>
                    <a:lnTo>
                      <a:pt x="2859" y="753"/>
                    </a:lnTo>
                    <a:lnTo>
                      <a:pt x="3360" y="1042"/>
                    </a:lnTo>
                    <a:lnTo>
                      <a:pt x="2758" y="0"/>
                    </a:lnTo>
                    <a:close/>
                  </a:path>
                </a:pathLst>
              </a:custGeom>
              <a:gradFill flip="none" rotWithShape="1">
                <a:gsLst>
                  <a:gs pos="0">
                    <a:schemeClr val="accent1"/>
                  </a:gs>
                  <a:gs pos="100000">
                    <a:schemeClr val="accent2"/>
                  </a:gs>
                </a:gsLst>
                <a:lin ang="18900000" scaled="1"/>
                <a:tileRect/>
              </a:gradFill>
              <a:ln w="9525">
                <a:noFill/>
                <a:round/>
              </a:ln>
            </p:spPr>
            <p:txBody>
              <a:bodyPr vert="horz" wrap="square" lIns="91440" tIns="45720" rIns="91440" bIns="45720" numCol="1" anchor="t" anchorCtr="0" compatLnSpc="1"/>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grpSp>
      </p:grpSp>
      <p:sp>
        <p:nvSpPr>
          <p:cNvPr id="12" name="文本框 11"/>
          <p:cNvSpPr txBox="1"/>
          <p:nvPr/>
        </p:nvSpPr>
        <p:spPr>
          <a:xfrm>
            <a:off x="3208965" y="2559284"/>
            <a:ext cx="6618328" cy="1106805"/>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6600" b="0" i="0" u="none" strike="noStrike" kern="1200" cap="none" spc="0" normalizeH="0" baseline="0" noProof="0" dirty="0">
                <a:ln>
                  <a:noFill/>
                </a:ln>
                <a:solidFill>
                  <a:schemeClr val="tx1">
                    <a:lumMod val="75000"/>
                    <a:lumOff val="25000"/>
                  </a:schemeClr>
                </a:solidFill>
                <a:effectLst>
                  <a:outerShdw blurRad="63500" sx="102000" sy="102000" algn="ctr" rotWithShape="0">
                    <a:schemeClr val="bg1">
                      <a:alpha val="20000"/>
                    </a:schemeClr>
                  </a:outerShdw>
                </a:effectLst>
                <a:uLnTx/>
                <a:uFillTx/>
                <a:latin typeface="微软雅黑" panose="020B0503020204020204" charset="-122"/>
                <a:ea typeface="微软雅黑" panose="020B0503020204020204" charset="-122"/>
                <a:sym typeface="思源黑体" panose="020B0500000000000000" pitchFamily="34" charset="-122"/>
              </a:rPr>
              <a:t>感谢您的聆听</a:t>
            </a:r>
            <a:endParaRPr kumimoji="0" lang="zh-CN" altLang="en-US" sz="6600" b="0" i="0" u="none" strike="noStrike" kern="1200" cap="none" spc="0" normalizeH="0" baseline="0" noProof="0" dirty="0">
              <a:ln>
                <a:noFill/>
              </a:ln>
              <a:solidFill>
                <a:schemeClr val="tx1">
                  <a:lumMod val="75000"/>
                  <a:lumOff val="25000"/>
                </a:schemeClr>
              </a:solidFill>
              <a:effectLst>
                <a:outerShdw blurRad="63500" sx="102000" sy="102000" algn="ctr" rotWithShape="0">
                  <a:schemeClr val="bg1">
                    <a:alpha val="20000"/>
                  </a:schemeClr>
                </a:outerShdw>
              </a:effectLst>
              <a:uLnTx/>
              <a:uFillTx/>
              <a:latin typeface="微软雅黑" panose="020B0503020204020204" charset="-122"/>
              <a:ea typeface="微软雅黑" panose="020B0503020204020204" charset="-122"/>
              <a:sym typeface="思源黑体" panose="020B0500000000000000" pitchFamily="34" charset="-122"/>
            </a:endParaRPr>
          </a:p>
        </p:txBody>
      </p:sp>
      <p:sp>
        <p:nvSpPr>
          <p:cNvPr id="13" name="文本框 12"/>
          <p:cNvSpPr txBox="1"/>
          <p:nvPr/>
        </p:nvSpPr>
        <p:spPr>
          <a:xfrm>
            <a:off x="3904075" y="4008501"/>
            <a:ext cx="7058528" cy="523220"/>
          </a:xfrm>
          <a:prstGeom prst="rect">
            <a:avLst/>
          </a:prstGeom>
          <a:noFill/>
        </p:spPr>
        <p:txBody>
          <a:bodyPr wrap="square" rtlCol="0">
            <a:spAutoFit/>
          </a:bodyPr>
          <a:lstStyle/>
          <a:p>
            <a:r>
              <a:rPr lang="en-US" altLang="zh-CN" sz="2800" dirty="0">
                <a:solidFill>
                  <a:schemeClr val="tx1">
                    <a:lumMod val="75000"/>
                    <a:lumOff val="25000"/>
                  </a:schemeClr>
                </a:solidFill>
                <a:latin typeface="思源黑体" panose="020B0500000000000000" pitchFamily="34" charset="-122"/>
                <a:ea typeface="思源黑体" panose="020B0500000000000000" pitchFamily="34" charset="-122"/>
                <a:sym typeface="思源黑体" panose="020B0500000000000000" pitchFamily="34" charset="-122"/>
              </a:rPr>
              <a:t>POWERPOINT REPORT TEMPLATE</a:t>
            </a:r>
            <a:endParaRPr lang="en-US" altLang="zh-CN" sz="2800" dirty="0">
              <a:solidFill>
                <a:schemeClr val="tx1">
                  <a:lumMod val="75000"/>
                  <a:lumOff val="25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4" name="PA-矩形 3"/>
          <p:cNvSpPr/>
          <p:nvPr>
            <p:custDataLst>
              <p:tags r:id="rId2"/>
            </p:custDataLst>
          </p:nvPr>
        </p:nvSpPr>
        <p:spPr>
          <a:xfrm>
            <a:off x="5064934" y="1417407"/>
            <a:ext cx="3877765" cy="1107996"/>
          </a:xfrm>
          <a:prstGeom prst="rect">
            <a:avLst/>
          </a:prstGeom>
        </p:spPr>
        <p:txBody>
          <a:bodyPr wrap="square">
            <a:spAutoFit/>
          </a:bodyPr>
          <a:lstStyle/>
          <a:p>
            <a:r>
              <a:rPr lang="en-US" altLang="zh-CN" sz="6600" b="1" dirty="0">
                <a:solidFill>
                  <a:schemeClr val="tx1">
                    <a:lumMod val="75000"/>
                    <a:lumOff val="25000"/>
                  </a:schemeClr>
                </a:solidFill>
                <a:latin typeface="思源黑体" panose="020B0500000000000000" pitchFamily="34" charset="-122"/>
                <a:ea typeface="思源黑体" panose="020B0500000000000000" pitchFamily="34" charset="-122"/>
                <a:sym typeface="思源黑体" panose="020B0500000000000000" pitchFamily="34" charset="-122"/>
              </a:rPr>
              <a:t>2020</a:t>
            </a:r>
            <a:endParaRPr lang="zh-CN" altLang="en-US" sz="6600" b="1" dirty="0">
              <a:solidFill>
                <a:schemeClr val="tx1">
                  <a:lumMod val="75000"/>
                  <a:lumOff val="25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5" name="矩形: 圆角 6"/>
          <p:cNvSpPr/>
          <p:nvPr/>
        </p:nvSpPr>
        <p:spPr>
          <a:xfrm>
            <a:off x="5064934" y="4874853"/>
            <a:ext cx="2063787" cy="443185"/>
          </a:xfrm>
          <a:prstGeom prst="roundRect">
            <a:avLst/>
          </a:prstGeom>
          <a:gradFill>
            <a:gsLst>
              <a:gs pos="0">
                <a:schemeClr val="accent1">
                  <a:alpha val="85000"/>
                </a:schemeClr>
              </a:gs>
              <a:gs pos="100000">
                <a:schemeClr val="accent2">
                  <a:alpha val="8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汇报人：</a:t>
            </a:r>
            <a:r>
              <a:rPr lang="en-GB" altLang="zh-CN" sz="14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 </a:t>
            </a:r>
            <a:r>
              <a:rPr lang="en-US" altLang="zh-CN" sz="14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PPCN</a:t>
            </a:r>
            <a:endParaRPr lang="en-US" altLang="zh-CN" sz="14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6" name="Freeform: Shape 35"/>
          <p:cNvSpPr/>
          <p:nvPr/>
        </p:nvSpPr>
        <p:spPr>
          <a:xfrm>
            <a:off x="10147396" y="-326786"/>
            <a:ext cx="2343097" cy="2355560"/>
          </a:xfrm>
          <a:custGeom>
            <a:avLst/>
            <a:gdLst>
              <a:gd name="connsiteX0" fmla="*/ 2414562 w 6821714"/>
              <a:gd name="connsiteY0" fmla="*/ 0 h 6857998"/>
              <a:gd name="connsiteX1" fmla="*/ 4407154 w 6821714"/>
              <a:gd name="connsiteY1" fmla="*/ 0 h 6857998"/>
              <a:gd name="connsiteX2" fmla="*/ 4506974 w 6821714"/>
              <a:gd name="connsiteY2" fmla="*/ 49899 h 6857998"/>
              <a:gd name="connsiteX3" fmla="*/ 6375193 w 6821714"/>
              <a:gd name="connsiteY3" fmla="*/ 983787 h 6857998"/>
              <a:gd name="connsiteX4" fmla="*/ 6821714 w 6821714"/>
              <a:gd name="connsiteY4" fmla="*/ 1706694 h 6857998"/>
              <a:gd name="connsiteX5" fmla="*/ 6821714 w 6821714"/>
              <a:gd name="connsiteY5" fmla="*/ 5151307 h 6857998"/>
              <a:gd name="connsiteX6" fmla="*/ 6375193 w 6821714"/>
              <a:gd name="connsiteY6" fmla="*/ 5874213 h 6857998"/>
              <a:gd name="connsiteX7" fmla="*/ 4436877 w 6821714"/>
              <a:gd name="connsiteY7" fmla="*/ 6843142 h 6857998"/>
              <a:gd name="connsiteX8" fmla="*/ 4407158 w 6821714"/>
              <a:gd name="connsiteY8" fmla="*/ 6857998 h 6857998"/>
              <a:gd name="connsiteX9" fmla="*/ 2414557 w 6821714"/>
              <a:gd name="connsiteY9" fmla="*/ 6857998 h 6857998"/>
              <a:gd name="connsiteX10" fmla="*/ 2314741 w 6821714"/>
              <a:gd name="connsiteY10" fmla="*/ 6808102 h 6857998"/>
              <a:gd name="connsiteX11" fmla="*/ 446525 w 6821714"/>
              <a:gd name="connsiteY11" fmla="*/ 5874213 h 6857998"/>
              <a:gd name="connsiteX12" fmla="*/ 0 w 6821714"/>
              <a:gd name="connsiteY12" fmla="*/ 5151307 h 6857998"/>
              <a:gd name="connsiteX13" fmla="*/ 0 w 6821714"/>
              <a:gd name="connsiteY13" fmla="*/ 1706694 h 6857998"/>
              <a:gd name="connsiteX14" fmla="*/ 446525 w 6821714"/>
              <a:gd name="connsiteY14" fmla="*/ 983787 h 6857998"/>
              <a:gd name="connsiteX15" fmla="*/ 2384838 w 6821714"/>
              <a:gd name="connsiteY15" fmla="*/ 1485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1714" h="6857998">
                <a:moveTo>
                  <a:pt x="2414562" y="0"/>
                </a:moveTo>
                <a:lnTo>
                  <a:pt x="4407154" y="0"/>
                </a:lnTo>
                <a:lnTo>
                  <a:pt x="4506974" y="49899"/>
                </a:lnTo>
                <a:cubicBezTo>
                  <a:pt x="4892508" y="242620"/>
                  <a:pt x="5479987" y="536290"/>
                  <a:pt x="6375193" y="983787"/>
                </a:cubicBezTo>
                <a:cubicBezTo>
                  <a:pt x="6648866" y="1122034"/>
                  <a:pt x="6821714" y="1401404"/>
                  <a:pt x="6821714" y="1706694"/>
                </a:cubicBezTo>
                <a:cubicBezTo>
                  <a:pt x="6821714" y="1706694"/>
                  <a:pt x="6821714" y="1706694"/>
                  <a:pt x="6821714" y="5151307"/>
                </a:cubicBezTo>
                <a:cubicBezTo>
                  <a:pt x="6821714" y="5456597"/>
                  <a:pt x="6648866" y="5735970"/>
                  <a:pt x="6375193" y="5874213"/>
                </a:cubicBezTo>
                <a:cubicBezTo>
                  <a:pt x="6375193" y="5874213"/>
                  <a:pt x="6375193" y="5874213"/>
                  <a:pt x="4436877" y="6843142"/>
                </a:cubicBezTo>
                <a:lnTo>
                  <a:pt x="4407158" y="6857998"/>
                </a:lnTo>
                <a:lnTo>
                  <a:pt x="2414557" y="6857998"/>
                </a:lnTo>
                <a:lnTo>
                  <a:pt x="2314741" y="6808102"/>
                </a:lnTo>
                <a:cubicBezTo>
                  <a:pt x="1929209" y="6615381"/>
                  <a:pt x="1341730" y="6321711"/>
                  <a:pt x="446525" y="5874213"/>
                </a:cubicBezTo>
                <a:cubicBezTo>
                  <a:pt x="172848" y="5735970"/>
                  <a:pt x="0" y="5456597"/>
                  <a:pt x="0" y="5151307"/>
                </a:cubicBezTo>
                <a:cubicBezTo>
                  <a:pt x="0" y="5151307"/>
                  <a:pt x="0" y="5151307"/>
                  <a:pt x="0" y="1706694"/>
                </a:cubicBezTo>
                <a:cubicBezTo>
                  <a:pt x="0" y="1401404"/>
                  <a:pt x="172848" y="1122034"/>
                  <a:pt x="446525" y="983787"/>
                </a:cubicBezTo>
                <a:cubicBezTo>
                  <a:pt x="446525" y="983787"/>
                  <a:pt x="446525" y="983787"/>
                  <a:pt x="2384838" y="14858"/>
                </a:cubicBezTo>
                <a:close/>
              </a:path>
            </a:pathLst>
          </a:custGeom>
          <a:gradFill>
            <a:gsLst>
              <a:gs pos="0">
                <a:schemeClr val="accent1">
                  <a:alpha val="8000"/>
                </a:schemeClr>
              </a:gs>
              <a:gs pos="100000">
                <a:schemeClr val="accent2">
                  <a:alpha val="8000"/>
                </a:schemeClr>
              </a:gs>
            </a:gsLst>
            <a:lin ang="2700000" scaled="1"/>
          </a:gradFill>
          <a:ln>
            <a:noFill/>
          </a:ln>
          <a:effectLst>
            <a:outerShdw blurRad="1270000" sx="85000" sy="8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600" b="1" dirty="0">
              <a:solidFill>
                <a:schemeClr val="bg1">
                  <a:lumMod val="95000"/>
                  <a:alpha val="40000"/>
                </a:scheme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1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2500"/>
                            </p:stCondLst>
                            <p:childTnLst>
                              <p:par>
                                <p:cTn id="10" presetID="12" presetClass="entr" presetSubtype="1"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down)">
                                      <p:cBhvr>
                                        <p:cTn id="13" dur="500"/>
                                        <p:tgtEl>
                                          <p:spTgt spid="12"/>
                                        </p:tgtEl>
                                      </p:cBhvr>
                                    </p:animEffect>
                                  </p:childTnLst>
                                </p:cTn>
                              </p:par>
                              <p:par>
                                <p:cTn id="14" presetID="47" presetClass="entr" presetSubtype="0" fill="hold" grpId="0" nodeType="withEffect">
                                  <p:stCondLst>
                                    <p:cond delay="14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31" presetClass="entr" presetSubtype="0" fill="hold" grpId="0" nodeType="withEffect">
                                  <p:stCondLst>
                                    <p:cond delay="75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 calcmode="lin" valueType="num">
                                      <p:cBhvr>
                                        <p:cTn id="28" dur="500" fill="hold"/>
                                        <p:tgtEl>
                                          <p:spTgt spid="16"/>
                                        </p:tgtEl>
                                        <p:attrNameLst>
                                          <p:attrName>style.rotation</p:attrName>
                                        </p:attrNameLst>
                                      </p:cBhvr>
                                      <p:tavLst>
                                        <p:tav tm="0">
                                          <p:val>
                                            <p:fltVal val="90"/>
                                          </p:val>
                                        </p:tav>
                                        <p:tav tm="100000">
                                          <p:val>
                                            <p:fltVal val="0"/>
                                          </p:val>
                                        </p:tav>
                                      </p:tavLst>
                                    </p:anim>
                                    <p:animEffect transition="in" filter="fade">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bldLvl="0" animBg="1"/>
      <p:bldP spid="16"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PA" val="v5.1.1"/>
</p:tagLst>
</file>

<file path=ppt/tags/tag2.xml><?xml version="1.0" encoding="utf-8"?>
<p:tagLst xmlns:p="http://schemas.openxmlformats.org/presentationml/2006/main">
  <p:tag name="PA" val="v5.1.2"/>
</p:tagLst>
</file>

<file path=ppt/tags/tag3.xml><?xml version="1.0" encoding="utf-8"?>
<p:tagLst xmlns:p="http://schemas.openxmlformats.org/presentationml/2006/main">
  <p:tag name="PA" val="v5.1.2"/>
</p:tagLst>
</file>

<file path=ppt/tags/tag4.xml><?xml version="1.0" encoding="utf-8"?>
<p:tagLst xmlns:p="http://schemas.openxmlformats.org/presentationml/2006/main">
  <p:tag name="PA" val="v5.1.2"/>
</p:tagLst>
</file>

<file path=ppt/tags/tag5.xml><?xml version="1.0" encoding="utf-8"?>
<p:tagLst xmlns:p="http://schemas.openxmlformats.org/presentationml/2006/main">
  <p:tag name="PA" val="v5.1.2"/>
</p:tagLst>
</file>

<file path=ppt/tags/tag6.xml><?xml version="1.0" encoding="utf-8"?>
<p:tagLst xmlns:p="http://schemas.openxmlformats.org/presentationml/2006/main">
  <p:tag name="PA" val="v5.1.2"/>
</p:tagLst>
</file>

<file path=ppt/tags/tag7.xml><?xml version="1.0" encoding="utf-8"?>
<p:tagLst xmlns:p="http://schemas.openxmlformats.org/presentationml/2006/main">
  <p:tag name="PA" val="v5.1.2"/>
</p:tagLst>
</file>

<file path=ppt/tags/tag8.xml><?xml version="1.0" encoding="utf-8"?>
<p:tagLst xmlns:p="http://schemas.openxmlformats.org/presentationml/2006/main">
  <p:tag name="PA" val="v5.1.2"/>
</p:tagLst>
</file>

<file path=ppt/tags/tag9.xml><?xml version="1.0" encoding="utf-8"?>
<p:tagLst xmlns:p="http://schemas.openxmlformats.org/presentationml/2006/main">
  <p:tag name="PA" val="v5.1.2"/>
</p:tagLst>
</file>

<file path=ppt/tags/tag10.xml><?xml version="1.0" encoding="utf-8"?>
<p:tagLst xmlns:p="http://schemas.openxmlformats.org/presentationml/2006/main">
  <p:tag name="PA" val="v5.1.2"/>
</p:tagLst>
</file>

<file path=ppt/tags/tag11.xml><?xml version="1.0" encoding="utf-8"?>
<p:tagLst xmlns:p="http://schemas.openxmlformats.org/presentationml/2006/main">
  <p:tag name="PA" val="v5.1.2"/>
</p:tagLst>
</file>

<file path=ppt/tags/tag12.xml><?xml version="1.0" encoding="utf-8"?>
<p:tagLst xmlns:p="http://schemas.openxmlformats.org/presentationml/2006/main">
  <p:tag name="PA" val="v5.1.2"/>
</p:tagLst>
</file>

<file path=ppt/tags/tag13.xml><?xml version="1.0" encoding="utf-8"?>
<p:tagLst xmlns:p="http://schemas.openxmlformats.org/presentationml/2006/main">
  <p:tag name="PA" val="v5.1.2"/>
</p:tagLst>
</file>

<file path=ppt/tags/tag14.xml><?xml version="1.0" encoding="utf-8"?>
<p:tagLst xmlns:p="http://schemas.openxmlformats.org/presentationml/2006/main">
  <p:tag name="PA" val="v5.1.2"/>
</p:tagLst>
</file>

<file path=ppt/tags/tag15.xml><?xml version="1.0" encoding="utf-8"?>
<p:tagLst xmlns:p="http://schemas.openxmlformats.org/presentationml/2006/main">
  <p:tag name="PA" val="v5.1.2"/>
</p:tagLst>
</file>

<file path=ppt/tags/tag16.xml><?xml version="1.0" encoding="utf-8"?>
<p:tagLst xmlns:p="http://schemas.openxmlformats.org/presentationml/2006/main">
  <p:tag name="PA" val="v5.1.2"/>
</p:tagLst>
</file>

<file path=ppt/tags/tag17.xml><?xml version="1.0" encoding="utf-8"?>
<p:tagLst xmlns:p="http://schemas.openxmlformats.org/presentationml/2006/main">
  <p:tag name="PA" val="v5.1.2"/>
</p:tagLst>
</file>

<file path=ppt/tags/tag18.xml><?xml version="1.0" encoding="utf-8"?>
<p:tagLst xmlns:p="http://schemas.openxmlformats.org/presentationml/2006/main">
  <p:tag name="PA" val="v5.1.0"/>
</p:tagLst>
</file>

<file path=ppt/tags/tag19.xml><?xml version="1.0" encoding="utf-8"?>
<p:tagLst xmlns:p="http://schemas.openxmlformats.org/presentationml/2006/main">
  <p:tag name="PA" val="v5.1.0"/>
</p:tagLst>
</file>

<file path=ppt/tags/tag20.xml><?xml version="1.0" encoding="utf-8"?>
<p:tagLst xmlns:p="http://schemas.openxmlformats.org/presentationml/2006/main">
  <p:tag name="PA" val="v5.1.0"/>
</p:tagLst>
</file>

<file path=ppt/tags/tag21.xml><?xml version="1.0" encoding="utf-8"?>
<p:tagLst xmlns:p="http://schemas.openxmlformats.org/presentationml/2006/main">
  <p:tag name="PA" val="v5.1.0"/>
</p:tagLst>
</file>

<file path=ppt/tags/tag22.xml><?xml version="1.0" encoding="utf-8"?>
<p:tagLst xmlns:p="http://schemas.openxmlformats.org/presentationml/2006/main">
  <p:tag name="MH" val="20151125204017"/>
  <p:tag name="MH_LIBRARY" val="GRAPHIC"/>
  <p:tag name="MH_TYPE" val="Other"/>
  <p:tag name="MH_ORDER" val="1"/>
</p:tagLst>
</file>

<file path=ppt/tags/tag23.xml><?xml version="1.0" encoding="utf-8"?>
<p:tagLst xmlns:p="http://schemas.openxmlformats.org/presentationml/2006/main">
  <p:tag name="MH" val="20151125204017"/>
  <p:tag name="MH_LIBRARY" val="GRAPHIC"/>
  <p:tag name="MH_TYPE" val="Picture"/>
  <p:tag name="MH_ORDER" val="1"/>
</p:tagLst>
</file>

<file path=ppt/tags/tag24.xml><?xml version="1.0" encoding="utf-8"?>
<p:tagLst xmlns:p="http://schemas.openxmlformats.org/presentationml/2006/main">
  <p:tag name="MH" val="20151125204017"/>
  <p:tag name="MH_LIBRARY" val="GRAPHIC"/>
  <p:tag name="MH_TYPE" val="Other"/>
  <p:tag name="MH_ORDER" val="3"/>
</p:tagLst>
</file>

<file path=ppt/tags/tag25.xml><?xml version="1.0" encoding="utf-8"?>
<p:tagLst xmlns:p="http://schemas.openxmlformats.org/presentationml/2006/main">
  <p:tag name="MH" val="20151125204017"/>
  <p:tag name="MH_LIBRARY" val="GRAPHIC"/>
  <p:tag name="MH_TYPE" val="Other"/>
  <p:tag name="MH_ORDER" val="2"/>
</p:tagLst>
</file>

<file path=ppt/tags/tag26.xml><?xml version="1.0" encoding="utf-8"?>
<p:tagLst xmlns:p="http://schemas.openxmlformats.org/presentationml/2006/main">
  <p:tag name="PA" val="v5.1.1"/>
</p:tagLst>
</file>

<file path=ppt/theme/theme1.xml><?xml version="1.0" encoding="utf-8"?>
<a:theme xmlns:a="http://schemas.openxmlformats.org/drawingml/2006/main" name="Office 主题​​">
  <a:themeElements>
    <a:clrScheme name="Custom 35">
      <a:dk1>
        <a:srgbClr val="000000"/>
      </a:dk1>
      <a:lt1>
        <a:srgbClr val="FFFFFF"/>
      </a:lt1>
      <a:dk2>
        <a:srgbClr val="44546A"/>
      </a:dk2>
      <a:lt2>
        <a:srgbClr val="E7E6E6"/>
      </a:lt2>
      <a:accent1>
        <a:srgbClr val="0874DF"/>
      </a:accent1>
      <a:accent2>
        <a:srgbClr val="489AE2"/>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Custom 35">
      <a:dk1>
        <a:srgbClr val="000000"/>
      </a:dk1>
      <a:lt1>
        <a:srgbClr val="FFFFFF"/>
      </a:lt1>
      <a:dk2>
        <a:srgbClr val="44546A"/>
      </a:dk2>
      <a:lt2>
        <a:srgbClr val="E7E6E6"/>
      </a:lt2>
      <a:accent1>
        <a:srgbClr val="0874DF"/>
      </a:accent1>
      <a:accent2>
        <a:srgbClr val="489AE2"/>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5467</Words>
  <Application>WPS 演示</Application>
  <PresentationFormat>Widescreen</PresentationFormat>
  <Paragraphs>313</Paragraphs>
  <Slides>20</Slides>
  <Notes>0</Notes>
  <HiddenSlides>0</HiddenSlides>
  <MMClips>0</MMClips>
  <ScaleCrop>false</ScaleCrop>
  <HeadingPairs>
    <vt:vector size="6" baseType="variant">
      <vt:variant>
        <vt:lpstr>已用的字体</vt:lpstr>
      </vt:variant>
      <vt:variant>
        <vt:i4>42</vt:i4>
      </vt:variant>
      <vt:variant>
        <vt:lpstr>主题</vt:lpstr>
      </vt:variant>
      <vt:variant>
        <vt:i4>2</vt:i4>
      </vt:variant>
      <vt:variant>
        <vt:lpstr>幻灯片标题</vt:lpstr>
      </vt:variant>
      <vt:variant>
        <vt:i4>20</vt:i4>
      </vt:variant>
    </vt:vector>
  </HeadingPairs>
  <TitlesOfParts>
    <vt:vector size="64" baseType="lpstr">
      <vt:lpstr>Arial</vt:lpstr>
      <vt:lpstr>宋体</vt:lpstr>
      <vt:lpstr>Wingdings</vt:lpstr>
      <vt:lpstr>思源黑体</vt:lpstr>
      <vt:lpstr>FZQingKeBenYueSongS-R-GB</vt:lpstr>
      <vt:lpstr>Calibri</vt:lpstr>
      <vt:lpstr>黑体</vt:lpstr>
      <vt:lpstr>Times New Roman</vt:lpstr>
      <vt:lpstr>Source Han Sans CN Normal</vt:lpstr>
      <vt:lpstr>MS UI Gothic</vt:lpstr>
      <vt:lpstr>Lato</vt:lpstr>
      <vt:lpstr>Open Sans</vt:lpstr>
      <vt:lpstr>Calibri</vt:lpstr>
      <vt:lpstr>Helvetica Neue</vt:lpstr>
      <vt:lpstr>Segoe UI Light</vt:lpstr>
      <vt:lpstr>微软雅黑</vt:lpstr>
      <vt:lpstr>Arial Unicode MS</vt:lpstr>
      <vt:lpstr>等线 Light</vt:lpstr>
      <vt:lpstr>等线</vt:lpstr>
      <vt:lpstr>Segoe Print</vt:lpstr>
      <vt:lpstr>Neris Thin</vt:lpstr>
      <vt:lpstr>Roboto Black</vt:lpstr>
      <vt:lpstr>Lato</vt:lpstr>
      <vt:lpstr>Helvetica Light</vt:lpstr>
      <vt:lpstr>Lato Regular</vt:lpstr>
      <vt:lpstr>Vrinda</vt:lpstr>
      <vt:lpstr>等线</vt:lpstr>
      <vt:lpstr>等线</vt:lpstr>
      <vt:lpstr>站酷小薇LOGO体</vt:lpstr>
      <vt:lpstr>Clear Sans Light</vt:lpstr>
      <vt:lpstr>NumberOnly</vt:lpstr>
      <vt:lpstr>Calibri Light</vt:lpstr>
      <vt:lpstr>方正宋刻本秀楷简体</vt:lpstr>
      <vt:lpstr>Gill Sans</vt:lpstr>
      <vt:lpstr>方正兰亭黑_GBK</vt:lpstr>
      <vt:lpstr>华文黑体</vt:lpstr>
      <vt:lpstr>Bebas</vt:lpstr>
      <vt:lpstr>Calibri Light</vt:lpstr>
      <vt:lpstr>微软雅黑 Light</vt:lpstr>
      <vt:lpstr>Arial</vt:lpstr>
      <vt:lpstr>字魂36号-正文宋楷</vt:lpstr>
      <vt:lpstr>Segoe UI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Administrater</dc:creator>
  <cp:lastModifiedBy>罗祉璇</cp:lastModifiedBy>
  <cp:revision>9</cp:revision>
  <dcterms:created xsi:type="dcterms:W3CDTF">2019-07-15T06:44:00Z</dcterms:created>
  <dcterms:modified xsi:type="dcterms:W3CDTF">2020-06-28T07:27:28Z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