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271" r:id="rId4"/>
    <p:sldId id="257" r:id="rId5"/>
    <p:sldId id="275" r:id="rId6"/>
    <p:sldId id="276" r:id="rId7"/>
    <p:sldId id="272" r:id="rId8"/>
    <p:sldId id="277" r:id="rId9"/>
    <p:sldId id="278" r:id="rId10"/>
    <p:sldId id="279" r:id="rId11"/>
    <p:sldId id="273" r:id="rId12"/>
    <p:sldId id="280" r:id="rId13"/>
    <p:sldId id="281" r:id="rId14"/>
    <p:sldId id="282" r:id="rId15"/>
    <p:sldId id="274" r:id="rId16"/>
    <p:sldId id="283" r:id="rId17"/>
    <p:sldId id="284" r:id="rId18"/>
    <p:sldId id="286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AC9B"/>
    <a:srgbClr val="006A60"/>
    <a:srgbClr val="FC7147"/>
    <a:srgbClr val="E9EFE5"/>
    <a:srgbClr val="057C60"/>
    <a:srgbClr val="E52428"/>
    <a:srgbClr val="EAE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6A6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BB-4E28-A568-C211428DB7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9AC9B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BB-4E28-A568-C211428DB7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C714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BB-4E28-A568-C211428DB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458521264"/>
        <c:axId val="-1458525072"/>
      </c:barChart>
      <c:catAx>
        <c:axId val="-145852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1458525072"/>
        <c:crosses val="autoZero"/>
        <c:auto val="1"/>
        <c:lblAlgn val="ctr"/>
        <c:lblOffset val="100"/>
        <c:noMultiLvlLbl val="0"/>
      </c:catAx>
      <c:valAx>
        <c:axId val="-145852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145852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3"/>
            <c:marker>
              <c:spPr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651-4494-9121-0ABF0495D3CA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B651-4494-9121-0ABF0495D3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2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B651-4494-9121-0ABF0495D3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4"/>
            <c:spPr>
              <a:solidFill>
                <a:schemeClr val="accent3"/>
              </a:solidFill>
              <a:ln w="9525">
                <a:solidFill>
                  <a:schemeClr val="bg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B651-4494-9121-0ABF0495D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58527792"/>
        <c:axId val="-1458525616"/>
      </c:lineChart>
      <c:catAx>
        <c:axId val="-145852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1458525616"/>
        <c:crosses val="autoZero"/>
        <c:auto val="1"/>
        <c:lblAlgn val="ctr"/>
        <c:lblOffset val="100"/>
        <c:noMultiLvlLbl val="0"/>
      </c:catAx>
      <c:valAx>
        <c:axId val="-145852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145852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 b="0" i="0">
          <a:latin typeface="华文细黑" panose="02010600040101010101" pitchFamily="2" charset="-122"/>
          <a:ea typeface="华文细黑" panose="02010600040101010101" pitchFamily="2" charset="-122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265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404757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559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237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14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920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534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890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992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462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335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388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585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682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355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165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8207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3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97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2018/10/17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006928" y="2122799"/>
            <a:ext cx="10178143" cy="2300924"/>
            <a:chOff x="1006929" y="761302"/>
            <a:chExt cx="10178143" cy="2300924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39686" y="761302"/>
              <a:ext cx="851262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08629" y="1998355"/>
            <a:ext cx="83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欧式新古典风格</a:t>
            </a:r>
            <a:r>
              <a:rPr lang="en-US" altLang="zh-CN" sz="4800" dirty="0" err="1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4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模板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093742" y="2908050"/>
            <a:ext cx="8004517" cy="478301"/>
            <a:chOff x="2093742" y="3684820"/>
            <a:chExt cx="8004517" cy="47830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93742" y="3684820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93742" y="4163121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2000704" y="2971007"/>
            <a:ext cx="819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LITERATURE AND ART OF THE NEW SMALL DEMONSTRATION TEMPLATES</a:t>
            </a:r>
            <a:endParaRPr lang="zh-CN" altLang="en-US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2858" y="3664317"/>
            <a:ext cx="3846285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34117" y="944379"/>
            <a:ext cx="2123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dirty="0" smtClean="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6000" dirty="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295196" y="653585"/>
            <a:ext cx="5601608" cy="830997"/>
            <a:chOff x="3099252" y="302290"/>
            <a:chExt cx="5601608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4907583" y="302290"/>
              <a:ext cx="19849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目录</a:t>
              </a:r>
              <a:endParaRPr lang="zh-CN" altLang="en-US" sz="4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526109" y="655201"/>
              <a:ext cx="1174751" cy="125175"/>
              <a:chOff x="7772399" y="717787"/>
              <a:chExt cx="1174751" cy="125175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7772399" y="717787"/>
                <a:ext cx="125175" cy="125175"/>
              </a:xfrm>
              <a:prstGeom prst="ellipse">
                <a:avLst/>
              </a:prstGeom>
              <a:solidFill>
                <a:srgbClr val="006A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" name="直接连接符 3"/>
              <p:cNvCxnSpPr/>
              <p:nvPr/>
            </p:nvCxnSpPr>
            <p:spPr>
              <a:xfrm>
                <a:off x="7897574" y="780374"/>
                <a:ext cx="1049576" cy="0"/>
              </a:xfrm>
              <a:prstGeom prst="line">
                <a:avLst/>
              </a:prstGeom>
              <a:ln w="6350"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>
              <a:off x="3099252" y="655201"/>
              <a:ext cx="1174751" cy="125175"/>
              <a:chOff x="7772399" y="717787"/>
              <a:chExt cx="1174751" cy="125175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7772399" y="717787"/>
                <a:ext cx="125175" cy="125175"/>
              </a:xfrm>
              <a:prstGeom prst="ellipse">
                <a:avLst/>
              </a:prstGeom>
              <a:solidFill>
                <a:srgbClr val="006A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7897574" y="780374"/>
                <a:ext cx="1049576" cy="0"/>
              </a:xfrm>
              <a:prstGeom prst="line">
                <a:avLst/>
              </a:prstGeom>
              <a:ln w="6350">
                <a:solidFill>
                  <a:srgbClr val="006A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710676" y="2225480"/>
            <a:ext cx="10770645" cy="2151294"/>
            <a:chOff x="927868" y="2121088"/>
            <a:chExt cx="10770645" cy="2151294"/>
          </a:xfrm>
        </p:grpSpPr>
        <p:grpSp>
          <p:nvGrpSpPr>
            <p:cNvPr id="37" name="组合 36"/>
            <p:cNvGrpSpPr/>
            <p:nvPr/>
          </p:nvGrpSpPr>
          <p:grpSpPr>
            <a:xfrm>
              <a:off x="927868" y="2121088"/>
              <a:ext cx="5168131" cy="1029230"/>
              <a:chOff x="1614538" y="2126462"/>
              <a:chExt cx="5168131" cy="1029230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9" name="文本框 28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壹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35" name="文本框 34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47" name="组合 46"/>
            <p:cNvGrpSpPr/>
            <p:nvPr/>
          </p:nvGrpSpPr>
          <p:grpSpPr>
            <a:xfrm>
              <a:off x="6530382" y="2121088"/>
              <a:ext cx="5168131" cy="1029230"/>
              <a:chOff x="1614538" y="2126462"/>
              <a:chExt cx="5168131" cy="1029230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54" name="矩形 53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55" name="矩形 54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3" name="文本框 52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贰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50" name="文本框 49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56" name="组合 55"/>
            <p:cNvGrpSpPr/>
            <p:nvPr/>
          </p:nvGrpSpPr>
          <p:grpSpPr>
            <a:xfrm>
              <a:off x="927868" y="3243152"/>
              <a:ext cx="5168131" cy="1029230"/>
              <a:chOff x="1614538" y="2126462"/>
              <a:chExt cx="5168131" cy="1029230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61" name="组合 60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63" name="矩形 62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64" name="矩形 63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62" name="文本框 61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叁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58" name="组合 57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59" name="文本框 58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</a:p>
              </p:txBody>
            </p:sp>
            <p:sp>
              <p:nvSpPr>
                <p:cNvPr id="60" name="矩形 59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  <p:grpSp>
          <p:nvGrpSpPr>
            <p:cNvPr id="65" name="组合 64"/>
            <p:cNvGrpSpPr/>
            <p:nvPr/>
          </p:nvGrpSpPr>
          <p:grpSpPr>
            <a:xfrm>
              <a:off x="6530382" y="3243152"/>
              <a:ext cx="5168131" cy="1029230"/>
              <a:chOff x="1614538" y="2126462"/>
              <a:chExt cx="5168131" cy="1029230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1614538" y="2126462"/>
                <a:ext cx="707749" cy="816108"/>
                <a:chOff x="1962880" y="2821257"/>
                <a:chExt cx="707749" cy="816108"/>
              </a:xfrm>
            </p:grpSpPr>
            <p:grpSp>
              <p:nvGrpSpPr>
                <p:cNvPr id="70" name="组合 69"/>
                <p:cNvGrpSpPr/>
                <p:nvPr/>
              </p:nvGrpSpPr>
              <p:grpSpPr>
                <a:xfrm>
                  <a:off x="1962880" y="2821257"/>
                  <a:ext cx="707749" cy="816108"/>
                  <a:chOff x="1006929" y="761302"/>
                  <a:chExt cx="10178143" cy="1625656"/>
                </a:xfrm>
              </p:grpSpPr>
              <p:sp>
                <p:nvSpPr>
                  <p:cNvPr id="72" name="矩形 71"/>
                  <p:cNvSpPr/>
                  <p:nvPr/>
                </p:nvSpPr>
                <p:spPr>
                  <a:xfrm>
                    <a:off x="1006929" y="1105637"/>
                    <a:ext cx="10178143" cy="1281321"/>
                  </a:xfrm>
                  <a:prstGeom prst="rect">
                    <a:avLst/>
                  </a:prstGeom>
                  <a:noFill/>
                  <a:ln w="28575">
                    <a:solidFill>
                      <a:srgbClr val="006A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73" name="矩形 72"/>
                  <p:cNvSpPr/>
                  <p:nvPr/>
                </p:nvSpPr>
                <p:spPr>
                  <a:xfrm>
                    <a:off x="4722762" y="761302"/>
                    <a:ext cx="5629554" cy="708625"/>
                  </a:xfrm>
                  <a:prstGeom prst="rect">
                    <a:avLst/>
                  </a:prstGeom>
                  <a:solidFill>
                    <a:srgbClr val="E9EFE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71" name="文本框 70"/>
                <p:cNvSpPr txBox="1"/>
                <p:nvPr/>
              </p:nvSpPr>
              <p:spPr>
                <a:xfrm>
                  <a:off x="1983992" y="2980466"/>
                  <a:ext cx="665524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32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肆</a:t>
                  </a:r>
                  <a:endParaRPr lang="zh-CN" altLang="en-US" sz="3200" dirty="0">
                    <a:solidFill>
                      <a:srgbClr val="006A6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2482526" y="2241836"/>
                <a:ext cx="4300143" cy="913856"/>
                <a:chOff x="6431995" y="1444125"/>
                <a:chExt cx="4300143" cy="913856"/>
              </a:xfrm>
            </p:grpSpPr>
            <p:sp>
              <p:nvSpPr>
                <p:cNvPr id="68" name="文本框 67"/>
                <p:cNvSpPr txBox="1"/>
                <p:nvPr/>
              </p:nvSpPr>
              <p:spPr>
                <a:xfrm>
                  <a:off x="6431995" y="1444125"/>
                  <a:ext cx="2291091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dist"/>
                  <a:r>
                    <a:rPr lang="zh-CN" altLang="en-US" sz="2400">
                      <a:solidFill>
                        <a:srgbClr val="006A60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添加演示标题</a:t>
                  </a:r>
                </a:p>
              </p:txBody>
            </p:sp>
            <p:sp>
              <p:nvSpPr>
                <p:cNvPr id="69" name="矩形 68"/>
                <p:cNvSpPr/>
                <p:nvPr/>
              </p:nvSpPr>
              <p:spPr>
                <a:xfrm>
                  <a:off x="6457905" y="1822450"/>
                  <a:ext cx="4274233" cy="5355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This PPT template for the rice husk designer pencil demo works</a:t>
                  </a:r>
                  <a:r>
                    <a:rPr lang="en-US" altLang="zh-CN" sz="1200">
                      <a:solidFill>
                        <a:srgbClr val="006A60"/>
                      </a:solidFill>
                      <a:latin typeface="华文细黑" panose="02010600040101010101" pitchFamily="2" charset="-122"/>
                      <a:ea typeface="华文细黑" panose="02010600040101010101" pitchFamily="2" charset="-122"/>
                    </a:rPr>
                    <a:t>, </a:t>
                  </a:r>
                  <a:endParaRPr lang="zh-CN" altLang="en-US" sz="1200" dirty="0">
                    <a:solidFill>
                      <a:srgbClr val="006A60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壹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1699" y="3890207"/>
            <a:ext cx="3068602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683" y="1759168"/>
            <a:ext cx="4571017" cy="366215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175700" y="1759168"/>
            <a:ext cx="6431281" cy="1669832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876708" y="2033395"/>
            <a:ext cx="3029265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就 爱 清 新 文 艺 范</a:t>
            </a:r>
          </a:p>
        </p:txBody>
      </p:sp>
      <p:sp>
        <p:nvSpPr>
          <p:cNvPr id="13" name="矩形 12"/>
          <p:cNvSpPr/>
          <p:nvPr/>
        </p:nvSpPr>
        <p:spPr>
          <a:xfrm>
            <a:off x="5336669" y="2558744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635370" y="3643497"/>
            <a:ext cx="781665" cy="781665"/>
            <a:chOff x="5635371" y="3708960"/>
            <a:chExt cx="781665" cy="781665"/>
          </a:xfrm>
        </p:grpSpPr>
        <p:sp>
          <p:nvSpPr>
            <p:cNvPr id="14" name="矩形 13"/>
            <p:cNvSpPr/>
            <p:nvPr/>
          </p:nvSpPr>
          <p:spPr>
            <a:xfrm>
              <a:off x="5635371" y="3708960"/>
              <a:ext cx="781665" cy="781665"/>
            </a:xfrm>
            <a:prstGeom prst="rect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5774615" y="3847173"/>
              <a:ext cx="503176" cy="505238"/>
            </a:xfrm>
            <a:custGeom>
              <a:avLst/>
              <a:gdLst>
                <a:gd name="T0" fmla="*/ 156 w 183"/>
                <a:gd name="T1" fmla="*/ 27 h 183"/>
                <a:gd name="T2" fmla="*/ 183 w 183"/>
                <a:gd name="T3" fmla="*/ 92 h 183"/>
                <a:gd name="T4" fmla="*/ 92 w 183"/>
                <a:gd name="T5" fmla="*/ 183 h 183"/>
                <a:gd name="T6" fmla="*/ 27 w 183"/>
                <a:gd name="T7" fmla="*/ 156 h 183"/>
                <a:gd name="T8" fmla="*/ 27 w 183"/>
                <a:gd name="T9" fmla="*/ 27 h 183"/>
                <a:gd name="T10" fmla="*/ 92 w 183"/>
                <a:gd name="T11" fmla="*/ 0 h 183"/>
                <a:gd name="T12" fmla="*/ 68 w 183"/>
                <a:gd name="T13" fmla="*/ 57 h 183"/>
                <a:gd name="T14" fmla="*/ 59 w 183"/>
                <a:gd name="T15" fmla="*/ 60 h 183"/>
                <a:gd name="T16" fmla="*/ 59 w 183"/>
                <a:gd name="T17" fmla="*/ 79 h 183"/>
                <a:gd name="T18" fmla="*/ 68 w 183"/>
                <a:gd name="T19" fmla="*/ 83 h 183"/>
                <a:gd name="T20" fmla="*/ 78 w 183"/>
                <a:gd name="T21" fmla="*/ 79 h 183"/>
                <a:gd name="T22" fmla="*/ 78 w 183"/>
                <a:gd name="T23" fmla="*/ 60 h 183"/>
                <a:gd name="T24" fmla="*/ 68 w 183"/>
                <a:gd name="T25" fmla="*/ 57 h 183"/>
                <a:gd name="T26" fmla="*/ 72 w 183"/>
                <a:gd name="T27" fmla="*/ 66 h 183"/>
                <a:gd name="T28" fmla="*/ 65 w 183"/>
                <a:gd name="T29" fmla="*/ 66 h 183"/>
                <a:gd name="T30" fmla="*/ 64 w 183"/>
                <a:gd name="T31" fmla="*/ 70 h 183"/>
                <a:gd name="T32" fmla="*/ 65 w 183"/>
                <a:gd name="T33" fmla="*/ 73 h 183"/>
                <a:gd name="T34" fmla="*/ 72 w 183"/>
                <a:gd name="T35" fmla="*/ 73 h 183"/>
                <a:gd name="T36" fmla="*/ 73 w 183"/>
                <a:gd name="T37" fmla="*/ 70 h 183"/>
                <a:gd name="T38" fmla="*/ 72 w 183"/>
                <a:gd name="T39" fmla="*/ 66 h 183"/>
                <a:gd name="T40" fmla="*/ 115 w 183"/>
                <a:gd name="T41" fmla="*/ 57 h 183"/>
                <a:gd name="T42" fmla="*/ 105 w 183"/>
                <a:gd name="T43" fmla="*/ 60 h 183"/>
                <a:gd name="T44" fmla="*/ 105 w 183"/>
                <a:gd name="T45" fmla="*/ 79 h 183"/>
                <a:gd name="T46" fmla="*/ 115 w 183"/>
                <a:gd name="T47" fmla="*/ 83 h 183"/>
                <a:gd name="T48" fmla="*/ 124 w 183"/>
                <a:gd name="T49" fmla="*/ 79 h 183"/>
                <a:gd name="T50" fmla="*/ 124 w 183"/>
                <a:gd name="T51" fmla="*/ 60 h 183"/>
                <a:gd name="T52" fmla="*/ 115 w 183"/>
                <a:gd name="T53" fmla="*/ 57 h 183"/>
                <a:gd name="T54" fmla="*/ 118 w 183"/>
                <a:gd name="T55" fmla="*/ 66 h 183"/>
                <a:gd name="T56" fmla="*/ 111 w 183"/>
                <a:gd name="T57" fmla="*/ 66 h 183"/>
                <a:gd name="T58" fmla="*/ 110 w 183"/>
                <a:gd name="T59" fmla="*/ 70 h 183"/>
                <a:gd name="T60" fmla="*/ 111 w 183"/>
                <a:gd name="T61" fmla="*/ 73 h 183"/>
                <a:gd name="T62" fmla="*/ 118 w 183"/>
                <a:gd name="T63" fmla="*/ 73 h 183"/>
                <a:gd name="T64" fmla="*/ 119 w 183"/>
                <a:gd name="T65" fmla="*/ 70 h 183"/>
                <a:gd name="T66" fmla="*/ 118 w 183"/>
                <a:gd name="T67" fmla="*/ 66 h 183"/>
                <a:gd name="T68" fmla="*/ 144 w 183"/>
                <a:gd name="T69" fmla="*/ 92 h 183"/>
                <a:gd name="T70" fmla="*/ 39 w 183"/>
                <a:gd name="T71" fmla="*/ 92 h 183"/>
                <a:gd name="T72" fmla="*/ 31 w 183"/>
                <a:gd name="T73" fmla="*/ 92 h 183"/>
                <a:gd name="T74" fmla="*/ 153 w 183"/>
                <a:gd name="T75" fmla="*/ 92 h 183"/>
                <a:gd name="T76" fmla="*/ 144 w 183"/>
                <a:gd name="T77" fmla="*/ 92 h 183"/>
                <a:gd name="T78" fmla="*/ 146 w 183"/>
                <a:gd name="T79" fmla="*/ 37 h 183"/>
                <a:gd name="T80" fmla="*/ 37 w 183"/>
                <a:gd name="T81" fmla="*/ 36 h 183"/>
                <a:gd name="T82" fmla="*/ 14 w 183"/>
                <a:gd name="T83" fmla="*/ 92 h 183"/>
                <a:gd name="T84" fmla="*/ 37 w 183"/>
                <a:gd name="T85" fmla="*/ 147 h 183"/>
                <a:gd name="T86" fmla="*/ 92 w 183"/>
                <a:gd name="T87" fmla="*/ 169 h 183"/>
                <a:gd name="T88" fmla="*/ 169 w 183"/>
                <a:gd name="T89" fmla="*/ 92 h 183"/>
                <a:gd name="T90" fmla="*/ 146 w 183"/>
                <a:gd name="T9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83">
                  <a:moveTo>
                    <a:pt x="92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73" y="44"/>
                    <a:pt x="183" y="66"/>
                    <a:pt x="183" y="92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10"/>
                    <a:pt x="66" y="0"/>
                    <a:pt x="92" y="0"/>
                  </a:cubicBezTo>
                  <a:close/>
                  <a:moveTo>
                    <a:pt x="68" y="57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5" y="57"/>
                    <a:pt x="62" y="58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3"/>
                    <a:pt x="55" y="66"/>
                    <a:pt x="55" y="70"/>
                  </a:cubicBezTo>
                  <a:cubicBezTo>
                    <a:pt x="55" y="73"/>
                    <a:pt x="57" y="77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2" y="82"/>
                    <a:pt x="65" y="83"/>
                    <a:pt x="68" y="83"/>
                  </a:cubicBezTo>
                  <a:cubicBezTo>
                    <a:pt x="72" y="83"/>
                    <a:pt x="75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80" y="77"/>
                    <a:pt x="82" y="73"/>
                    <a:pt x="82" y="70"/>
                  </a:cubicBezTo>
                  <a:cubicBezTo>
                    <a:pt x="82" y="66"/>
                    <a:pt x="80" y="63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5" y="58"/>
                    <a:pt x="72" y="57"/>
                    <a:pt x="68" y="57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6"/>
                  </a:cubicBezTo>
                  <a:cubicBezTo>
                    <a:pt x="71" y="66"/>
                    <a:pt x="70" y="65"/>
                    <a:pt x="68" y="65"/>
                  </a:cubicBezTo>
                  <a:cubicBezTo>
                    <a:pt x="67" y="65"/>
                    <a:pt x="66" y="66"/>
                    <a:pt x="65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4" y="67"/>
                    <a:pt x="64" y="69"/>
                    <a:pt x="64" y="70"/>
                  </a:cubicBezTo>
                  <a:cubicBezTo>
                    <a:pt x="64" y="71"/>
                    <a:pt x="64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7" y="75"/>
                    <a:pt x="68" y="75"/>
                  </a:cubicBezTo>
                  <a:cubicBezTo>
                    <a:pt x="70" y="75"/>
                    <a:pt x="71" y="74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2"/>
                    <a:pt x="73" y="71"/>
                    <a:pt x="73" y="70"/>
                  </a:cubicBezTo>
                  <a:cubicBezTo>
                    <a:pt x="73" y="69"/>
                    <a:pt x="73" y="67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lose/>
                  <a:moveTo>
                    <a:pt x="115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11" y="57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3" y="63"/>
                    <a:pt x="101" y="66"/>
                    <a:pt x="101" y="70"/>
                  </a:cubicBezTo>
                  <a:cubicBezTo>
                    <a:pt x="101" y="73"/>
                    <a:pt x="103" y="77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8" y="82"/>
                    <a:pt x="111" y="83"/>
                    <a:pt x="115" y="83"/>
                  </a:cubicBezTo>
                  <a:cubicBezTo>
                    <a:pt x="118" y="83"/>
                    <a:pt x="122" y="82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6" y="77"/>
                    <a:pt x="128" y="73"/>
                    <a:pt x="128" y="70"/>
                  </a:cubicBezTo>
                  <a:cubicBezTo>
                    <a:pt x="128" y="66"/>
                    <a:pt x="126" y="63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2" y="58"/>
                    <a:pt x="118" y="57"/>
                    <a:pt x="115" y="57"/>
                  </a:cubicBezTo>
                  <a:close/>
                  <a:moveTo>
                    <a:pt x="118" y="66"/>
                  </a:moveTo>
                  <a:cubicBezTo>
                    <a:pt x="118" y="66"/>
                    <a:pt x="118" y="66"/>
                    <a:pt x="118" y="66"/>
                  </a:cubicBezTo>
                  <a:cubicBezTo>
                    <a:pt x="117" y="66"/>
                    <a:pt x="116" y="65"/>
                    <a:pt x="115" y="65"/>
                  </a:cubicBezTo>
                  <a:cubicBezTo>
                    <a:pt x="113" y="65"/>
                    <a:pt x="112" y="66"/>
                    <a:pt x="11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0" y="67"/>
                    <a:pt x="110" y="69"/>
                    <a:pt x="110" y="70"/>
                  </a:cubicBezTo>
                  <a:cubicBezTo>
                    <a:pt x="110" y="71"/>
                    <a:pt x="110" y="72"/>
                    <a:pt x="111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2" y="74"/>
                    <a:pt x="113" y="75"/>
                    <a:pt x="115" y="75"/>
                  </a:cubicBezTo>
                  <a:cubicBezTo>
                    <a:pt x="116" y="75"/>
                    <a:pt x="117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2"/>
                    <a:pt x="119" y="71"/>
                    <a:pt x="119" y="70"/>
                  </a:cubicBezTo>
                  <a:cubicBezTo>
                    <a:pt x="119" y="69"/>
                    <a:pt x="119" y="67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lose/>
                  <a:moveTo>
                    <a:pt x="144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4" y="120"/>
                    <a:pt x="120" y="144"/>
                    <a:pt x="92" y="144"/>
                  </a:cubicBezTo>
                  <a:cubicBezTo>
                    <a:pt x="63" y="144"/>
                    <a:pt x="39" y="121"/>
                    <a:pt x="39" y="92"/>
                  </a:cubicBezTo>
                  <a:cubicBezTo>
                    <a:pt x="39" y="89"/>
                    <a:pt x="37" y="87"/>
                    <a:pt x="35" y="87"/>
                  </a:cubicBezTo>
                  <a:cubicBezTo>
                    <a:pt x="32" y="87"/>
                    <a:pt x="31" y="89"/>
                    <a:pt x="31" y="92"/>
                  </a:cubicBezTo>
                  <a:cubicBezTo>
                    <a:pt x="31" y="125"/>
                    <a:pt x="58" y="153"/>
                    <a:pt x="92" y="153"/>
                  </a:cubicBezTo>
                  <a:cubicBezTo>
                    <a:pt x="125" y="153"/>
                    <a:pt x="153" y="125"/>
                    <a:pt x="153" y="92"/>
                  </a:cubicBezTo>
                  <a:cubicBezTo>
                    <a:pt x="153" y="89"/>
                    <a:pt x="151" y="87"/>
                    <a:pt x="148" y="87"/>
                  </a:cubicBezTo>
                  <a:cubicBezTo>
                    <a:pt x="146" y="87"/>
                    <a:pt x="144" y="89"/>
                    <a:pt x="144" y="92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2" y="14"/>
                  </a:cubicBezTo>
                  <a:cubicBezTo>
                    <a:pt x="70" y="14"/>
                    <a:pt x="51" y="23"/>
                    <a:pt x="37" y="3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51"/>
                    <a:pt x="14" y="70"/>
                    <a:pt x="14" y="92"/>
                  </a:cubicBezTo>
                  <a:cubicBezTo>
                    <a:pt x="14" y="113"/>
                    <a:pt x="23" y="132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51" y="161"/>
                    <a:pt x="70" y="169"/>
                    <a:pt x="92" y="169"/>
                  </a:cubicBezTo>
                  <a:cubicBezTo>
                    <a:pt x="113" y="169"/>
                    <a:pt x="132" y="161"/>
                    <a:pt x="146" y="147"/>
                  </a:cubicBezTo>
                  <a:cubicBezTo>
                    <a:pt x="160" y="132"/>
                    <a:pt x="169" y="113"/>
                    <a:pt x="169" y="92"/>
                  </a:cubicBezTo>
                  <a:cubicBezTo>
                    <a:pt x="169" y="70"/>
                    <a:pt x="161" y="51"/>
                    <a:pt x="147" y="37"/>
                  </a:cubicBezTo>
                  <a:cubicBezTo>
                    <a:pt x="146" y="37"/>
                    <a:pt x="146" y="37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5371" y="4695767"/>
            <a:ext cx="781665" cy="781665"/>
            <a:chOff x="5635371" y="4695767"/>
            <a:chExt cx="781665" cy="781665"/>
          </a:xfrm>
        </p:grpSpPr>
        <p:sp>
          <p:nvSpPr>
            <p:cNvPr id="17" name="矩形 16"/>
            <p:cNvSpPr/>
            <p:nvPr/>
          </p:nvSpPr>
          <p:spPr>
            <a:xfrm>
              <a:off x="5635371" y="4695767"/>
              <a:ext cx="781665" cy="781665"/>
            </a:xfrm>
            <a:prstGeom prst="rect">
              <a:avLst/>
            </a:pr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30"/>
            <p:cNvSpPr>
              <a:spLocks noEditPoints="1"/>
            </p:cNvSpPr>
            <p:nvPr/>
          </p:nvSpPr>
          <p:spPr bwMode="auto">
            <a:xfrm>
              <a:off x="5802719" y="4863115"/>
              <a:ext cx="446968" cy="446968"/>
            </a:xfrm>
            <a:custGeom>
              <a:avLst/>
              <a:gdLst>
                <a:gd name="T0" fmla="*/ 101 w 184"/>
                <a:gd name="T1" fmla="*/ 1 h 184"/>
                <a:gd name="T2" fmla="*/ 109 w 184"/>
                <a:gd name="T3" fmla="*/ 2 h 184"/>
                <a:gd name="T4" fmla="*/ 110 w 184"/>
                <a:gd name="T5" fmla="*/ 16 h 184"/>
                <a:gd name="T6" fmla="*/ 151 w 184"/>
                <a:gd name="T7" fmla="*/ 102 h 184"/>
                <a:gd name="T8" fmla="*/ 177 w 184"/>
                <a:gd name="T9" fmla="*/ 69 h 184"/>
                <a:gd name="T10" fmla="*/ 183 w 184"/>
                <a:gd name="T11" fmla="*/ 83 h 184"/>
                <a:gd name="T12" fmla="*/ 184 w 184"/>
                <a:gd name="T13" fmla="*/ 92 h 184"/>
                <a:gd name="T14" fmla="*/ 156 w 184"/>
                <a:gd name="T15" fmla="*/ 157 h 184"/>
                <a:gd name="T16" fmla="*/ 0 w 184"/>
                <a:gd name="T17" fmla="*/ 92 h 184"/>
                <a:gd name="T18" fmla="*/ 92 w 184"/>
                <a:gd name="T19" fmla="*/ 0 h 184"/>
                <a:gd name="T20" fmla="*/ 150 w 184"/>
                <a:gd name="T21" fmla="*/ 6 h 184"/>
                <a:gd name="T22" fmla="*/ 142 w 184"/>
                <a:gd name="T23" fmla="*/ 6 h 184"/>
                <a:gd name="T24" fmla="*/ 115 w 184"/>
                <a:gd name="T25" fmla="*/ 33 h 184"/>
                <a:gd name="T26" fmla="*/ 115 w 184"/>
                <a:gd name="T27" fmla="*/ 41 h 184"/>
                <a:gd name="T28" fmla="*/ 142 w 184"/>
                <a:gd name="T29" fmla="*/ 68 h 184"/>
                <a:gd name="T30" fmla="*/ 144 w 184"/>
                <a:gd name="T31" fmla="*/ 71 h 184"/>
                <a:gd name="T32" fmla="*/ 156 w 184"/>
                <a:gd name="T33" fmla="*/ 48 h 184"/>
                <a:gd name="T34" fmla="*/ 180 w 184"/>
                <a:gd name="T35" fmla="*/ 39 h 184"/>
                <a:gd name="T36" fmla="*/ 156 w 184"/>
                <a:gd name="T37" fmla="*/ 27 h 184"/>
                <a:gd name="T38" fmla="*/ 149 w 184"/>
                <a:gd name="T39" fmla="*/ 32 h 184"/>
                <a:gd name="T40" fmla="*/ 146 w 184"/>
                <a:gd name="T41" fmla="*/ 22 h 184"/>
                <a:gd name="T42" fmla="*/ 140 w 184"/>
                <a:gd name="T43" fmla="*/ 34 h 184"/>
                <a:gd name="T44" fmla="*/ 140 w 184"/>
                <a:gd name="T45" fmla="*/ 40 h 184"/>
                <a:gd name="T46" fmla="*/ 143 w 184"/>
                <a:gd name="T47" fmla="*/ 43 h 184"/>
                <a:gd name="T48" fmla="*/ 149 w 184"/>
                <a:gd name="T49" fmla="*/ 43 h 184"/>
                <a:gd name="T50" fmla="*/ 161 w 184"/>
                <a:gd name="T51" fmla="*/ 37 h 184"/>
                <a:gd name="T52" fmla="*/ 151 w 184"/>
                <a:gd name="T53" fmla="*/ 34 h 184"/>
                <a:gd name="T54" fmla="*/ 72 w 184"/>
                <a:gd name="T55" fmla="*/ 24 h 184"/>
                <a:gd name="T56" fmla="*/ 80 w 184"/>
                <a:gd name="T57" fmla="*/ 15 h 184"/>
                <a:gd name="T58" fmla="*/ 14 w 184"/>
                <a:gd name="T59" fmla="*/ 92 h 184"/>
                <a:gd name="T60" fmla="*/ 146 w 184"/>
                <a:gd name="T61" fmla="*/ 147 h 184"/>
                <a:gd name="T62" fmla="*/ 169 w 184"/>
                <a:gd name="T63" fmla="*/ 104 h 184"/>
                <a:gd name="T64" fmla="*/ 72 w 184"/>
                <a:gd name="T6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95" y="0"/>
                    <a:pt x="98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4" y="1"/>
                    <a:pt x="107" y="2"/>
                    <a:pt x="109" y="2"/>
                  </a:cubicBezTo>
                  <a:cubicBezTo>
                    <a:pt x="113" y="3"/>
                    <a:pt x="116" y="7"/>
                    <a:pt x="115" y="10"/>
                  </a:cubicBezTo>
                  <a:cubicBezTo>
                    <a:pt x="114" y="13"/>
                    <a:pt x="112" y="15"/>
                    <a:pt x="110" y="16"/>
                  </a:cubicBezTo>
                  <a:cubicBezTo>
                    <a:pt x="99" y="18"/>
                    <a:pt x="89" y="25"/>
                    <a:pt x="83" y="33"/>
                  </a:cubicBezTo>
                  <a:cubicBezTo>
                    <a:pt x="47" y="78"/>
                    <a:pt x="106" y="137"/>
                    <a:pt x="151" y="102"/>
                  </a:cubicBezTo>
                  <a:cubicBezTo>
                    <a:pt x="159" y="95"/>
                    <a:pt x="166" y="85"/>
                    <a:pt x="168" y="75"/>
                  </a:cubicBezTo>
                  <a:cubicBezTo>
                    <a:pt x="169" y="71"/>
                    <a:pt x="173" y="68"/>
                    <a:pt x="177" y="69"/>
                  </a:cubicBezTo>
                  <a:cubicBezTo>
                    <a:pt x="180" y="70"/>
                    <a:pt x="182" y="72"/>
                    <a:pt x="182" y="75"/>
                  </a:cubicBezTo>
                  <a:cubicBezTo>
                    <a:pt x="183" y="78"/>
                    <a:pt x="183" y="81"/>
                    <a:pt x="183" y="83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3" y="87"/>
                    <a:pt x="184" y="90"/>
                    <a:pt x="184" y="92"/>
                  </a:cubicBezTo>
                  <a:cubicBezTo>
                    <a:pt x="184" y="117"/>
                    <a:pt x="173" y="140"/>
                    <a:pt x="157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40" y="174"/>
                    <a:pt x="117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1"/>
                    <a:pt x="67" y="0"/>
                    <a:pt x="92" y="0"/>
                  </a:cubicBezTo>
                  <a:close/>
                  <a:moveTo>
                    <a:pt x="150" y="6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9" y="5"/>
                    <a:pt x="148" y="4"/>
                    <a:pt x="147" y="4"/>
                  </a:cubicBezTo>
                  <a:cubicBezTo>
                    <a:pt x="145" y="3"/>
                    <a:pt x="142" y="4"/>
                    <a:pt x="142" y="6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3" y="34"/>
                    <a:pt x="112" y="35"/>
                    <a:pt x="112" y="36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70"/>
                    <a:pt x="143" y="71"/>
                    <a:pt x="144" y="71"/>
                  </a:cubicBezTo>
                  <a:cubicBezTo>
                    <a:pt x="147" y="72"/>
                    <a:pt x="149" y="71"/>
                    <a:pt x="150" y="6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78" y="41"/>
                    <a:pt x="179" y="40"/>
                    <a:pt x="180" y="39"/>
                  </a:cubicBezTo>
                  <a:cubicBezTo>
                    <a:pt x="180" y="36"/>
                    <a:pt x="179" y="34"/>
                    <a:pt x="177" y="33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0" y="6"/>
                    <a:pt x="150" y="6"/>
                    <a:pt x="150" y="6"/>
                  </a:cubicBezTo>
                  <a:close/>
                  <a:moveTo>
                    <a:pt x="149" y="32"/>
                  </a:moveTo>
                  <a:cubicBezTo>
                    <a:pt x="149" y="32"/>
                    <a:pt x="149" y="32"/>
                    <a:pt x="149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3"/>
                    <a:pt x="141" y="34"/>
                    <a:pt x="140" y="34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1" y="41"/>
                    <a:pt x="142" y="42"/>
                    <a:pt x="143" y="4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1" y="40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0" y="34"/>
                    <a:pt x="149" y="33"/>
                    <a:pt x="149" y="32"/>
                  </a:cubicBez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4" y="21"/>
                    <a:pt x="77" y="18"/>
                    <a:pt x="80" y="15"/>
                  </a:cubicBezTo>
                  <a:cubicBezTo>
                    <a:pt x="64" y="18"/>
                    <a:pt x="49" y="26"/>
                    <a:pt x="37" y="37"/>
                  </a:cubicBezTo>
                  <a:cubicBezTo>
                    <a:pt x="23" y="51"/>
                    <a:pt x="14" y="71"/>
                    <a:pt x="14" y="92"/>
                  </a:cubicBezTo>
                  <a:cubicBezTo>
                    <a:pt x="14" y="135"/>
                    <a:pt x="49" y="170"/>
                    <a:pt x="92" y="170"/>
                  </a:cubicBezTo>
                  <a:cubicBezTo>
                    <a:pt x="113" y="170"/>
                    <a:pt x="133" y="161"/>
                    <a:pt x="146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58" y="136"/>
                    <a:pt x="166" y="121"/>
                    <a:pt x="169" y="104"/>
                  </a:cubicBezTo>
                  <a:cubicBezTo>
                    <a:pt x="166" y="107"/>
                    <a:pt x="163" y="110"/>
                    <a:pt x="160" y="113"/>
                  </a:cubicBezTo>
                  <a:cubicBezTo>
                    <a:pt x="102" y="158"/>
                    <a:pt x="26" y="82"/>
                    <a:pt x="72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556279" y="3766563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556279" y="4790781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83737" y="1285195"/>
            <a:ext cx="2606941" cy="4287609"/>
            <a:chOff x="1006929" y="751325"/>
            <a:chExt cx="10178143" cy="2310901"/>
          </a:xfrm>
        </p:grpSpPr>
        <p:sp>
          <p:nvSpPr>
            <p:cNvPr id="7" name="矩形 6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92530" y="1285195"/>
            <a:ext cx="2606941" cy="4287609"/>
            <a:chOff x="1006929" y="751325"/>
            <a:chExt cx="10178143" cy="2310901"/>
          </a:xfrm>
        </p:grpSpPr>
        <p:sp>
          <p:nvSpPr>
            <p:cNvPr id="10" name="矩形 9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01323" y="1285195"/>
            <a:ext cx="2606941" cy="4287609"/>
            <a:chOff x="1006929" y="751325"/>
            <a:chExt cx="10178143" cy="2310901"/>
          </a:xfrm>
        </p:grpSpPr>
        <p:sp>
          <p:nvSpPr>
            <p:cNvPr id="13" name="矩形 12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076267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01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08120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02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55383" y="1556501"/>
            <a:ext cx="8988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03</a:t>
            </a:r>
            <a:endParaRPr lang="zh-CN" altLang="en-US" sz="44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87567" y="2418911"/>
            <a:ext cx="1599279" cy="1599279"/>
            <a:chOff x="1687567" y="2418911"/>
            <a:chExt cx="1599279" cy="1599279"/>
          </a:xfrm>
        </p:grpSpPr>
        <p:sp>
          <p:nvSpPr>
            <p:cNvPr id="19" name="椭圆 18"/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05153" y="2418911"/>
            <a:ext cx="1599279" cy="1599279"/>
            <a:chOff x="8905153" y="2418911"/>
            <a:chExt cx="1599279" cy="1599279"/>
          </a:xfrm>
        </p:grpSpPr>
        <p:sp>
          <p:nvSpPr>
            <p:cNvPr id="21" name="椭圆 20"/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96360" y="2418911"/>
            <a:ext cx="1599279" cy="1599279"/>
            <a:chOff x="5296360" y="2418911"/>
            <a:chExt cx="1599279" cy="1599279"/>
          </a:xfrm>
        </p:grpSpPr>
        <p:sp>
          <p:nvSpPr>
            <p:cNvPr id="20" name="椭圆 19"/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31"/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23339" y="4111251"/>
            <a:ext cx="2327733" cy="1376552"/>
            <a:chOff x="4608063" y="4680426"/>
            <a:chExt cx="2327733" cy="1376552"/>
          </a:xfrm>
        </p:grpSpPr>
        <p:sp>
          <p:nvSpPr>
            <p:cNvPr id="29" name="文本框 28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93663" y="4111251"/>
            <a:ext cx="2327733" cy="1376552"/>
            <a:chOff x="4608063" y="4680426"/>
            <a:chExt cx="2327733" cy="1376552"/>
          </a:xfrm>
        </p:grpSpPr>
        <p:sp>
          <p:nvSpPr>
            <p:cNvPr id="33" name="文本框 32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40925" y="4111251"/>
            <a:ext cx="2327733" cy="1376552"/>
            <a:chOff x="4608063" y="4680426"/>
            <a:chExt cx="2327733" cy="1376552"/>
          </a:xfrm>
        </p:grpSpPr>
        <p:sp>
          <p:nvSpPr>
            <p:cNvPr id="36" name="文本框 35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006A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0" y="1430594"/>
            <a:ext cx="4844807" cy="4557252"/>
            <a:chOff x="6096000" y="1630907"/>
            <a:chExt cx="4176251" cy="3928377"/>
          </a:xfrm>
        </p:grpSpPr>
        <p:sp>
          <p:nvSpPr>
            <p:cNvPr id="12" name="椭圆 11"/>
            <p:cNvSpPr/>
            <p:nvPr/>
          </p:nvSpPr>
          <p:spPr>
            <a:xfrm>
              <a:off x="6791632" y="1940706"/>
              <a:ext cx="3480619" cy="3480619"/>
            </a:xfrm>
            <a:prstGeom prst="ellipse">
              <a:avLst/>
            </a:prstGeom>
            <a:noFill/>
            <a:ln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096000" y="1630907"/>
              <a:ext cx="2428568" cy="3928377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5626" y="2064774"/>
            <a:ext cx="3480619" cy="3480619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806677" y="2735825"/>
            <a:ext cx="2138516" cy="2138516"/>
            <a:chOff x="1806677" y="2735825"/>
            <a:chExt cx="2138516" cy="2138516"/>
          </a:xfrm>
        </p:grpSpPr>
        <p:sp>
          <p:nvSpPr>
            <p:cNvPr id="7" name="椭圆 6"/>
            <p:cNvSpPr/>
            <p:nvPr/>
          </p:nvSpPr>
          <p:spPr>
            <a:xfrm>
              <a:off x="1806677" y="2735825"/>
              <a:ext cx="2138516" cy="2138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5"/>
            <p:cNvSpPr>
              <a:spLocks noEditPoints="1"/>
            </p:cNvSpPr>
            <p:nvPr/>
          </p:nvSpPr>
          <p:spPr bwMode="auto">
            <a:xfrm>
              <a:off x="2411322" y="3390671"/>
              <a:ext cx="929226" cy="828825"/>
            </a:xfrm>
            <a:custGeom>
              <a:avLst/>
              <a:gdLst>
                <a:gd name="T0" fmla="*/ 7 w 184"/>
                <a:gd name="T1" fmla="*/ 164 h 164"/>
                <a:gd name="T2" fmla="*/ 0 w 184"/>
                <a:gd name="T3" fmla="*/ 157 h 164"/>
                <a:gd name="T4" fmla="*/ 7 w 184"/>
                <a:gd name="T5" fmla="*/ 150 h 164"/>
                <a:gd name="T6" fmla="*/ 177 w 184"/>
                <a:gd name="T7" fmla="*/ 150 h 164"/>
                <a:gd name="T8" fmla="*/ 184 w 184"/>
                <a:gd name="T9" fmla="*/ 157 h 164"/>
                <a:gd name="T10" fmla="*/ 177 w 184"/>
                <a:gd name="T11" fmla="*/ 164 h 164"/>
                <a:gd name="T12" fmla="*/ 7 w 184"/>
                <a:gd name="T13" fmla="*/ 164 h 164"/>
                <a:gd name="T14" fmla="*/ 21 w 184"/>
                <a:gd name="T15" fmla="*/ 44 h 164"/>
                <a:gd name="T16" fmla="*/ 21 w 184"/>
                <a:gd name="T17" fmla="*/ 44 h 164"/>
                <a:gd name="T18" fmla="*/ 28 w 184"/>
                <a:gd name="T19" fmla="*/ 37 h 164"/>
                <a:gd name="T20" fmla="*/ 35 w 184"/>
                <a:gd name="T21" fmla="*/ 44 h 164"/>
                <a:gd name="T22" fmla="*/ 35 w 184"/>
                <a:gd name="T23" fmla="*/ 136 h 164"/>
                <a:gd name="T24" fmla="*/ 28 w 184"/>
                <a:gd name="T25" fmla="*/ 143 h 164"/>
                <a:gd name="T26" fmla="*/ 21 w 184"/>
                <a:gd name="T27" fmla="*/ 136 h 164"/>
                <a:gd name="T28" fmla="*/ 21 w 184"/>
                <a:gd name="T29" fmla="*/ 44 h 164"/>
                <a:gd name="T30" fmla="*/ 149 w 184"/>
                <a:gd name="T31" fmla="*/ 29 h 164"/>
                <a:gd name="T32" fmla="*/ 149 w 184"/>
                <a:gd name="T33" fmla="*/ 29 h 164"/>
                <a:gd name="T34" fmla="*/ 157 w 184"/>
                <a:gd name="T35" fmla="*/ 22 h 164"/>
                <a:gd name="T36" fmla="*/ 163 w 184"/>
                <a:gd name="T37" fmla="*/ 29 h 164"/>
                <a:gd name="T38" fmla="*/ 163 w 184"/>
                <a:gd name="T39" fmla="*/ 136 h 164"/>
                <a:gd name="T40" fmla="*/ 157 w 184"/>
                <a:gd name="T41" fmla="*/ 143 h 164"/>
                <a:gd name="T42" fmla="*/ 149 w 184"/>
                <a:gd name="T43" fmla="*/ 136 h 164"/>
                <a:gd name="T44" fmla="*/ 149 w 184"/>
                <a:gd name="T45" fmla="*/ 29 h 164"/>
                <a:gd name="T46" fmla="*/ 117 w 184"/>
                <a:gd name="T47" fmla="*/ 7 h 164"/>
                <a:gd name="T48" fmla="*/ 117 w 184"/>
                <a:gd name="T49" fmla="*/ 7 h 164"/>
                <a:gd name="T50" fmla="*/ 124 w 184"/>
                <a:gd name="T51" fmla="*/ 0 h 164"/>
                <a:gd name="T52" fmla="*/ 131 w 184"/>
                <a:gd name="T53" fmla="*/ 7 h 164"/>
                <a:gd name="T54" fmla="*/ 131 w 184"/>
                <a:gd name="T55" fmla="*/ 136 h 164"/>
                <a:gd name="T56" fmla="*/ 124 w 184"/>
                <a:gd name="T57" fmla="*/ 143 h 164"/>
                <a:gd name="T58" fmla="*/ 117 w 184"/>
                <a:gd name="T59" fmla="*/ 136 h 164"/>
                <a:gd name="T60" fmla="*/ 117 w 184"/>
                <a:gd name="T61" fmla="*/ 7 h 164"/>
                <a:gd name="T62" fmla="*/ 85 w 184"/>
                <a:gd name="T63" fmla="*/ 55 h 164"/>
                <a:gd name="T64" fmla="*/ 85 w 184"/>
                <a:gd name="T65" fmla="*/ 55 h 164"/>
                <a:gd name="T66" fmla="*/ 92 w 184"/>
                <a:gd name="T67" fmla="*/ 48 h 164"/>
                <a:gd name="T68" fmla="*/ 99 w 184"/>
                <a:gd name="T69" fmla="*/ 55 h 164"/>
                <a:gd name="T70" fmla="*/ 99 w 184"/>
                <a:gd name="T71" fmla="*/ 136 h 164"/>
                <a:gd name="T72" fmla="*/ 92 w 184"/>
                <a:gd name="T73" fmla="*/ 143 h 164"/>
                <a:gd name="T74" fmla="*/ 85 w 184"/>
                <a:gd name="T75" fmla="*/ 136 h 164"/>
                <a:gd name="T76" fmla="*/ 85 w 184"/>
                <a:gd name="T77" fmla="*/ 55 h 164"/>
                <a:gd name="T78" fmla="*/ 53 w 184"/>
                <a:gd name="T79" fmla="*/ 87 h 164"/>
                <a:gd name="T80" fmla="*/ 53 w 184"/>
                <a:gd name="T81" fmla="*/ 87 h 164"/>
                <a:gd name="T82" fmla="*/ 60 w 184"/>
                <a:gd name="T83" fmla="*/ 80 h 164"/>
                <a:gd name="T84" fmla="*/ 67 w 184"/>
                <a:gd name="T85" fmla="*/ 87 h 164"/>
                <a:gd name="T86" fmla="*/ 67 w 184"/>
                <a:gd name="T87" fmla="*/ 136 h 164"/>
                <a:gd name="T88" fmla="*/ 60 w 184"/>
                <a:gd name="T89" fmla="*/ 143 h 164"/>
                <a:gd name="T90" fmla="*/ 53 w 184"/>
                <a:gd name="T91" fmla="*/ 136 h 164"/>
                <a:gd name="T92" fmla="*/ 53 w 184"/>
                <a:gd name="T93" fmla="*/ 8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4">
                  <a:moveTo>
                    <a:pt x="7" y="164"/>
                  </a:moveTo>
                  <a:cubicBezTo>
                    <a:pt x="4" y="164"/>
                    <a:pt x="0" y="161"/>
                    <a:pt x="0" y="157"/>
                  </a:cubicBezTo>
                  <a:cubicBezTo>
                    <a:pt x="0" y="153"/>
                    <a:pt x="4" y="150"/>
                    <a:pt x="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1" y="150"/>
                    <a:pt x="184" y="153"/>
                    <a:pt x="184" y="157"/>
                  </a:cubicBezTo>
                  <a:cubicBezTo>
                    <a:pt x="184" y="161"/>
                    <a:pt x="181" y="164"/>
                    <a:pt x="177" y="164"/>
                  </a:cubicBezTo>
                  <a:cubicBezTo>
                    <a:pt x="7" y="164"/>
                    <a:pt x="7" y="164"/>
                    <a:pt x="7" y="16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4" y="37"/>
                    <a:pt x="28" y="37"/>
                  </a:cubicBezTo>
                  <a:cubicBezTo>
                    <a:pt x="32" y="37"/>
                    <a:pt x="35" y="40"/>
                    <a:pt x="35" y="44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9"/>
                    <a:pt x="32" y="143"/>
                    <a:pt x="28" y="143"/>
                  </a:cubicBezTo>
                  <a:cubicBezTo>
                    <a:pt x="24" y="143"/>
                    <a:pt x="21" y="139"/>
                    <a:pt x="21" y="136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49" y="29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5"/>
                    <a:pt x="153" y="22"/>
                    <a:pt x="157" y="22"/>
                  </a:cubicBezTo>
                  <a:cubicBezTo>
                    <a:pt x="160" y="22"/>
                    <a:pt x="163" y="25"/>
                    <a:pt x="163" y="29"/>
                  </a:cubicBezTo>
                  <a:cubicBezTo>
                    <a:pt x="163" y="136"/>
                    <a:pt x="163" y="136"/>
                    <a:pt x="163" y="136"/>
                  </a:cubicBezTo>
                  <a:cubicBezTo>
                    <a:pt x="163" y="139"/>
                    <a:pt x="160" y="143"/>
                    <a:pt x="157" y="143"/>
                  </a:cubicBezTo>
                  <a:cubicBezTo>
                    <a:pt x="153" y="143"/>
                    <a:pt x="149" y="139"/>
                    <a:pt x="149" y="136"/>
                  </a:cubicBezTo>
                  <a:cubicBezTo>
                    <a:pt x="149" y="29"/>
                    <a:pt x="149" y="29"/>
                    <a:pt x="149" y="29"/>
                  </a:cubicBezTo>
                  <a:close/>
                  <a:moveTo>
                    <a:pt x="117" y="7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17" y="3"/>
                    <a:pt x="120" y="0"/>
                    <a:pt x="124" y="0"/>
                  </a:cubicBezTo>
                  <a:cubicBezTo>
                    <a:pt x="128" y="0"/>
                    <a:pt x="131" y="3"/>
                    <a:pt x="131" y="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9"/>
                    <a:pt x="128" y="143"/>
                    <a:pt x="124" y="143"/>
                  </a:cubicBezTo>
                  <a:cubicBezTo>
                    <a:pt x="120" y="143"/>
                    <a:pt x="117" y="139"/>
                    <a:pt x="117" y="136"/>
                  </a:cubicBezTo>
                  <a:cubicBezTo>
                    <a:pt x="117" y="7"/>
                    <a:pt x="117" y="7"/>
                    <a:pt x="117" y="7"/>
                  </a:cubicBezTo>
                  <a:close/>
                  <a:moveTo>
                    <a:pt x="85" y="55"/>
                  </a:moveTo>
                  <a:cubicBezTo>
                    <a:pt x="85" y="55"/>
                    <a:pt x="85" y="55"/>
                    <a:pt x="85" y="55"/>
                  </a:cubicBezTo>
                  <a:cubicBezTo>
                    <a:pt x="85" y="51"/>
                    <a:pt x="88" y="48"/>
                    <a:pt x="92" y="48"/>
                  </a:cubicBezTo>
                  <a:cubicBezTo>
                    <a:pt x="96" y="48"/>
                    <a:pt x="99" y="51"/>
                    <a:pt x="99" y="55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9"/>
                    <a:pt x="96" y="143"/>
                    <a:pt x="92" y="143"/>
                  </a:cubicBezTo>
                  <a:cubicBezTo>
                    <a:pt x="88" y="143"/>
                    <a:pt x="85" y="139"/>
                    <a:pt x="85" y="136"/>
                  </a:cubicBezTo>
                  <a:cubicBezTo>
                    <a:pt x="85" y="55"/>
                    <a:pt x="85" y="55"/>
                    <a:pt x="85" y="55"/>
                  </a:cubicBezTo>
                  <a:close/>
                  <a:moveTo>
                    <a:pt x="53" y="87"/>
                  </a:moveTo>
                  <a:cubicBezTo>
                    <a:pt x="53" y="87"/>
                    <a:pt x="53" y="87"/>
                    <a:pt x="53" y="87"/>
                  </a:cubicBezTo>
                  <a:cubicBezTo>
                    <a:pt x="53" y="83"/>
                    <a:pt x="56" y="80"/>
                    <a:pt x="60" y="80"/>
                  </a:cubicBezTo>
                  <a:cubicBezTo>
                    <a:pt x="64" y="80"/>
                    <a:pt x="67" y="83"/>
                    <a:pt x="67" y="87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67" y="139"/>
                    <a:pt x="64" y="143"/>
                    <a:pt x="60" y="143"/>
                  </a:cubicBezTo>
                  <a:cubicBezTo>
                    <a:pt x="56" y="143"/>
                    <a:pt x="53" y="139"/>
                    <a:pt x="53" y="136"/>
                  </a:cubicBezTo>
                  <a:cubicBezTo>
                    <a:pt x="53" y="87"/>
                    <a:pt x="53" y="87"/>
                    <a:pt x="53" y="87"/>
                  </a:cubicBezTo>
                  <a:close/>
                </a:path>
              </a:pathLst>
            </a:custGeom>
            <a:solidFill>
              <a:srgbClr val="006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3777529" y="2003392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735105" y="5518933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562862" y="2892864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557580" y="4597390"/>
            <a:ext cx="167664" cy="167664"/>
          </a:xfrm>
          <a:prstGeom prst="ellipse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255530" y="1789987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255530" y="5331937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4807" y="2707174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44807" y="4414750"/>
            <a:ext cx="7336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贰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1699" y="3890207"/>
            <a:ext cx="3068602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l="30648" t="20000" r="27546" b="34409"/>
          <a:stretch>
            <a:fillRect/>
          </a:stretch>
        </p:blipFill>
        <p:spPr>
          <a:xfrm>
            <a:off x="491533" y="1757648"/>
            <a:ext cx="3095436" cy="2180174"/>
          </a:xfrm>
          <a:custGeom>
            <a:avLst/>
            <a:gdLst>
              <a:gd name="connsiteX0" fmla="*/ 0 w 4439265"/>
              <a:gd name="connsiteY0" fmla="*/ 0 h 3126658"/>
              <a:gd name="connsiteX1" fmla="*/ 4439265 w 4439265"/>
              <a:gd name="connsiteY1" fmla="*/ 0 h 3126658"/>
              <a:gd name="connsiteX2" fmla="*/ 4439265 w 4439265"/>
              <a:gd name="connsiteY2" fmla="*/ 3126658 h 3126658"/>
              <a:gd name="connsiteX3" fmla="*/ 0 w 4439265"/>
              <a:gd name="connsiteY3" fmla="*/ 3126658 h 312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9265" h="3126658">
                <a:moveTo>
                  <a:pt x="0" y="0"/>
                </a:moveTo>
                <a:lnTo>
                  <a:pt x="4439265" y="0"/>
                </a:lnTo>
                <a:lnTo>
                  <a:pt x="4439265" y="3126658"/>
                </a:lnTo>
                <a:lnTo>
                  <a:pt x="0" y="3126658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3731341" y="1757648"/>
            <a:ext cx="2418736" cy="2158181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94449" y="1757648"/>
            <a:ext cx="2687319" cy="21529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126140" y="1757648"/>
            <a:ext cx="2418736" cy="2158181"/>
          </a:xfrm>
          <a:prstGeom prst="rect">
            <a:avLst/>
          </a:pr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1533" y="4063184"/>
            <a:ext cx="5658544" cy="1526458"/>
          </a:xfrm>
          <a:prstGeom prst="rect">
            <a:avLst/>
          </a:pr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/>
          <a:srcRect t="56445"/>
          <a:stretch>
            <a:fillRect/>
          </a:stretch>
        </p:blipFill>
        <p:spPr>
          <a:xfrm>
            <a:off x="6294448" y="4063184"/>
            <a:ext cx="5250427" cy="1526458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822344" y="2186609"/>
            <a:ext cx="2327733" cy="1376552"/>
            <a:chOff x="4608063" y="4680426"/>
            <a:chExt cx="2327733" cy="1376552"/>
          </a:xfrm>
        </p:grpSpPr>
        <p:sp>
          <p:nvSpPr>
            <p:cNvPr id="15" name="文本框 14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171641" y="2186609"/>
            <a:ext cx="2327733" cy="1376552"/>
            <a:chOff x="4608063" y="4680426"/>
            <a:chExt cx="2327733" cy="1376552"/>
          </a:xfrm>
        </p:grpSpPr>
        <p:sp>
          <p:nvSpPr>
            <p:cNvPr id="18" name="文本框 17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小清新风格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2624120" y="4295871"/>
            <a:ext cx="1393371" cy="4354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细黑" panose="02010600040101010101" pitchFamily="2" charset="-122"/>
                <a:ea typeface="华文细黑" panose="02010600040101010101" pitchFamily="2" charset="-122"/>
              </a:rPr>
              <a:t>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77547" y="4885794"/>
            <a:ext cx="508651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</a:t>
            </a:r>
            <a:r>
              <a:rPr lang="en-US" altLang="zh-CN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focusing onthe production of</a:t>
            </a:r>
            <a:r>
              <a:rPr lang="zh-CN" altLang="en-US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，</a:t>
            </a:r>
            <a:r>
              <a:rPr lang="en-US" altLang="zh-CN" sz="1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focusing</a:t>
            </a:r>
            <a:endParaRPr lang="zh-CN" altLang="en-US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394723" y="2072621"/>
            <a:ext cx="899651" cy="899651"/>
            <a:chOff x="9394723" y="2072621"/>
            <a:chExt cx="899651" cy="899651"/>
          </a:xfrm>
        </p:grpSpPr>
        <p:sp>
          <p:nvSpPr>
            <p:cNvPr id="8" name="椭圆 7"/>
            <p:cNvSpPr/>
            <p:nvPr/>
          </p:nvSpPr>
          <p:spPr>
            <a:xfrm>
              <a:off x="9394723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9631214" y="2314222"/>
              <a:ext cx="426668" cy="416449"/>
            </a:xfrm>
            <a:custGeom>
              <a:avLst/>
              <a:gdLst>
                <a:gd name="T0" fmla="*/ 7 w 183"/>
                <a:gd name="T1" fmla="*/ 37 h 178"/>
                <a:gd name="T2" fmla="*/ 17 w 183"/>
                <a:gd name="T3" fmla="*/ 8 h 178"/>
                <a:gd name="T4" fmla="*/ 23 w 183"/>
                <a:gd name="T5" fmla="*/ 2 h 178"/>
                <a:gd name="T6" fmla="*/ 84 w 183"/>
                <a:gd name="T7" fmla="*/ 2 h 178"/>
                <a:gd name="T8" fmla="*/ 90 w 183"/>
                <a:gd name="T9" fmla="*/ 8 h 178"/>
                <a:gd name="T10" fmla="*/ 176 w 183"/>
                <a:gd name="T11" fmla="*/ 37 h 178"/>
                <a:gd name="T12" fmla="*/ 183 w 183"/>
                <a:gd name="T13" fmla="*/ 44 h 178"/>
                <a:gd name="T14" fmla="*/ 176 w 183"/>
                <a:gd name="T15" fmla="*/ 178 h 178"/>
                <a:gd name="T16" fmla="*/ 7 w 183"/>
                <a:gd name="T17" fmla="*/ 178 h 178"/>
                <a:gd name="T18" fmla="*/ 0 w 183"/>
                <a:gd name="T19" fmla="*/ 171 h 178"/>
                <a:gd name="T20" fmla="*/ 7 w 183"/>
                <a:gd name="T21" fmla="*/ 37 h 178"/>
                <a:gd name="T22" fmla="*/ 148 w 183"/>
                <a:gd name="T23" fmla="*/ 78 h 178"/>
                <a:gd name="T24" fmla="*/ 148 w 183"/>
                <a:gd name="T25" fmla="*/ 92 h 178"/>
                <a:gd name="T26" fmla="*/ 148 w 183"/>
                <a:gd name="T27" fmla="*/ 78 h 178"/>
                <a:gd name="T28" fmla="*/ 148 w 183"/>
                <a:gd name="T29" fmla="*/ 103 h 178"/>
                <a:gd name="T30" fmla="*/ 148 w 183"/>
                <a:gd name="T31" fmla="*/ 117 h 178"/>
                <a:gd name="T32" fmla="*/ 148 w 183"/>
                <a:gd name="T33" fmla="*/ 103 h 178"/>
                <a:gd name="T34" fmla="*/ 148 w 183"/>
                <a:gd name="T35" fmla="*/ 128 h 178"/>
                <a:gd name="T36" fmla="*/ 158 w 183"/>
                <a:gd name="T37" fmla="*/ 132 h 178"/>
                <a:gd name="T38" fmla="*/ 158 w 183"/>
                <a:gd name="T39" fmla="*/ 150 h 178"/>
                <a:gd name="T40" fmla="*/ 148 w 183"/>
                <a:gd name="T41" fmla="*/ 154 h 178"/>
                <a:gd name="T42" fmla="*/ 139 w 183"/>
                <a:gd name="T43" fmla="*/ 150 h 178"/>
                <a:gd name="T44" fmla="*/ 139 w 183"/>
                <a:gd name="T45" fmla="*/ 132 h 178"/>
                <a:gd name="T46" fmla="*/ 152 w 183"/>
                <a:gd name="T47" fmla="*/ 138 h 178"/>
                <a:gd name="T48" fmla="*/ 148 w 183"/>
                <a:gd name="T49" fmla="*/ 136 h 178"/>
                <a:gd name="T50" fmla="*/ 145 w 183"/>
                <a:gd name="T51" fmla="*/ 138 h 178"/>
                <a:gd name="T52" fmla="*/ 145 w 183"/>
                <a:gd name="T53" fmla="*/ 144 h 178"/>
                <a:gd name="T54" fmla="*/ 148 w 183"/>
                <a:gd name="T55" fmla="*/ 146 h 178"/>
                <a:gd name="T56" fmla="*/ 152 w 183"/>
                <a:gd name="T57" fmla="*/ 144 h 178"/>
                <a:gd name="T58" fmla="*/ 152 w 183"/>
                <a:gd name="T59" fmla="*/ 138 h 178"/>
                <a:gd name="T60" fmla="*/ 37 w 183"/>
                <a:gd name="T61" fmla="*/ 57 h 178"/>
                <a:gd name="T62" fmla="*/ 117 w 183"/>
                <a:gd name="T63" fmla="*/ 57 h 178"/>
                <a:gd name="T64" fmla="*/ 128 w 183"/>
                <a:gd name="T65" fmla="*/ 61 h 178"/>
                <a:gd name="T66" fmla="*/ 128 w 183"/>
                <a:gd name="T67" fmla="*/ 61 h 178"/>
                <a:gd name="T68" fmla="*/ 132 w 183"/>
                <a:gd name="T69" fmla="*/ 142 h 178"/>
                <a:gd name="T70" fmla="*/ 117 w 183"/>
                <a:gd name="T71" fmla="*/ 157 h 178"/>
                <a:gd name="T72" fmla="*/ 26 w 183"/>
                <a:gd name="T73" fmla="*/ 153 h 178"/>
                <a:gd name="T74" fmla="*/ 26 w 183"/>
                <a:gd name="T75" fmla="*/ 153 h 178"/>
                <a:gd name="T76" fmla="*/ 22 w 183"/>
                <a:gd name="T77" fmla="*/ 142 h 178"/>
                <a:gd name="T78" fmla="*/ 26 w 183"/>
                <a:gd name="T79" fmla="*/ 61 h 178"/>
                <a:gd name="T80" fmla="*/ 26 w 183"/>
                <a:gd name="T81" fmla="*/ 61 h 178"/>
                <a:gd name="T82" fmla="*/ 117 w 183"/>
                <a:gd name="T83" fmla="*/ 65 h 178"/>
                <a:gd name="T84" fmla="*/ 37 w 183"/>
                <a:gd name="T85" fmla="*/ 65 h 178"/>
                <a:gd name="T86" fmla="*/ 32 w 183"/>
                <a:gd name="T87" fmla="*/ 67 h 178"/>
                <a:gd name="T88" fmla="*/ 30 w 183"/>
                <a:gd name="T89" fmla="*/ 142 h 178"/>
                <a:gd name="T90" fmla="*/ 32 w 183"/>
                <a:gd name="T91" fmla="*/ 147 h 178"/>
                <a:gd name="T92" fmla="*/ 117 w 183"/>
                <a:gd name="T93" fmla="*/ 149 h 178"/>
                <a:gd name="T94" fmla="*/ 124 w 183"/>
                <a:gd name="T95" fmla="*/ 142 h 178"/>
                <a:gd name="T96" fmla="*/ 122 w 183"/>
                <a:gd name="T97" fmla="*/ 67 h 178"/>
                <a:gd name="T98" fmla="*/ 117 w 183"/>
                <a:gd name="T99" fmla="*/ 65 h 178"/>
                <a:gd name="T100" fmla="*/ 26 w 183"/>
                <a:gd name="T101" fmla="*/ 61 h 178"/>
                <a:gd name="T102" fmla="*/ 26 w 183"/>
                <a:gd name="T103" fmla="*/ 61 h 178"/>
                <a:gd name="T104" fmla="*/ 169 w 183"/>
                <a:gd name="T105" fmla="*/ 51 h 178"/>
                <a:gd name="T106" fmla="*/ 14 w 183"/>
                <a:gd name="T107" fmla="*/ 164 h 178"/>
                <a:gd name="T108" fmla="*/ 169 w 183"/>
                <a:gd name="T109" fmla="*/ 5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8"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5" y="6"/>
                    <a:pt x="15" y="4"/>
                    <a:pt x="17" y="2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0"/>
                    <a:pt x="88" y="0"/>
                    <a:pt x="90" y="2"/>
                  </a:cubicBezTo>
                  <a:cubicBezTo>
                    <a:pt x="92" y="4"/>
                    <a:pt x="92" y="6"/>
                    <a:pt x="90" y="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7"/>
                    <a:pt x="183" y="40"/>
                    <a:pt x="183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3" y="175"/>
                    <a:pt x="180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0"/>
                    <a:pt x="3" y="37"/>
                    <a:pt x="7" y="37"/>
                  </a:cubicBezTo>
                  <a:close/>
                  <a:moveTo>
                    <a:pt x="148" y="78"/>
                  </a:moveTo>
                  <a:cubicBezTo>
                    <a:pt x="148" y="78"/>
                    <a:pt x="148" y="78"/>
                    <a:pt x="148" y="78"/>
                  </a:cubicBezTo>
                  <a:cubicBezTo>
                    <a:pt x="152" y="78"/>
                    <a:pt x="155" y="81"/>
                    <a:pt x="155" y="85"/>
                  </a:cubicBezTo>
                  <a:cubicBezTo>
                    <a:pt x="155" y="89"/>
                    <a:pt x="152" y="92"/>
                    <a:pt x="148" y="92"/>
                  </a:cubicBezTo>
                  <a:cubicBezTo>
                    <a:pt x="144" y="92"/>
                    <a:pt x="141" y="89"/>
                    <a:pt x="141" y="85"/>
                  </a:cubicBezTo>
                  <a:cubicBezTo>
                    <a:pt x="141" y="81"/>
                    <a:pt x="144" y="78"/>
                    <a:pt x="148" y="78"/>
                  </a:cubicBezTo>
                  <a:close/>
                  <a:moveTo>
                    <a:pt x="148" y="103"/>
                  </a:moveTo>
                  <a:cubicBezTo>
                    <a:pt x="148" y="103"/>
                    <a:pt x="148" y="103"/>
                    <a:pt x="148" y="103"/>
                  </a:cubicBezTo>
                  <a:cubicBezTo>
                    <a:pt x="152" y="103"/>
                    <a:pt x="155" y="106"/>
                    <a:pt x="155" y="110"/>
                  </a:cubicBezTo>
                  <a:cubicBezTo>
                    <a:pt x="155" y="114"/>
                    <a:pt x="152" y="117"/>
                    <a:pt x="148" y="117"/>
                  </a:cubicBezTo>
                  <a:cubicBezTo>
                    <a:pt x="144" y="117"/>
                    <a:pt x="141" y="114"/>
                    <a:pt x="141" y="110"/>
                  </a:cubicBezTo>
                  <a:cubicBezTo>
                    <a:pt x="141" y="106"/>
                    <a:pt x="144" y="103"/>
                    <a:pt x="148" y="103"/>
                  </a:cubicBezTo>
                  <a:close/>
                  <a:moveTo>
                    <a:pt x="148" y="128"/>
                  </a:moveTo>
                  <a:cubicBezTo>
                    <a:pt x="148" y="128"/>
                    <a:pt x="148" y="128"/>
                    <a:pt x="148" y="128"/>
                  </a:cubicBezTo>
                  <a:cubicBezTo>
                    <a:pt x="152" y="128"/>
                    <a:pt x="155" y="130"/>
                    <a:pt x="158" y="13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60" y="134"/>
                    <a:pt x="161" y="138"/>
                    <a:pt x="161" y="141"/>
                  </a:cubicBezTo>
                  <a:cubicBezTo>
                    <a:pt x="161" y="145"/>
                    <a:pt x="160" y="148"/>
                    <a:pt x="158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5" y="153"/>
                    <a:pt x="152" y="154"/>
                    <a:pt x="148" y="154"/>
                  </a:cubicBezTo>
                  <a:cubicBezTo>
                    <a:pt x="145" y="154"/>
                    <a:pt x="141" y="153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7" y="148"/>
                    <a:pt x="135" y="145"/>
                    <a:pt x="135" y="141"/>
                  </a:cubicBezTo>
                  <a:cubicBezTo>
                    <a:pt x="135" y="138"/>
                    <a:pt x="137" y="134"/>
                    <a:pt x="139" y="132"/>
                  </a:cubicBezTo>
                  <a:cubicBezTo>
                    <a:pt x="141" y="130"/>
                    <a:pt x="145" y="128"/>
                    <a:pt x="148" y="128"/>
                  </a:cubicBezTo>
                  <a:close/>
                  <a:moveTo>
                    <a:pt x="152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1" y="137"/>
                    <a:pt x="150" y="136"/>
                    <a:pt x="148" y="136"/>
                  </a:cubicBezTo>
                  <a:cubicBezTo>
                    <a:pt x="147" y="136"/>
                    <a:pt x="146" y="137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4" y="139"/>
                    <a:pt x="144" y="140"/>
                    <a:pt x="144" y="141"/>
                  </a:cubicBezTo>
                  <a:cubicBezTo>
                    <a:pt x="144" y="142"/>
                    <a:pt x="144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5"/>
                    <a:pt x="147" y="146"/>
                    <a:pt x="148" y="146"/>
                  </a:cubicBezTo>
                  <a:cubicBezTo>
                    <a:pt x="150" y="146"/>
                    <a:pt x="151" y="145"/>
                    <a:pt x="152" y="145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3" y="144"/>
                    <a:pt x="153" y="142"/>
                    <a:pt x="153" y="141"/>
                  </a:cubicBezTo>
                  <a:cubicBezTo>
                    <a:pt x="153" y="140"/>
                    <a:pt x="153" y="139"/>
                    <a:pt x="152" y="138"/>
                  </a:cubicBezTo>
                  <a:cubicBezTo>
                    <a:pt x="152" y="138"/>
                    <a:pt x="152" y="138"/>
                    <a:pt x="152" y="138"/>
                  </a:cubicBezTo>
                  <a:close/>
                  <a:moveTo>
                    <a:pt x="37" y="57"/>
                  </a:moveTo>
                  <a:cubicBezTo>
                    <a:pt x="37" y="57"/>
                    <a:pt x="37" y="57"/>
                    <a:pt x="3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1" y="57"/>
                    <a:pt x="125" y="59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4"/>
                    <a:pt x="132" y="68"/>
                    <a:pt x="132" y="7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7"/>
                    <a:pt x="131" y="150"/>
                    <a:pt x="128" y="153"/>
                  </a:cubicBezTo>
                  <a:cubicBezTo>
                    <a:pt x="125" y="156"/>
                    <a:pt x="121" y="157"/>
                    <a:pt x="11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29" y="156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3" y="150"/>
                    <a:pt x="22" y="147"/>
                    <a:pt x="22" y="14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68"/>
                    <a:pt x="23" y="64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9" y="59"/>
                    <a:pt x="33" y="57"/>
                    <a:pt x="37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" y="65"/>
                    <a:pt x="33" y="66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8"/>
                    <a:pt x="30" y="70"/>
                    <a:pt x="30" y="7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4"/>
                    <a:pt x="31" y="146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3" y="148"/>
                    <a:pt x="35" y="149"/>
                    <a:pt x="3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9" y="149"/>
                    <a:pt x="121" y="148"/>
                    <a:pt x="122" y="147"/>
                  </a:cubicBezTo>
                  <a:cubicBezTo>
                    <a:pt x="123" y="146"/>
                    <a:pt x="124" y="144"/>
                    <a:pt x="124" y="14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2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1" y="66"/>
                    <a:pt x="119" y="65"/>
                    <a:pt x="117" y="65"/>
                  </a:cubicBezTo>
                  <a:close/>
                  <a:moveTo>
                    <a:pt x="26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8" y="60"/>
                    <a:pt x="30" y="60"/>
                    <a:pt x="32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169" y="51"/>
                  </a:moveTo>
                  <a:cubicBezTo>
                    <a:pt x="169" y="51"/>
                    <a:pt x="169" y="51"/>
                    <a:pt x="169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51"/>
                    <a:pt x="169" y="51"/>
                    <a:pt x="16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97624" y="2072621"/>
            <a:ext cx="899651" cy="899651"/>
            <a:chOff x="1897626" y="2072621"/>
            <a:chExt cx="899651" cy="899651"/>
          </a:xfrm>
        </p:grpSpPr>
        <p:sp>
          <p:nvSpPr>
            <p:cNvPr id="6" name="椭圆 5"/>
            <p:cNvSpPr/>
            <p:nvPr/>
          </p:nvSpPr>
          <p:spPr>
            <a:xfrm>
              <a:off x="1897626" y="2072621"/>
              <a:ext cx="899651" cy="899651"/>
            </a:xfrm>
            <a:prstGeom prst="ellipse">
              <a:avLst/>
            </a:prstGeom>
            <a:solidFill>
              <a:srgbClr val="006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2134117" y="2348713"/>
              <a:ext cx="426668" cy="347466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646174" y="2072621"/>
            <a:ext cx="899651" cy="899651"/>
            <a:chOff x="5646174" y="2072621"/>
            <a:chExt cx="899651" cy="899651"/>
          </a:xfrm>
        </p:grpSpPr>
        <p:sp>
          <p:nvSpPr>
            <p:cNvPr id="7" name="椭圆 6"/>
            <p:cNvSpPr/>
            <p:nvPr/>
          </p:nvSpPr>
          <p:spPr>
            <a:xfrm>
              <a:off x="5646174" y="2072621"/>
              <a:ext cx="899651" cy="899651"/>
            </a:xfrm>
            <a:prstGeom prst="ellipse">
              <a:avLst/>
            </a:prstGeom>
            <a:solidFill>
              <a:srgbClr val="09AC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1"/>
            <p:cNvSpPr>
              <a:spLocks noEditPoints="1"/>
            </p:cNvSpPr>
            <p:nvPr/>
          </p:nvSpPr>
          <p:spPr bwMode="auto">
            <a:xfrm>
              <a:off x="5881388" y="2356379"/>
              <a:ext cx="429223" cy="332135"/>
            </a:xfrm>
            <a:custGeom>
              <a:avLst/>
              <a:gdLst>
                <a:gd name="T0" fmla="*/ 102 w 184"/>
                <a:gd name="T1" fmla="*/ 35 h 142"/>
                <a:gd name="T2" fmla="*/ 139 w 184"/>
                <a:gd name="T3" fmla="*/ 40 h 142"/>
                <a:gd name="T4" fmla="*/ 144 w 184"/>
                <a:gd name="T5" fmla="*/ 91 h 142"/>
                <a:gd name="T6" fmla="*/ 129 w 184"/>
                <a:gd name="T7" fmla="*/ 106 h 142"/>
                <a:gd name="T8" fmla="*/ 95 w 184"/>
                <a:gd name="T9" fmla="*/ 99 h 142"/>
                <a:gd name="T10" fmla="*/ 95 w 184"/>
                <a:gd name="T11" fmla="*/ 43 h 142"/>
                <a:gd name="T12" fmla="*/ 33 w 184"/>
                <a:gd name="T13" fmla="*/ 0 h 142"/>
                <a:gd name="T14" fmla="*/ 151 w 184"/>
                <a:gd name="T15" fmla="*/ 0 h 142"/>
                <a:gd name="T16" fmla="*/ 184 w 184"/>
                <a:gd name="T17" fmla="*/ 109 h 142"/>
                <a:gd name="T18" fmla="*/ 33 w 184"/>
                <a:gd name="T19" fmla="*/ 142 h 142"/>
                <a:gd name="T20" fmla="*/ 0 w 184"/>
                <a:gd name="T21" fmla="*/ 32 h 142"/>
                <a:gd name="T22" fmla="*/ 151 w 184"/>
                <a:gd name="T23" fmla="*/ 14 h 142"/>
                <a:gd name="T24" fmla="*/ 33 w 184"/>
                <a:gd name="T25" fmla="*/ 14 h 142"/>
                <a:gd name="T26" fmla="*/ 14 w 184"/>
                <a:gd name="T27" fmla="*/ 109 h 142"/>
                <a:gd name="T28" fmla="*/ 151 w 184"/>
                <a:gd name="T29" fmla="*/ 128 h 142"/>
                <a:gd name="T30" fmla="*/ 170 w 184"/>
                <a:gd name="T31" fmla="*/ 32 h 142"/>
                <a:gd name="T32" fmla="*/ 129 w 184"/>
                <a:gd name="T33" fmla="*/ 50 h 142"/>
                <a:gd name="T34" fmla="*/ 109 w 184"/>
                <a:gd name="T35" fmla="*/ 50 h 142"/>
                <a:gd name="T36" fmla="*/ 129 w 184"/>
                <a:gd name="T37" fmla="*/ 92 h 142"/>
                <a:gd name="T38" fmla="*/ 130 w 184"/>
                <a:gd name="T39" fmla="*/ 91 h 142"/>
                <a:gd name="T40" fmla="*/ 129 w 184"/>
                <a:gd name="T41" fmla="*/ 50 h 142"/>
                <a:gd name="T42" fmla="*/ 56 w 184"/>
                <a:gd name="T43" fmla="*/ 56 h 142"/>
                <a:gd name="T44" fmla="*/ 49 w 184"/>
                <a:gd name="T45" fmla="*/ 63 h 142"/>
                <a:gd name="T46" fmla="*/ 48 w 184"/>
                <a:gd name="T47" fmla="*/ 41 h 142"/>
                <a:gd name="T48" fmla="*/ 79 w 184"/>
                <a:gd name="T49" fmla="*/ 41 h 142"/>
                <a:gd name="T50" fmla="*/ 80 w 184"/>
                <a:gd name="T51" fmla="*/ 69 h 142"/>
                <a:gd name="T52" fmla="*/ 80 w 184"/>
                <a:gd name="T53" fmla="*/ 100 h 142"/>
                <a:gd name="T54" fmla="*/ 47 w 184"/>
                <a:gd name="T55" fmla="*/ 100 h 142"/>
                <a:gd name="T56" fmla="*/ 47 w 184"/>
                <a:gd name="T57" fmla="*/ 77 h 142"/>
                <a:gd name="T58" fmla="*/ 57 w 184"/>
                <a:gd name="T59" fmla="*/ 89 h 142"/>
                <a:gd name="T60" fmla="*/ 70 w 184"/>
                <a:gd name="T61" fmla="*/ 89 h 142"/>
                <a:gd name="T62" fmla="*/ 70 w 184"/>
                <a:gd name="T63" fmla="*/ 79 h 142"/>
                <a:gd name="T64" fmla="*/ 64 w 184"/>
                <a:gd name="T65" fmla="*/ 76 h 142"/>
                <a:gd name="T66" fmla="*/ 64 w 184"/>
                <a:gd name="T67" fmla="*/ 62 h 142"/>
                <a:gd name="T68" fmla="*/ 71 w 184"/>
                <a:gd name="T69" fmla="*/ 56 h 142"/>
                <a:gd name="T70" fmla="*/ 64 w 184"/>
                <a:gd name="T71" fmla="*/ 50 h 142"/>
                <a:gd name="T72" fmla="*/ 56 w 184"/>
                <a:gd name="T73" fmla="*/ 5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42">
                  <a:moveTo>
                    <a:pt x="102" y="35"/>
                  </a:moveTo>
                  <a:cubicBezTo>
                    <a:pt x="102" y="35"/>
                    <a:pt x="102" y="35"/>
                    <a:pt x="102" y="35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3" y="35"/>
                    <a:pt x="137" y="37"/>
                    <a:pt x="139" y="40"/>
                  </a:cubicBezTo>
                  <a:cubicBezTo>
                    <a:pt x="142" y="43"/>
                    <a:pt x="144" y="46"/>
                    <a:pt x="144" y="5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5"/>
                    <a:pt x="142" y="99"/>
                    <a:pt x="139" y="102"/>
                  </a:cubicBezTo>
                  <a:cubicBezTo>
                    <a:pt x="137" y="104"/>
                    <a:pt x="133" y="106"/>
                    <a:pt x="12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98" y="106"/>
                    <a:pt x="95" y="103"/>
                    <a:pt x="95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39"/>
                    <a:pt x="98" y="35"/>
                    <a:pt x="102" y="35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69" y="0"/>
                    <a:pt x="184" y="14"/>
                    <a:pt x="184" y="32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27"/>
                    <a:pt x="169" y="142"/>
                    <a:pt x="151" y="142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15" y="142"/>
                    <a:pt x="0" y="127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lose/>
                  <a:moveTo>
                    <a:pt x="151" y="14"/>
                  </a:moveTo>
                  <a:cubicBezTo>
                    <a:pt x="151" y="14"/>
                    <a:pt x="151" y="14"/>
                    <a:pt x="15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14"/>
                    <a:pt x="14" y="22"/>
                    <a:pt x="14" y="3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19"/>
                    <a:pt x="23" y="128"/>
                    <a:pt x="33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61" y="128"/>
                    <a:pt x="170" y="119"/>
                    <a:pt x="170" y="109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22"/>
                    <a:pt x="161" y="14"/>
                    <a:pt x="151" y="14"/>
                  </a:cubicBezTo>
                  <a:close/>
                  <a:moveTo>
                    <a:pt x="129" y="50"/>
                  </a:moveTo>
                  <a:cubicBezTo>
                    <a:pt x="129" y="50"/>
                    <a:pt x="129" y="50"/>
                    <a:pt x="129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30" y="92"/>
                    <a:pt x="130" y="91"/>
                    <a:pt x="130" y="91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50"/>
                    <a:pt x="130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60"/>
                    <a:pt x="53" y="63"/>
                    <a:pt x="49" y="63"/>
                  </a:cubicBezTo>
                  <a:cubicBezTo>
                    <a:pt x="45" y="63"/>
                    <a:pt x="42" y="60"/>
                    <a:pt x="42" y="56"/>
                  </a:cubicBezTo>
                  <a:cubicBezTo>
                    <a:pt x="42" y="50"/>
                    <a:pt x="44" y="45"/>
                    <a:pt x="48" y="41"/>
                  </a:cubicBezTo>
                  <a:cubicBezTo>
                    <a:pt x="52" y="38"/>
                    <a:pt x="58" y="35"/>
                    <a:pt x="64" y="35"/>
                  </a:cubicBezTo>
                  <a:cubicBezTo>
                    <a:pt x="69" y="35"/>
                    <a:pt x="75" y="38"/>
                    <a:pt x="79" y="41"/>
                  </a:cubicBezTo>
                  <a:cubicBezTo>
                    <a:pt x="83" y="45"/>
                    <a:pt x="85" y="50"/>
                    <a:pt x="85" y="56"/>
                  </a:cubicBezTo>
                  <a:cubicBezTo>
                    <a:pt x="85" y="61"/>
                    <a:pt x="84" y="65"/>
                    <a:pt x="80" y="69"/>
                  </a:cubicBezTo>
                  <a:cubicBezTo>
                    <a:pt x="85" y="73"/>
                    <a:pt x="87" y="78"/>
                    <a:pt x="87" y="84"/>
                  </a:cubicBezTo>
                  <a:cubicBezTo>
                    <a:pt x="87" y="90"/>
                    <a:pt x="84" y="96"/>
                    <a:pt x="80" y="100"/>
                  </a:cubicBezTo>
                  <a:cubicBezTo>
                    <a:pt x="76" y="104"/>
                    <a:pt x="70" y="106"/>
                    <a:pt x="64" y="106"/>
                  </a:cubicBezTo>
                  <a:cubicBezTo>
                    <a:pt x="57" y="106"/>
                    <a:pt x="51" y="104"/>
                    <a:pt x="47" y="100"/>
                  </a:cubicBezTo>
                  <a:cubicBezTo>
                    <a:pt x="43" y="96"/>
                    <a:pt x="40" y="90"/>
                    <a:pt x="40" y="84"/>
                  </a:cubicBezTo>
                  <a:cubicBezTo>
                    <a:pt x="40" y="80"/>
                    <a:pt x="43" y="77"/>
                    <a:pt x="47" y="77"/>
                  </a:cubicBezTo>
                  <a:cubicBezTo>
                    <a:pt x="51" y="77"/>
                    <a:pt x="54" y="80"/>
                    <a:pt x="54" y="84"/>
                  </a:cubicBezTo>
                  <a:cubicBezTo>
                    <a:pt x="54" y="86"/>
                    <a:pt x="55" y="88"/>
                    <a:pt x="57" y="89"/>
                  </a:cubicBezTo>
                  <a:cubicBezTo>
                    <a:pt x="58" y="91"/>
                    <a:pt x="61" y="92"/>
                    <a:pt x="64" y="92"/>
                  </a:cubicBezTo>
                  <a:cubicBezTo>
                    <a:pt x="66" y="92"/>
                    <a:pt x="69" y="91"/>
                    <a:pt x="70" y="89"/>
                  </a:cubicBezTo>
                  <a:cubicBezTo>
                    <a:pt x="72" y="88"/>
                    <a:pt x="73" y="86"/>
                    <a:pt x="73" y="84"/>
                  </a:cubicBezTo>
                  <a:cubicBezTo>
                    <a:pt x="73" y="82"/>
                    <a:pt x="72" y="80"/>
                    <a:pt x="70" y="79"/>
                  </a:cubicBezTo>
                  <a:cubicBezTo>
                    <a:pt x="69" y="77"/>
                    <a:pt x="67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0" y="76"/>
                    <a:pt x="56" y="73"/>
                    <a:pt x="56" y="69"/>
                  </a:cubicBezTo>
                  <a:cubicBezTo>
                    <a:pt x="56" y="65"/>
                    <a:pt x="60" y="62"/>
                    <a:pt x="64" y="62"/>
                  </a:cubicBezTo>
                  <a:cubicBezTo>
                    <a:pt x="66" y="62"/>
                    <a:pt x="68" y="62"/>
                    <a:pt x="69" y="60"/>
                  </a:cubicBezTo>
                  <a:cubicBezTo>
                    <a:pt x="71" y="59"/>
                    <a:pt x="71" y="58"/>
                    <a:pt x="71" y="56"/>
                  </a:cubicBezTo>
                  <a:cubicBezTo>
                    <a:pt x="71" y="54"/>
                    <a:pt x="71" y="53"/>
                    <a:pt x="69" y="52"/>
                  </a:cubicBezTo>
                  <a:cubicBezTo>
                    <a:pt x="68" y="50"/>
                    <a:pt x="66" y="50"/>
                    <a:pt x="64" y="50"/>
                  </a:cubicBezTo>
                  <a:cubicBezTo>
                    <a:pt x="61" y="50"/>
                    <a:pt x="59" y="50"/>
                    <a:pt x="58" y="52"/>
                  </a:cubicBezTo>
                  <a:cubicBezTo>
                    <a:pt x="57" y="53"/>
                    <a:pt x="56" y="54"/>
                    <a:pt x="5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11338" y="3121104"/>
            <a:ext cx="2872223" cy="1454260"/>
            <a:chOff x="911338" y="3121104"/>
            <a:chExt cx="2872223" cy="1454260"/>
          </a:xfrm>
        </p:grpSpPr>
        <p:sp>
          <p:nvSpPr>
            <p:cNvPr id="20" name="文本框 19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069631" y="3121104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917675" y="3731342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694898" y="3818234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18182" y="3121104"/>
            <a:ext cx="212275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24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添加主标题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9666226" y="3731342"/>
            <a:ext cx="426668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443449" y="3818234"/>
            <a:ext cx="287222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154821" y="4895808"/>
            <a:ext cx="9935965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1109635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467874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9AC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824785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2271252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6A60"/>
                </a:solidFill>
              </a:rPr>
              <a:t>01</a:t>
            </a:r>
            <a:endParaRPr lang="zh-CN" altLang="en-US" sz="2800">
              <a:solidFill>
                <a:srgbClr val="006A6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08405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9AC9B"/>
                </a:solidFill>
              </a:rPr>
              <a:t>02</a:t>
            </a:r>
            <a:endParaRPr lang="zh-CN" altLang="en-US" sz="2800">
              <a:solidFill>
                <a:srgbClr val="09AC9B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77515" y="2642882"/>
            <a:ext cx="575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rgbClr val="006A60"/>
                </a:solidFill>
              </a:rPr>
              <a:t>03</a:t>
            </a:r>
            <a:endParaRPr lang="zh-CN" altLang="en-US" sz="2800">
              <a:solidFill>
                <a:srgbClr val="006A60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71923" y="3967065"/>
            <a:ext cx="2872223" cy="1454260"/>
            <a:chOff x="911338" y="3121104"/>
            <a:chExt cx="2872223" cy="1454260"/>
          </a:xfrm>
        </p:grpSpPr>
        <p:sp>
          <p:nvSpPr>
            <p:cNvPr id="18" name="文本框 17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41032" y="3967065"/>
            <a:ext cx="2872223" cy="1454260"/>
            <a:chOff x="911338" y="3121104"/>
            <a:chExt cx="2872223" cy="1454260"/>
          </a:xfrm>
        </p:grpSpPr>
        <p:sp>
          <p:nvSpPr>
            <p:cNvPr id="22" name="文本框 21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74709" y="3967065"/>
            <a:ext cx="2872223" cy="1454260"/>
            <a:chOff x="911338" y="3121104"/>
            <a:chExt cx="2872223" cy="1454260"/>
          </a:xfrm>
        </p:grpSpPr>
        <p:sp>
          <p:nvSpPr>
            <p:cNvPr id="26" name="文本框 25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添加主标题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矩形 27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叁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1699" y="3890207"/>
            <a:ext cx="3068602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1748972" y="1647297"/>
          <a:ext cx="8694057" cy="3563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9"/>
          <p:cNvSpPr/>
          <p:nvPr/>
        </p:nvSpPr>
        <p:spPr>
          <a:xfrm>
            <a:off x="1402689" y="5265700"/>
            <a:ext cx="938662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877415" y="1487706"/>
            <a:ext cx="2437170" cy="4948442"/>
            <a:chOff x="4877415" y="1487706"/>
            <a:chExt cx="2437170" cy="494844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415" y="1487706"/>
              <a:ext cx="2437170" cy="494844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/>
            <a:srcRect l="60634" r="7519"/>
            <a:stretch>
              <a:fillRect/>
            </a:stretch>
          </p:blipFill>
          <p:spPr>
            <a:xfrm>
              <a:off x="5029201" y="2076678"/>
              <a:ext cx="2123768" cy="3780354"/>
            </a:xfrm>
            <a:prstGeom prst="rect">
              <a:avLst/>
            </a:prstGeom>
          </p:spPr>
        </p:pic>
      </p:grpSp>
      <p:sp>
        <p:nvSpPr>
          <p:cNvPr id="12" name="椭圆 11"/>
          <p:cNvSpPr/>
          <p:nvPr/>
        </p:nvSpPr>
        <p:spPr>
          <a:xfrm>
            <a:off x="7554522" y="2076679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01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554522" y="3580235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02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554522" y="5083790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03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781523" y="2076679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04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781523" y="3580235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05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781523" y="5083790"/>
            <a:ext cx="807818" cy="807818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rgbClr val="006A60"/>
                </a:solidFill>
              </a:rPr>
              <a:t>06</a:t>
            </a:r>
            <a:endParaRPr lang="zh-CN" altLang="en-US" sz="2400">
              <a:solidFill>
                <a:srgbClr val="006A6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99500" y="2127367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499500" y="3630923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9500" y="510913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6503" y="207308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36503" y="3630923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6503" y="5109134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I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32387" y="1650411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90968" y="1650411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32387" y="3744682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90968" y="3744682"/>
            <a:ext cx="4748981" cy="1902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rcRect l="37953" t="25049" r="39141" b="39483"/>
          <a:stretch>
            <a:fillRect/>
          </a:stretch>
        </p:blipFill>
        <p:spPr>
          <a:xfrm>
            <a:off x="1314413" y="1714150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5936" y="1750418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/>
          <a:srcRect l="16381" t="60600" r="60611" b="4931"/>
          <a:stretch>
            <a:fillRect/>
          </a:stretch>
        </p:blipFill>
        <p:spPr>
          <a:xfrm>
            <a:off x="1314413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/>
          <a:srcRect l="63767" t="15210" r="10800" b="39924"/>
          <a:stretch>
            <a:fillRect/>
          </a:stretch>
        </p:blipFill>
        <p:spPr>
          <a:xfrm>
            <a:off x="6685936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grpSp>
        <p:nvGrpSpPr>
          <p:cNvPr id="26" name="组合 25"/>
          <p:cNvGrpSpPr/>
          <p:nvPr/>
        </p:nvGrpSpPr>
        <p:grpSpPr>
          <a:xfrm>
            <a:off x="3086561" y="1903118"/>
            <a:ext cx="2458834" cy="1440394"/>
            <a:chOff x="3086561" y="1903118"/>
            <a:chExt cx="2458834" cy="1440394"/>
          </a:xfrm>
        </p:grpSpPr>
        <p:sp>
          <p:nvSpPr>
            <p:cNvPr id="24" name="文本框 23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086561" y="3980931"/>
            <a:ext cx="2458834" cy="1440394"/>
            <a:chOff x="3086561" y="1903118"/>
            <a:chExt cx="2458834" cy="1440394"/>
          </a:xfrm>
        </p:grpSpPr>
        <p:sp>
          <p:nvSpPr>
            <p:cNvPr id="28" name="文本框 27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74369" y="1903118"/>
            <a:ext cx="2458834" cy="1440394"/>
            <a:chOff x="3086561" y="1903118"/>
            <a:chExt cx="2458834" cy="1440394"/>
          </a:xfrm>
        </p:grpSpPr>
        <p:sp>
          <p:nvSpPr>
            <p:cNvPr id="31" name="文本框 30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74369" y="3980931"/>
            <a:ext cx="2458834" cy="1440394"/>
            <a:chOff x="3086561" y="1903118"/>
            <a:chExt cx="2458834" cy="1440394"/>
          </a:xfrm>
        </p:grpSpPr>
        <p:sp>
          <p:nvSpPr>
            <p:cNvPr id="34" name="文本框 33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rgbClr val="006A6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This PPT template for the rice husk designer pencil demo works, focusing on the production of </a:t>
              </a:r>
              <a:r>
                <a:rPr lang="en-US" altLang="zh-CN" sz="1200">
                  <a:solidFill>
                    <a:srgbClr val="006A6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high-end design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241659" y="1018987"/>
            <a:ext cx="1708681" cy="1291626"/>
            <a:chOff x="1006929" y="751325"/>
            <a:chExt cx="10178143" cy="2310901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91195" y="751325"/>
              <a:ext cx="380960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602345" y="1156969"/>
            <a:ext cx="8988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肆</a:t>
            </a:r>
            <a:endParaRPr lang="zh-CN" altLang="en-US" sz="60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06381" y="2450775"/>
            <a:ext cx="337923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32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添加演示标题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5871295" y="3133293"/>
            <a:ext cx="449410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041329" y="3231037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1699" y="3890207"/>
            <a:ext cx="3068602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937811" y="1872568"/>
          <a:ext cx="5286007" cy="3672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椭圆 6"/>
          <p:cNvSpPr/>
          <p:nvPr/>
        </p:nvSpPr>
        <p:spPr>
          <a:xfrm>
            <a:off x="6472490" y="1959655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01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61628" y="1969383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472490" y="3002857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02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472490" y="4046059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03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72490" y="5089262"/>
            <a:ext cx="592779" cy="592779"/>
          </a:xfrm>
          <a:prstGeom prst="ellipse">
            <a:avLst/>
          </a:prstGeom>
          <a:noFill/>
          <a:ln w="19050">
            <a:solidFill>
              <a:srgbClr val="006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06A60"/>
                </a:solidFill>
              </a:rPr>
              <a:t>04</a:t>
            </a:r>
            <a:endParaRPr lang="zh-CN" altLang="en-US">
              <a:solidFill>
                <a:srgbClr val="006A6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61628" y="3019635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161628" y="4074065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161628" y="5136423"/>
            <a:ext cx="465182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</a:t>
            </a:r>
            <a:r>
              <a:rPr lang="en-US" altLang="zh-CN" sz="120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high-end design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421325"/>
            <a:ext cx="12192000" cy="1436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89999" y="305248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输入您的主标题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2039251" y="825939"/>
            <a:ext cx="8113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</a:t>
            </a:r>
            <a:endParaRPr lang="zh-CN" altLang="en-US" sz="14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241950" y="1811123"/>
          <a:ext cx="9708100" cy="26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27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270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270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2015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6A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2016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9AC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2017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06A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endParaRPr lang="zh-CN" altLang="en-US" sz="2000" b="1" i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09AC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库存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1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计划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8000</a:t>
                      </a:r>
                      <a:endParaRPr lang="zh-CN" altLang="en-US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187575" y="4572760"/>
            <a:ext cx="1867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表格设计模板</a:t>
            </a:r>
            <a:endParaRPr lang="zh-CN" altLang="en-US" sz="2000" dirty="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833570" y="5071685"/>
            <a:ext cx="524859" cy="0"/>
          </a:xfrm>
          <a:prstGeom prst="line">
            <a:avLst/>
          </a:prstGeom>
          <a:ln>
            <a:solidFill>
              <a:srgbClr val="006A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665871" y="5153559"/>
            <a:ext cx="1086025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This PPT template for the rice husk designer pencil demo works, focusing on the production of high-end design templates, I hope to help your demonstration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F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" t="38064" r="1533" b="31398"/>
          <a:stretch>
            <a:fillRect/>
          </a:stretch>
        </p:blipFill>
        <p:spPr>
          <a:xfrm>
            <a:off x="0" y="4621225"/>
            <a:ext cx="12192000" cy="223677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1006928" y="2122799"/>
            <a:ext cx="10178143" cy="2300924"/>
            <a:chOff x="1006929" y="761302"/>
            <a:chExt cx="10178143" cy="2300924"/>
          </a:xfrm>
        </p:grpSpPr>
        <p:sp>
          <p:nvSpPr>
            <p:cNvPr id="12" name="矩形 11"/>
            <p:cNvSpPr/>
            <p:nvPr/>
          </p:nvSpPr>
          <p:spPr>
            <a:xfrm>
              <a:off x="1006929" y="1105638"/>
              <a:ext cx="10178143" cy="1956588"/>
            </a:xfrm>
            <a:prstGeom prst="rect">
              <a:avLst/>
            </a:prstGeom>
            <a:noFill/>
            <a:ln w="28575">
              <a:solidFill>
                <a:srgbClr val="006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839686" y="761302"/>
              <a:ext cx="8512628" cy="708625"/>
            </a:xfrm>
            <a:prstGeom prst="rect">
              <a:avLst/>
            </a:prstGeom>
            <a:solidFill>
              <a:srgbClr val="E9EF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08629" y="1998355"/>
            <a:ext cx="8374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rgbClr val="006A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感谢您的超级耐心倾听</a:t>
            </a:r>
            <a:endParaRPr lang="zh-CN" altLang="en-US" sz="4800" dirty="0">
              <a:solidFill>
                <a:srgbClr val="006A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093742" y="2908050"/>
            <a:ext cx="8004517" cy="478301"/>
            <a:chOff x="2093742" y="3684820"/>
            <a:chExt cx="8004517" cy="47830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2093742" y="3684820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093742" y="4163121"/>
              <a:ext cx="8004517" cy="0"/>
            </a:xfrm>
            <a:prstGeom prst="line">
              <a:avLst/>
            </a:prstGeom>
            <a:ln>
              <a:solidFill>
                <a:srgbClr val="006A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2000704" y="2971007"/>
            <a:ext cx="8190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LITERATURE AND ART OF THE NEW SMALL DEMONSTRATION TEMPLATES</a:t>
            </a:r>
            <a:endParaRPr lang="zh-CN" altLang="en-US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2858" y="3664317"/>
            <a:ext cx="3846285" cy="435428"/>
          </a:xfrm>
          <a:prstGeom prst="rect">
            <a:avLst/>
          </a:prstGeom>
          <a:solidFill>
            <a:srgbClr val="006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034117" y="944379"/>
            <a:ext cx="2123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000" dirty="0" smtClean="0">
                <a:solidFill>
                  <a:srgbClr val="006A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6000" dirty="0">
              <a:solidFill>
                <a:srgbClr val="006A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3000"/>
    </mc:Choice>
    <mc:Fallback xmlns="">
      <p:transition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1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C33A3E"/>
    </a:accent1>
    <a:accent2>
      <a:srgbClr val="FDC122"/>
    </a:accent2>
    <a:accent3>
      <a:srgbClr val="43BB5F"/>
    </a:accent3>
    <a:accent4>
      <a:srgbClr val="DE5021"/>
    </a:accent4>
    <a:accent5>
      <a:srgbClr val="FD4090"/>
    </a:accent5>
    <a:accent6>
      <a:srgbClr val="02AF48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1237</Words>
  <Application>Microsoft Office PowerPoint</Application>
  <PresentationFormat>宽屏</PresentationFormat>
  <Paragraphs>160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615</dc:title>
  <dc:creator/>
  <cp:lastModifiedBy/>
  <cp:revision>1</cp:revision>
  <dcterms:created xsi:type="dcterms:W3CDTF">2017-05-08T07:56:18Z</dcterms:created>
  <dcterms:modified xsi:type="dcterms:W3CDTF">2018-10-17T02:09:00Z</dcterms:modified>
</cp:coreProperties>
</file>