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7.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10.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11.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12.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15.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16.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notesSlides/notesSlide17.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20.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21.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22.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23.xml" ContentType="application/vnd.openxmlformats-officedocument.presentationml.notesSlide+xml"/>
  <Override PartName="/ppt/tags/tag96.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7" r:id="rId5"/>
    <p:sldId id="268" r:id="rId6"/>
    <p:sldId id="269" r:id="rId7"/>
    <p:sldId id="270" r:id="rId8"/>
    <p:sldId id="271" r:id="rId9"/>
    <p:sldId id="264" r:id="rId10"/>
    <p:sldId id="272" r:id="rId11"/>
    <p:sldId id="273" r:id="rId12"/>
    <p:sldId id="274" r:id="rId13"/>
    <p:sldId id="275" r:id="rId14"/>
    <p:sldId id="265" r:id="rId15"/>
    <p:sldId id="276" r:id="rId16"/>
    <p:sldId id="277" r:id="rId17"/>
    <p:sldId id="278" r:id="rId18"/>
    <p:sldId id="279" r:id="rId19"/>
    <p:sldId id="266" r:id="rId20"/>
    <p:sldId id="280" r:id="rId21"/>
    <p:sldId id="281" r:id="rId22"/>
    <p:sldId id="282" r:id="rId23"/>
    <p:sldId id="283" r:id="rId24"/>
    <p:sldId id="284"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F3F3"/>
    <a:srgbClr val="F7FCFE"/>
    <a:srgbClr val="FFFFFC"/>
    <a:srgbClr val="FFFFFF"/>
    <a:srgbClr val="E6E6E6"/>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18" autoAdjust="0"/>
  </p:normalViewPr>
  <p:slideViewPr>
    <p:cSldViewPr snapToGrid="0" showGuides="1">
      <p:cViewPr varScale="1">
        <p:scale>
          <a:sx n="89" d="100"/>
          <a:sy n="89" d="100"/>
        </p:scale>
        <p:origin x="-210" y="-108"/>
      </p:cViewPr>
      <p:guideLst>
        <p:guide orient="horz" pos="129"/>
        <p:guide orient="horz" pos="4152"/>
        <p:guide orient="horz" pos="561"/>
        <p:guide orient="horz" pos="700"/>
        <p:guide orient="horz" pos="4017"/>
        <p:guide orient="horz" pos="3888"/>
        <p:guide pos="246"/>
        <p:guide pos="7428"/>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2578190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1045"/>
          <a:stretch>
            <a:fillRect/>
          </a:stretch>
        </p:blipFill>
        <p:spPr>
          <a:xfrm>
            <a:off x="739" y="-297"/>
            <a:ext cx="12191261" cy="6858594"/>
          </a:xfrm>
          <a:prstGeom prst="rect">
            <a:avLst/>
          </a:prstGeom>
        </p:spPr>
      </p:pic>
      <p:sp>
        <p:nvSpPr>
          <p:cNvPr id="3" name="矩形: 圆角 2"/>
          <p:cNvSpPr/>
          <p:nvPr userDrawn="1"/>
        </p:nvSpPr>
        <p:spPr>
          <a:xfrm>
            <a:off x="476251" y="428625"/>
            <a:ext cx="11315700" cy="59817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684417" y="4172723"/>
            <a:ext cx="2287384" cy="2237601"/>
          </a:xfrm>
          <a:prstGeom prst="rect">
            <a:avLst/>
          </a:prstGeom>
        </p:spPr>
      </p:pic>
      <p:pic>
        <p:nvPicPr>
          <p:cNvPr id="17" name="图片 16"/>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8536571" y="3164650"/>
            <a:ext cx="3379025" cy="3379025"/>
          </a:xfrm>
          <a:prstGeom prst="rect">
            <a:avLst/>
          </a:prstGeom>
        </p:spPr>
      </p:pic>
      <p:pic>
        <p:nvPicPr>
          <p:cNvPr id="31" name="图片 30"/>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8385" y="-375652"/>
            <a:ext cx="2263979" cy="3233574"/>
          </a:xfrm>
          <a:prstGeom prst="rect">
            <a:avLst/>
          </a:prstGeom>
        </p:spPr>
      </p:pic>
      <p:pic>
        <p:nvPicPr>
          <p:cNvPr id="33" name="图片 32"/>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971922" y="0"/>
            <a:ext cx="4089875" cy="1095375"/>
          </a:xfrm>
          <a:prstGeom prst="rect">
            <a:avLst/>
          </a:prstGeom>
        </p:spPr>
      </p:pic>
      <p:pic>
        <p:nvPicPr>
          <p:cNvPr id="37" name="图片 36"/>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9570331" y="428625"/>
            <a:ext cx="2107702" cy="210770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1045"/>
          <a:stretch>
            <a:fillRect/>
          </a:stretch>
        </p:blipFill>
        <p:spPr>
          <a:xfrm>
            <a:off x="739" y="-297"/>
            <a:ext cx="12191261" cy="6858594"/>
          </a:xfrm>
          <a:prstGeom prst="rect">
            <a:avLst/>
          </a:prstGeom>
        </p:spPr>
      </p:pic>
      <p:sp>
        <p:nvSpPr>
          <p:cNvPr id="3" name="矩形: 圆角 2"/>
          <p:cNvSpPr/>
          <p:nvPr userDrawn="1"/>
        </p:nvSpPr>
        <p:spPr>
          <a:xfrm>
            <a:off x="476251" y="428625"/>
            <a:ext cx="11315700" cy="59817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1500" y="3429000"/>
            <a:ext cx="3067050" cy="3067050"/>
          </a:xfrm>
          <a:prstGeom prst="rect">
            <a:avLst/>
          </a:prstGeom>
        </p:spPr>
      </p:pic>
      <p:pic>
        <p:nvPicPr>
          <p:cNvPr id="5" name="图片 4"/>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8562975" y="180974"/>
            <a:ext cx="3000375" cy="3000375"/>
          </a:xfrm>
          <a:prstGeom prst="rect">
            <a:avLst/>
          </a:prstGeom>
        </p:spPr>
      </p:pic>
      <p:pic>
        <p:nvPicPr>
          <p:cNvPr id="6" name="图片 5"/>
          <p:cNvPicPr>
            <a:picLocks noChangeAspect="1"/>
          </p:cNvPicPr>
          <p:nvPr userDrawn="1"/>
        </p:nvPicPr>
        <p:blipFill rotWithShape="1">
          <a:blip r:embed="rId5" cstate="screen">
            <a:extLst>
              <a:ext uri="{28A0092B-C50C-407E-A947-70E740481C1C}">
                <a14:useLocalDpi xmlns:a14="http://schemas.microsoft.com/office/drawing/2010/main" val="0"/>
              </a:ext>
            </a:extLst>
          </a:blip>
          <a:srcRect b="70417"/>
          <a:stretch>
            <a:fillRect/>
          </a:stretch>
        </p:blipFill>
        <p:spPr>
          <a:xfrm>
            <a:off x="173723" y="-161925"/>
            <a:ext cx="5329454" cy="20288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1045"/>
          <a:stretch>
            <a:fillRect/>
          </a:stretch>
        </p:blipFill>
        <p:spPr>
          <a:xfrm>
            <a:off x="739" y="-297"/>
            <a:ext cx="12191261" cy="6858594"/>
          </a:xfrm>
          <a:prstGeom prst="rect">
            <a:avLst/>
          </a:prstGeom>
        </p:spPr>
      </p:pic>
      <p:sp>
        <p:nvSpPr>
          <p:cNvPr id="3" name="矩形: 圆角 2"/>
          <p:cNvSpPr/>
          <p:nvPr userDrawn="1"/>
        </p:nvSpPr>
        <p:spPr>
          <a:xfrm>
            <a:off x="476251" y="428625"/>
            <a:ext cx="11315700" cy="59817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rotWithShape="1">
          <a:blip r:embed="rId3" cstate="screen">
            <a:extLst>
              <a:ext uri="{28A0092B-C50C-407E-A947-70E740481C1C}">
                <a14:useLocalDpi xmlns:a14="http://schemas.microsoft.com/office/drawing/2010/main" val="0"/>
              </a:ext>
            </a:extLst>
          </a:blip>
          <a:srcRect t="28055" b="43056"/>
          <a:stretch>
            <a:fillRect/>
          </a:stretch>
        </p:blipFill>
        <p:spPr>
          <a:xfrm>
            <a:off x="6755498" y="-85725"/>
            <a:ext cx="5329454" cy="1981200"/>
          </a:xfrm>
          <a:prstGeom prst="rect">
            <a:avLst/>
          </a:prstGeom>
        </p:spPr>
      </p:pic>
      <p:pic>
        <p:nvPicPr>
          <p:cNvPr id="5" name="图片 4"/>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737041" y="2591613"/>
            <a:ext cx="3206309" cy="3875862"/>
          </a:xfrm>
          <a:prstGeom prst="rect">
            <a:avLst/>
          </a:prstGeom>
        </p:spPr>
      </p:pic>
      <p:pic>
        <p:nvPicPr>
          <p:cNvPr id="6" name="图片 5"/>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7924801" y="3718811"/>
            <a:ext cx="3320078" cy="248713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
        <p:nvSpPr>
          <p:cNvPr id="3" name="矩形: 圆角 2"/>
          <p:cNvSpPr/>
          <p:nvPr userDrawn="1"/>
        </p:nvSpPr>
        <p:spPr>
          <a:xfrm>
            <a:off x="390525" y="347981"/>
            <a:ext cx="11401426" cy="6243318"/>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543300" y="347981"/>
            <a:ext cx="1019175" cy="76438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
        <p:nvSpPr>
          <p:cNvPr id="2" name="矩形: 圆角 1"/>
          <p:cNvSpPr/>
          <p:nvPr userDrawn="1"/>
        </p:nvSpPr>
        <p:spPr>
          <a:xfrm>
            <a:off x="390525" y="347981"/>
            <a:ext cx="11401426" cy="6243318"/>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543300" y="347981"/>
            <a:ext cx="1019175" cy="76438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
        <p:nvSpPr>
          <p:cNvPr id="2" name="矩形: 圆角 1"/>
          <p:cNvSpPr/>
          <p:nvPr userDrawn="1"/>
        </p:nvSpPr>
        <p:spPr>
          <a:xfrm>
            <a:off x="390525" y="347981"/>
            <a:ext cx="11401426" cy="6243318"/>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543300" y="347981"/>
            <a:ext cx="1019175" cy="76438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
        <p:nvSpPr>
          <p:cNvPr id="2" name="矩形: 圆角 1"/>
          <p:cNvSpPr/>
          <p:nvPr userDrawn="1"/>
        </p:nvSpPr>
        <p:spPr>
          <a:xfrm>
            <a:off x="390525" y="347981"/>
            <a:ext cx="11401426" cy="6243318"/>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543300" y="347981"/>
            <a:ext cx="1019175" cy="76438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9"/>
          <a:srcRect r="11045"/>
          <a:stretch>
            <a:fillRect/>
          </a:stretch>
        </p:blipFill>
        <p:spPr>
          <a:xfrm>
            <a:off x="739" y="-297"/>
            <a:ext cx="12191261" cy="685859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13.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4.xml"/><Relationship Id="rId4"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notesSlide" Target="../notesSlides/notesSlide5.xml"/><Relationship Id="rId4"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notesSlide" Target="../notesSlides/notesSlide6.xml"/><Relationship Id="rId5" Type="http://schemas.openxmlformats.org/officeDocument/2006/relationships/slideLayout" Target="../slideLayouts/slideLayout4.xml"/><Relationship Id="rId4" Type="http://schemas.openxmlformats.org/officeDocument/2006/relationships/tags" Target="../tags/tag11.xml"/></Relationships>
</file>

<file path=ppt/slides/_rels/slide7.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tags" Target="../tags/tag24.xml"/><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tags" Target="../tags/tag23.xml"/><Relationship Id="rId17" Type="http://schemas.openxmlformats.org/officeDocument/2006/relationships/notesSlide" Target="../notesSlides/notesSlide7.xml"/><Relationship Id="rId2" Type="http://schemas.openxmlformats.org/officeDocument/2006/relationships/tags" Target="../tags/tag13.xml"/><Relationship Id="rId16" Type="http://schemas.openxmlformats.org/officeDocument/2006/relationships/slideLayout" Target="../slideLayouts/slideLayout4.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5" Type="http://schemas.openxmlformats.org/officeDocument/2006/relationships/tags" Target="../tags/tag26.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tags" Target="../tags/tag25.xml"/></Relationships>
</file>

<file path=ppt/slides/_rels/slide8.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notesSlide" Target="../notesSlides/notesSlide8.xml"/><Relationship Id="rId5" Type="http://schemas.openxmlformats.org/officeDocument/2006/relationships/slideLayout" Target="../slideLayouts/slideLayout4.xml"/><Relationship Id="rId4" Type="http://schemas.openxmlformats.org/officeDocument/2006/relationships/tags" Target="../tags/tag3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tags" Target="../tags/tag33.xml"/><Relationship Id="rId7" Type="http://schemas.openxmlformats.org/officeDocument/2006/relationships/notesSlide" Target="../notesSlides/notesSlide10.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slideLayout" Target="../slideLayouts/slideLayout5.xml"/><Relationship Id="rId5" Type="http://schemas.openxmlformats.org/officeDocument/2006/relationships/tags" Target="../tags/tag35.xml"/><Relationship Id="rId4" Type="http://schemas.openxmlformats.org/officeDocument/2006/relationships/tags" Target="../tags/tag34.xml"/></Relationships>
</file>

<file path=ppt/slides/_rels/slide11.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notesSlide" Target="../notesSlides/notesSlide11.xml"/><Relationship Id="rId4"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tags" Target="../tags/tag41.xml"/><Relationship Id="rId7" Type="http://schemas.openxmlformats.org/officeDocument/2006/relationships/notesSlide" Target="../notesSlides/notesSlide12.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slideLayout" Target="../slideLayouts/slideLayout5.xml"/><Relationship Id="rId5" Type="http://schemas.openxmlformats.org/officeDocument/2006/relationships/tags" Target="../tags/tag43.xml"/><Relationship Id="rId4" Type="http://schemas.openxmlformats.org/officeDocument/2006/relationships/tags" Target="../tags/tag42.xml"/></Relationships>
</file>

<file path=ppt/slides/_rels/slide13.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notesSlide" Target="../notesSlides/notesSlide13.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slideLayout" Target="../slideLayouts/slideLayout5.xml"/><Relationship Id="rId5" Type="http://schemas.openxmlformats.org/officeDocument/2006/relationships/tags" Target="../tags/tag48.xml"/><Relationship Id="rId4" Type="http://schemas.openxmlformats.org/officeDocument/2006/relationships/tags" Target="../tags/tag4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tags" Target="../tags/tag56.xml"/><Relationship Id="rId3" Type="http://schemas.openxmlformats.org/officeDocument/2006/relationships/tags" Target="../tags/tag51.xml"/><Relationship Id="rId7" Type="http://schemas.openxmlformats.org/officeDocument/2006/relationships/tags" Target="../tags/tag55.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10" Type="http://schemas.openxmlformats.org/officeDocument/2006/relationships/notesSlide" Target="../notesSlides/notesSlide15.xml"/><Relationship Id="rId4" Type="http://schemas.openxmlformats.org/officeDocument/2006/relationships/tags" Target="../tags/tag52.xml"/><Relationship Id="rId9"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notesSlide" Target="../notesSlides/notesSlide16.xml"/><Relationship Id="rId5" Type="http://schemas.openxmlformats.org/officeDocument/2006/relationships/slideLayout" Target="../slideLayouts/slideLayout6.xml"/><Relationship Id="rId4" Type="http://schemas.openxmlformats.org/officeDocument/2006/relationships/tags" Target="../tags/tag60.xml"/></Relationships>
</file>

<file path=ppt/slides/_rels/slide17.xml.rels><?xml version="1.0" encoding="UTF-8" standalone="yes"?>
<Relationships xmlns="http://schemas.openxmlformats.org/package/2006/relationships"><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notesSlide" Target="../notesSlides/notesSlide17.xml"/><Relationship Id="rId5" Type="http://schemas.openxmlformats.org/officeDocument/2006/relationships/slideLayout" Target="../slideLayouts/slideLayout6.xml"/><Relationship Id="rId4" Type="http://schemas.openxmlformats.org/officeDocument/2006/relationships/tags" Target="../tags/tag64.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67.xml"/><Relationship Id="rId7" Type="http://schemas.openxmlformats.org/officeDocument/2006/relationships/slideLayout" Target="../slideLayouts/slideLayout6.xml"/><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tags" Target="../tags/tag78.xml"/><Relationship Id="rId3" Type="http://schemas.openxmlformats.org/officeDocument/2006/relationships/tags" Target="../tags/tag73.xml"/><Relationship Id="rId7" Type="http://schemas.openxmlformats.org/officeDocument/2006/relationships/tags" Target="../tags/tag77.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10" Type="http://schemas.openxmlformats.org/officeDocument/2006/relationships/notesSlide" Target="../notesSlides/notesSlide20.xml"/><Relationship Id="rId4" Type="http://schemas.openxmlformats.org/officeDocument/2006/relationships/tags" Target="../tags/tag74.xml"/><Relationship Id="rId9"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notesSlide" Target="../notesSlides/notesSlide21.xml"/><Relationship Id="rId5" Type="http://schemas.openxmlformats.org/officeDocument/2006/relationships/slideLayout" Target="../slideLayouts/slideLayout7.xml"/><Relationship Id="rId4" Type="http://schemas.openxmlformats.org/officeDocument/2006/relationships/tags" Target="../tags/tag82.xml"/></Relationships>
</file>

<file path=ppt/slides/_rels/slide22.xml.rels><?xml version="1.0" encoding="UTF-8" standalone="yes"?>
<Relationships xmlns="http://schemas.openxmlformats.org/package/2006/relationships"><Relationship Id="rId8" Type="http://schemas.openxmlformats.org/officeDocument/2006/relationships/tags" Target="../tags/tag90.xml"/><Relationship Id="rId3" Type="http://schemas.openxmlformats.org/officeDocument/2006/relationships/tags" Target="../tags/tag85.xml"/><Relationship Id="rId7" Type="http://schemas.openxmlformats.org/officeDocument/2006/relationships/tags" Target="../tags/tag89.xm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tags" Target="../tags/tag88.xml"/><Relationship Id="rId11" Type="http://schemas.openxmlformats.org/officeDocument/2006/relationships/notesSlide" Target="../notesSlides/notesSlide22.xml"/><Relationship Id="rId5" Type="http://schemas.openxmlformats.org/officeDocument/2006/relationships/tags" Target="../tags/tag87.xml"/><Relationship Id="rId10" Type="http://schemas.openxmlformats.org/officeDocument/2006/relationships/slideLayout" Target="../slideLayouts/slideLayout7.xml"/><Relationship Id="rId4" Type="http://schemas.openxmlformats.org/officeDocument/2006/relationships/tags" Target="../tags/tag86.xml"/><Relationship Id="rId9" Type="http://schemas.openxmlformats.org/officeDocument/2006/relationships/tags" Target="../tags/tag91.xml"/></Relationships>
</file>

<file path=ppt/slides/_rels/slide23.xml.rels><?xml version="1.0" encoding="UTF-8" standalone="yes"?>
<Relationships xmlns="http://schemas.openxmlformats.org/package/2006/relationships"><Relationship Id="rId3" Type="http://schemas.openxmlformats.org/officeDocument/2006/relationships/tags" Target="../tags/tag94.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notesSlide" Target="../notesSlides/notesSlide23.xml"/><Relationship Id="rId5" Type="http://schemas.openxmlformats.org/officeDocument/2006/relationships/slideLayout" Target="../slideLayouts/slideLayout7.xml"/><Relationship Id="rId4" Type="http://schemas.openxmlformats.org/officeDocument/2006/relationships/tags" Target="../tags/tag9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9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_文本框 6"/>
          <p:cNvSpPr txBox="1"/>
          <p:nvPr>
            <p:custDataLst>
              <p:tags r:id="rId1"/>
            </p:custDataLst>
          </p:nvPr>
        </p:nvSpPr>
        <p:spPr>
          <a:xfrm>
            <a:off x="1578154" y="2184919"/>
            <a:ext cx="8997976" cy="1450525"/>
          </a:xfrm>
          <a:prstGeom prst="rect">
            <a:avLst/>
          </a:prstGeom>
          <a:noFill/>
        </p:spPr>
        <p:txBody>
          <a:bodyPr wrap="none" rtlCol="0" anchor="ctr">
            <a:spAutoFit/>
          </a:bodyPr>
          <a:lstStyle/>
          <a:p>
            <a:pPr>
              <a:lnSpc>
                <a:spcPct val="120000"/>
              </a:lnSpc>
            </a:pPr>
            <a:r>
              <a:rPr lang="zh-CN" altLang="en-US" sz="8000" dirty="0">
                <a:latin typeface="方正有猫在_GBK" panose="02000000000000000000" pitchFamily="2" charset="-122"/>
                <a:ea typeface="方正有猫在_GBK" panose="02000000000000000000" pitchFamily="2" charset="-122"/>
              </a:rPr>
              <a:t>圣诞节儿童课件</a:t>
            </a:r>
            <a:r>
              <a:rPr lang="en-US" altLang="zh-CN" sz="8000" dirty="0">
                <a:latin typeface="方正有猫在_GBK" panose="02000000000000000000" pitchFamily="2" charset="-122"/>
                <a:ea typeface="方正有猫在_GBK" panose="02000000000000000000" pitchFamily="2" charset="-122"/>
              </a:rPr>
              <a:t>PPT</a:t>
            </a:r>
            <a:endParaRPr lang="zh-CN" altLang="en-US" sz="8000" dirty="0">
              <a:latin typeface="方正有猫在_GBK" panose="02000000000000000000" pitchFamily="2" charset="-122"/>
              <a:ea typeface="方正有猫在_GBK" panose="02000000000000000000" pitchFamily="2" charset="-122"/>
            </a:endParaRPr>
          </a:p>
        </p:txBody>
      </p:sp>
      <p:sp>
        <p:nvSpPr>
          <p:cNvPr id="8" name="矩形 7"/>
          <p:cNvSpPr/>
          <p:nvPr/>
        </p:nvSpPr>
        <p:spPr>
          <a:xfrm>
            <a:off x="967615" y="3549465"/>
            <a:ext cx="10104581" cy="461665"/>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9" name="文本框 8"/>
          <p:cNvSpPr txBox="1"/>
          <p:nvPr/>
        </p:nvSpPr>
        <p:spPr>
          <a:xfrm>
            <a:off x="4260183" y="4130252"/>
            <a:ext cx="3703258" cy="424732"/>
          </a:xfrm>
          <a:prstGeom prst="rect">
            <a:avLst/>
          </a:prstGeom>
          <a:noFill/>
        </p:spPr>
        <p:txBody>
          <a:bodyPr wrap="none" rtlCol="0" anchor="ctr">
            <a:spAutoFit/>
          </a:bodyPr>
          <a:lstStyle/>
          <a:p>
            <a:pPr>
              <a:lnSpc>
                <a:spcPct val="120000"/>
              </a:lnSpc>
            </a:pPr>
            <a:r>
              <a:rPr lang="zh-CN" altLang="en-US" dirty="0" smtClean="0">
                <a:solidFill>
                  <a:srgbClr val="9B050E"/>
                </a:solidFill>
                <a:latin typeface="汉仪乐喵体简" panose="00020600040101010101" pitchFamily="18" charset="-122"/>
                <a:ea typeface="汉仪乐喵体简" panose="00020600040101010101" pitchFamily="18" charset="-122"/>
              </a:rPr>
              <a:t>汇报人：</a:t>
            </a:r>
            <a:r>
              <a:rPr lang="en-US" altLang="zh-CN" dirty="0" smtClean="0">
                <a:solidFill>
                  <a:srgbClr val="9B050E"/>
                </a:solidFill>
                <a:latin typeface="汉仪乐喵体简" panose="00020600040101010101" pitchFamily="18" charset="-122"/>
                <a:ea typeface="汉仪乐喵体简" panose="00020600040101010101" pitchFamily="18" charset="-122"/>
              </a:rPr>
              <a:t>xxx</a:t>
            </a:r>
            <a:r>
              <a:rPr lang="zh-CN" altLang="en-US" dirty="0" smtClean="0">
                <a:solidFill>
                  <a:srgbClr val="9B050E"/>
                </a:solidFill>
                <a:latin typeface="汉仪乐喵体简" panose="00020600040101010101" pitchFamily="18" charset="-122"/>
                <a:ea typeface="汉仪乐喵体简" panose="00020600040101010101" pitchFamily="18" charset="-122"/>
              </a:rPr>
              <a:t>    </a:t>
            </a:r>
            <a:r>
              <a:rPr lang="zh-CN" altLang="en-US" dirty="0">
                <a:solidFill>
                  <a:srgbClr val="9B050E"/>
                </a:solidFill>
                <a:latin typeface="汉仪乐喵体简" panose="00020600040101010101" pitchFamily="18" charset="-122"/>
                <a:ea typeface="汉仪乐喵体简" panose="00020600040101010101" pitchFamily="18" charset="-122"/>
              </a:rPr>
              <a:t>日期：</a:t>
            </a:r>
            <a:r>
              <a:rPr lang="en-US" altLang="zh-CN" dirty="0">
                <a:solidFill>
                  <a:srgbClr val="9B050E"/>
                </a:solidFill>
                <a:latin typeface="汉仪乐喵体简" panose="00020600040101010101" pitchFamily="18" charset="-122"/>
                <a:ea typeface="汉仪乐喵体简" panose="00020600040101010101" pitchFamily="18" charset="-122"/>
              </a:rPr>
              <a:t>2019/12/30</a:t>
            </a:r>
            <a:endParaRPr lang="zh-CN" altLang="en-US" dirty="0">
              <a:solidFill>
                <a:srgbClr val="9B050E"/>
              </a:solidFill>
              <a:latin typeface="汉仪乐喵体简" panose="00020600040101010101" pitchFamily="18" charset="-122"/>
              <a:ea typeface="汉仪乐喵体简" panose="00020600040101010101" pitchFamily="18" charset="-122"/>
            </a:endParaRPr>
          </a:p>
        </p:txBody>
      </p:sp>
      <p:pic>
        <p:nvPicPr>
          <p:cNvPr id="10" name="children's christmas favorites - We Wish You A Merry Christmas (Album Version)">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655050" y="-1677988"/>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1" repeatCount="indefinite" fill="remove" display="0">
                  <p:stCondLst>
                    <p:cond delay="indefinite"/>
                  </p:stCondLst>
                  <p:endCondLst>
                    <p:cond evt="onStopAudio" delay="0">
                      <p:tgtEl>
                        <p:sldTgt/>
                      </p:tgtEl>
                    </p:cond>
                  </p:endCondLst>
                </p:cTn>
                <p:tgtEl>
                  <p:spTgt spid="10"/>
                </p:tgtEl>
              </p:cMediaNode>
            </p:audio>
          </p:childTnLst>
        </p:cTn>
      </p:par>
    </p:tnLst>
    <p:bldLst>
      <p:bldP spid="7"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5355018" y="2012104"/>
            <a:ext cx="4517261" cy="988629"/>
            <a:chOff x="3974544" y="1008636"/>
            <a:chExt cx="3387946" cy="741472"/>
          </a:xfrm>
        </p:grpSpPr>
        <p:grpSp>
          <p:nvGrpSpPr>
            <p:cNvPr id="20" name="组合 19"/>
            <p:cNvGrpSpPr/>
            <p:nvPr/>
          </p:nvGrpSpPr>
          <p:grpSpPr>
            <a:xfrm>
              <a:off x="3974544" y="1008636"/>
              <a:ext cx="741472" cy="741472"/>
              <a:chOff x="3059832" y="3339719"/>
              <a:chExt cx="3607562" cy="3607562"/>
            </a:xfrm>
          </p:grpSpPr>
          <p:sp>
            <p:nvSpPr>
              <p:cNvPr id="26" name="椭圆 25"/>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endParaRPr>
              </a:p>
            </p:txBody>
          </p:sp>
          <p:sp>
            <p:nvSpPr>
              <p:cNvPr id="27"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21" name="Group 5"/>
            <p:cNvGrpSpPr/>
            <p:nvPr/>
          </p:nvGrpSpPr>
          <p:grpSpPr>
            <a:xfrm>
              <a:off x="4039521" y="1170991"/>
              <a:ext cx="3322969" cy="530915"/>
              <a:chOff x="1598315" y="1418185"/>
              <a:chExt cx="4430626" cy="707886"/>
            </a:xfrm>
          </p:grpSpPr>
          <p:sp>
            <p:nvSpPr>
              <p:cNvPr id="22" name="TextBox 6"/>
              <p:cNvSpPr txBox="1"/>
              <p:nvPr/>
            </p:nvSpPr>
            <p:spPr>
              <a:xfrm>
                <a:off x="1598315" y="1418185"/>
                <a:ext cx="655949"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01</a:t>
                </a:r>
              </a:p>
            </p:txBody>
          </p:sp>
          <p:grpSp>
            <p:nvGrpSpPr>
              <p:cNvPr id="23" name="Group 7"/>
              <p:cNvGrpSpPr/>
              <p:nvPr/>
            </p:nvGrpSpPr>
            <p:grpSpPr>
              <a:xfrm>
                <a:off x="2066367" y="1529264"/>
                <a:ext cx="3962574" cy="563232"/>
                <a:chOff x="3943834" y="704409"/>
                <a:chExt cx="3962574" cy="563232"/>
              </a:xfrm>
            </p:grpSpPr>
            <p:sp>
              <p:nvSpPr>
                <p:cNvPr id="24" name="TextBox 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25" name="TextBox 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grpSp>
        <p:nvGrpSpPr>
          <p:cNvPr id="28" name="组合 27"/>
          <p:cNvGrpSpPr/>
          <p:nvPr/>
        </p:nvGrpSpPr>
        <p:grpSpPr>
          <a:xfrm>
            <a:off x="5355018" y="3129272"/>
            <a:ext cx="4517261" cy="988629"/>
            <a:chOff x="3974544" y="1846512"/>
            <a:chExt cx="3387946" cy="741472"/>
          </a:xfrm>
        </p:grpSpPr>
        <p:grpSp>
          <p:nvGrpSpPr>
            <p:cNvPr id="29" name="组合 28"/>
            <p:cNvGrpSpPr/>
            <p:nvPr/>
          </p:nvGrpSpPr>
          <p:grpSpPr>
            <a:xfrm>
              <a:off x="3974544" y="1846512"/>
              <a:ext cx="741472" cy="741472"/>
              <a:chOff x="3059832" y="3339719"/>
              <a:chExt cx="3607562" cy="3607562"/>
            </a:xfrm>
          </p:grpSpPr>
          <p:sp>
            <p:nvSpPr>
              <p:cNvPr id="35" name="椭圆 34"/>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endParaRPr>
              </a:p>
            </p:txBody>
          </p:sp>
          <p:sp>
            <p:nvSpPr>
              <p:cNvPr id="36"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30" name="Group 10"/>
            <p:cNvGrpSpPr/>
            <p:nvPr/>
          </p:nvGrpSpPr>
          <p:grpSpPr>
            <a:xfrm>
              <a:off x="4039521" y="2008868"/>
              <a:ext cx="3322969" cy="530915"/>
              <a:chOff x="1598315" y="2786337"/>
              <a:chExt cx="4430626" cy="707886"/>
            </a:xfrm>
          </p:grpSpPr>
          <p:sp>
            <p:nvSpPr>
              <p:cNvPr id="31" name="TextBox 11"/>
              <p:cNvSpPr txBox="1"/>
              <p:nvPr/>
            </p:nvSpPr>
            <p:spPr>
              <a:xfrm>
                <a:off x="1598315" y="2786337"/>
                <a:ext cx="718466"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rPr>
                  <a:t>02</a:t>
                </a:r>
              </a:p>
            </p:txBody>
          </p:sp>
          <p:grpSp>
            <p:nvGrpSpPr>
              <p:cNvPr id="32" name="Group 12"/>
              <p:cNvGrpSpPr/>
              <p:nvPr/>
            </p:nvGrpSpPr>
            <p:grpSpPr>
              <a:xfrm>
                <a:off x="2066367" y="2897416"/>
                <a:ext cx="3962574" cy="563232"/>
                <a:chOff x="3943834" y="704409"/>
                <a:chExt cx="3962574" cy="563232"/>
              </a:xfrm>
            </p:grpSpPr>
            <p:sp>
              <p:nvSpPr>
                <p:cNvPr id="33" name="TextBox 1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34" name="TextBox 1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grpSp>
        <p:nvGrpSpPr>
          <p:cNvPr id="37" name="组合 36"/>
          <p:cNvGrpSpPr/>
          <p:nvPr/>
        </p:nvGrpSpPr>
        <p:grpSpPr>
          <a:xfrm>
            <a:off x="5355018" y="4088204"/>
            <a:ext cx="4517261" cy="988629"/>
            <a:chOff x="3974544" y="2684388"/>
            <a:chExt cx="3387946" cy="741472"/>
          </a:xfrm>
        </p:grpSpPr>
        <p:grpSp>
          <p:nvGrpSpPr>
            <p:cNvPr id="38" name="组合 37"/>
            <p:cNvGrpSpPr/>
            <p:nvPr/>
          </p:nvGrpSpPr>
          <p:grpSpPr>
            <a:xfrm>
              <a:off x="3974544" y="2684388"/>
              <a:ext cx="741472" cy="741472"/>
              <a:chOff x="3059832" y="3339719"/>
              <a:chExt cx="3607562" cy="3607562"/>
            </a:xfrm>
          </p:grpSpPr>
          <p:sp>
            <p:nvSpPr>
              <p:cNvPr id="44" name="椭圆 43"/>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endParaRPr>
              </a:p>
            </p:txBody>
          </p:sp>
          <p:sp>
            <p:nvSpPr>
              <p:cNvPr id="45"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39" name="Group 15"/>
            <p:cNvGrpSpPr/>
            <p:nvPr/>
          </p:nvGrpSpPr>
          <p:grpSpPr>
            <a:xfrm>
              <a:off x="4039521" y="2846744"/>
              <a:ext cx="3322969" cy="530915"/>
              <a:chOff x="1598315" y="4154489"/>
              <a:chExt cx="4430626" cy="707886"/>
            </a:xfrm>
          </p:grpSpPr>
          <p:sp>
            <p:nvSpPr>
              <p:cNvPr id="40" name="TextBox 16"/>
              <p:cNvSpPr txBox="1"/>
              <p:nvPr/>
            </p:nvSpPr>
            <p:spPr>
              <a:xfrm>
                <a:off x="1598315" y="4154489"/>
                <a:ext cx="73289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03</a:t>
                </a:r>
              </a:p>
            </p:txBody>
          </p:sp>
          <p:grpSp>
            <p:nvGrpSpPr>
              <p:cNvPr id="41" name="Group 17"/>
              <p:cNvGrpSpPr/>
              <p:nvPr/>
            </p:nvGrpSpPr>
            <p:grpSpPr>
              <a:xfrm>
                <a:off x="2066367" y="4265568"/>
                <a:ext cx="3962574" cy="563232"/>
                <a:chOff x="3943834" y="704409"/>
                <a:chExt cx="3962574" cy="563232"/>
              </a:xfrm>
            </p:grpSpPr>
            <p:sp>
              <p:nvSpPr>
                <p:cNvPr id="42" name="TextBox 1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43" name="TextBox 1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grpSp>
        <p:nvGrpSpPr>
          <p:cNvPr id="46" name="组合 45"/>
          <p:cNvGrpSpPr/>
          <p:nvPr/>
        </p:nvGrpSpPr>
        <p:grpSpPr>
          <a:xfrm>
            <a:off x="5355018" y="5205372"/>
            <a:ext cx="4517261" cy="988629"/>
            <a:chOff x="3974544" y="3522264"/>
            <a:chExt cx="3387946" cy="741472"/>
          </a:xfrm>
        </p:grpSpPr>
        <p:grpSp>
          <p:nvGrpSpPr>
            <p:cNvPr id="47" name="组合 46"/>
            <p:cNvGrpSpPr/>
            <p:nvPr/>
          </p:nvGrpSpPr>
          <p:grpSpPr>
            <a:xfrm>
              <a:off x="3974544" y="3522264"/>
              <a:ext cx="741472" cy="741472"/>
              <a:chOff x="3059832" y="3339719"/>
              <a:chExt cx="3607562" cy="3607562"/>
            </a:xfrm>
          </p:grpSpPr>
          <p:sp>
            <p:nvSpPr>
              <p:cNvPr id="53" name="椭圆 52"/>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endParaRPr>
              </a:p>
            </p:txBody>
          </p:sp>
          <p:sp>
            <p:nvSpPr>
              <p:cNvPr id="54"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48" name="Group 20"/>
            <p:cNvGrpSpPr/>
            <p:nvPr/>
          </p:nvGrpSpPr>
          <p:grpSpPr>
            <a:xfrm>
              <a:off x="4039521" y="3684622"/>
              <a:ext cx="3322969" cy="530915"/>
              <a:chOff x="1598315" y="5522641"/>
              <a:chExt cx="4430626" cy="707886"/>
            </a:xfrm>
          </p:grpSpPr>
          <p:sp>
            <p:nvSpPr>
              <p:cNvPr id="49" name="TextBox 21"/>
              <p:cNvSpPr txBox="1"/>
              <p:nvPr/>
            </p:nvSpPr>
            <p:spPr>
              <a:xfrm>
                <a:off x="1598315" y="5522641"/>
                <a:ext cx="71686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rPr>
                  <a:t>04</a:t>
                </a:r>
              </a:p>
            </p:txBody>
          </p:sp>
          <p:grpSp>
            <p:nvGrpSpPr>
              <p:cNvPr id="50" name="Group 22"/>
              <p:cNvGrpSpPr/>
              <p:nvPr/>
            </p:nvGrpSpPr>
            <p:grpSpPr>
              <a:xfrm>
                <a:off x="2066367" y="5633720"/>
                <a:ext cx="3962574" cy="563232"/>
                <a:chOff x="3943834" y="704409"/>
                <a:chExt cx="3962574" cy="563232"/>
              </a:xfrm>
            </p:grpSpPr>
            <p:sp>
              <p:nvSpPr>
                <p:cNvPr id="51" name="TextBox 2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52" name="TextBox 2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sp>
        <p:nvSpPr>
          <p:cNvPr id="55" name="矩形 54"/>
          <p:cNvSpPr/>
          <p:nvPr/>
        </p:nvSpPr>
        <p:spPr>
          <a:xfrm>
            <a:off x="2371284" y="2405283"/>
            <a:ext cx="2202931" cy="995209"/>
          </a:xfrm>
          <a:prstGeom prst="rect">
            <a:avLst/>
          </a:prstGeom>
        </p:spPr>
        <p:txBody>
          <a:bodyPr wrap="square">
            <a:spAutoFit/>
          </a:bodyPr>
          <a:lstStyle/>
          <a:p>
            <a:pPr defTabSz="1245235">
              <a:defRPr/>
            </a:pPr>
            <a:r>
              <a:rPr lang="zh-CN" altLang="en-US" sz="5865" b="1" kern="0" dirty="0">
                <a:solidFill>
                  <a:srgbClr val="0D6234"/>
                </a:solidFill>
                <a:latin typeface="方正卡通简体" panose="03000509000000000000" pitchFamily="2" charset="-122"/>
                <a:ea typeface="方正卡通简体" panose="03000509000000000000" pitchFamily="2" charset="-122"/>
                <a:cs typeface="+mn-ea"/>
                <a:sym typeface="+mn-lt"/>
              </a:rPr>
              <a:t>目 录</a:t>
            </a: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1+#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1+#ppt_w/2"/>
                                          </p:val>
                                        </p:tav>
                                        <p:tav tm="100000">
                                          <p:val>
                                            <p:strVal val="#ppt_x"/>
                                          </p:val>
                                        </p:tav>
                                      </p:tavLst>
                                    </p:anim>
                                    <p:anim calcmode="lin" valueType="num">
                                      <p:cBhvr additive="base">
                                        <p:cTn id="19" dur="500" fill="hold"/>
                                        <p:tgtEl>
                                          <p:spTgt spid="28"/>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1+#ppt_w/2"/>
                                          </p:val>
                                        </p:tav>
                                        <p:tav tm="100000">
                                          <p:val>
                                            <p:strVal val="#ppt_x"/>
                                          </p:val>
                                        </p:tav>
                                      </p:tavLst>
                                    </p:anim>
                                    <p:anim calcmode="lin" valueType="num">
                                      <p:cBhvr additive="base">
                                        <p:cTn id="24" dur="500" fill="hold"/>
                                        <p:tgtEl>
                                          <p:spTgt spid="37"/>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additive="base">
                                        <p:cTn id="28" dur="500" fill="hold"/>
                                        <p:tgtEl>
                                          <p:spTgt spid="46"/>
                                        </p:tgtEl>
                                        <p:attrNameLst>
                                          <p:attrName>ppt_x</p:attrName>
                                        </p:attrNameLst>
                                      </p:cBhvr>
                                      <p:tavLst>
                                        <p:tav tm="0">
                                          <p:val>
                                            <p:strVal val="1+#ppt_w/2"/>
                                          </p:val>
                                        </p:tav>
                                        <p:tav tm="100000">
                                          <p:val>
                                            <p:strVal val="#ppt_x"/>
                                          </p:val>
                                        </p:tav>
                                      </p:tavLst>
                                    </p:anim>
                                    <p:anim calcmode="lin" valueType="num">
                                      <p:cBhvr additive="base">
                                        <p:cTn id="29"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207310" y="2590800"/>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10" name="TextBox 11"/>
          <p:cNvSpPr txBox="1"/>
          <p:nvPr/>
        </p:nvSpPr>
        <p:spPr>
          <a:xfrm>
            <a:off x="4411477" y="34054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11" name="TextBox 11"/>
          <p:cNvSpPr txBox="1"/>
          <p:nvPr/>
        </p:nvSpPr>
        <p:spPr>
          <a:xfrm>
            <a:off x="6288140" y="34054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4411477" y="37543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13" name="TextBox 11"/>
          <p:cNvSpPr txBox="1"/>
          <p:nvPr/>
        </p:nvSpPr>
        <p:spPr>
          <a:xfrm>
            <a:off x="6288140" y="37543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strVal val="4*#ppt_w"/>
                                          </p:val>
                                        </p:tav>
                                        <p:tav tm="100000">
                                          <p:val>
                                            <p:strVal val="#ppt_w"/>
                                          </p:val>
                                        </p:tav>
                                      </p:tavLst>
                                    </p:anim>
                                    <p:anim calcmode="lin" valueType="num">
                                      <p:cBhvr>
                                        <p:cTn id="8" dur="500" fill="hold"/>
                                        <p:tgtEl>
                                          <p:spTgt spid="9"/>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p:tgtEl>
                                          <p:spTgt spid="10"/>
                                        </p:tgtEl>
                                        <p:attrNameLst>
                                          <p:attrName>ppt_x</p:attrName>
                                        </p:attrNameLst>
                                      </p:cBhvr>
                                      <p:tavLst>
                                        <p:tav tm="0">
                                          <p:val>
                                            <p:strVal val="#ppt_x-#ppt_w*1.125000"/>
                                          </p:val>
                                        </p:tav>
                                        <p:tav tm="100000">
                                          <p:val>
                                            <p:strVal val="#ppt_x"/>
                                          </p:val>
                                        </p:tav>
                                      </p:tavLst>
                                    </p:anim>
                                    <p:animEffect transition="in" filter="wipe(right)">
                                      <p:cBhvr>
                                        <p:cTn id="13" dur="500"/>
                                        <p:tgtEl>
                                          <p:spTgt spid="10"/>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p:tgtEl>
                                          <p:spTgt spid="11"/>
                                        </p:tgtEl>
                                        <p:attrNameLst>
                                          <p:attrName>ppt_x</p:attrName>
                                        </p:attrNameLst>
                                      </p:cBhvr>
                                      <p:tavLst>
                                        <p:tav tm="0">
                                          <p:val>
                                            <p:strVal val="#ppt_x-#ppt_w*1.125000"/>
                                          </p:val>
                                        </p:tav>
                                        <p:tav tm="100000">
                                          <p:val>
                                            <p:strVal val="#ppt_x"/>
                                          </p:val>
                                        </p:tav>
                                      </p:tavLst>
                                    </p:anim>
                                    <p:animEffect transition="in" filter="wipe(right)">
                                      <p:cBhvr>
                                        <p:cTn id="18" dur="500"/>
                                        <p:tgtEl>
                                          <p:spTgt spid="11"/>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p:tgtEl>
                                          <p:spTgt spid="12"/>
                                        </p:tgtEl>
                                        <p:attrNameLst>
                                          <p:attrName>ppt_x</p:attrName>
                                        </p:attrNameLst>
                                      </p:cBhvr>
                                      <p:tavLst>
                                        <p:tav tm="0">
                                          <p:val>
                                            <p:strVal val="#ppt_x-#ppt_w*1.125000"/>
                                          </p:val>
                                        </p:tav>
                                        <p:tav tm="100000">
                                          <p:val>
                                            <p:strVal val="#ppt_x"/>
                                          </p:val>
                                        </p:tav>
                                      </p:tavLst>
                                    </p:anim>
                                    <p:animEffect transition="in" filter="wipe(right)">
                                      <p:cBhvr>
                                        <p:cTn id="23" dur="500"/>
                                        <p:tgtEl>
                                          <p:spTgt spid="12"/>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p:tgtEl>
                                          <p:spTgt spid="13"/>
                                        </p:tgtEl>
                                        <p:attrNameLst>
                                          <p:attrName>ppt_x</p:attrName>
                                        </p:attrNameLst>
                                      </p:cBhvr>
                                      <p:tavLst>
                                        <p:tav tm="0">
                                          <p:val>
                                            <p:strVal val="#ppt_x-#ppt_w*1.125000"/>
                                          </p:val>
                                        </p:tav>
                                        <p:tav tm="100000">
                                          <p:val>
                                            <p:strVal val="#ppt_x"/>
                                          </p:val>
                                        </p:tav>
                                      </p:tavLst>
                                    </p:anim>
                                    <p:animEffect transition="in" filter="wipe(right)">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千图PPT彼岸天：ID 8661124库_组合 42"/>
          <p:cNvGrpSpPr/>
          <p:nvPr>
            <p:custDataLst>
              <p:tags r:id="rId1"/>
            </p:custDataLst>
          </p:nvPr>
        </p:nvGrpSpPr>
        <p:grpSpPr>
          <a:xfrm>
            <a:off x="1056576" y="3711030"/>
            <a:ext cx="10400891" cy="1669500"/>
            <a:chOff x="1056576" y="3711030"/>
            <a:chExt cx="10400891" cy="1669500"/>
          </a:xfrm>
        </p:grpSpPr>
        <p:sp>
          <p:nvSpPr>
            <p:cNvPr id="27" name="箭头: 五边形 26"/>
            <p:cNvSpPr/>
            <p:nvPr/>
          </p:nvSpPr>
          <p:spPr>
            <a:xfrm flipH="1">
              <a:off x="4221229" y="3971641"/>
              <a:ext cx="2952237" cy="649725"/>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8" name="组合 27"/>
            <p:cNvGrpSpPr/>
            <p:nvPr/>
          </p:nvGrpSpPr>
          <p:grpSpPr>
            <a:xfrm>
              <a:off x="6363805" y="3711030"/>
              <a:ext cx="3487349" cy="1669500"/>
              <a:chOff x="5329238" y="2793239"/>
              <a:chExt cx="2651125" cy="1269174"/>
            </a:xfrm>
          </p:grpSpPr>
          <p:sp>
            <p:nvSpPr>
              <p:cNvPr id="36" name="任意多边形: 形状 35"/>
              <p:cNvSpPr/>
              <p:nvPr/>
            </p:nvSpPr>
            <p:spPr bwMode="auto">
              <a:xfrm>
                <a:off x="5702845" y="2793239"/>
                <a:ext cx="1897344" cy="471488"/>
              </a:xfrm>
              <a:custGeom>
                <a:avLst/>
                <a:gdLst/>
                <a:ahLst/>
                <a:cxnLst>
                  <a:cxn ang="0">
                    <a:pos x="586" y="297"/>
                  </a:cxn>
                  <a:cxn ang="0">
                    <a:pos x="0" y="126"/>
                  </a:cxn>
                  <a:cxn ang="0">
                    <a:pos x="586" y="0"/>
                  </a:cxn>
                  <a:cxn ang="0">
                    <a:pos x="1188" y="131"/>
                  </a:cxn>
                  <a:cxn ang="0">
                    <a:pos x="586" y="297"/>
                  </a:cxn>
                </a:cxnLst>
                <a:rect l="0" t="0" r="r" b="b"/>
                <a:pathLst>
                  <a:path w="1188" h="297">
                    <a:moveTo>
                      <a:pt x="586" y="297"/>
                    </a:moveTo>
                    <a:lnTo>
                      <a:pt x="0" y="126"/>
                    </a:lnTo>
                    <a:lnTo>
                      <a:pt x="586" y="0"/>
                    </a:lnTo>
                    <a:lnTo>
                      <a:pt x="1188" y="131"/>
                    </a:lnTo>
                    <a:lnTo>
                      <a:pt x="586" y="297"/>
                    </a:lnTo>
                    <a:close/>
                  </a:path>
                </a:pathLst>
              </a:custGeom>
              <a:solidFill>
                <a:schemeClr val="tx1">
                  <a:lumMod val="40000"/>
                  <a:lumOff val="60000"/>
                  <a:alpha val="84000"/>
                </a:schemeClr>
              </a:solidFill>
              <a:ln w="9525">
                <a:noFill/>
                <a:round/>
              </a:ln>
            </p:spPr>
            <p:txBody>
              <a:bodyPr anchor="ctr"/>
              <a:lstStyle/>
              <a:p>
                <a:pPr algn="ctr"/>
                <a:endParaRPr/>
              </a:p>
            </p:txBody>
          </p:sp>
          <p:sp>
            <p:nvSpPr>
              <p:cNvPr id="37" name="任意多边形: 形状 36"/>
              <p:cNvSpPr/>
              <p:nvPr/>
            </p:nvSpPr>
            <p:spPr bwMode="auto">
              <a:xfrm>
                <a:off x="6642100" y="2998788"/>
                <a:ext cx="1338263" cy="1063625"/>
              </a:xfrm>
              <a:custGeom>
                <a:avLst/>
                <a:gdLst/>
                <a:ahLst/>
                <a:cxnLst>
                  <a:cxn ang="0">
                    <a:pos x="0" y="670"/>
                  </a:cxn>
                  <a:cxn ang="0">
                    <a:pos x="0" y="166"/>
                  </a:cxn>
                  <a:cxn ang="0">
                    <a:pos x="602" y="0"/>
                  </a:cxn>
                  <a:cxn ang="0">
                    <a:pos x="843" y="307"/>
                  </a:cxn>
                  <a:cxn ang="0">
                    <a:pos x="0" y="670"/>
                  </a:cxn>
                </a:cxnLst>
                <a:rect l="0" t="0" r="r" b="b"/>
                <a:pathLst>
                  <a:path w="843" h="670">
                    <a:moveTo>
                      <a:pt x="0" y="670"/>
                    </a:moveTo>
                    <a:lnTo>
                      <a:pt x="0" y="166"/>
                    </a:lnTo>
                    <a:lnTo>
                      <a:pt x="602" y="0"/>
                    </a:lnTo>
                    <a:lnTo>
                      <a:pt x="843" y="307"/>
                    </a:lnTo>
                    <a:lnTo>
                      <a:pt x="0" y="670"/>
                    </a:lnTo>
                    <a:close/>
                  </a:path>
                </a:pathLst>
              </a:custGeom>
              <a:solidFill>
                <a:schemeClr val="accent1"/>
              </a:solidFill>
              <a:ln w="9525">
                <a:noFill/>
                <a:round/>
              </a:ln>
            </p:spPr>
            <p:txBody>
              <a:bodyPr anchor="ctr"/>
              <a:lstStyle/>
              <a:p>
                <a:pPr algn="ctr"/>
                <a:endParaRPr/>
              </a:p>
            </p:txBody>
          </p:sp>
          <p:sp>
            <p:nvSpPr>
              <p:cNvPr id="38" name="任意多边形: 形状 37"/>
              <p:cNvSpPr/>
              <p:nvPr/>
            </p:nvSpPr>
            <p:spPr bwMode="auto">
              <a:xfrm>
                <a:off x="5329238" y="2990850"/>
                <a:ext cx="1312863" cy="1071563"/>
              </a:xfrm>
              <a:custGeom>
                <a:avLst/>
                <a:gdLst/>
                <a:ahLst/>
                <a:cxnLst>
                  <a:cxn ang="0">
                    <a:pos x="827" y="675"/>
                  </a:cxn>
                  <a:cxn ang="0">
                    <a:pos x="0" y="312"/>
                  </a:cxn>
                  <a:cxn ang="0">
                    <a:pos x="241" y="0"/>
                  </a:cxn>
                  <a:cxn ang="0">
                    <a:pos x="827" y="171"/>
                  </a:cxn>
                  <a:cxn ang="0">
                    <a:pos x="827" y="675"/>
                  </a:cxn>
                </a:cxnLst>
                <a:rect l="0" t="0" r="r" b="b"/>
                <a:pathLst>
                  <a:path w="827" h="675">
                    <a:moveTo>
                      <a:pt x="827" y="675"/>
                    </a:moveTo>
                    <a:lnTo>
                      <a:pt x="0" y="312"/>
                    </a:lnTo>
                    <a:lnTo>
                      <a:pt x="241" y="0"/>
                    </a:lnTo>
                    <a:lnTo>
                      <a:pt x="827" y="171"/>
                    </a:lnTo>
                    <a:lnTo>
                      <a:pt x="827" y="675"/>
                    </a:lnTo>
                    <a:close/>
                  </a:path>
                </a:pathLst>
              </a:custGeom>
              <a:solidFill>
                <a:schemeClr val="accent1">
                  <a:lumMod val="75000"/>
                </a:schemeClr>
              </a:solidFill>
              <a:ln w="9525">
                <a:noFill/>
                <a:round/>
              </a:ln>
            </p:spPr>
            <p:txBody>
              <a:bodyPr anchor="ctr"/>
              <a:lstStyle/>
              <a:p>
                <a:pPr algn="ctr"/>
                <a:endParaRPr/>
              </a:p>
            </p:txBody>
          </p:sp>
        </p:grpSp>
        <p:sp>
          <p:nvSpPr>
            <p:cNvPr id="21" name="矩形 20"/>
            <p:cNvSpPr/>
            <p:nvPr/>
          </p:nvSpPr>
          <p:spPr>
            <a:xfrm>
              <a:off x="1056576" y="4240530"/>
              <a:ext cx="2784648" cy="460375"/>
            </a:xfrm>
            <a:prstGeom prst="rect">
              <a:avLst/>
            </a:prstGeom>
          </p:spPr>
          <p:txBody>
            <a:bodyPr wrap="square">
              <a:spAutoFit/>
            </a:bodyPr>
            <a:lstStyle/>
            <a:p>
              <a:pPr>
                <a:lnSpc>
                  <a:spcPct val="120000"/>
                </a:lnSpc>
                <a:buClr>
                  <a:srgbClr val="E24848"/>
                </a:buClr>
                <a:defRPr/>
              </a:pPr>
              <a:r>
                <a:rPr lang="zh-CN" altLang="en-US" sz="1000" noProof="1" smtClean="0"/>
                <a:t>点击此处更换文本点击此处更换文本点击此处更换文本点击此处更换文本</a:t>
              </a:r>
              <a:endParaRPr lang="zh-CN" altLang="en-US" sz="1000" noProof="1"/>
            </a:p>
          </p:txBody>
        </p:sp>
        <p:sp>
          <p:nvSpPr>
            <p:cNvPr id="24" name="文本框 71"/>
            <p:cNvSpPr txBox="1"/>
            <p:nvPr/>
          </p:nvSpPr>
          <p:spPr>
            <a:xfrm>
              <a:off x="9920390" y="4119952"/>
              <a:ext cx="1537077" cy="375740"/>
            </a:xfrm>
            <a:prstGeom prst="rect">
              <a:avLst/>
            </a:prstGeom>
          </p:spPr>
          <p:txBody>
            <a:bodyPr vert="horz" lIns="91440" tIns="45720" rIns="91440" bIns="45720" anchor="ctr">
              <a:noAutofit/>
            </a:bodyPr>
            <a:lstStyle/>
            <a:p>
              <a:pPr algn="l"/>
              <a:r>
                <a:rPr lang="zh-CN" altLang="en-US" sz="1400" b="1" dirty="0"/>
                <a:t>输入标题文本</a:t>
              </a:r>
            </a:p>
          </p:txBody>
        </p:sp>
        <p:sp>
          <p:nvSpPr>
            <p:cNvPr id="10" name="文本框 8"/>
            <p:cNvSpPr txBox="1"/>
            <p:nvPr/>
          </p:nvSpPr>
          <p:spPr>
            <a:xfrm>
              <a:off x="4508014" y="4003249"/>
              <a:ext cx="416524" cy="492443"/>
            </a:xfrm>
            <a:prstGeom prst="rect">
              <a:avLst/>
            </a:prstGeom>
          </p:spPr>
          <p:txBody>
            <a:bodyPr wrap="none" lIns="0" tIns="0" rIns="0" bIns="0" anchor="b">
              <a:spAutoFit/>
            </a:bodyPr>
            <a:lstStyle/>
            <a:p>
              <a:pPr>
                <a:spcBef>
                  <a:spcPct val="20000"/>
                </a:spcBef>
                <a:defRPr/>
              </a:pPr>
              <a:r>
                <a:rPr lang="en-US" sz="3200" spc="-151" dirty="0">
                  <a:solidFill>
                    <a:schemeClr val="bg1"/>
                  </a:solidFill>
                </a:rPr>
                <a:t>03</a:t>
              </a:r>
            </a:p>
          </p:txBody>
        </p:sp>
        <p:sp>
          <p:nvSpPr>
            <p:cNvPr id="11" name="任意多边形: 形状 10"/>
            <p:cNvSpPr/>
            <p:nvPr/>
          </p:nvSpPr>
          <p:spPr bwMode="auto">
            <a:xfrm>
              <a:off x="5089174" y="4055516"/>
              <a:ext cx="457200" cy="45720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41" name="千图PPT彼岸天：ID 8661124库_组合 40"/>
          <p:cNvGrpSpPr/>
          <p:nvPr>
            <p:custDataLst>
              <p:tags r:id="rId2"/>
            </p:custDataLst>
          </p:nvPr>
        </p:nvGrpSpPr>
        <p:grpSpPr>
          <a:xfrm>
            <a:off x="911424" y="2276872"/>
            <a:ext cx="9243132" cy="890130"/>
            <a:chOff x="911424" y="2276872"/>
            <a:chExt cx="9243132" cy="890130"/>
          </a:xfrm>
        </p:grpSpPr>
        <p:sp>
          <p:nvSpPr>
            <p:cNvPr id="25" name="箭头: 五边形 24"/>
            <p:cNvSpPr/>
            <p:nvPr/>
          </p:nvSpPr>
          <p:spPr>
            <a:xfrm flipH="1">
              <a:off x="5425590" y="2397299"/>
              <a:ext cx="2670375" cy="689639"/>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0" name="组合 29"/>
            <p:cNvGrpSpPr/>
            <p:nvPr/>
          </p:nvGrpSpPr>
          <p:grpSpPr>
            <a:xfrm>
              <a:off x="7556196" y="2388091"/>
              <a:ext cx="1071265" cy="778911"/>
              <a:chOff x="6235700" y="1787525"/>
              <a:chExt cx="814388" cy="592138"/>
            </a:xfrm>
          </p:grpSpPr>
          <p:sp>
            <p:nvSpPr>
              <p:cNvPr id="31" name="任意多边形: 形状 30"/>
              <p:cNvSpPr/>
              <p:nvPr/>
            </p:nvSpPr>
            <p:spPr bwMode="auto">
              <a:xfrm>
                <a:off x="6642100" y="1787525"/>
                <a:ext cx="407988" cy="592138"/>
              </a:xfrm>
              <a:custGeom>
                <a:avLst/>
                <a:gdLst/>
                <a:ahLst/>
                <a:cxnLst>
                  <a:cxn ang="0">
                    <a:pos x="0" y="373"/>
                  </a:cxn>
                  <a:cxn ang="0">
                    <a:pos x="0" y="0"/>
                  </a:cxn>
                  <a:cxn ang="0">
                    <a:pos x="257" y="325"/>
                  </a:cxn>
                  <a:cxn ang="0">
                    <a:pos x="0" y="373"/>
                  </a:cxn>
                </a:cxnLst>
                <a:rect l="0" t="0" r="r" b="b"/>
                <a:pathLst>
                  <a:path w="257" h="373">
                    <a:moveTo>
                      <a:pt x="0" y="373"/>
                    </a:moveTo>
                    <a:lnTo>
                      <a:pt x="0" y="0"/>
                    </a:lnTo>
                    <a:lnTo>
                      <a:pt x="257" y="325"/>
                    </a:lnTo>
                    <a:lnTo>
                      <a:pt x="0" y="373"/>
                    </a:lnTo>
                    <a:close/>
                  </a:path>
                </a:pathLst>
              </a:custGeom>
              <a:solidFill>
                <a:schemeClr val="accent3"/>
              </a:solidFill>
              <a:ln w="9525">
                <a:noFill/>
                <a:round/>
              </a:ln>
            </p:spPr>
            <p:txBody>
              <a:bodyPr anchor="ctr"/>
              <a:lstStyle/>
              <a:p>
                <a:pPr algn="ctr"/>
                <a:endParaRPr/>
              </a:p>
            </p:txBody>
          </p:sp>
          <p:sp>
            <p:nvSpPr>
              <p:cNvPr id="32" name="任意多边形: 形状 31"/>
              <p:cNvSpPr/>
              <p:nvPr/>
            </p:nvSpPr>
            <p:spPr bwMode="auto">
              <a:xfrm>
                <a:off x="6235700" y="1787525"/>
                <a:ext cx="406400" cy="592138"/>
              </a:xfrm>
              <a:custGeom>
                <a:avLst/>
                <a:gdLst/>
                <a:ahLst/>
                <a:cxnLst>
                  <a:cxn ang="0">
                    <a:pos x="256" y="373"/>
                  </a:cxn>
                  <a:cxn ang="0">
                    <a:pos x="0" y="330"/>
                  </a:cxn>
                  <a:cxn ang="0">
                    <a:pos x="256" y="0"/>
                  </a:cxn>
                  <a:cxn ang="0">
                    <a:pos x="256" y="373"/>
                  </a:cxn>
                </a:cxnLst>
                <a:rect l="0" t="0" r="r" b="b"/>
                <a:pathLst>
                  <a:path w="256" h="373">
                    <a:moveTo>
                      <a:pt x="256" y="373"/>
                    </a:moveTo>
                    <a:lnTo>
                      <a:pt x="0" y="330"/>
                    </a:lnTo>
                    <a:lnTo>
                      <a:pt x="256" y="0"/>
                    </a:lnTo>
                    <a:lnTo>
                      <a:pt x="256" y="373"/>
                    </a:lnTo>
                    <a:close/>
                  </a:path>
                </a:pathLst>
              </a:custGeom>
              <a:solidFill>
                <a:schemeClr val="accent3">
                  <a:lumMod val="75000"/>
                </a:schemeClr>
              </a:solidFill>
              <a:ln w="9525">
                <a:noFill/>
                <a:round/>
              </a:ln>
            </p:spPr>
            <p:txBody>
              <a:bodyPr anchor="ctr"/>
              <a:lstStyle/>
              <a:p>
                <a:pPr algn="ctr"/>
                <a:endParaRPr/>
              </a:p>
            </p:txBody>
          </p:sp>
        </p:grpSp>
        <p:sp>
          <p:nvSpPr>
            <p:cNvPr id="16" name="文本框 32"/>
            <p:cNvSpPr txBox="1"/>
            <p:nvPr/>
          </p:nvSpPr>
          <p:spPr>
            <a:xfrm>
              <a:off x="1056576" y="2276872"/>
              <a:ext cx="1537077" cy="375740"/>
            </a:xfrm>
            <a:prstGeom prst="rect">
              <a:avLst/>
            </a:prstGeom>
          </p:spPr>
          <p:txBody>
            <a:bodyPr vert="horz" lIns="91440" tIns="45720" rIns="91440" bIns="45720" anchor="ctr">
              <a:noAutofit/>
            </a:bodyPr>
            <a:lstStyle/>
            <a:p>
              <a:pPr algn="l"/>
              <a:r>
                <a:rPr lang="zh-CN" altLang="en-US" sz="1400" b="1" dirty="0"/>
                <a:t>输入标题文本</a:t>
              </a:r>
            </a:p>
          </p:txBody>
        </p:sp>
        <p:sp>
          <p:nvSpPr>
            <p:cNvPr id="17" name="矩形 16"/>
            <p:cNvSpPr/>
            <p:nvPr/>
          </p:nvSpPr>
          <p:spPr>
            <a:xfrm>
              <a:off x="1056576" y="2575804"/>
              <a:ext cx="2784648" cy="460375"/>
            </a:xfrm>
            <a:prstGeom prst="rect">
              <a:avLst/>
            </a:prstGeom>
          </p:spPr>
          <p:txBody>
            <a:bodyPr wrap="square">
              <a:spAutoFit/>
            </a:bodyPr>
            <a:lstStyle/>
            <a:p>
              <a:pPr>
                <a:lnSpc>
                  <a:spcPct val="120000"/>
                </a:lnSpc>
                <a:buClr>
                  <a:srgbClr val="E24848"/>
                </a:buClr>
                <a:defRPr/>
              </a:pPr>
              <a:r>
                <a:rPr lang="zh-CN" altLang="en-US" sz="1000" noProof="1" smtClean="0"/>
                <a:t>点击此处更换文本点击此处更换文本点击此处更换文本点击此处更换文本</a:t>
              </a:r>
              <a:endParaRPr lang="zh-CN" altLang="en-US" sz="1000" noProof="1"/>
            </a:p>
          </p:txBody>
        </p:sp>
        <p:sp>
          <p:nvSpPr>
            <p:cNvPr id="22" name="文本框 69"/>
            <p:cNvSpPr txBox="1"/>
            <p:nvPr/>
          </p:nvSpPr>
          <p:spPr>
            <a:xfrm>
              <a:off x="8617479" y="2455226"/>
              <a:ext cx="1537077" cy="375740"/>
            </a:xfrm>
            <a:prstGeom prst="rect">
              <a:avLst/>
            </a:prstGeom>
          </p:spPr>
          <p:txBody>
            <a:bodyPr vert="horz" lIns="91440" tIns="45720" rIns="91440" bIns="45720" anchor="ctr">
              <a:noAutofit/>
            </a:bodyPr>
            <a:lstStyle/>
            <a:p>
              <a:pPr algn="l"/>
              <a:r>
                <a:rPr lang="zh-CN" altLang="en-US" sz="1400" b="1" dirty="0"/>
                <a:t>输入标题文本</a:t>
              </a:r>
            </a:p>
          </p:txBody>
        </p:sp>
        <p:sp>
          <p:nvSpPr>
            <p:cNvPr id="8" name="文本框 6"/>
            <p:cNvSpPr txBox="1"/>
            <p:nvPr/>
          </p:nvSpPr>
          <p:spPr>
            <a:xfrm>
              <a:off x="5711011" y="2502528"/>
              <a:ext cx="416524" cy="492443"/>
            </a:xfrm>
            <a:prstGeom prst="rect">
              <a:avLst/>
            </a:prstGeom>
          </p:spPr>
          <p:txBody>
            <a:bodyPr wrap="none" lIns="0" tIns="0" rIns="0" bIns="0" anchor="b">
              <a:spAutoFit/>
            </a:bodyPr>
            <a:lstStyle/>
            <a:p>
              <a:pPr>
                <a:spcBef>
                  <a:spcPct val="20000"/>
                </a:spcBef>
                <a:defRPr/>
              </a:pPr>
              <a:r>
                <a:rPr lang="en-US" sz="3200" spc="-151" dirty="0">
                  <a:solidFill>
                    <a:schemeClr val="bg1"/>
                  </a:solidFill>
                </a:rPr>
                <a:t>01</a:t>
              </a:r>
            </a:p>
          </p:txBody>
        </p:sp>
        <p:sp>
          <p:nvSpPr>
            <p:cNvPr id="13" name="任意多边形: 形状 12"/>
            <p:cNvSpPr/>
            <p:nvPr/>
          </p:nvSpPr>
          <p:spPr bwMode="auto">
            <a:xfrm>
              <a:off x="6238559" y="2537820"/>
              <a:ext cx="415925" cy="415925"/>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cxnSp>
          <p:nvCxnSpPr>
            <p:cNvPr id="14" name="直接连接符 13"/>
            <p:cNvCxnSpPr/>
            <p:nvPr/>
          </p:nvCxnSpPr>
          <p:spPr>
            <a:xfrm>
              <a:off x="911424" y="3086938"/>
              <a:ext cx="4634950"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grpSp>
      <p:grpSp>
        <p:nvGrpSpPr>
          <p:cNvPr id="42" name="千图PPT彼岸天：ID 8661124库_组合 41"/>
          <p:cNvGrpSpPr/>
          <p:nvPr>
            <p:custDataLst>
              <p:tags r:id="rId3"/>
            </p:custDataLst>
          </p:nvPr>
        </p:nvGrpSpPr>
        <p:grpSpPr>
          <a:xfrm>
            <a:off x="911424" y="3060504"/>
            <a:ext cx="9902551" cy="1256834"/>
            <a:chOff x="911424" y="3060504"/>
            <a:chExt cx="9902551" cy="1256834"/>
          </a:xfrm>
        </p:grpSpPr>
        <p:sp>
          <p:nvSpPr>
            <p:cNvPr id="26" name="箭头: 五边形 25"/>
            <p:cNvSpPr/>
            <p:nvPr/>
          </p:nvSpPr>
          <p:spPr>
            <a:xfrm flipH="1">
              <a:off x="4671287" y="3159300"/>
              <a:ext cx="2952237" cy="72951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9" name="组合 28"/>
            <p:cNvGrpSpPr/>
            <p:nvPr/>
          </p:nvGrpSpPr>
          <p:grpSpPr>
            <a:xfrm>
              <a:off x="6931810" y="3060504"/>
              <a:ext cx="2345087" cy="1158971"/>
              <a:chOff x="5761038" y="2298700"/>
              <a:chExt cx="1782762" cy="881063"/>
            </a:xfrm>
          </p:grpSpPr>
          <p:sp>
            <p:nvSpPr>
              <p:cNvPr id="33" name="任意多边形: 形状 32"/>
              <p:cNvSpPr/>
              <p:nvPr/>
            </p:nvSpPr>
            <p:spPr bwMode="auto">
              <a:xfrm>
                <a:off x="6184900" y="2298700"/>
                <a:ext cx="919163" cy="161925"/>
              </a:xfrm>
              <a:custGeom>
                <a:avLst/>
                <a:gdLst/>
                <a:ahLst/>
                <a:cxnLst>
                  <a:cxn ang="0">
                    <a:pos x="579" y="47"/>
                  </a:cxn>
                  <a:cxn ang="0">
                    <a:pos x="288" y="102"/>
                  </a:cxn>
                  <a:cxn ang="0">
                    <a:pos x="0" y="51"/>
                  </a:cxn>
                  <a:cxn ang="0">
                    <a:pos x="288" y="0"/>
                  </a:cxn>
                  <a:cxn ang="0">
                    <a:pos x="579" y="47"/>
                  </a:cxn>
                </a:cxnLst>
                <a:rect l="0" t="0" r="r" b="b"/>
                <a:pathLst>
                  <a:path w="579" h="102">
                    <a:moveTo>
                      <a:pt x="579" y="47"/>
                    </a:moveTo>
                    <a:lnTo>
                      <a:pt x="288" y="102"/>
                    </a:lnTo>
                    <a:lnTo>
                      <a:pt x="0" y="51"/>
                    </a:lnTo>
                    <a:lnTo>
                      <a:pt x="288" y="0"/>
                    </a:lnTo>
                    <a:lnTo>
                      <a:pt x="579" y="47"/>
                    </a:lnTo>
                    <a:close/>
                  </a:path>
                </a:pathLst>
              </a:custGeom>
              <a:solidFill>
                <a:schemeClr val="tx1">
                  <a:lumMod val="40000"/>
                  <a:lumOff val="60000"/>
                  <a:alpha val="84000"/>
                </a:schemeClr>
              </a:solidFill>
              <a:ln w="9525">
                <a:noFill/>
                <a:round/>
              </a:ln>
            </p:spPr>
            <p:txBody>
              <a:bodyPr anchor="ctr"/>
              <a:lstStyle/>
              <a:p>
                <a:pPr algn="ctr"/>
                <a:endParaRPr/>
              </a:p>
            </p:txBody>
          </p:sp>
          <p:sp>
            <p:nvSpPr>
              <p:cNvPr id="34" name="任意多边形: 形状 33"/>
              <p:cNvSpPr/>
              <p:nvPr/>
            </p:nvSpPr>
            <p:spPr bwMode="auto">
              <a:xfrm>
                <a:off x="5761038" y="2379663"/>
                <a:ext cx="881063" cy="800100"/>
              </a:xfrm>
              <a:custGeom>
                <a:avLst/>
                <a:gdLst/>
                <a:ahLst/>
                <a:cxnLst>
                  <a:cxn ang="0">
                    <a:pos x="555" y="51"/>
                  </a:cxn>
                  <a:cxn ang="0">
                    <a:pos x="555" y="504"/>
                  </a:cxn>
                  <a:cxn ang="0">
                    <a:pos x="0" y="345"/>
                  </a:cxn>
                  <a:cxn ang="0">
                    <a:pos x="267" y="0"/>
                  </a:cxn>
                  <a:cxn ang="0">
                    <a:pos x="267" y="0"/>
                  </a:cxn>
                  <a:cxn ang="0">
                    <a:pos x="555" y="51"/>
                  </a:cxn>
                </a:cxnLst>
                <a:rect l="0" t="0" r="r" b="b"/>
                <a:pathLst>
                  <a:path w="555" h="504">
                    <a:moveTo>
                      <a:pt x="555" y="51"/>
                    </a:moveTo>
                    <a:lnTo>
                      <a:pt x="555" y="504"/>
                    </a:lnTo>
                    <a:lnTo>
                      <a:pt x="0" y="345"/>
                    </a:lnTo>
                    <a:lnTo>
                      <a:pt x="267" y="0"/>
                    </a:lnTo>
                    <a:lnTo>
                      <a:pt x="267" y="0"/>
                    </a:lnTo>
                    <a:lnTo>
                      <a:pt x="555" y="51"/>
                    </a:lnTo>
                    <a:close/>
                  </a:path>
                </a:pathLst>
              </a:custGeom>
              <a:solidFill>
                <a:schemeClr val="accent2">
                  <a:lumMod val="75000"/>
                </a:schemeClr>
              </a:solidFill>
              <a:ln w="9525">
                <a:noFill/>
                <a:round/>
              </a:ln>
            </p:spPr>
            <p:txBody>
              <a:bodyPr anchor="ctr"/>
              <a:lstStyle/>
              <a:p>
                <a:pPr algn="ctr"/>
                <a:endParaRPr/>
              </a:p>
            </p:txBody>
          </p:sp>
          <p:sp>
            <p:nvSpPr>
              <p:cNvPr id="35" name="任意多边形: 形状 34"/>
              <p:cNvSpPr/>
              <p:nvPr/>
            </p:nvSpPr>
            <p:spPr bwMode="auto">
              <a:xfrm>
                <a:off x="6642100" y="2373313"/>
                <a:ext cx="901700" cy="806450"/>
              </a:xfrm>
              <a:custGeom>
                <a:avLst/>
                <a:gdLst/>
                <a:ahLst/>
                <a:cxnLst>
                  <a:cxn ang="0">
                    <a:pos x="0" y="508"/>
                  </a:cxn>
                  <a:cxn ang="0">
                    <a:pos x="0" y="55"/>
                  </a:cxn>
                  <a:cxn ang="0">
                    <a:pos x="291" y="0"/>
                  </a:cxn>
                  <a:cxn ang="0">
                    <a:pos x="291" y="0"/>
                  </a:cxn>
                  <a:cxn ang="0">
                    <a:pos x="568" y="352"/>
                  </a:cxn>
                  <a:cxn ang="0">
                    <a:pos x="0" y="508"/>
                  </a:cxn>
                </a:cxnLst>
                <a:rect l="0" t="0" r="r" b="b"/>
                <a:pathLst>
                  <a:path w="568" h="508">
                    <a:moveTo>
                      <a:pt x="0" y="508"/>
                    </a:moveTo>
                    <a:lnTo>
                      <a:pt x="0" y="55"/>
                    </a:lnTo>
                    <a:lnTo>
                      <a:pt x="291" y="0"/>
                    </a:lnTo>
                    <a:lnTo>
                      <a:pt x="291" y="0"/>
                    </a:lnTo>
                    <a:lnTo>
                      <a:pt x="568" y="352"/>
                    </a:lnTo>
                    <a:lnTo>
                      <a:pt x="0" y="508"/>
                    </a:lnTo>
                    <a:close/>
                  </a:path>
                </a:pathLst>
              </a:custGeom>
              <a:solidFill>
                <a:schemeClr val="accent2"/>
              </a:solidFill>
              <a:ln w="9525">
                <a:noFill/>
                <a:round/>
              </a:ln>
            </p:spPr>
            <p:txBody>
              <a:bodyPr anchor="ctr"/>
              <a:lstStyle/>
              <a:p>
                <a:pPr algn="ctr"/>
                <a:endParaRPr/>
              </a:p>
            </p:txBody>
          </p:sp>
        </p:grpSp>
        <p:sp>
          <p:nvSpPr>
            <p:cNvPr id="18" name="文本框 34"/>
            <p:cNvSpPr txBox="1"/>
            <p:nvPr/>
          </p:nvSpPr>
          <p:spPr>
            <a:xfrm>
              <a:off x="1056576" y="3109235"/>
              <a:ext cx="1537077" cy="375740"/>
            </a:xfrm>
            <a:prstGeom prst="rect">
              <a:avLst/>
            </a:prstGeom>
          </p:spPr>
          <p:txBody>
            <a:bodyPr vert="horz" lIns="91440" tIns="45720" rIns="91440" bIns="45720" anchor="ctr">
              <a:noAutofit/>
            </a:bodyPr>
            <a:lstStyle/>
            <a:p>
              <a:pPr algn="l"/>
              <a:r>
                <a:rPr lang="zh-CN" altLang="en-US" sz="1400" b="1" dirty="0"/>
                <a:t>输入标题文本</a:t>
              </a:r>
            </a:p>
          </p:txBody>
        </p:sp>
        <p:sp>
          <p:nvSpPr>
            <p:cNvPr id="19" name="矩形 18"/>
            <p:cNvSpPr/>
            <p:nvPr/>
          </p:nvSpPr>
          <p:spPr>
            <a:xfrm>
              <a:off x="1056576" y="3408167"/>
              <a:ext cx="2784648" cy="460375"/>
            </a:xfrm>
            <a:prstGeom prst="rect">
              <a:avLst/>
            </a:prstGeom>
          </p:spPr>
          <p:txBody>
            <a:bodyPr wrap="square">
              <a:spAutoFit/>
            </a:bodyPr>
            <a:lstStyle/>
            <a:p>
              <a:pPr>
                <a:lnSpc>
                  <a:spcPct val="120000"/>
                </a:lnSpc>
                <a:buClr>
                  <a:srgbClr val="E24848"/>
                </a:buClr>
                <a:defRPr/>
              </a:pPr>
              <a:r>
                <a:rPr lang="zh-CN" altLang="en-US" sz="1000" noProof="1" smtClean="0"/>
                <a:t>点击此处更换文本点击此处更换文本点击此处更换文本点击此处更换文本</a:t>
              </a:r>
              <a:endParaRPr lang="zh-CN" altLang="en-US" sz="1000" noProof="1"/>
            </a:p>
          </p:txBody>
        </p:sp>
        <p:sp>
          <p:nvSpPr>
            <p:cNvPr id="20" name="文本框 36"/>
            <p:cNvSpPr txBox="1"/>
            <p:nvPr/>
          </p:nvSpPr>
          <p:spPr>
            <a:xfrm>
              <a:off x="1056576" y="3941598"/>
              <a:ext cx="1537077" cy="375740"/>
            </a:xfrm>
            <a:prstGeom prst="rect">
              <a:avLst/>
            </a:prstGeom>
          </p:spPr>
          <p:txBody>
            <a:bodyPr vert="horz" lIns="91440" tIns="45720" rIns="91440" bIns="45720" anchor="ctr">
              <a:noAutofit/>
            </a:bodyPr>
            <a:lstStyle/>
            <a:p>
              <a:pPr algn="l"/>
              <a:r>
                <a:rPr lang="zh-CN" altLang="en-US" sz="1400" b="1" dirty="0"/>
                <a:t>输入标题文本</a:t>
              </a:r>
            </a:p>
          </p:txBody>
        </p:sp>
        <p:sp>
          <p:nvSpPr>
            <p:cNvPr id="23" name="文本框 70"/>
            <p:cNvSpPr txBox="1"/>
            <p:nvPr/>
          </p:nvSpPr>
          <p:spPr>
            <a:xfrm>
              <a:off x="9276898" y="3287589"/>
              <a:ext cx="1537077" cy="375740"/>
            </a:xfrm>
            <a:prstGeom prst="rect">
              <a:avLst/>
            </a:prstGeom>
          </p:spPr>
          <p:txBody>
            <a:bodyPr vert="horz" lIns="91440" tIns="45720" rIns="91440" bIns="45720" anchor="ctr">
              <a:noAutofit/>
            </a:bodyPr>
            <a:lstStyle/>
            <a:p>
              <a:pPr algn="l"/>
              <a:r>
                <a:rPr lang="zh-CN" altLang="en-US" sz="1400" b="1" dirty="0"/>
                <a:t>输入标题文本</a:t>
              </a:r>
            </a:p>
          </p:txBody>
        </p:sp>
        <p:sp>
          <p:nvSpPr>
            <p:cNvPr id="9" name="文本框 7"/>
            <p:cNvSpPr txBox="1"/>
            <p:nvPr/>
          </p:nvSpPr>
          <p:spPr>
            <a:xfrm>
              <a:off x="5109513" y="3252889"/>
              <a:ext cx="416524" cy="492443"/>
            </a:xfrm>
            <a:prstGeom prst="rect">
              <a:avLst/>
            </a:prstGeom>
          </p:spPr>
          <p:txBody>
            <a:bodyPr wrap="none" lIns="0" tIns="0" rIns="0" bIns="0" anchor="b">
              <a:spAutoFit/>
            </a:bodyPr>
            <a:lstStyle/>
            <a:p>
              <a:pPr>
                <a:spcBef>
                  <a:spcPct val="20000"/>
                </a:spcBef>
                <a:defRPr/>
              </a:pPr>
              <a:r>
                <a:rPr lang="en-US" sz="3200" spc="-151" dirty="0">
                  <a:solidFill>
                    <a:schemeClr val="bg1"/>
                  </a:solidFill>
                </a:rPr>
                <a:t>02</a:t>
              </a:r>
            </a:p>
          </p:txBody>
        </p:sp>
        <p:sp>
          <p:nvSpPr>
            <p:cNvPr id="12" name="任意多边形: 形状 11"/>
            <p:cNvSpPr/>
            <p:nvPr/>
          </p:nvSpPr>
          <p:spPr bwMode="auto">
            <a:xfrm>
              <a:off x="5798471" y="3273502"/>
              <a:ext cx="457200" cy="45720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cxnSp>
          <p:nvCxnSpPr>
            <p:cNvPr id="15" name="直接连接符 14"/>
            <p:cNvCxnSpPr/>
            <p:nvPr/>
          </p:nvCxnSpPr>
          <p:spPr>
            <a:xfrm>
              <a:off x="911424" y="3869832"/>
              <a:ext cx="4013114"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userDrawn="1"/>
        </p:nvSpPr>
        <p:spPr>
          <a:xfrm>
            <a:off x="4458675" y="437783"/>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500" fill="hold"/>
                                        <p:tgtEl>
                                          <p:spTgt spid="42"/>
                                        </p:tgtEl>
                                        <p:attrNameLst>
                                          <p:attrName>ppt_x</p:attrName>
                                        </p:attrNameLst>
                                      </p:cBhvr>
                                      <p:tavLst>
                                        <p:tav tm="0">
                                          <p:val>
                                            <p:strVal val="1+#ppt_w/2"/>
                                          </p:val>
                                        </p:tav>
                                        <p:tav tm="100000">
                                          <p:val>
                                            <p:strVal val="#ppt_x"/>
                                          </p:val>
                                        </p:tav>
                                      </p:tavLst>
                                    </p:anim>
                                    <p:anim calcmode="lin" valueType="num">
                                      <p:cBhvr additive="base">
                                        <p:cTn id="13" dur="500" fill="hold"/>
                                        <p:tgtEl>
                                          <p:spTgt spid="4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additive="base">
                                        <p:cTn id="17" dur="500" fill="hold"/>
                                        <p:tgtEl>
                                          <p:spTgt spid="43"/>
                                        </p:tgtEl>
                                        <p:attrNameLst>
                                          <p:attrName>ppt_x</p:attrName>
                                        </p:attrNameLst>
                                      </p:cBhvr>
                                      <p:tavLst>
                                        <p:tav tm="0">
                                          <p:val>
                                            <p:strVal val="1+#ppt_w/2"/>
                                          </p:val>
                                        </p:tav>
                                        <p:tav tm="100000">
                                          <p:val>
                                            <p:strVal val="#ppt_x"/>
                                          </p:val>
                                        </p:tav>
                                      </p:tavLst>
                                    </p:anim>
                                    <p:anim calcmode="lin" valueType="num">
                                      <p:cBhvr additive="base">
                                        <p:cTn id="18"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千图PPT彼岸天：ID 8661124库_组合 27"/>
          <p:cNvGrpSpPr/>
          <p:nvPr>
            <p:custDataLst>
              <p:tags r:id="rId1"/>
            </p:custDataLst>
          </p:nvPr>
        </p:nvGrpSpPr>
        <p:grpSpPr>
          <a:xfrm>
            <a:off x="1552942" y="2885518"/>
            <a:ext cx="5196333" cy="2365215"/>
            <a:chOff x="1552942" y="2885518"/>
            <a:chExt cx="5196333" cy="2365215"/>
          </a:xfrm>
        </p:grpSpPr>
        <p:grpSp>
          <p:nvGrpSpPr>
            <p:cNvPr id="6" name="组合 5"/>
            <p:cNvGrpSpPr/>
            <p:nvPr/>
          </p:nvGrpSpPr>
          <p:grpSpPr>
            <a:xfrm>
              <a:off x="5179185" y="2885518"/>
              <a:ext cx="1570090" cy="1962613"/>
              <a:chOff x="1361326" y="1123950"/>
              <a:chExt cx="1219200" cy="1524000"/>
            </a:xfrm>
            <a:solidFill>
              <a:schemeClr val="accent2"/>
            </a:solidFill>
          </p:grpSpPr>
          <p:sp>
            <p:nvSpPr>
              <p:cNvPr id="24" name="平行四边形 23"/>
              <p:cNvSpPr/>
              <p:nvPr/>
            </p:nvSpPr>
            <p:spPr>
              <a:xfrm>
                <a:off x="1361326" y="1123950"/>
                <a:ext cx="1219200" cy="1524000"/>
              </a:xfrm>
              <a:prstGeom prst="parallelogram">
                <a:avLst>
                  <a:gd name="adj" fmla="val 431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5" name="直接连接符 24"/>
              <p:cNvCxnSpPr/>
              <p:nvPr/>
            </p:nvCxnSpPr>
            <p:spPr>
              <a:xfrm>
                <a:off x="1749604" y="1884958"/>
                <a:ext cx="457200" cy="1985"/>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 name="椭圆 6"/>
            <p:cNvSpPr/>
            <p:nvPr/>
          </p:nvSpPr>
          <p:spPr>
            <a:xfrm>
              <a:off x="5828515" y="3070065"/>
              <a:ext cx="592054" cy="59205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ar-SA" sz="1400" b="1">
                  <a:solidFill>
                    <a:schemeClr val="accent2">
                      <a:lumMod val="100000"/>
                    </a:schemeClr>
                  </a:solidFill>
                </a:rPr>
                <a:t>2</a:t>
              </a:r>
              <a:endParaRPr lang="ar-SA" sz="1400" b="1" dirty="0">
                <a:solidFill>
                  <a:schemeClr val="accent2">
                    <a:lumMod val="100000"/>
                  </a:schemeClr>
                </a:solidFill>
              </a:endParaRPr>
            </a:p>
          </p:txBody>
        </p:sp>
        <p:sp>
          <p:nvSpPr>
            <p:cNvPr id="10" name="任意多边形 11"/>
            <p:cNvSpPr/>
            <p:nvPr/>
          </p:nvSpPr>
          <p:spPr bwMode="auto">
            <a:xfrm>
              <a:off x="5548444" y="4133751"/>
              <a:ext cx="443052" cy="490652"/>
            </a:xfrm>
            <a:custGeom>
              <a:avLst/>
              <a:gdLst/>
              <a:ahLst/>
              <a:cxnLst>
                <a:cxn ang="0">
                  <a:pos x="46" y="62"/>
                </a:cxn>
                <a:cxn ang="0">
                  <a:pos x="10" y="62"/>
                </a:cxn>
                <a:cxn ang="0">
                  <a:pos x="0" y="52"/>
                </a:cxn>
                <a:cxn ang="0">
                  <a:pos x="14" y="29"/>
                </a:cxn>
                <a:cxn ang="0">
                  <a:pos x="28" y="34"/>
                </a:cxn>
                <a:cxn ang="0">
                  <a:pos x="42" y="29"/>
                </a:cxn>
                <a:cxn ang="0">
                  <a:pos x="56" y="52"/>
                </a:cxn>
                <a:cxn ang="0">
                  <a:pos x="46" y="62"/>
                </a:cxn>
                <a:cxn ang="0">
                  <a:pos x="28" y="31"/>
                </a:cxn>
                <a:cxn ang="0">
                  <a:pos x="13" y="16"/>
                </a:cxn>
                <a:cxn ang="0">
                  <a:pos x="28" y="0"/>
                </a:cxn>
                <a:cxn ang="0">
                  <a:pos x="43" y="16"/>
                </a:cxn>
                <a:cxn ang="0">
                  <a:pos x="28" y="31"/>
                </a:cxn>
              </a:cxnLst>
              <a:rect l="0" t="0" r="r" b="b"/>
              <a:pathLst>
                <a:path w="56" h="62">
                  <a:moveTo>
                    <a:pt x="46" y="62"/>
                  </a:moveTo>
                  <a:cubicBezTo>
                    <a:pt x="10" y="62"/>
                    <a:pt x="10" y="62"/>
                    <a:pt x="10" y="62"/>
                  </a:cubicBezTo>
                  <a:cubicBezTo>
                    <a:pt x="4" y="62"/>
                    <a:pt x="0" y="58"/>
                    <a:pt x="0" y="52"/>
                  </a:cubicBezTo>
                  <a:cubicBezTo>
                    <a:pt x="0" y="43"/>
                    <a:pt x="2" y="29"/>
                    <a:pt x="14" y="29"/>
                  </a:cubicBezTo>
                  <a:cubicBezTo>
                    <a:pt x="15" y="29"/>
                    <a:pt x="20" y="34"/>
                    <a:pt x="28" y="34"/>
                  </a:cubicBezTo>
                  <a:cubicBezTo>
                    <a:pt x="36" y="34"/>
                    <a:pt x="41" y="29"/>
                    <a:pt x="42" y="29"/>
                  </a:cubicBezTo>
                  <a:cubicBezTo>
                    <a:pt x="54" y="29"/>
                    <a:pt x="56" y="43"/>
                    <a:pt x="56" y="52"/>
                  </a:cubicBezTo>
                  <a:cubicBezTo>
                    <a:pt x="56" y="58"/>
                    <a:pt x="52" y="62"/>
                    <a:pt x="46" y="62"/>
                  </a:cubicBezTo>
                  <a:close/>
                  <a:moveTo>
                    <a:pt x="28" y="31"/>
                  </a:moveTo>
                  <a:cubicBezTo>
                    <a:pt x="20" y="31"/>
                    <a:pt x="13" y="24"/>
                    <a:pt x="13" y="16"/>
                  </a:cubicBezTo>
                  <a:cubicBezTo>
                    <a:pt x="13" y="7"/>
                    <a:pt x="20" y="0"/>
                    <a:pt x="28" y="0"/>
                  </a:cubicBezTo>
                  <a:cubicBezTo>
                    <a:pt x="37" y="0"/>
                    <a:pt x="43" y="7"/>
                    <a:pt x="43" y="16"/>
                  </a:cubicBezTo>
                  <a:cubicBezTo>
                    <a:pt x="43" y="24"/>
                    <a:pt x="37" y="31"/>
                    <a:pt x="28" y="31"/>
                  </a:cubicBezTo>
                  <a:close/>
                </a:path>
              </a:pathLst>
            </a:custGeom>
            <a:solidFill>
              <a:schemeClr val="bg1"/>
            </a:solidFill>
            <a:ln w="9525">
              <a:noFill/>
              <a:round/>
            </a:ln>
          </p:spPr>
          <p:txBody>
            <a:bodyPr anchor="ctr"/>
            <a:lstStyle/>
            <a:p>
              <a:pPr algn="ctr"/>
              <a:endParaRPr/>
            </a:p>
          </p:txBody>
        </p:sp>
        <p:grpSp>
          <p:nvGrpSpPr>
            <p:cNvPr id="13" name="组合 12"/>
            <p:cNvGrpSpPr/>
            <p:nvPr/>
          </p:nvGrpSpPr>
          <p:grpSpPr>
            <a:xfrm>
              <a:off x="1552942" y="3945062"/>
              <a:ext cx="3281360" cy="1305671"/>
              <a:chOff x="1458995" y="3945062"/>
              <a:chExt cx="3281360" cy="1305671"/>
            </a:xfrm>
          </p:grpSpPr>
          <p:sp>
            <p:nvSpPr>
              <p:cNvPr id="20" name="文本框 25"/>
              <p:cNvSpPr txBox="1"/>
              <p:nvPr/>
            </p:nvSpPr>
            <p:spPr bwMode="auto">
              <a:xfrm>
                <a:off x="1458995" y="3945062"/>
                <a:ext cx="3281360" cy="443606"/>
              </a:xfrm>
              <a:prstGeom prst="rect">
                <a:avLst/>
              </a:prstGeom>
              <a:noFill/>
            </p:spPr>
            <p:txBody>
              <a:bodyPr wrap="none" lIns="90000" tIns="46800" rIns="90000" bIns="46800" anchor="b" anchorCtr="0">
                <a:normAutofit/>
              </a:bodyPr>
              <a:lstStyle/>
              <a:p>
                <a:pPr algn="r" latinLnBrk="0"/>
                <a:r>
                  <a:rPr lang="zh-CN" altLang="en-US" sz="1400" b="1" dirty="0">
                    <a:solidFill>
                      <a:schemeClr val="accent2"/>
                    </a:solidFill>
                    <a:effectLst/>
                  </a:rPr>
                  <a:t>输入标题文本</a:t>
                </a:r>
              </a:p>
            </p:txBody>
          </p:sp>
          <p:sp>
            <p:nvSpPr>
              <p:cNvPr id="21" name="文本框 26"/>
              <p:cNvSpPr txBox="1"/>
              <p:nvPr/>
            </p:nvSpPr>
            <p:spPr bwMode="auto">
              <a:xfrm>
                <a:off x="1458995" y="4388668"/>
                <a:ext cx="3281360" cy="862065"/>
              </a:xfrm>
              <a:prstGeom prst="rect">
                <a:avLst/>
              </a:prstGeom>
              <a:noFill/>
            </p:spPr>
            <p:txBody>
              <a:bodyPr wrap="square" lIns="90000" tIns="46800" rIns="90000" bIns="46800">
                <a:normAutofit/>
              </a:bodyPr>
              <a:lstStyle/>
              <a:p>
                <a:pPr algn="r" latinLnBrk="0">
                  <a:lnSpc>
                    <a:spcPct val="120000"/>
                  </a:lnSpc>
                </a:pPr>
                <a:r>
                  <a:rPr lang="zh-CN" altLang="en-US" sz="1100" b="0" dirty="0" smtClean="0">
                    <a:solidFill>
                      <a:schemeClr val="tx1"/>
                    </a:solidFill>
                    <a:effectLst/>
                  </a:rPr>
                  <a:t>点击此处更换文本点击此处更换文本点击此处更换文本点击此处更换文本</a:t>
                </a:r>
                <a:endParaRPr sz="1100" b="0" dirty="0">
                  <a:solidFill>
                    <a:schemeClr val="tx1"/>
                  </a:solidFill>
                  <a:effectLst/>
                </a:endParaRPr>
              </a:p>
            </p:txBody>
          </p:sp>
        </p:grpSp>
      </p:grpSp>
      <p:grpSp>
        <p:nvGrpSpPr>
          <p:cNvPr id="29" name="千图PPT彼岸天：ID 8661124库_组合 28"/>
          <p:cNvGrpSpPr/>
          <p:nvPr>
            <p:custDataLst>
              <p:tags r:id="rId2"/>
            </p:custDataLst>
          </p:nvPr>
        </p:nvGrpSpPr>
        <p:grpSpPr>
          <a:xfrm>
            <a:off x="5713791" y="3867603"/>
            <a:ext cx="4925268" cy="1962613"/>
            <a:chOff x="5713791" y="3867603"/>
            <a:chExt cx="4925268" cy="1962613"/>
          </a:xfrm>
        </p:grpSpPr>
        <p:grpSp>
          <p:nvGrpSpPr>
            <p:cNvPr id="4" name="组合 3"/>
            <p:cNvGrpSpPr/>
            <p:nvPr/>
          </p:nvGrpSpPr>
          <p:grpSpPr>
            <a:xfrm>
              <a:off x="5713791" y="3867603"/>
              <a:ext cx="1570090" cy="1962613"/>
              <a:chOff x="1361326" y="1123950"/>
              <a:chExt cx="1219200" cy="1524000"/>
            </a:xfrm>
            <a:solidFill>
              <a:schemeClr val="accent1"/>
            </a:solidFill>
          </p:grpSpPr>
          <p:sp>
            <p:nvSpPr>
              <p:cNvPr id="26" name="平行四边形 25"/>
              <p:cNvSpPr/>
              <p:nvPr/>
            </p:nvSpPr>
            <p:spPr>
              <a:xfrm>
                <a:off x="1361326" y="1123950"/>
                <a:ext cx="1219200" cy="1524000"/>
              </a:xfrm>
              <a:prstGeom prst="parallelogram">
                <a:avLst>
                  <a:gd name="adj" fmla="val 431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7" name="直接连接符 26"/>
              <p:cNvCxnSpPr/>
              <p:nvPr/>
            </p:nvCxnSpPr>
            <p:spPr>
              <a:xfrm>
                <a:off x="1749604" y="1884958"/>
                <a:ext cx="457200" cy="1985"/>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 name="椭圆 4"/>
            <p:cNvSpPr/>
            <p:nvPr/>
          </p:nvSpPr>
          <p:spPr>
            <a:xfrm>
              <a:off x="6383613" y="4061766"/>
              <a:ext cx="592054" cy="59205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ar-SA" sz="1400" b="1">
                  <a:solidFill>
                    <a:schemeClr val="accent1">
                      <a:lumMod val="100000"/>
                    </a:schemeClr>
                  </a:solidFill>
                </a:rPr>
                <a:t>1</a:t>
              </a:r>
              <a:endParaRPr lang="ar-SA" sz="1400" b="1" dirty="0">
                <a:solidFill>
                  <a:schemeClr val="accent1">
                    <a:lumMod val="100000"/>
                  </a:schemeClr>
                </a:solidFill>
              </a:endParaRPr>
            </a:p>
          </p:txBody>
        </p:sp>
        <p:sp>
          <p:nvSpPr>
            <p:cNvPr id="11" name="任意多边形 12"/>
            <p:cNvSpPr>
              <a:spLocks noChangeAspect="1"/>
            </p:cNvSpPr>
            <p:nvPr/>
          </p:nvSpPr>
          <p:spPr bwMode="auto">
            <a:xfrm>
              <a:off x="6009997" y="5186395"/>
              <a:ext cx="559742" cy="451402"/>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anchor="ctr"/>
            <a:lstStyle/>
            <a:p>
              <a:pPr algn="ctr"/>
              <a:endParaRPr/>
            </a:p>
          </p:txBody>
        </p:sp>
        <p:grpSp>
          <p:nvGrpSpPr>
            <p:cNvPr id="14" name="组合 13"/>
            <p:cNvGrpSpPr/>
            <p:nvPr/>
          </p:nvGrpSpPr>
          <p:grpSpPr>
            <a:xfrm>
              <a:off x="7357699" y="4338848"/>
              <a:ext cx="3281360" cy="1305671"/>
              <a:chOff x="7451645" y="4338848"/>
              <a:chExt cx="3281360" cy="1305671"/>
            </a:xfrm>
          </p:grpSpPr>
          <p:sp>
            <p:nvSpPr>
              <p:cNvPr id="18" name="文本框 21"/>
              <p:cNvSpPr txBox="1"/>
              <p:nvPr/>
            </p:nvSpPr>
            <p:spPr bwMode="auto">
              <a:xfrm>
                <a:off x="7451645" y="4338848"/>
                <a:ext cx="3281360" cy="443606"/>
              </a:xfrm>
              <a:prstGeom prst="rect">
                <a:avLst/>
              </a:prstGeom>
              <a:noFill/>
            </p:spPr>
            <p:txBody>
              <a:bodyPr wrap="none" lIns="90000" tIns="46800" rIns="90000" bIns="46800" anchor="b" anchorCtr="0">
                <a:normAutofit/>
              </a:bodyPr>
              <a:lstStyle/>
              <a:p>
                <a:pPr latinLnBrk="0"/>
                <a:r>
                  <a:rPr lang="zh-CN" altLang="en-US" sz="1400" b="1" dirty="0">
                    <a:solidFill>
                      <a:schemeClr val="accent1"/>
                    </a:solidFill>
                    <a:effectLst/>
                  </a:rPr>
                  <a:t>输入标题文本</a:t>
                </a:r>
              </a:p>
            </p:txBody>
          </p:sp>
          <p:sp>
            <p:nvSpPr>
              <p:cNvPr id="19" name="文本框 22"/>
              <p:cNvSpPr txBox="1"/>
              <p:nvPr/>
            </p:nvSpPr>
            <p:spPr bwMode="auto">
              <a:xfrm>
                <a:off x="7451645" y="4782454"/>
                <a:ext cx="3281360" cy="862065"/>
              </a:xfrm>
              <a:prstGeom prst="rect">
                <a:avLst/>
              </a:prstGeom>
              <a:noFill/>
            </p:spPr>
            <p:txBody>
              <a:bodyPr wrap="square" lIns="90000" tIns="46800" rIns="90000" bIns="46800">
                <a:normAutofit/>
              </a:bodyPr>
              <a:lstStyle/>
              <a:p>
                <a:pPr algn="l" latinLnBrk="0">
                  <a:lnSpc>
                    <a:spcPct val="120000"/>
                  </a:lnSpc>
                </a:pPr>
                <a:r>
                  <a:rPr lang="zh-CN" altLang="en-US" sz="1100" b="0" dirty="0" smtClean="0">
                    <a:solidFill>
                      <a:schemeClr val="tx1"/>
                    </a:solidFill>
                    <a:effectLst/>
                  </a:rPr>
                  <a:t>点击此处更换文本点击此处更换文本点击此处更换文本点击此处更换文本</a:t>
                </a:r>
                <a:endParaRPr sz="1100" b="0" dirty="0">
                  <a:solidFill>
                    <a:schemeClr val="tx1"/>
                  </a:solidFill>
                  <a:effectLst/>
                </a:endParaRPr>
              </a:p>
            </p:txBody>
          </p:sp>
        </p:grpSp>
      </p:grpSp>
      <p:grpSp>
        <p:nvGrpSpPr>
          <p:cNvPr id="2" name="千图PPT彼岸天：ID 8661124库_组合 1"/>
          <p:cNvGrpSpPr/>
          <p:nvPr>
            <p:custDataLst>
              <p:tags r:id="rId3"/>
            </p:custDataLst>
          </p:nvPr>
        </p:nvGrpSpPr>
        <p:grpSpPr>
          <a:xfrm>
            <a:off x="4634207" y="1664804"/>
            <a:ext cx="5449754" cy="2184416"/>
            <a:chOff x="4634207" y="1664804"/>
            <a:chExt cx="5449754" cy="2184416"/>
          </a:xfrm>
        </p:grpSpPr>
        <p:grpSp>
          <p:nvGrpSpPr>
            <p:cNvPr id="8" name="组合 7"/>
            <p:cNvGrpSpPr/>
            <p:nvPr/>
          </p:nvGrpSpPr>
          <p:grpSpPr>
            <a:xfrm>
              <a:off x="4634207" y="1886607"/>
              <a:ext cx="1570090" cy="1962613"/>
              <a:chOff x="1361326" y="1123950"/>
              <a:chExt cx="1219200" cy="1524000"/>
            </a:xfrm>
            <a:solidFill>
              <a:schemeClr val="accent3"/>
            </a:solidFill>
          </p:grpSpPr>
          <p:sp>
            <p:nvSpPr>
              <p:cNvPr id="22" name="平行四边形 21"/>
              <p:cNvSpPr/>
              <p:nvPr/>
            </p:nvSpPr>
            <p:spPr>
              <a:xfrm>
                <a:off x="1361326" y="1123950"/>
                <a:ext cx="1219200" cy="1524000"/>
              </a:xfrm>
              <a:prstGeom prst="parallelogram">
                <a:avLst>
                  <a:gd name="adj" fmla="val 431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3" name="直接连接符 22"/>
              <p:cNvCxnSpPr/>
              <p:nvPr/>
            </p:nvCxnSpPr>
            <p:spPr>
              <a:xfrm>
                <a:off x="1749604" y="1884958"/>
                <a:ext cx="457200" cy="1985"/>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 name="椭圆 8"/>
            <p:cNvSpPr/>
            <p:nvPr/>
          </p:nvSpPr>
          <p:spPr>
            <a:xfrm>
              <a:off x="5302752" y="2052109"/>
              <a:ext cx="592054" cy="59205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400" b="1">
                  <a:solidFill>
                    <a:schemeClr val="accent3">
                      <a:lumMod val="100000"/>
                    </a:schemeClr>
                  </a:solidFill>
                </a:rPr>
                <a:t>3</a:t>
              </a:r>
              <a:endParaRPr lang="en-US" sz="1400" b="1" dirty="0">
                <a:solidFill>
                  <a:schemeClr val="accent3">
                    <a:lumMod val="100000"/>
                  </a:schemeClr>
                </a:solidFill>
              </a:endParaRPr>
            </a:p>
          </p:txBody>
        </p:sp>
        <p:sp>
          <p:nvSpPr>
            <p:cNvPr id="12" name="任意多边形 14"/>
            <p:cNvSpPr/>
            <p:nvPr/>
          </p:nvSpPr>
          <p:spPr bwMode="auto">
            <a:xfrm>
              <a:off x="4998055" y="3179164"/>
              <a:ext cx="472253" cy="472252"/>
            </a:xfrm>
            <a:custGeom>
              <a:avLst/>
              <a:gdLst/>
              <a:ahLst/>
              <a:cxnLst>
                <a:cxn ang="0">
                  <a:pos x="72" y="68"/>
                </a:cxn>
                <a:cxn ang="0">
                  <a:pos x="68" y="72"/>
                </a:cxn>
                <a:cxn ang="0">
                  <a:pos x="29" y="72"/>
                </a:cxn>
                <a:cxn ang="0">
                  <a:pos x="25" y="68"/>
                </a:cxn>
                <a:cxn ang="0">
                  <a:pos x="25" y="62"/>
                </a:cxn>
                <a:cxn ang="0">
                  <a:pos x="4" y="62"/>
                </a:cxn>
                <a:cxn ang="0">
                  <a:pos x="0" y="58"/>
                </a:cxn>
                <a:cxn ang="0">
                  <a:pos x="0" y="4"/>
                </a:cxn>
                <a:cxn ang="0">
                  <a:pos x="4" y="0"/>
                </a:cxn>
                <a:cxn ang="0">
                  <a:pos x="47" y="0"/>
                </a:cxn>
                <a:cxn ang="0">
                  <a:pos x="51" y="4"/>
                </a:cxn>
                <a:cxn ang="0">
                  <a:pos x="51" y="17"/>
                </a:cxn>
                <a:cxn ang="0">
                  <a:pos x="53" y="18"/>
                </a:cxn>
                <a:cxn ang="0">
                  <a:pos x="69" y="35"/>
                </a:cxn>
                <a:cxn ang="0">
                  <a:pos x="72" y="41"/>
                </a:cxn>
                <a:cxn ang="0">
                  <a:pos x="72" y="68"/>
                </a:cxn>
                <a:cxn ang="0">
                  <a:pos x="41" y="7"/>
                </a:cxn>
                <a:cxn ang="0">
                  <a:pos x="40" y="5"/>
                </a:cxn>
                <a:cxn ang="0">
                  <a:pos x="11" y="5"/>
                </a:cxn>
                <a:cxn ang="0">
                  <a:pos x="10" y="7"/>
                </a:cxn>
                <a:cxn ang="0">
                  <a:pos x="10" y="9"/>
                </a:cxn>
                <a:cxn ang="0">
                  <a:pos x="11" y="11"/>
                </a:cxn>
                <a:cxn ang="0">
                  <a:pos x="40" y="11"/>
                </a:cxn>
                <a:cxn ang="0">
                  <a:pos x="41" y="9"/>
                </a:cxn>
                <a:cxn ang="0">
                  <a:pos x="41" y="7"/>
                </a:cxn>
                <a:cxn ang="0">
                  <a:pos x="67" y="67"/>
                </a:cxn>
                <a:cxn ang="0">
                  <a:pos x="67" y="41"/>
                </a:cxn>
                <a:cxn ang="0">
                  <a:pos x="50" y="41"/>
                </a:cxn>
                <a:cxn ang="0">
                  <a:pos x="46" y="38"/>
                </a:cxn>
                <a:cxn ang="0">
                  <a:pos x="46" y="21"/>
                </a:cxn>
                <a:cxn ang="0">
                  <a:pos x="31" y="21"/>
                </a:cxn>
                <a:cxn ang="0">
                  <a:pos x="31" y="67"/>
                </a:cxn>
                <a:cxn ang="0">
                  <a:pos x="67" y="67"/>
                </a:cxn>
                <a:cxn ang="0">
                  <a:pos x="63" y="36"/>
                </a:cxn>
                <a:cxn ang="0">
                  <a:pos x="51" y="24"/>
                </a:cxn>
                <a:cxn ang="0">
                  <a:pos x="51" y="36"/>
                </a:cxn>
                <a:cxn ang="0">
                  <a:pos x="63" y="36"/>
                </a:cxn>
              </a:cxnLst>
              <a:rect l="0" t="0" r="r" b="b"/>
              <a:pathLst>
                <a:path w="72" h="72">
                  <a:moveTo>
                    <a:pt x="72" y="68"/>
                  </a:moveTo>
                  <a:cubicBezTo>
                    <a:pt x="72" y="71"/>
                    <a:pt x="70" y="72"/>
                    <a:pt x="68" y="72"/>
                  </a:cubicBezTo>
                  <a:cubicBezTo>
                    <a:pt x="29" y="72"/>
                    <a:pt x="29" y="72"/>
                    <a:pt x="29" y="72"/>
                  </a:cubicBezTo>
                  <a:cubicBezTo>
                    <a:pt x="27" y="72"/>
                    <a:pt x="25" y="71"/>
                    <a:pt x="25" y="68"/>
                  </a:cubicBezTo>
                  <a:cubicBezTo>
                    <a:pt x="25" y="62"/>
                    <a:pt x="25" y="62"/>
                    <a:pt x="25" y="62"/>
                  </a:cubicBezTo>
                  <a:cubicBezTo>
                    <a:pt x="4" y="62"/>
                    <a:pt x="4" y="62"/>
                    <a:pt x="4" y="62"/>
                  </a:cubicBezTo>
                  <a:cubicBezTo>
                    <a:pt x="1" y="62"/>
                    <a:pt x="0" y="60"/>
                    <a:pt x="0" y="58"/>
                  </a:cubicBezTo>
                  <a:cubicBezTo>
                    <a:pt x="0" y="4"/>
                    <a:pt x="0" y="4"/>
                    <a:pt x="0" y="4"/>
                  </a:cubicBezTo>
                  <a:cubicBezTo>
                    <a:pt x="0" y="2"/>
                    <a:pt x="1" y="0"/>
                    <a:pt x="4" y="0"/>
                  </a:cubicBezTo>
                  <a:cubicBezTo>
                    <a:pt x="47" y="0"/>
                    <a:pt x="47" y="0"/>
                    <a:pt x="47" y="0"/>
                  </a:cubicBezTo>
                  <a:cubicBezTo>
                    <a:pt x="49" y="0"/>
                    <a:pt x="51" y="2"/>
                    <a:pt x="51" y="4"/>
                  </a:cubicBezTo>
                  <a:cubicBezTo>
                    <a:pt x="51" y="17"/>
                    <a:pt x="51" y="17"/>
                    <a:pt x="51" y="17"/>
                  </a:cubicBezTo>
                  <a:cubicBezTo>
                    <a:pt x="52" y="18"/>
                    <a:pt x="52" y="18"/>
                    <a:pt x="53" y="18"/>
                  </a:cubicBezTo>
                  <a:cubicBezTo>
                    <a:pt x="69" y="35"/>
                    <a:pt x="69" y="35"/>
                    <a:pt x="69" y="35"/>
                  </a:cubicBezTo>
                  <a:cubicBezTo>
                    <a:pt x="71" y="36"/>
                    <a:pt x="72" y="39"/>
                    <a:pt x="72" y="41"/>
                  </a:cubicBezTo>
                  <a:lnTo>
                    <a:pt x="72" y="68"/>
                  </a:lnTo>
                  <a:close/>
                  <a:moveTo>
                    <a:pt x="41" y="7"/>
                  </a:moveTo>
                  <a:cubicBezTo>
                    <a:pt x="41" y="6"/>
                    <a:pt x="40" y="5"/>
                    <a:pt x="40" y="5"/>
                  </a:cubicBezTo>
                  <a:cubicBezTo>
                    <a:pt x="11" y="5"/>
                    <a:pt x="11" y="5"/>
                    <a:pt x="11" y="5"/>
                  </a:cubicBezTo>
                  <a:cubicBezTo>
                    <a:pt x="11" y="5"/>
                    <a:pt x="10" y="6"/>
                    <a:pt x="10" y="7"/>
                  </a:cubicBezTo>
                  <a:cubicBezTo>
                    <a:pt x="10" y="9"/>
                    <a:pt x="10" y="9"/>
                    <a:pt x="10" y="9"/>
                  </a:cubicBezTo>
                  <a:cubicBezTo>
                    <a:pt x="10" y="10"/>
                    <a:pt x="11" y="11"/>
                    <a:pt x="11" y="11"/>
                  </a:cubicBezTo>
                  <a:cubicBezTo>
                    <a:pt x="40" y="11"/>
                    <a:pt x="40" y="11"/>
                    <a:pt x="40" y="11"/>
                  </a:cubicBezTo>
                  <a:cubicBezTo>
                    <a:pt x="40" y="11"/>
                    <a:pt x="41" y="10"/>
                    <a:pt x="41" y="9"/>
                  </a:cubicBezTo>
                  <a:lnTo>
                    <a:pt x="41" y="7"/>
                  </a:lnTo>
                  <a:close/>
                  <a:moveTo>
                    <a:pt x="67" y="67"/>
                  </a:moveTo>
                  <a:cubicBezTo>
                    <a:pt x="67" y="41"/>
                    <a:pt x="67" y="41"/>
                    <a:pt x="67" y="41"/>
                  </a:cubicBezTo>
                  <a:cubicBezTo>
                    <a:pt x="50" y="41"/>
                    <a:pt x="50" y="41"/>
                    <a:pt x="50" y="41"/>
                  </a:cubicBezTo>
                  <a:cubicBezTo>
                    <a:pt x="48" y="41"/>
                    <a:pt x="46" y="40"/>
                    <a:pt x="46" y="38"/>
                  </a:cubicBezTo>
                  <a:cubicBezTo>
                    <a:pt x="46" y="21"/>
                    <a:pt x="46" y="21"/>
                    <a:pt x="46" y="21"/>
                  </a:cubicBezTo>
                  <a:cubicBezTo>
                    <a:pt x="31" y="21"/>
                    <a:pt x="31" y="21"/>
                    <a:pt x="31" y="21"/>
                  </a:cubicBezTo>
                  <a:cubicBezTo>
                    <a:pt x="31" y="67"/>
                    <a:pt x="31" y="67"/>
                    <a:pt x="31" y="67"/>
                  </a:cubicBezTo>
                  <a:lnTo>
                    <a:pt x="67" y="67"/>
                  </a:lnTo>
                  <a:close/>
                  <a:moveTo>
                    <a:pt x="63" y="36"/>
                  </a:moveTo>
                  <a:cubicBezTo>
                    <a:pt x="51" y="24"/>
                    <a:pt x="51" y="24"/>
                    <a:pt x="51" y="24"/>
                  </a:cubicBezTo>
                  <a:cubicBezTo>
                    <a:pt x="51" y="36"/>
                    <a:pt x="51" y="36"/>
                    <a:pt x="51" y="36"/>
                  </a:cubicBezTo>
                  <a:lnTo>
                    <a:pt x="63" y="36"/>
                  </a:lnTo>
                  <a:close/>
                </a:path>
              </a:pathLst>
            </a:custGeom>
            <a:solidFill>
              <a:schemeClr val="bg1"/>
            </a:solidFill>
            <a:ln w="9525">
              <a:noFill/>
              <a:round/>
            </a:ln>
          </p:spPr>
          <p:txBody>
            <a:bodyPr anchor="ctr"/>
            <a:lstStyle/>
            <a:p>
              <a:pPr algn="ctr"/>
              <a:endParaRPr/>
            </a:p>
          </p:txBody>
        </p:sp>
        <p:grpSp>
          <p:nvGrpSpPr>
            <p:cNvPr id="15" name="组合 14"/>
            <p:cNvGrpSpPr/>
            <p:nvPr/>
          </p:nvGrpSpPr>
          <p:grpSpPr>
            <a:xfrm>
              <a:off x="6802601" y="1664804"/>
              <a:ext cx="3281360" cy="1305671"/>
              <a:chOff x="6896547" y="1664804"/>
              <a:chExt cx="3281360" cy="1305671"/>
            </a:xfrm>
          </p:grpSpPr>
          <p:sp>
            <p:nvSpPr>
              <p:cNvPr id="16" name="文本框 19"/>
              <p:cNvSpPr txBox="1"/>
              <p:nvPr/>
            </p:nvSpPr>
            <p:spPr bwMode="auto">
              <a:xfrm>
                <a:off x="6896547" y="1664804"/>
                <a:ext cx="3281360" cy="443606"/>
              </a:xfrm>
              <a:prstGeom prst="rect">
                <a:avLst/>
              </a:prstGeom>
              <a:noFill/>
            </p:spPr>
            <p:txBody>
              <a:bodyPr wrap="none" lIns="90000" tIns="46800" rIns="90000" bIns="46800" anchor="b" anchorCtr="0">
                <a:normAutofit/>
              </a:bodyPr>
              <a:lstStyle/>
              <a:p>
                <a:pPr latinLnBrk="0"/>
                <a:r>
                  <a:rPr lang="zh-CN" altLang="en-US" sz="1400" b="1" dirty="0">
                    <a:solidFill>
                      <a:schemeClr val="accent3"/>
                    </a:solidFill>
                    <a:effectLst/>
                  </a:rPr>
                  <a:t>输入标题文本</a:t>
                </a:r>
              </a:p>
            </p:txBody>
          </p:sp>
          <p:sp>
            <p:nvSpPr>
              <p:cNvPr id="17" name="文本框 20"/>
              <p:cNvSpPr txBox="1"/>
              <p:nvPr/>
            </p:nvSpPr>
            <p:spPr bwMode="auto">
              <a:xfrm>
                <a:off x="6896547" y="2108410"/>
                <a:ext cx="3281360" cy="862065"/>
              </a:xfrm>
              <a:prstGeom prst="rect">
                <a:avLst/>
              </a:prstGeom>
              <a:noFill/>
            </p:spPr>
            <p:txBody>
              <a:bodyPr wrap="square" lIns="90000" tIns="46800" rIns="90000" bIns="46800">
                <a:normAutofit/>
              </a:bodyPr>
              <a:lstStyle/>
              <a:p>
                <a:pPr algn="l" latinLnBrk="0">
                  <a:lnSpc>
                    <a:spcPct val="120000"/>
                  </a:lnSpc>
                </a:pPr>
                <a:r>
                  <a:rPr lang="zh-CN" altLang="en-US" sz="1100" b="0" dirty="0" smtClean="0">
                    <a:solidFill>
                      <a:schemeClr val="tx1"/>
                    </a:solidFill>
                    <a:effectLst/>
                  </a:rPr>
                  <a:t>点击此处更换文本点击此处更换文本点击此处更换文本点击此处更换文本</a:t>
                </a:r>
                <a:endParaRPr sz="1100" b="0" dirty="0">
                  <a:solidFill>
                    <a:schemeClr val="tx1"/>
                  </a:solidFill>
                  <a:effectLst/>
                </a:endParaRPr>
              </a:p>
            </p:txBody>
          </p:sp>
        </p:grpSp>
      </p:grpSp>
      <p:sp>
        <p:nvSpPr>
          <p:cNvPr id="3" name="文本框 2"/>
          <p:cNvSpPr txBox="1"/>
          <p:nvPr userDrawn="1"/>
        </p:nvSpPr>
        <p:spPr>
          <a:xfrm>
            <a:off x="4458675" y="437783"/>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ppt_x"/>
                                          </p:val>
                                        </p:tav>
                                        <p:tav tm="100000">
                                          <p:val>
                                            <p:strVal val="#ppt_x"/>
                                          </p:val>
                                        </p:tav>
                                      </p:tavLst>
                                    </p:anim>
                                    <p:anim calcmode="lin" valueType="num">
                                      <p:cBhvr additive="base">
                                        <p:cTn id="13" dur="500" fill="hold"/>
                                        <p:tgtEl>
                                          <p:spTgt spid="2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7614646" y="1955599"/>
            <a:ext cx="4577354" cy="3644880"/>
            <a:chOff x="7614646" y="1955599"/>
            <a:chExt cx="4577354" cy="3644880"/>
          </a:xfrm>
        </p:grpSpPr>
        <p:sp>
          <p:nvSpPr>
            <p:cNvPr id="4" name="Freeform: Shape 3"/>
            <p:cNvSpPr/>
            <p:nvPr/>
          </p:nvSpPr>
          <p:spPr bwMode="auto">
            <a:xfrm rot="13500000">
              <a:off x="7614645" y="3277620"/>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4"/>
            </a:solidFill>
            <a:ln>
              <a:noFill/>
            </a:ln>
          </p:spPr>
          <p:txBody>
            <a:bodyPr anchor="ctr"/>
            <a:lstStyle/>
            <a:p>
              <a:pPr algn="ctr"/>
              <a:endParaRPr/>
            </a:p>
          </p:txBody>
        </p:sp>
        <p:sp>
          <p:nvSpPr>
            <p:cNvPr id="5" name="Freeform: Shape 4"/>
            <p:cNvSpPr/>
            <p:nvPr/>
          </p:nvSpPr>
          <p:spPr bwMode="auto">
            <a:xfrm rot="13500000">
              <a:off x="9951180" y="3277621"/>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2"/>
            </a:solidFill>
            <a:ln>
              <a:noFill/>
            </a:ln>
          </p:spPr>
          <p:txBody>
            <a:bodyPr anchor="ctr"/>
            <a:lstStyle/>
            <a:p>
              <a:pPr algn="ctr"/>
              <a:endParaRPr/>
            </a:p>
          </p:txBody>
        </p:sp>
        <p:sp>
          <p:nvSpPr>
            <p:cNvPr id="6" name="Freeform: Shape 5"/>
            <p:cNvSpPr/>
            <p:nvPr/>
          </p:nvSpPr>
          <p:spPr bwMode="auto">
            <a:xfrm rot="2700000">
              <a:off x="8779640" y="2138516"/>
              <a:ext cx="2139941" cy="2139941"/>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3"/>
            </a:solidFill>
            <a:ln>
              <a:noFill/>
            </a:ln>
          </p:spPr>
          <p:txBody>
            <a:bodyPr anchor="ctr"/>
            <a:lstStyle/>
            <a:p>
              <a:pPr algn="ctr"/>
              <a:endParaRPr/>
            </a:p>
          </p:txBody>
        </p:sp>
        <p:sp>
          <p:nvSpPr>
            <p:cNvPr id="7" name="Freeform: Shape 6"/>
            <p:cNvSpPr/>
            <p:nvPr/>
          </p:nvSpPr>
          <p:spPr>
            <a:xfrm rot="10800000">
              <a:off x="11127011" y="2138687"/>
              <a:ext cx="1064989" cy="1826383"/>
            </a:xfrm>
            <a:custGeom>
              <a:avLst/>
              <a:gdLst>
                <a:gd name="connsiteX0" fmla="*/ 825115 w 1169415"/>
                <a:gd name="connsiteY0" fmla="*/ 0 h 2005467"/>
                <a:gd name="connsiteX1" fmla="*/ 1169415 w 1169415"/>
                <a:gd name="connsiteY1" fmla="*/ 828820 h 2005467"/>
                <a:gd name="connsiteX2" fmla="*/ 823972 w 1169415"/>
                <a:gd name="connsiteY2" fmla="*/ 1662681 h 2005467"/>
                <a:gd name="connsiteX3" fmla="*/ 109526 w 1169415"/>
                <a:gd name="connsiteY3" fmla="*/ 2000123 h 2005467"/>
                <a:gd name="connsiteX4" fmla="*/ 0 w 1169415"/>
                <a:gd name="connsiteY4" fmla="*/ 2005467 h 2005467"/>
                <a:gd name="connsiteX5" fmla="*/ 0 w 1169415"/>
                <a:gd name="connsiteY5" fmla="*/ 1452354 h 2005467"/>
                <a:gd name="connsiteX6" fmla="*/ 115260 w 1169415"/>
                <a:gd name="connsiteY6" fmla="*/ 1439917 h 2005467"/>
                <a:gd name="connsiteX7" fmla="*/ 431411 w 1169415"/>
                <a:gd name="connsiteY7" fmla="*/ 1270120 h 2005467"/>
                <a:gd name="connsiteX8" fmla="*/ 614425 w 1169415"/>
                <a:gd name="connsiteY8" fmla="*/ 831485 h 2005467"/>
                <a:gd name="connsiteX9" fmla="*/ 434299 w 1169415"/>
                <a:gd name="connsiteY9" fmla="*/ 390816 h 2005467"/>
                <a:gd name="connsiteX10" fmla="*/ 825115 w 1169415"/>
                <a:gd name="connsiteY10" fmla="*/ 0 h 200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9415" h="2005467">
                  <a:moveTo>
                    <a:pt x="825115" y="0"/>
                  </a:moveTo>
                  <a:cubicBezTo>
                    <a:pt x="1046501" y="221386"/>
                    <a:pt x="1167346" y="515926"/>
                    <a:pt x="1169415" y="828820"/>
                  </a:cubicBezTo>
                  <a:cubicBezTo>
                    <a:pt x="1169198" y="1143998"/>
                    <a:pt x="1047949" y="1438705"/>
                    <a:pt x="823972" y="1662681"/>
                  </a:cubicBezTo>
                  <a:cubicBezTo>
                    <a:pt x="629993" y="1856661"/>
                    <a:pt x="380111" y="1973740"/>
                    <a:pt x="109526" y="2000123"/>
                  </a:cubicBezTo>
                  <a:lnTo>
                    <a:pt x="0" y="2005467"/>
                  </a:lnTo>
                  <a:lnTo>
                    <a:pt x="0" y="1452354"/>
                  </a:lnTo>
                  <a:lnTo>
                    <a:pt x="115260" y="1439917"/>
                  </a:lnTo>
                  <a:cubicBezTo>
                    <a:pt x="234753" y="1415426"/>
                    <a:pt x="343992" y="1357539"/>
                    <a:pt x="431411" y="1270120"/>
                  </a:cubicBezTo>
                  <a:cubicBezTo>
                    <a:pt x="550256" y="1151275"/>
                    <a:pt x="614312" y="995926"/>
                    <a:pt x="614425" y="831485"/>
                  </a:cubicBezTo>
                  <a:cubicBezTo>
                    <a:pt x="616823" y="664759"/>
                    <a:pt x="550698" y="507215"/>
                    <a:pt x="434299" y="390816"/>
                  </a:cubicBezTo>
                  <a:cubicBezTo>
                    <a:pt x="434299" y="390816"/>
                    <a:pt x="434299" y="390816"/>
                    <a:pt x="82511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Oval 8"/>
            <p:cNvSpPr/>
            <p:nvPr/>
          </p:nvSpPr>
          <p:spPr>
            <a:xfrm rot="2700000">
              <a:off x="7882236" y="3464708"/>
              <a:ext cx="492388" cy="492388"/>
            </a:xfrm>
            <a:prstGeom prst="ellipse">
              <a:avLst/>
            </a:prstGeom>
            <a:solidFill>
              <a:srgbClr val="F9F9F9"/>
            </a:solidFill>
            <a:ln w="133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TextBox 9"/>
            <p:cNvSpPr txBox="1"/>
            <p:nvPr/>
          </p:nvSpPr>
          <p:spPr>
            <a:xfrm>
              <a:off x="7915226" y="3536805"/>
              <a:ext cx="441146" cy="369332"/>
            </a:xfrm>
            <a:prstGeom prst="rect">
              <a:avLst/>
            </a:prstGeom>
            <a:noFill/>
          </p:spPr>
          <p:txBody>
            <a:bodyPr wrap="none">
              <a:normAutofit/>
            </a:bodyPr>
            <a:lstStyle/>
            <a:p>
              <a:pPr algn="ctr"/>
              <a:r>
                <a:rPr lang="id-ID" b="1">
                  <a:solidFill>
                    <a:schemeClr val="tx1">
                      <a:lumMod val="75000"/>
                      <a:lumOff val="25000"/>
                    </a:schemeClr>
                  </a:solidFill>
                </a:rPr>
                <a:t>01</a:t>
              </a:r>
            </a:p>
          </p:txBody>
        </p:sp>
        <p:sp>
          <p:nvSpPr>
            <p:cNvPr id="10" name="Oval 11"/>
            <p:cNvSpPr/>
            <p:nvPr/>
          </p:nvSpPr>
          <p:spPr>
            <a:xfrm rot="2700000">
              <a:off x="9603416" y="1955599"/>
              <a:ext cx="492388" cy="492388"/>
            </a:xfrm>
            <a:prstGeom prst="ellipse">
              <a:avLst/>
            </a:prstGeom>
            <a:solidFill>
              <a:schemeClr val="bg1"/>
            </a:solidFill>
            <a:ln w="133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TextBox 12"/>
            <p:cNvSpPr txBox="1"/>
            <p:nvPr/>
          </p:nvSpPr>
          <p:spPr>
            <a:xfrm>
              <a:off x="9624641" y="2019602"/>
              <a:ext cx="441146" cy="369332"/>
            </a:xfrm>
            <a:prstGeom prst="rect">
              <a:avLst/>
            </a:prstGeom>
            <a:noFill/>
          </p:spPr>
          <p:txBody>
            <a:bodyPr wrap="none">
              <a:normAutofit/>
            </a:bodyPr>
            <a:lstStyle/>
            <a:p>
              <a:pPr algn="ctr"/>
              <a:r>
                <a:rPr lang="id-ID" b="1">
                  <a:solidFill>
                    <a:schemeClr val="tx1">
                      <a:lumMod val="75000"/>
                      <a:lumOff val="25000"/>
                    </a:schemeClr>
                  </a:solidFill>
                </a:rPr>
                <a:t>02</a:t>
              </a:r>
            </a:p>
          </p:txBody>
        </p:sp>
        <p:sp>
          <p:nvSpPr>
            <p:cNvPr id="12" name="Oval 14"/>
            <p:cNvSpPr/>
            <p:nvPr/>
          </p:nvSpPr>
          <p:spPr>
            <a:xfrm rot="2700000">
              <a:off x="10774955" y="5108091"/>
              <a:ext cx="492388" cy="492388"/>
            </a:xfrm>
            <a:prstGeom prst="ellipse">
              <a:avLst/>
            </a:prstGeom>
            <a:solidFill>
              <a:srgbClr val="F9F9F9"/>
            </a:solidFill>
            <a:ln w="133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TextBox 15"/>
            <p:cNvSpPr txBox="1"/>
            <p:nvPr/>
          </p:nvSpPr>
          <p:spPr>
            <a:xfrm>
              <a:off x="10795828" y="5178591"/>
              <a:ext cx="441146" cy="369332"/>
            </a:xfrm>
            <a:prstGeom prst="rect">
              <a:avLst/>
            </a:prstGeom>
            <a:noFill/>
          </p:spPr>
          <p:txBody>
            <a:bodyPr wrap="none">
              <a:normAutofit/>
            </a:bodyPr>
            <a:lstStyle/>
            <a:p>
              <a:pPr algn="ctr"/>
              <a:r>
                <a:rPr lang="id-ID" b="1">
                  <a:solidFill>
                    <a:schemeClr val="tx1">
                      <a:lumMod val="75000"/>
                      <a:lumOff val="25000"/>
                    </a:schemeClr>
                  </a:solidFill>
                </a:rPr>
                <a:t>03</a:t>
              </a:r>
            </a:p>
          </p:txBody>
        </p:sp>
        <p:sp>
          <p:nvSpPr>
            <p:cNvPr id="14" name="Freeform: Shape 16"/>
            <p:cNvSpPr/>
            <p:nvPr/>
          </p:nvSpPr>
          <p:spPr bwMode="auto">
            <a:xfrm>
              <a:off x="9615894" y="2942819"/>
              <a:ext cx="458640" cy="442874"/>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lumMod val="65000"/>
              </a:schemeClr>
            </a:solidFill>
            <a:ln>
              <a:noFill/>
            </a:ln>
          </p:spPr>
          <p:txBody>
            <a:bodyPr anchor="ctr"/>
            <a:lstStyle/>
            <a:p>
              <a:pPr algn="ctr"/>
              <a:endParaRPr/>
            </a:p>
          </p:txBody>
        </p:sp>
        <p:sp>
          <p:nvSpPr>
            <p:cNvPr id="15" name="Freeform: Shape 17"/>
            <p:cNvSpPr/>
            <p:nvPr/>
          </p:nvSpPr>
          <p:spPr bwMode="auto">
            <a:xfrm>
              <a:off x="8457324" y="4252000"/>
              <a:ext cx="442875" cy="335381"/>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lumMod val="65000"/>
              </a:schemeClr>
            </a:solidFill>
            <a:ln>
              <a:noFill/>
            </a:ln>
          </p:spPr>
          <p:txBody>
            <a:bodyPr anchor="ctr"/>
            <a:lstStyle/>
            <a:p>
              <a:pPr algn="ctr"/>
              <a:endParaRPr/>
            </a:p>
          </p:txBody>
        </p:sp>
        <p:grpSp>
          <p:nvGrpSpPr>
            <p:cNvPr id="16" name="Group 18"/>
            <p:cNvGrpSpPr/>
            <p:nvPr/>
          </p:nvGrpSpPr>
          <p:grpSpPr>
            <a:xfrm>
              <a:off x="10790664" y="4196737"/>
              <a:ext cx="451474" cy="442875"/>
              <a:chOff x="6786562" y="796925"/>
              <a:chExt cx="500063" cy="490538"/>
            </a:xfrm>
            <a:solidFill>
              <a:schemeClr val="bg1">
                <a:lumMod val="65000"/>
              </a:schemeClr>
            </a:solidFill>
          </p:grpSpPr>
          <p:sp>
            <p:nvSpPr>
              <p:cNvPr id="23" name="Freeform: Shape 19"/>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 name="Freeform: Shape 20"/>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Freeform: Shape 21"/>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Freeform: Shape 22"/>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28" name="千图PPT彼岸天：ID 8661124库_组合 27"/>
          <p:cNvGrpSpPr/>
          <p:nvPr>
            <p:custDataLst>
              <p:tags r:id="rId2"/>
            </p:custDataLst>
          </p:nvPr>
        </p:nvGrpSpPr>
        <p:grpSpPr>
          <a:xfrm>
            <a:off x="1471019" y="3026917"/>
            <a:ext cx="5043870" cy="827845"/>
            <a:chOff x="1471019" y="3026917"/>
            <a:chExt cx="5043870" cy="827845"/>
          </a:xfrm>
        </p:grpSpPr>
        <p:sp>
          <p:nvSpPr>
            <p:cNvPr id="18" name="Rectangle: Rounded Corners 33"/>
            <p:cNvSpPr/>
            <p:nvPr/>
          </p:nvSpPr>
          <p:spPr>
            <a:xfrm>
              <a:off x="1472999" y="3425087"/>
              <a:ext cx="5041890" cy="429675"/>
            </a:xfrm>
            <a:prstGeom prst="roundRect">
              <a:avLst/>
            </a:prstGeom>
            <a:solidFill>
              <a:schemeClr val="accent2">
                <a:lumMod val="10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360000" rIns="360000" anchor="ctr">
              <a:normAutofit/>
            </a:bodyPr>
            <a:lstStyle/>
            <a:p>
              <a:pPr lvl="0">
                <a:lnSpc>
                  <a:spcPct val="120000"/>
                </a:lnSpc>
              </a:pPr>
              <a:r>
                <a:rPr lang="zh-CN" altLang="en-US" sz="1000" dirty="0" smtClean="0">
                  <a:solidFill>
                    <a:schemeClr val="bg1"/>
                  </a:solidFill>
                </a:rPr>
                <a:t>点击此处更换文本点击此处更换文本点击此处更换文本点击此处更换文本</a:t>
              </a:r>
              <a:endParaRPr sz="1000" dirty="0">
                <a:solidFill>
                  <a:schemeClr val="bg1"/>
                </a:solidFill>
              </a:endParaRPr>
            </a:p>
          </p:txBody>
        </p:sp>
        <p:sp>
          <p:nvSpPr>
            <p:cNvPr id="20" name="TextBox 35"/>
            <p:cNvSpPr txBox="1"/>
            <p:nvPr/>
          </p:nvSpPr>
          <p:spPr bwMode="auto">
            <a:xfrm>
              <a:off x="1471019" y="3026917"/>
              <a:ext cx="2522925" cy="309958"/>
            </a:xfrm>
            <a:prstGeom prst="rect">
              <a:avLst/>
            </a:prstGeom>
            <a:noFill/>
          </p:spPr>
          <p:txBody>
            <a:bodyPr wrap="none" lIns="360000" tIns="0" rIns="0" bIns="0" anchor="ctr" anchorCtr="0">
              <a:normAutofit/>
            </a:bodyPr>
            <a:lstStyle/>
            <a:p>
              <a:pPr algn="l" latinLnBrk="0"/>
              <a:r>
                <a:rPr lang="zh-CN" altLang="en-US" sz="1400" dirty="0">
                  <a:solidFill>
                    <a:schemeClr val="accent2">
                      <a:lumMod val="100000"/>
                    </a:schemeClr>
                  </a:solidFill>
                  <a:effectLst/>
                </a:rPr>
                <a:t>输入标题文本</a:t>
              </a:r>
            </a:p>
          </p:txBody>
        </p:sp>
      </p:grpSp>
      <p:grpSp>
        <p:nvGrpSpPr>
          <p:cNvPr id="27" name="千图PPT彼岸天：ID 8661124库_组合 26"/>
          <p:cNvGrpSpPr/>
          <p:nvPr>
            <p:custDataLst>
              <p:tags r:id="rId3"/>
            </p:custDataLst>
          </p:nvPr>
        </p:nvGrpSpPr>
        <p:grpSpPr>
          <a:xfrm>
            <a:off x="1471019" y="1621432"/>
            <a:ext cx="5043870" cy="827845"/>
            <a:chOff x="1471019" y="1621432"/>
            <a:chExt cx="5043870" cy="827845"/>
          </a:xfrm>
        </p:grpSpPr>
        <p:sp>
          <p:nvSpPr>
            <p:cNvPr id="17" name="Rectangle: Rounded Corners 32"/>
            <p:cNvSpPr/>
            <p:nvPr/>
          </p:nvSpPr>
          <p:spPr>
            <a:xfrm>
              <a:off x="1472999" y="2019602"/>
              <a:ext cx="5041890" cy="429675"/>
            </a:xfrm>
            <a:prstGeom prst="roundRect">
              <a:avLst/>
            </a:prstGeom>
            <a:solidFill>
              <a:schemeClr val="accent3">
                <a:alpha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360000" anchor="ctr">
              <a:normAutofit/>
            </a:bodyPr>
            <a:lstStyle/>
            <a:p>
              <a:pPr lvl="0">
                <a:lnSpc>
                  <a:spcPct val="120000"/>
                </a:lnSpc>
              </a:pPr>
              <a:r>
                <a:rPr lang="zh-CN" altLang="en-US" sz="1000" dirty="0" smtClean="0">
                  <a:solidFill>
                    <a:schemeClr val="bg1"/>
                  </a:solidFill>
                </a:rPr>
                <a:t>点击此处更换文本点击此处更换文本点击此处更换文本点击此处更换文本</a:t>
              </a:r>
              <a:endParaRPr sz="1000" dirty="0">
                <a:solidFill>
                  <a:schemeClr val="bg1"/>
                </a:solidFill>
              </a:endParaRPr>
            </a:p>
          </p:txBody>
        </p:sp>
        <p:sp>
          <p:nvSpPr>
            <p:cNvPr id="21" name="TextBox 36"/>
            <p:cNvSpPr txBox="1"/>
            <p:nvPr/>
          </p:nvSpPr>
          <p:spPr bwMode="auto">
            <a:xfrm>
              <a:off x="1471019" y="1621432"/>
              <a:ext cx="2522925" cy="309958"/>
            </a:xfrm>
            <a:prstGeom prst="rect">
              <a:avLst/>
            </a:prstGeom>
            <a:noFill/>
          </p:spPr>
          <p:txBody>
            <a:bodyPr wrap="none" lIns="360000" tIns="0" rIns="0" bIns="0" anchor="ctr" anchorCtr="0">
              <a:normAutofit/>
            </a:bodyPr>
            <a:lstStyle/>
            <a:p>
              <a:pPr algn="l" latinLnBrk="0"/>
              <a:r>
                <a:rPr lang="zh-CN" altLang="en-US" sz="1400" dirty="0">
                  <a:solidFill>
                    <a:schemeClr val="accent3">
                      <a:lumMod val="100000"/>
                    </a:schemeClr>
                  </a:solidFill>
                  <a:effectLst/>
                </a:rPr>
                <a:t>输入标题文本</a:t>
              </a:r>
            </a:p>
          </p:txBody>
        </p:sp>
      </p:grpSp>
      <p:grpSp>
        <p:nvGrpSpPr>
          <p:cNvPr id="29" name="千图PPT彼岸天：ID 8661124库_组合 28"/>
          <p:cNvGrpSpPr/>
          <p:nvPr>
            <p:custDataLst>
              <p:tags r:id="rId4"/>
            </p:custDataLst>
          </p:nvPr>
        </p:nvGrpSpPr>
        <p:grpSpPr>
          <a:xfrm>
            <a:off x="1471019" y="4432402"/>
            <a:ext cx="5043870" cy="827845"/>
            <a:chOff x="1471019" y="4432402"/>
            <a:chExt cx="5043870" cy="827845"/>
          </a:xfrm>
        </p:grpSpPr>
        <p:sp>
          <p:nvSpPr>
            <p:cNvPr id="19" name="Rectangle: Rounded Corners 34"/>
            <p:cNvSpPr/>
            <p:nvPr/>
          </p:nvSpPr>
          <p:spPr>
            <a:xfrm>
              <a:off x="1472999" y="4830572"/>
              <a:ext cx="5041890" cy="429675"/>
            </a:xfrm>
            <a:prstGeom prst="roundRect">
              <a:avLst/>
            </a:prstGeom>
            <a:solidFill>
              <a:schemeClr val="accent4">
                <a:lumMod val="10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360000" anchor="ctr">
              <a:normAutofit/>
            </a:bodyPr>
            <a:lstStyle/>
            <a:p>
              <a:pPr lvl="0">
                <a:lnSpc>
                  <a:spcPct val="120000"/>
                </a:lnSpc>
              </a:pPr>
              <a:r>
                <a:rPr lang="zh-CN" altLang="en-US" sz="1000" dirty="0" smtClean="0">
                  <a:solidFill>
                    <a:schemeClr val="bg1"/>
                  </a:solidFill>
                </a:rPr>
                <a:t>点击此处更换文本点击此处更换文本点击此处更换文本点击此处更换文本</a:t>
              </a:r>
              <a:endParaRPr sz="1000" dirty="0">
                <a:solidFill>
                  <a:schemeClr val="bg1"/>
                </a:solidFill>
              </a:endParaRPr>
            </a:p>
          </p:txBody>
        </p:sp>
        <p:sp>
          <p:nvSpPr>
            <p:cNvPr id="22" name="TextBox 37"/>
            <p:cNvSpPr txBox="1"/>
            <p:nvPr/>
          </p:nvSpPr>
          <p:spPr bwMode="auto">
            <a:xfrm>
              <a:off x="1471019" y="4432402"/>
              <a:ext cx="2522925" cy="309958"/>
            </a:xfrm>
            <a:prstGeom prst="rect">
              <a:avLst/>
            </a:prstGeom>
            <a:noFill/>
          </p:spPr>
          <p:txBody>
            <a:bodyPr wrap="none" lIns="360000" tIns="0" rIns="0" bIns="0" anchor="ctr" anchorCtr="0">
              <a:normAutofit/>
            </a:bodyPr>
            <a:lstStyle/>
            <a:p>
              <a:pPr algn="l" latinLnBrk="0"/>
              <a:r>
                <a:rPr lang="zh-CN" altLang="en-US" sz="1400" dirty="0">
                  <a:solidFill>
                    <a:schemeClr val="accent4">
                      <a:lumMod val="100000"/>
                    </a:schemeClr>
                  </a:solidFill>
                  <a:effectLst/>
                </a:rPr>
                <a:t>输入标题文本</a:t>
              </a:r>
            </a:p>
          </p:txBody>
        </p:sp>
      </p:grpSp>
      <p:sp>
        <p:nvSpPr>
          <p:cNvPr id="3" name="文本框 2"/>
          <p:cNvSpPr txBox="1"/>
          <p:nvPr userDrawn="1"/>
        </p:nvSpPr>
        <p:spPr>
          <a:xfrm>
            <a:off x="4458675" y="437783"/>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additive="base">
                                        <p:cTn id="16" dur="500" fill="hold"/>
                                        <p:tgtEl>
                                          <p:spTgt spid="28"/>
                                        </p:tgtEl>
                                        <p:attrNameLst>
                                          <p:attrName>ppt_x</p:attrName>
                                        </p:attrNameLst>
                                      </p:cBhvr>
                                      <p:tavLst>
                                        <p:tav tm="0">
                                          <p:val>
                                            <p:strVal val="0-#ppt_w/2"/>
                                          </p:val>
                                        </p:tav>
                                        <p:tav tm="100000">
                                          <p:val>
                                            <p:strVal val="#ppt_x"/>
                                          </p:val>
                                        </p:tav>
                                      </p:tavLst>
                                    </p:anim>
                                    <p:anim calcmode="lin" valueType="num">
                                      <p:cBhvr additive="base">
                                        <p:cTn id="17" dur="500" fill="hold"/>
                                        <p:tgtEl>
                                          <p:spTgt spid="2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0-#ppt_w/2"/>
                                          </p:val>
                                        </p:tav>
                                        <p:tav tm="100000">
                                          <p:val>
                                            <p:strVal val="#ppt_x"/>
                                          </p:val>
                                        </p:tav>
                                      </p:tavLst>
                                    </p:anim>
                                    <p:anim calcmode="lin" valueType="num">
                                      <p:cBhvr additive="base">
                                        <p:cTn id="22"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千图PPT彼岸天：ID 8661124库_Freeform: Shape 42"/>
          <p:cNvSpPr/>
          <p:nvPr>
            <p:custDataLst>
              <p:tags r:id="rId1"/>
            </p:custDataLst>
          </p:nvPr>
        </p:nvSpPr>
        <p:spPr bwMode="auto">
          <a:xfrm rot="13500000">
            <a:off x="3838575" y="3210236"/>
            <a:ext cx="2139950" cy="2139950"/>
          </a:xfrm>
          <a:custGeom>
            <a:avLst/>
            <a:gdLst>
              <a:gd name="T0" fmla="*/ 924540706 w 728"/>
              <a:gd name="T1" fmla="*/ 2147483646 h 727"/>
              <a:gd name="T2" fmla="*/ 2147483646 w 728"/>
              <a:gd name="T3" fmla="*/ 2147483646 h 727"/>
              <a:gd name="T4" fmla="*/ 2147483646 w 728"/>
              <a:gd name="T5" fmla="*/ 2147483646 h 727"/>
              <a:gd name="T6" fmla="*/ 1970050316 w 728"/>
              <a:gd name="T7" fmla="*/ 2147483646 h 727"/>
              <a:gd name="T8" fmla="*/ 1486177638 w 728"/>
              <a:gd name="T9" fmla="*/ 2147483646 h 727"/>
              <a:gd name="T10" fmla="*/ 1970050316 w 728"/>
              <a:gd name="T11" fmla="*/ 1966808323 h 727"/>
              <a:gd name="T12" fmla="*/ 2147483646 w 728"/>
              <a:gd name="T13" fmla="*/ 1481604832 h 727"/>
              <a:gd name="T14" fmla="*/ 2147483646 w 728"/>
              <a:gd name="T15" fmla="*/ 1966808323 h 727"/>
              <a:gd name="T16" fmla="*/ 2147483646 w 728"/>
              <a:gd name="T17" fmla="*/ 2147483646 h 727"/>
              <a:gd name="T18" fmla="*/ 2147483646 w 728"/>
              <a:gd name="T19" fmla="*/ 2147483646 h 727"/>
              <a:gd name="T20" fmla="*/ 2147483646 w 728"/>
              <a:gd name="T21" fmla="*/ 918421210 h 727"/>
              <a:gd name="T22" fmla="*/ 2147483646 w 728"/>
              <a:gd name="T23" fmla="*/ 0 h 727"/>
              <a:gd name="T24" fmla="*/ 924540706 w 728"/>
              <a:gd name="T25" fmla="*/ 918421210 h 727"/>
              <a:gd name="T26" fmla="*/ 0 w 728"/>
              <a:gd name="T27" fmla="*/ 2147483646 h 727"/>
              <a:gd name="T28" fmla="*/ 924540706 w 728"/>
              <a:gd name="T29" fmla="*/ 2147483646 h 7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千图PPT彼岸天：ID 8661124库_Freeform: Shape 43"/>
          <p:cNvSpPr/>
          <p:nvPr>
            <p:custDataLst>
              <p:tags r:id="rId2"/>
            </p:custDataLst>
          </p:nvPr>
        </p:nvSpPr>
        <p:spPr bwMode="auto">
          <a:xfrm rot="13500000">
            <a:off x="6175375" y="3210236"/>
            <a:ext cx="2139950" cy="213995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3"/>
          </a:solidFill>
          <a:ln>
            <a:noFill/>
          </a:ln>
        </p:spPr>
        <p:txBody>
          <a:bodyPr anchor="ctr"/>
          <a:lstStyle/>
          <a:p>
            <a:pPr algn="ctr"/>
            <a:endParaRPr/>
          </a:p>
        </p:txBody>
      </p:sp>
      <p:sp>
        <p:nvSpPr>
          <p:cNvPr id="34" name="千图PPT彼岸天：ID 8661124库_Freeform: Shape 44"/>
          <p:cNvSpPr/>
          <p:nvPr>
            <p:custDataLst>
              <p:tags r:id="rId3"/>
            </p:custDataLst>
          </p:nvPr>
        </p:nvSpPr>
        <p:spPr bwMode="auto">
          <a:xfrm rot="2700000">
            <a:off x="5003800" y="2071998"/>
            <a:ext cx="2139950" cy="2139950"/>
          </a:xfrm>
          <a:custGeom>
            <a:avLst/>
            <a:gdLst>
              <a:gd name="T0" fmla="*/ 924540706 w 728"/>
              <a:gd name="T1" fmla="*/ 2147483646 h 727"/>
              <a:gd name="T2" fmla="*/ 2147483646 w 728"/>
              <a:gd name="T3" fmla="*/ 2147483646 h 727"/>
              <a:gd name="T4" fmla="*/ 2147483646 w 728"/>
              <a:gd name="T5" fmla="*/ 2147483646 h 727"/>
              <a:gd name="T6" fmla="*/ 1970050316 w 728"/>
              <a:gd name="T7" fmla="*/ 2147483646 h 727"/>
              <a:gd name="T8" fmla="*/ 1486177638 w 728"/>
              <a:gd name="T9" fmla="*/ 2147483646 h 727"/>
              <a:gd name="T10" fmla="*/ 1970050316 w 728"/>
              <a:gd name="T11" fmla="*/ 1966811267 h 727"/>
              <a:gd name="T12" fmla="*/ 2147483646 w 728"/>
              <a:gd name="T13" fmla="*/ 1481604832 h 727"/>
              <a:gd name="T14" fmla="*/ 2147483646 w 728"/>
              <a:gd name="T15" fmla="*/ 1966811267 h 727"/>
              <a:gd name="T16" fmla="*/ 2147483646 w 728"/>
              <a:gd name="T17" fmla="*/ 2147483646 h 727"/>
              <a:gd name="T18" fmla="*/ 2147483646 w 728"/>
              <a:gd name="T19" fmla="*/ 2147483646 h 727"/>
              <a:gd name="T20" fmla="*/ 2147483646 w 728"/>
              <a:gd name="T21" fmla="*/ 918421210 h 727"/>
              <a:gd name="T22" fmla="*/ 2147483646 w 728"/>
              <a:gd name="T23" fmla="*/ 0 h 727"/>
              <a:gd name="T24" fmla="*/ 924540706 w 728"/>
              <a:gd name="T25" fmla="*/ 918421210 h 727"/>
              <a:gd name="T26" fmla="*/ 0 w 728"/>
              <a:gd name="T27" fmla="*/ 2147483646 h 727"/>
              <a:gd name="T28" fmla="*/ 924540706 w 728"/>
              <a:gd name="T29" fmla="*/ 2147483646 h 7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nvGrpSpPr>
          <p:cNvPr id="35" name="千图PPT彼岸天：ID 8661124库_组合 45"/>
          <p:cNvGrpSpPr/>
          <p:nvPr>
            <p:custDataLst>
              <p:tags r:id="rId4"/>
            </p:custDataLst>
          </p:nvPr>
        </p:nvGrpSpPr>
        <p:grpSpPr bwMode="auto">
          <a:xfrm>
            <a:off x="4105269" y="3397561"/>
            <a:ext cx="493713" cy="492125"/>
            <a:chOff x="7882165" y="3464708"/>
            <a:chExt cx="493000" cy="492388"/>
          </a:xfrm>
        </p:grpSpPr>
        <p:sp>
          <p:nvSpPr>
            <p:cNvPr id="44" name="Oval 46"/>
            <p:cNvSpPr/>
            <p:nvPr/>
          </p:nvSpPr>
          <p:spPr>
            <a:xfrm rot="2700000">
              <a:off x="7882471" y="3464402"/>
              <a:ext cx="492388" cy="493000"/>
            </a:xfrm>
            <a:prstGeom prst="ellipse">
              <a:avLst/>
            </a:prstGeom>
            <a:solidFill>
              <a:srgbClr val="F9F9F9"/>
            </a:solidFill>
            <a:ln w="133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TextBox 47"/>
            <p:cNvSpPr txBox="1"/>
            <p:nvPr/>
          </p:nvSpPr>
          <p:spPr>
            <a:xfrm>
              <a:off x="7915544" y="3536183"/>
              <a:ext cx="440509" cy="369529"/>
            </a:xfrm>
            <a:prstGeom prst="rect">
              <a:avLst/>
            </a:prstGeom>
            <a:noFill/>
          </p:spPr>
          <p:txBody>
            <a:bodyPr wrap="none">
              <a:normAutofit/>
            </a:bodyPr>
            <a:lstStyle/>
            <a:p>
              <a:pPr algn="ctr" eaLnBrk="1" fontAlgn="auto" hangingPunct="1">
                <a:defRPr/>
              </a:pPr>
              <a:r>
                <a:rPr lang="id-ID" b="1">
                  <a:solidFill>
                    <a:schemeClr val="accent1"/>
                  </a:solidFill>
                </a:rPr>
                <a:t>01</a:t>
              </a:r>
            </a:p>
          </p:txBody>
        </p:sp>
      </p:grpSp>
      <p:sp>
        <p:nvSpPr>
          <p:cNvPr id="36" name="千图PPT彼岸天：ID 8661124库_椭圆 49"/>
          <p:cNvSpPr/>
          <p:nvPr>
            <p:custDataLst>
              <p:tags r:id="rId5"/>
            </p:custDataLst>
          </p:nvPr>
        </p:nvSpPr>
        <p:spPr bwMode="auto">
          <a:xfrm>
            <a:off x="5827713" y="1889436"/>
            <a:ext cx="492125" cy="492125"/>
          </a:xfrm>
          <a:prstGeom prst="ellipse">
            <a:avLst/>
          </a:prstGeom>
          <a:solidFill>
            <a:schemeClr val="bg1"/>
          </a:solidFill>
          <a:ln w="133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千图PPT彼岸天：ID 8661124库_文本框 50"/>
          <p:cNvSpPr txBox="1"/>
          <p:nvPr>
            <p:custDataLst>
              <p:tags r:id="rId6"/>
            </p:custDataLst>
          </p:nvPr>
        </p:nvSpPr>
        <p:spPr bwMode="auto">
          <a:xfrm>
            <a:off x="5852407" y="1951348"/>
            <a:ext cx="441146" cy="369332"/>
          </a:xfrm>
          <a:prstGeom prst="rect">
            <a:avLst/>
          </a:prstGeom>
          <a:noFill/>
        </p:spPr>
        <p:txBody>
          <a:bodyPr wrap="none">
            <a:normAutofit/>
          </a:bodyPr>
          <a:lstStyle/>
          <a:p>
            <a:pPr algn="ctr" eaLnBrk="1" fontAlgn="auto" hangingPunct="1">
              <a:defRPr/>
            </a:pPr>
            <a:r>
              <a:rPr lang="id-ID" b="1">
                <a:solidFill>
                  <a:schemeClr val="accent2"/>
                </a:solidFill>
              </a:rPr>
              <a:t>02</a:t>
            </a:r>
          </a:p>
        </p:txBody>
      </p:sp>
      <p:grpSp>
        <p:nvGrpSpPr>
          <p:cNvPr id="38" name="千图PPT彼岸天：ID 8661124库_组合 51"/>
          <p:cNvGrpSpPr/>
          <p:nvPr>
            <p:custDataLst>
              <p:tags r:id="rId7"/>
            </p:custDataLst>
          </p:nvPr>
        </p:nvGrpSpPr>
        <p:grpSpPr bwMode="auto">
          <a:xfrm>
            <a:off x="7580312" y="3408673"/>
            <a:ext cx="492125" cy="492125"/>
            <a:chOff x="10775450" y="5108091"/>
            <a:chExt cx="491414" cy="492388"/>
          </a:xfrm>
        </p:grpSpPr>
        <p:sp>
          <p:nvSpPr>
            <p:cNvPr id="42" name="Oval 52"/>
            <p:cNvSpPr/>
            <p:nvPr/>
          </p:nvSpPr>
          <p:spPr>
            <a:xfrm rot="2700000">
              <a:off x="10774963" y="5108578"/>
              <a:ext cx="492388" cy="491414"/>
            </a:xfrm>
            <a:prstGeom prst="ellipse">
              <a:avLst/>
            </a:prstGeom>
            <a:solidFill>
              <a:srgbClr val="F9F9F9"/>
            </a:solidFill>
            <a:ln w="133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TextBox 53"/>
            <p:cNvSpPr txBox="1"/>
            <p:nvPr/>
          </p:nvSpPr>
          <p:spPr bwMode="auto">
            <a:xfrm>
              <a:off x="10796146" y="5178591"/>
              <a:ext cx="440509" cy="36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a:bodyPr>
            <a:lstStyle/>
            <a:p>
              <a:pPr algn="ctr" eaLnBrk="1" hangingPunct="1">
                <a:spcBef>
                  <a:spcPct val="0"/>
                </a:spcBef>
                <a:buFontTx/>
                <a:buNone/>
              </a:pPr>
              <a:r>
                <a:rPr lang="id-ID" altLang="zh-CN" sz="1800" b="1">
                  <a:solidFill>
                    <a:schemeClr val="accent3"/>
                  </a:solidFill>
                </a:rPr>
                <a:t>03</a:t>
              </a:r>
            </a:p>
          </p:txBody>
        </p:sp>
      </p:grpSp>
      <p:sp>
        <p:nvSpPr>
          <p:cNvPr id="39" name="千图PPT彼岸天：ID 8661124库_Freeform: Shape 83"/>
          <p:cNvSpPr/>
          <p:nvPr>
            <p:custDataLst>
              <p:tags r:id="rId8"/>
            </p:custDataLst>
          </p:nvPr>
        </p:nvSpPr>
        <p:spPr bwMode="auto">
          <a:xfrm>
            <a:off x="6974174" y="3981368"/>
            <a:ext cx="633204" cy="633204"/>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accent3"/>
          </a:solidFill>
          <a:ln>
            <a:noFill/>
          </a:ln>
        </p:spPr>
        <p:txBody>
          <a:bodyPr anchor="ctr"/>
          <a:lstStyle/>
          <a:p>
            <a:pPr algn="ctr"/>
            <a:endParaRPr/>
          </a:p>
        </p:txBody>
      </p:sp>
      <p:sp>
        <p:nvSpPr>
          <p:cNvPr id="40" name="千图PPT彼岸天：ID 8661124库_Freeform: Shape 84"/>
          <p:cNvSpPr/>
          <p:nvPr>
            <p:custDataLst>
              <p:tags r:id="rId9"/>
            </p:custDataLst>
          </p:nvPr>
        </p:nvSpPr>
        <p:spPr bwMode="auto">
          <a:xfrm>
            <a:off x="4578234" y="3992170"/>
            <a:ext cx="633204" cy="633204"/>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accent1"/>
          </a:solidFill>
          <a:ln>
            <a:noFill/>
          </a:ln>
        </p:spPr>
        <p:txBody>
          <a:bodyPr anchor="ctr"/>
          <a:lstStyle/>
          <a:p>
            <a:pPr algn="ctr"/>
            <a:endParaRPr/>
          </a:p>
        </p:txBody>
      </p:sp>
      <p:sp>
        <p:nvSpPr>
          <p:cNvPr id="41" name="千图PPT彼岸天：ID 8661124库_Freeform: Shape 85"/>
          <p:cNvSpPr/>
          <p:nvPr>
            <p:custDataLst>
              <p:tags r:id="rId10"/>
            </p:custDataLst>
          </p:nvPr>
        </p:nvSpPr>
        <p:spPr bwMode="auto">
          <a:xfrm>
            <a:off x="5748589" y="2815742"/>
            <a:ext cx="633204" cy="633204"/>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2"/>
          </a:solidFill>
          <a:ln>
            <a:noFill/>
          </a:ln>
        </p:spPr>
        <p:txBody>
          <a:bodyPr anchor="ctr"/>
          <a:lstStyle/>
          <a:p>
            <a:pPr algn="ctr"/>
            <a:endParaRPr/>
          </a:p>
        </p:txBody>
      </p:sp>
      <p:grpSp>
        <p:nvGrpSpPr>
          <p:cNvPr id="20" name="千图PPT彼岸天：ID 8661124库_组合 138"/>
          <p:cNvGrpSpPr/>
          <p:nvPr>
            <p:custDataLst>
              <p:tags r:id="rId11"/>
            </p:custDataLst>
          </p:nvPr>
        </p:nvGrpSpPr>
        <p:grpSpPr>
          <a:xfrm>
            <a:off x="8170814" y="2107174"/>
            <a:ext cx="2611177" cy="3463424"/>
            <a:chOff x="1193500" y="1491637"/>
            <a:chExt cx="3761195" cy="3463424"/>
          </a:xfrm>
        </p:grpSpPr>
        <p:grpSp>
          <p:nvGrpSpPr>
            <p:cNvPr id="23" name="Group 141"/>
            <p:cNvGrpSpPr/>
            <p:nvPr/>
          </p:nvGrpSpPr>
          <p:grpSpPr>
            <a:xfrm>
              <a:off x="1193500" y="1491637"/>
              <a:ext cx="3761195" cy="815608"/>
              <a:chOff x="1317257" y="1824875"/>
              <a:chExt cx="3761195" cy="815608"/>
            </a:xfrm>
          </p:grpSpPr>
          <p:sp>
            <p:nvSpPr>
              <p:cNvPr id="30" name="TextBox 148"/>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31" name="Rectangle 149"/>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1"/>
                    </a:solidFill>
                  </a:rPr>
                  <a:t>输入标题文本</a:t>
                </a:r>
              </a:p>
            </p:txBody>
          </p:sp>
        </p:grpSp>
        <p:grpSp>
          <p:nvGrpSpPr>
            <p:cNvPr id="24" name="Group 142"/>
            <p:cNvGrpSpPr/>
            <p:nvPr/>
          </p:nvGrpSpPr>
          <p:grpSpPr>
            <a:xfrm>
              <a:off x="1193500" y="2815545"/>
              <a:ext cx="3761195" cy="815608"/>
              <a:chOff x="1317257" y="1824875"/>
              <a:chExt cx="3761195" cy="815608"/>
            </a:xfrm>
          </p:grpSpPr>
          <p:sp>
            <p:nvSpPr>
              <p:cNvPr id="28" name="TextBox 146"/>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29" name="Rectangle 147"/>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2"/>
                    </a:solidFill>
                  </a:rPr>
                  <a:t>输入标题文本</a:t>
                </a:r>
              </a:p>
            </p:txBody>
          </p:sp>
        </p:grpSp>
        <p:grpSp>
          <p:nvGrpSpPr>
            <p:cNvPr id="25" name="Group 143"/>
            <p:cNvGrpSpPr/>
            <p:nvPr/>
          </p:nvGrpSpPr>
          <p:grpSpPr>
            <a:xfrm>
              <a:off x="1193500" y="4139453"/>
              <a:ext cx="3761195" cy="815608"/>
              <a:chOff x="1317257" y="1824875"/>
              <a:chExt cx="3761195" cy="815608"/>
            </a:xfrm>
          </p:grpSpPr>
          <p:sp>
            <p:nvSpPr>
              <p:cNvPr id="26" name="TextBox 144"/>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27" name="Rectangle 145"/>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5"/>
                    </a:solidFill>
                  </a:rPr>
                  <a:t>输入标题文本</a:t>
                </a:r>
              </a:p>
            </p:txBody>
          </p:sp>
        </p:grpSp>
      </p:grpSp>
      <p:cxnSp>
        <p:nvCxnSpPr>
          <p:cNvPr id="21" name="千图PPT彼岸天：ID 8661124库_直接连接符 139"/>
          <p:cNvCxnSpPr/>
          <p:nvPr>
            <p:custDataLst>
              <p:tags r:id="rId12"/>
            </p:custDataLst>
          </p:nvPr>
        </p:nvCxnSpPr>
        <p:spPr>
          <a:xfrm>
            <a:off x="8472264" y="3120002"/>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2" name="千图PPT彼岸天：ID 8661124库_直接连接符 140"/>
          <p:cNvCxnSpPr/>
          <p:nvPr>
            <p:custDataLst>
              <p:tags r:id="rId13"/>
            </p:custDataLst>
          </p:nvPr>
        </p:nvCxnSpPr>
        <p:spPr>
          <a:xfrm>
            <a:off x="8472264" y="4458749"/>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7" name="千图PPT彼岸天：ID 8661124库_组合 151"/>
          <p:cNvGrpSpPr/>
          <p:nvPr>
            <p:custDataLst>
              <p:tags r:id="rId14"/>
            </p:custDataLst>
          </p:nvPr>
        </p:nvGrpSpPr>
        <p:grpSpPr>
          <a:xfrm>
            <a:off x="1410010" y="2107174"/>
            <a:ext cx="2611177" cy="3463424"/>
            <a:chOff x="1193500" y="1491637"/>
            <a:chExt cx="3761195" cy="3463424"/>
          </a:xfrm>
        </p:grpSpPr>
        <p:grpSp>
          <p:nvGrpSpPr>
            <p:cNvPr id="11" name="Group 155"/>
            <p:cNvGrpSpPr/>
            <p:nvPr/>
          </p:nvGrpSpPr>
          <p:grpSpPr>
            <a:xfrm>
              <a:off x="1193500" y="1491637"/>
              <a:ext cx="3761195" cy="815608"/>
              <a:chOff x="1317257" y="1824875"/>
              <a:chExt cx="3761195" cy="815608"/>
            </a:xfrm>
          </p:grpSpPr>
          <p:sp>
            <p:nvSpPr>
              <p:cNvPr id="18" name="TextBox 162"/>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19" name="Rectangle 163"/>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1"/>
                    </a:solidFill>
                  </a:rPr>
                  <a:t>输入标题文本</a:t>
                </a:r>
              </a:p>
            </p:txBody>
          </p:sp>
        </p:grpSp>
        <p:grpSp>
          <p:nvGrpSpPr>
            <p:cNvPr id="12" name="Group 156"/>
            <p:cNvGrpSpPr/>
            <p:nvPr/>
          </p:nvGrpSpPr>
          <p:grpSpPr>
            <a:xfrm>
              <a:off x="1193500" y="2815545"/>
              <a:ext cx="3761195" cy="815608"/>
              <a:chOff x="1317257" y="1824875"/>
              <a:chExt cx="3761195" cy="815608"/>
            </a:xfrm>
          </p:grpSpPr>
          <p:sp>
            <p:nvSpPr>
              <p:cNvPr id="16" name="TextBox 160"/>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17" name="Rectangle 161"/>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2"/>
                    </a:solidFill>
                  </a:rPr>
                  <a:t>输入标题文本</a:t>
                </a:r>
              </a:p>
            </p:txBody>
          </p:sp>
        </p:grpSp>
        <p:grpSp>
          <p:nvGrpSpPr>
            <p:cNvPr id="13" name="Group 157"/>
            <p:cNvGrpSpPr/>
            <p:nvPr/>
          </p:nvGrpSpPr>
          <p:grpSpPr>
            <a:xfrm>
              <a:off x="1193500" y="4139453"/>
              <a:ext cx="3761195" cy="815608"/>
              <a:chOff x="1317257" y="1824875"/>
              <a:chExt cx="3761195" cy="815608"/>
            </a:xfrm>
          </p:grpSpPr>
          <p:sp>
            <p:nvSpPr>
              <p:cNvPr id="14" name="TextBox 158"/>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15" name="Rectangle 159"/>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5"/>
                    </a:solidFill>
                  </a:rPr>
                  <a:t>输入标题文本</a:t>
                </a:r>
              </a:p>
            </p:txBody>
          </p:sp>
        </p:grpSp>
      </p:grpSp>
      <p:grpSp>
        <p:nvGrpSpPr>
          <p:cNvPr id="8" name="千图PPT彼岸天：ID 8661124库_组合 152"/>
          <p:cNvGrpSpPr/>
          <p:nvPr>
            <p:custDataLst>
              <p:tags r:id="rId15"/>
            </p:custDataLst>
          </p:nvPr>
        </p:nvGrpSpPr>
        <p:grpSpPr>
          <a:xfrm>
            <a:off x="1307468" y="3120002"/>
            <a:ext cx="2448272" cy="1338747"/>
            <a:chOff x="1307468" y="2924944"/>
            <a:chExt cx="2448272" cy="1338747"/>
          </a:xfrm>
        </p:grpSpPr>
        <p:cxnSp>
          <p:nvCxnSpPr>
            <p:cNvPr id="9" name="Straight Connector 153"/>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154"/>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userDrawn="1"/>
        </p:nvSpPr>
        <p:spPr>
          <a:xfrm>
            <a:off x="4458675" y="437783"/>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 calcmode="lin" valueType="num">
                                      <p:cBhvr>
                                        <p:cTn id="9" dur="500" fill="hold"/>
                                        <p:tgtEl>
                                          <p:spTgt spid="32"/>
                                        </p:tgtEl>
                                        <p:attrNameLst>
                                          <p:attrName>ppt_x</p:attrName>
                                        </p:attrNameLst>
                                      </p:cBhvr>
                                      <p:tavLst>
                                        <p:tav tm="0">
                                          <p:val>
                                            <p:fltVal val="0.5"/>
                                          </p:val>
                                        </p:tav>
                                        <p:tav tm="100000">
                                          <p:val>
                                            <p:strVal val="#ppt_x"/>
                                          </p:val>
                                        </p:tav>
                                      </p:tavLst>
                                    </p:anim>
                                    <p:anim calcmode="lin" valueType="num">
                                      <p:cBhvr>
                                        <p:cTn id="10" dur="500" fill="hold"/>
                                        <p:tgtEl>
                                          <p:spTgt spid="32"/>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23" presetClass="entr" presetSubtype="528"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p:cTn id="14" dur="500" fill="hold"/>
                                        <p:tgtEl>
                                          <p:spTgt spid="33"/>
                                        </p:tgtEl>
                                        <p:attrNameLst>
                                          <p:attrName>ppt_w</p:attrName>
                                        </p:attrNameLst>
                                      </p:cBhvr>
                                      <p:tavLst>
                                        <p:tav tm="0">
                                          <p:val>
                                            <p:fltVal val="0"/>
                                          </p:val>
                                        </p:tav>
                                        <p:tav tm="100000">
                                          <p:val>
                                            <p:strVal val="#ppt_w"/>
                                          </p:val>
                                        </p:tav>
                                      </p:tavLst>
                                    </p:anim>
                                    <p:anim calcmode="lin" valueType="num">
                                      <p:cBhvr>
                                        <p:cTn id="15" dur="500" fill="hold"/>
                                        <p:tgtEl>
                                          <p:spTgt spid="33"/>
                                        </p:tgtEl>
                                        <p:attrNameLst>
                                          <p:attrName>ppt_h</p:attrName>
                                        </p:attrNameLst>
                                      </p:cBhvr>
                                      <p:tavLst>
                                        <p:tav tm="0">
                                          <p:val>
                                            <p:fltVal val="0"/>
                                          </p:val>
                                        </p:tav>
                                        <p:tav tm="100000">
                                          <p:val>
                                            <p:strVal val="#ppt_h"/>
                                          </p:val>
                                        </p:tav>
                                      </p:tavLst>
                                    </p:anim>
                                    <p:anim calcmode="lin" valueType="num">
                                      <p:cBhvr>
                                        <p:cTn id="16" dur="500" fill="hold"/>
                                        <p:tgtEl>
                                          <p:spTgt spid="33"/>
                                        </p:tgtEl>
                                        <p:attrNameLst>
                                          <p:attrName>ppt_x</p:attrName>
                                        </p:attrNameLst>
                                      </p:cBhvr>
                                      <p:tavLst>
                                        <p:tav tm="0">
                                          <p:val>
                                            <p:fltVal val="0.5"/>
                                          </p:val>
                                        </p:tav>
                                        <p:tav tm="100000">
                                          <p:val>
                                            <p:strVal val="#ppt_x"/>
                                          </p:val>
                                        </p:tav>
                                      </p:tavLst>
                                    </p:anim>
                                    <p:anim calcmode="lin" valueType="num">
                                      <p:cBhvr>
                                        <p:cTn id="17" dur="500" fill="hold"/>
                                        <p:tgtEl>
                                          <p:spTgt spid="33"/>
                                        </p:tgtEl>
                                        <p:attrNameLst>
                                          <p:attrName>ppt_y</p:attrName>
                                        </p:attrNameLst>
                                      </p:cBhvr>
                                      <p:tavLst>
                                        <p:tav tm="0">
                                          <p:val>
                                            <p:fltVal val="0.5"/>
                                          </p:val>
                                        </p:tav>
                                        <p:tav tm="100000">
                                          <p:val>
                                            <p:strVal val="#ppt_y"/>
                                          </p:val>
                                        </p:tav>
                                      </p:tavLst>
                                    </p:anim>
                                  </p:childTnLst>
                                </p:cTn>
                              </p:par>
                            </p:childTnLst>
                          </p:cTn>
                        </p:par>
                        <p:par>
                          <p:cTn id="18" fill="hold">
                            <p:stCondLst>
                              <p:cond delay="1000"/>
                            </p:stCondLst>
                            <p:childTnLst>
                              <p:par>
                                <p:cTn id="19" presetID="23" presetClass="entr" presetSubtype="528"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p:cTn id="21" dur="500" fill="hold"/>
                                        <p:tgtEl>
                                          <p:spTgt spid="34"/>
                                        </p:tgtEl>
                                        <p:attrNameLst>
                                          <p:attrName>ppt_w</p:attrName>
                                        </p:attrNameLst>
                                      </p:cBhvr>
                                      <p:tavLst>
                                        <p:tav tm="0">
                                          <p:val>
                                            <p:fltVal val="0"/>
                                          </p:val>
                                        </p:tav>
                                        <p:tav tm="100000">
                                          <p:val>
                                            <p:strVal val="#ppt_w"/>
                                          </p:val>
                                        </p:tav>
                                      </p:tavLst>
                                    </p:anim>
                                    <p:anim calcmode="lin" valueType="num">
                                      <p:cBhvr>
                                        <p:cTn id="22" dur="500" fill="hold"/>
                                        <p:tgtEl>
                                          <p:spTgt spid="34"/>
                                        </p:tgtEl>
                                        <p:attrNameLst>
                                          <p:attrName>ppt_h</p:attrName>
                                        </p:attrNameLst>
                                      </p:cBhvr>
                                      <p:tavLst>
                                        <p:tav tm="0">
                                          <p:val>
                                            <p:fltVal val="0"/>
                                          </p:val>
                                        </p:tav>
                                        <p:tav tm="100000">
                                          <p:val>
                                            <p:strVal val="#ppt_h"/>
                                          </p:val>
                                        </p:tav>
                                      </p:tavLst>
                                    </p:anim>
                                    <p:anim calcmode="lin" valueType="num">
                                      <p:cBhvr>
                                        <p:cTn id="23" dur="500" fill="hold"/>
                                        <p:tgtEl>
                                          <p:spTgt spid="34"/>
                                        </p:tgtEl>
                                        <p:attrNameLst>
                                          <p:attrName>ppt_x</p:attrName>
                                        </p:attrNameLst>
                                      </p:cBhvr>
                                      <p:tavLst>
                                        <p:tav tm="0">
                                          <p:val>
                                            <p:fltVal val="0.5"/>
                                          </p:val>
                                        </p:tav>
                                        <p:tav tm="100000">
                                          <p:val>
                                            <p:strVal val="#ppt_x"/>
                                          </p:val>
                                        </p:tav>
                                      </p:tavLst>
                                    </p:anim>
                                    <p:anim calcmode="lin" valueType="num">
                                      <p:cBhvr>
                                        <p:cTn id="24" dur="500" fill="hold"/>
                                        <p:tgtEl>
                                          <p:spTgt spid="34"/>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23" presetClass="entr" presetSubtype="528"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fltVal val="0"/>
                                          </p:val>
                                        </p:tav>
                                        <p:tav tm="100000">
                                          <p:val>
                                            <p:strVal val="#ppt_w"/>
                                          </p:val>
                                        </p:tav>
                                      </p:tavLst>
                                    </p:anim>
                                    <p:anim calcmode="lin" valueType="num">
                                      <p:cBhvr>
                                        <p:cTn id="29" dur="500" fill="hold"/>
                                        <p:tgtEl>
                                          <p:spTgt spid="35"/>
                                        </p:tgtEl>
                                        <p:attrNameLst>
                                          <p:attrName>ppt_h</p:attrName>
                                        </p:attrNameLst>
                                      </p:cBhvr>
                                      <p:tavLst>
                                        <p:tav tm="0">
                                          <p:val>
                                            <p:fltVal val="0"/>
                                          </p:val>
                                        </p:tav>
                                        <p:tav tm="100000">
                                          <p:val>
                                            <p:strVal val="#ppt_h"/>
                                          </p:val>
                                        </p:tav>
                                      </p:tavLst>
                                    </p:anim>
                                    <p:anim calcmode="lin" valueType="num">
                                      <p:cBhvr>
                                        <p:cTn id="30" dur="500" fill="hold"/>
                                        <p:tgtEl>
                                          <p:spTgt spid="35"/>
                                        </p:tgtEl>
                                        <p:attrNameLst>
                                          <p:attrName>ppt_x</p:attrName>
                                        </p:attrNameLst>
                                      </p:cBhvr>
                                      <p:tavLst>
                                        <p:tav tm="0">
                                          <p:val>
                                            <p:fltVal val="0.5"/>
                                          </p:val>
                                        </p:tav>
                                        <p:tav tm="100000">
                                          <p:val>
                                            <p:strVal val="#ppt_x"/>
                                          </p:val>
                                        </p:tav>
                                      </p:tavLst>
                                    </p:anim>
                                    <p:anim calcmode="lin" valueType="num">
                                      <p:cBhvr>
                                        <p:cTn id="31" dur="500" fill="hold"/>
                                        <p:tgtEl>
                                          <p:spTgt spid="35"/>
                                        </p:tgtEl>
                                        <p:attrNameLst>
                                          <p:attrName>ppt_y</p:attrName>
                                        </p:attrNameLst>
                                      </p:cBhvr>
                                      <p:tavLst>
                                        <p:tav tm="0">
                                          <p:val>
                                            <p:fltVal val="0.5"/>
                                          </p:val>
                                        </p:tav>
                                        <p:tav tm="100000">
                                          <p:val>
                                            <p:strVal val="#ppt_y"/>
                                          </p:val>
                                        </p:tav>
                                      </p:tavLst>
                                    </p:anim>
                                  </p:childTnLst>
                                </p:cTn>
                              </p:par>
                            </p:childTnLst>
                          </p:cTn>
                        </p:par>
                        <p:par>
                          <p:cTn id="32" fill="hold">
                            <p:stCondLst>
                              <p:cond delay="2000"/>
                            </p:stCondLst>
                            <p:childTnLst>
                              <p:par>
                                <p:cTn id="33" presetID="23" presetClass="entr" presetSubtype="528"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 calcmode="lin" valueType="num">
                                      <p:cBhvr>
                                        <p:cTn id="37" dur="500" fill="hold"/>
                                        <p:tgtEl>
                                          <p:spTgt spid="36"/>
                                        </p:tgtEl>
                                        <p:attrNameLst>
                                          <p:attrName>ppt_x</p:attrName>
                                        </p:attrNameLst>
                                      </p:cBhvr>
                                      <p:tavLst>
                                        <p:tav tm="0">
                                          <p:val>
                                            <p:fltVal val="0.5"/>
                                          </p:val>
                                        </p:tav>
                                        <p:tav tm="100000">
                                          <p:val>
                                            <p:strVal val="#ppt_x"/>
                                          </p:val>
                                        </p:tav>
                                      </p:tavLst>
                                    </p:anim>
                                    <p:anim calcmode="lin" valueType="num">
                                      <p:cBhvr>
                                        <p:cTn id="38" dur="500" fill="hold"/>
                                        <p:tgtEl>
                                          <p:spTgt spid="36"/>
                                        </p:tgtEl>
                                        <p:attrNameLst>
                                          <p:attrName>ppt_y</p:attrName>
                                        </p:attrNameLst>
                                      </p:cBhvr>
                                      <p:tavLst>
                                        <p:tav tm="0">
                                          <p:val>
                                            <p:fltVal val="0.5"/>
                                          </p:val>
                                        </p:tav>
                                        <p:tav tm="100000">
                                          <p:val>
                                            <p:strVal val="#ppt_y"/>
                                          </p:val>
                                        </p:tav>
                                      </p:tavLst>
                                    </p:anim>
                                  </p:childTnLst>
                                </p:cTn>
                              </p:par>
                            </p:childTnLst>
                          </p:cTn>
                        </p:par>
                        <p:par>
                          <p:cTn id="39" fill="hold">
                            <p:stCondLst>
                              <p:cond delay="2500"/>
                            </p:stCondLst>
                            <p:childTnLst>
                              <p:par>
                                <p:cTn id="40" presetID="23" presetClass="entr" presetSubtype="528"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anim calcmode="lin" valueType="num">
                                      <p:cBhvr>
                                        <p:cTn id="44" dur="500" fill="hold"/>
                                        <p:tgtEl>
                                          <p:spTgt spid="37"/>
                                        </p:tgtEl>
                                        <p:attrNameLst>
                                          <p:attrName>ppt_x</p:attrName>
                                        </p:attrNameLst>
                                      </p:cBhvr>
                                      <p:tavLst>
                                        <p:tav tm="0">
                                          <p:val>
                                            <p:fltVal val="0.5"/>
                                          </p:val>
                                        </p:tav>
                                        <p:tav tm="100000">
                                          <p:val>
                                            <p:strVal val="#ppt_x"/>
                                          </p:val>
                                        </p:tav>
                                      </p:tavLst>
                                    </p:anim>
                                    <p:anim calcmode="lin" valueType="num">
                                      <p:cBhvr>
                                        <p:cTn id="45" dur="500" fill="hold"/>
                                        <p:tgtEl>
                                          <p:spTgt spid="37"/>
                                        </p:tgtEl>
                                        <p:attrNameLst>
                                          <p:attrName>ppt_y</p:attrName>
                                        </p:attrNameLst>
                                      </p:cBhvr>
                                      <p:tavLst>
                                        <p:tav tm="0">
                                          <p:val>
                                            <p:fltVal val="0.5"/>
                                          </p:val>
                                        </p:tav>
                                        <p:tav tm="100000">
                                          <p:val>
                                            <p:strVal val="#ppt_y"/>
                                          </p:val>
                                        </p:tav>
                                      </p:tavLst>
                                    </p:anim>
                                  </p:childTnLst>
                                </p:cTn>
                              </p:par>
                            </p:childTnLst>
                          </p:cTn>
                        </p:par>
                        <p:par>
                          <p:cTn id="46" fill="hold">
                            <p:stCondLst>
                              <p:cond delay="3000"/>
                            </p:stCondLst>
                            <p:childTnLst>
                              <p:par>
                                <p:cTn id="47" presetID="23" presetClass="entr" presetSubtype="528" fill="hold"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fltVal val="0"/>
                                          </p:val>
                                        </p:tav>
                                        <p:tav tm="100000">
                                          <p:val>
                                            <p:strVal val="#ppt_h"/>
                                          </p:val>
                                        </p:tav>
                                      </p:tavLst>
                                    </p:anim>
                                    <p:anim calcmode="lin" valueType="num">
                                      <p:cBhvr>
                                        <p:cTn id="51" dur="500" fill="hold"/>
                                        <p:tgtEl>
                                          <p:spTgt spid="38"/>
                                        </p:tgtEl>
                                        <p:attrNameLst>
                                          <p:attrName>ppt_x</p:attrName>
                                        </p:attrNameLst>
                                      </p:cBhvr>
                                      <p:tavLst>
                                        <p:tav tm="0">
                                          <p:val>
                                            <p:fltVal val="0.5"/>
                                          </p:val>
                                        </p:tav>
                                        <p:tav tm="100000">
                                          <p:val>
                                            <p:strVal val="#ppt_x"/>
                                          </p:val>
                                        </p:tav>
                                      </p:tavLst>
                                    </p:anim>
                                    <p:anim calcmode="lin" valueType="num">
                                      <p:cBhvr>
                                        <p:cTn id="52" dur="500" fill="hold"/>
                                        <p:tgtEl>
                                          <p:spTgt spid="38"/>
                                        </p:tgtEl>
                                        <p:attrNameLst>
                                          <p:attrName>ppt_y</p:attrName>
                                        </p:attrNameLst>
                                      </p:cBhvr>
                                      <p:tavLst>
                                        <p:tav tm="0">
                                          <p:val>
                                            <p:fltVal val="0.5"/>
                                          </p:val>
                                        </p:tav>
                                        <p:tav tm="100000">
                                          <p:val>
                                            <p:strVal val="#ppt_y"/>
                                          </p:val>
                                        </p:tav>
                                      </p:tavLst>
                                    </p:anim>
                                  </p:childTnLst>
                                </p:cTn>
                              </p:par>
                            </p:childTnLst>
                          </p:cTn>
                        </p:par>
                        <p:par>
                          <p:cTn id="53" fill="hold">
                            <p:stCondLst>
                              <p:cond delay="3500"/>
                            </p:stCondLst>
                            <p:childTnLst>
                              <p:par>
                                <p:cTn id="54" presetID="23" presetClass="entr" presetSubtype="528" fill="hold" grpId="0" nodeType="after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p:cTn id="56" dur="500" fill="hold"/>
                                        <p:tgtEl>
                                          <p:spTgt spid="39"/>
                                        </p:tgtEl>
                                        <p:attrNameLst>
                                          <p:attrName>ppt_w</p:attrName>
                                        </p:attrNameLst>
                                      </p:cBhvr>
                                      <p:tavLst>
                                        <p:tav tm="0">
                                          <p:val>
                                            <p:fltVal val="0"/>
                                          </p:val>
                                        </p:tav>
                                        <p:tav tm="100000">
                                          <p:val>
                                            <p:strVal val="#ppt_w"/>
                                          </p:val>
                                        </p:tav>
                                      </p:tavLst>
                                    </p:anim>
                                    <p:anim calcmode="lin" valueType="num">
                                      <p:cBhvr>
                                        <p:cTn id="57" dur="500" fill="hold"/>
                                        <p:tgtEl>
                                          <p:spTgt spid="39"/>
                                        </p:tgtEl>
                                        <p:attrNameLst>
                                          <p:attrName>ppt_h</p:attrName>
                                        </p:attrNameLst>
                                      </p:cBhvr>
                                      <p:tavLst>
                                        <p:tav tm="0">
                                          <p:val>
                                            <p:fltVal val="0"/>
                                          </p:val>
                                        </p:tav>
                                        <p:tav tm="100000">
                                          <p:val>
                                            <p:strVal val="#ppt_h"/>
                                          </p:val>
                                        </p:tav>
                                      </p:tavLst>
                                    </p:anim>
                                    <p:anim calcmode="lin" valueType="num">
                                      <p:cBhvr>
                                        <p:cTn id="58" dur="500" fill="hold"/>
                                        <p:tgtEl>
                                          <p:spTgt spid="39"/>
                                        </p:tgtEl>
                                        <p:attrNameLst>
                                          <p:attrName>ppt_x</p:attrName>
                                        </p:attrNameLst>
                                      </p:cBhvr>
                                      <p:tavLst>
                                        <p:tav tm="0">
                                          <p:val>
                                            <p:fltVal val="0.5"/>
                                          </p:val>
                                        </p:tav>
                                        <p:tav tm="100000">
                                          <p:val>
                                            <p:strVal val="#ppt_x"/>
                                          </p:val>
                                        </p:tav>
                                      </p:tavLst>
                                    </p:anim>
                                    <p:anim calcmode="lin" valueType="num">
                                      <p:cBhvr>
                                        <p:cTn id="59" dur="500" fill="hold"/>
                                        <p:tgtEl>
                                          <p:spTgt spid="39"/>
                                        </p:tgtEl>
                                        <p:attrNameLst>
                                          <p:attrName>ppt_y</p:attrName>
                                        </p:attrNameLst>
                                      </p:cBhvr>
                                      <p:tavLst>
                                        <p:tav tm="0">
                                          <p:val>
                                            <p:fltVal val="0.5"/>
                                          </p:val>
                                        </p:tav>
                                        <p:tav tm="100000">
                                          <p:val>
                                            <p:strVal val="#ppt_y"/>
                                          </p:val>
                                        </p:tav>
                                      </p:tavLst>
                                    </p:anim>
                                  </p:childTnLst>
                                </p:cTn>
                              </p:par>
                            </p:childTnLst>
                          </p:cTn>
                        </p:par>
                        <p:par>
                          <p:cTn id="60" fill="hold">
                            <p:stCondLst>
                              <p:cond delay="4000"/>
                            </p:stCondLst>
                            <p:childTnLst>
                              <p:par>
                                <p:cTn id="61" presetID="23" presetClass="entr" presetSubtype="528"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 calcmode="lin" valueType="num">
                                      <p:cBhvr>
                                        <p:cTn id="65" dur="500" fill="hold"/>
                                        <p:tgtEl>
                                          <p:spTgt spid="40"/>
                                        </p:tgtEl>
                                        <p:attrNameLst>
                                          <p:attrName>ppt_x</p:attrName>
                                        </p:attrNameLst>
                                      </p:cBhvr>
                                      <p:tavLst>
                                        <p:tav tm="0">
                                          <p:val>
                                            <p:fltVal val="0.5"/>
                                          </p:val>
                                        </p:tav>
                                        <p:tav tm="100000">
                                          <p:val>
                                            <p:strVal val="#ppt_x"/>
                                          </p:val>
                                        </p:tav>
                                      </p:tavLst>
                                    </p:anim>
                                    <p:anim calcmode="lin" valueType="num">
                                      <p:cBhvr>
                                        <p:cTn id="66" dur="500" fill="hold"/>
                                        <p:tgtEl>
                                          <p:spTgt spid="40"/>
                                        </p:tgtEl>
                                        <p:attrNameLst>
                                          <p:attrName>ppt_y</p:attrName>
                                        </p:attrNameLst>
                                      </p:cBhvr>
                                      <p:tavLst>
                                        <p:tav tm="0">
                                          <p:val>
                                            <p:fltVal val="0.5"/>
                                          </p:val>
                                        </p:tav>
                                        <p:tav tm="100000">
                                          <p:val>
                                            <p:strVal val="#ppt_y"/>
                                          </p:val>
                                        </p:tav>
                                      </p:tavLst>
                                    </p:anim>
                                  </p:childTnLst>
                                </p:cTn>
                              </p:par>
                            </p:childTnLst>
                          </p:cTn>
                        </p:par>
                        <p:par>
                          <p:cTn id="67" fill="hold">
                            <p:stCondLst>
                              <p:cond delay="4500"/>
                            </p:stCondLst>
                            <p:childTnLst>
                              <p:par>
                                <p:cTn id="68" presetID="23" presetClass="entr" presetSubtype="528" fill="hold" grpId="0" nodeType="afterEffect">
                                  <p:stCondLst>
                                    <p:cond delay="0"/>
                                  </p:stCondLst>
                                  <p:childTnLst>
                                    <p:set>
                                      <p:cBhvr>
                                        <p:cTn id="69" dur="1" fill="hold">
                                          <p:stCondLst>
                                            <p:cond delay="0"/>
                                          </p:stCondLst>
                                        </p:cTn>
                                        <p:tgtEl>
                                          <p:spTgt spid="41"/>
                                        </p:tgtEl>
                                        <p:attrNameLst>
                                          <p:attrName>style.visibility</p:attrName>
                                        </p:attrNameLst>
                                      </p:cBhvr>
                                      <p:to>
                                        <p:strVal val="visible"/>
                                      </p:to>
                                    </p:set>
                                    <p:anim calcmode="lin" valueType="num">
                                      <p:cBhvr>
                                        <p:cTn id="70" dur="500" fill="hold"/>
                                        <p:tgtEl>
                                          <p:spTgt spid="41"/>
                                        </p:tgtEl>
                                        <p:attrNameLst>
                                          <p:attrName>ppt_w</p:attrName>
                                        </p:attrNameLst>
                                      </p:cBhvr>
                                      <p:tavLst>
                                        <p:tav tm="0">
                                          <p:val>
                                            <p:fltVal val="0"/>
                                          </p:val>
                                        </p:tav>
                                        <p:tav tm="100000">
                                          <p:val>
                                            <p:strVal val="#ppt_w"/>
                                          </p:val>
                                        </p:tav>
                                      </p:tavLst>
                                    </p:anim>
                                    <p:anim calcmode="lin" valueType="num">
                                      <p:cBhvr>
                                        <p:cTn id="71" dur="500" fill="hold"/>
                                        <p:tgtEl>
                                          <p:spTgt spid="41"/>
                                        </p:tgtEl>
                                        <p:attrNameLst>
                                          <p:attrName>ppt_h</p:attrName>
                                        </p:attrNameLst>
                                      </p:cBhvr>
                                      <p:tavLst>
                                        <p:tav tm="0">
                                          <p:val>
                                            <p:fltVal val="0"/>
                                          </p:val>
                                        </p:tav>
                                        <p:tav tm="100000">
                                          <p:val>
                                            <p:strVal val="#ppt_h"/>
                                          </p:val>
                                        </p:tav>
                                      </p:tavLst>
                                    </p:anim>
                                    <p:anim calcmode="lin" valueType="num">
                                      <p:cBhvr>
                                        <p:cTn id="72" dur="500" fill="hold"/>
                                        <p:tgtEl>
                                          <p:spTgt spid="41"/>
                                        </p:tgtEl>
                                        <p:attrNameLst>
                                          <p:attrName>ppt_x</p:attrName>
                                        </p:attrNameLst>
                                      </p:cBhvr>
                                      <p:tavLst>
                                        <p:tav tm="0">
                                          <p:val>
                                            <p:fltVal val="0.5"/>
                                          </p:val>
                                        </p:tav>
                                        <p:tav tm="100000">
                                          <p:val>
                                            <p:strVal val="#ppt_x"/>
                                          </p:val>
                                        </p:tav>
                                      </p:tavLst>
                                    </p:anim>
                                    <p:anim calcmode="lin" valueType="num">
                                      <p:cBhvr>
                                        <p:cTn id="73" dur="500" fill="hold"/>
                                        <p:tgtEl>
                                          <p:spTgt spid="41"/>
                                        </p:tgtEl>
                                        <p:attrNameLst>
                                          <p:attrName>ppt_y</p:attrName>
                                        </p:attrNameLst>
                                      </p:cBhvr>
                                      <p:tavLst>
                                        <p:tav tm="0">
                                          <p:val>
                                            <p:fltVal val="0.5"/>
                                          </p:val>
                                        </p:tav>
                                        <p:tav tm="100000">
                                          <p:val>
                                            <p:strVal val="#ppt_y"/>
                                          </p:val>
                                        </p:tav>
                                      </p:tavLst>
                                    </p:anim>
                                  </p:childTnLst>
                                </p:cTn>
                              </p:par>
                            </p:childTnLst>
                          </p:cTn>
                        </p:par>
                        <p:par>
                          <p:cTn id="74" fill="hold">
                            <p:stCondLst>
                              <p:cond delay="5000"/>
                            </p:stCondLst>
                            <p:childTnLst>
                              <p:par>
                                <p:cTn id="75" presetID="23" presetClass="entr" presetSubtype="528" fill="hold" nodeType="after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p:cTn id="77" dur="500" fill="hold"/>
                                        <p:tgtEl>
                                          <p:spTgt spid="20"/>
                                        </p:tgtEl>
                                        <p:attrNameLst>
                                          <p:attrName>ppt_w</p:attrName>
                                        </p:attrNameLst>
                                      </p:cBhvr>
                                      <p:tavLst>
                                        <p:tav tm="0">
                                          <p:val>
                                            <p:fltVal val="0"/>
                                          </p:val>
                                        </p:tav>
                                        <p:tav tm="100000">
                                          <p:val>
                                            <p:strVal val="#ppt_w"/>
                                          </p:val>
                                        </p:tav>
                                      </p:tavLst>
                                    </p:anim>
                                    <p:anim calcmode="lin" valueType="num">
                                      <p:cBhvr>
                                        <p:cTn id="78" dur="500" fill="hold"/>
                                        <p:tgtEl>
                                          <p:spTgt spid="20"/>
                                        </p:tgtEl>
                                        <p:attrNameLst>
                                          <p:attrName>ppt_h</p:attrName>
                                        </p:attrNameLst>
                                      </p:cBhvr>
                                      <p:tavLst>
                                        <p:tav tm="0">
                                          <p:val>
                                            <p:fltVal val="0"/>
                                          </p:val>
                                        </p:tav>
                                        <p:tav tm="100000">
                                          <p:val>
                                            <p:strVal val="#ppt_h"/>
                                          </p:val>
                                        </p:tav>
                                      </p:tavLst>
                                    </p:anim>
                                    <p:anim calcmode="lin" valueType="num">
                                      <p:cBhvr>
                                        <p:cTn id="79" dur="500" fill="hold"/>
                                        <p:tgtEl>
                                          <p:spTgt spid="20"/>
                                        </p:tgtEl>
                                        <p:attrNameLst>
                                          <p:attrName>ppt_x</p:attrName>
                                        </p:attrNameLst>
                                      </p:cBhvr>
                                      <p:tavLst>
                                        <p:tav tm="0">
                                          <p:val>
                                            <p:fltVal val="0.5"/>
                                          </p:val>
                                        </p:tav>
                                        <p:tav tm="100000">
                                          <p:val>
                                            <p:strVal val="#ppt_x"/>
                                          </p:val>
                                        </p:tav>
                                      </p:tavLst>
                                    </p:anim>
                                    <p:anim calcmode="lin" valueType="num">
                                      <p:cBhvr>
                                        <p:cTn id="80" dur="500" fill="hold"/>
                                        <p:tgtEl>
                                          <p:spTgt spid="20"/>
                                        </p:tgtEl>
                                        <p:attrNameLst>
                                          <p:attrName>ppt_y</p:attrName>
                                        </p:attrNameLst>
                                      </p:cBhvr>
                                      <p:tavLst>
                                        <p:tav tm="0">
                                          <p:val>
                                            <p:fltVal val="0.5"/>
                                          </p:val>
                                        </p:tav>
                                        <p:tav tm="100000">
                                          <p:val>
                                            <p:strVal val="#ppt_y"/>
                                          </p:val>
                                        </p:tav>
                                      </p:tavLst>
                                    </p:anim>
                                  </p:childTnLst>
                                </p:cTn>
                              </p:par>
                            </p:childTnLst>
                          </p:cTn>
                        </p:par>
                        <p:par>
                          <p:cTn id="81" fill="hold">
                            <p:stCondLst>
                              <p:cond delay="5500"/>
                            </p:stCondLst>
                            <p:childTnLst>
                              <p:par>
                                <p:cTn id="82" presetID="23" presetClass="entr" presetSubtype="528" fill="hold" nodeType="after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p:cTn id="84" dur="500" fill="hold"/>
                                        <p:tgtEl>
                                          <p:spTgt spid="21"/>
                                        </p:tgtEl>
                                        <p:attrNameLst>
                                          <p:attrName>ppt_w</p:attrName>
                                        </p:attrNameLst>
                                      </p:cBhvr>
                                      <p:tavLst>
                                        <p:tav tm="0">
                                          <p:val>
                                            <p:fltVal val="0"/>
                                          </p:val>
                                        </p:tav>
                                        <p:tav tm="100000">
                                          <p:val>
                                            <p:strVal val="#ppt_w"/>
                                          </p:val>
                                        </p:tav>
                                      </p:tavLst>
                                    </p:anim>
                                    <p:anim calcmode="lin" valueType="num">
                                      <p:cBhvr>
                                        <p:cTn id="85" dur="500" fill="hold"/>
                                        <p:tgtEl>
                                          <p:spTgt spid="21"/>
                                        </p:tgtEl>
                                        <p:attrNameLst>
                                          <p:attrName>ppt_h</p:attrName>
                                        </p:attrNameLst>
                                      </p:cBhvr>
                                      <p:tavLst>
                                        <p:tav tm="0">
                                          <p:val>
                                            <p:fltVal val="0"/>
                                          </p:val>
                                        </p:tav>
                                        <p:tav tm="100000">
                                          <p:val>
                                            <p:strVal val="#ppt_h"/>
                                          </p:val>
                                        </p:tav>
                                      </p:tavLst>
                                    </p:anim>
                                    <p:anim calcmode="lin" valueType="num">
                                      <p:cBhvr>
                                        <p:cTn id="86" dur="500" fill="hold"/>
                                        <p:tgtEl>
                                          <p:spTgt spid="21"/>
                                        </p:tgtEl>
                                        <p:attrNameLst>
                                          <p:attrName>ppt_x</p:attrName>
                                        </p:attrNameLst>
                                      </p:cBhvr>
                                      <p:tavLst>
                                        <p:tav tm="0">
                                          <p:val>
                                            <p:fltVal val="0.5"/>
                                          </p:val>
                                        </p:tav>
                                        <p:tav tm="100000">
                                          <p:val>
                                            <p:strVal val="#ppt_x"/>
                                          </p:val>
                                        </p:tav>
                                      </p:tavLst>
                                    </p:anim>
                                    <p:anim calcmode="lin" valueType="num">
                                      <p:cBhvr>
                                        <p:cTn id="87" dur="500" fill="hold"/>
                                        <p:tgtEl>
                                          <p:spTgt spid="21"/>
                                        </p:tgtEl>
                                        <p:attrNameLst>
                                          <p:attrName>ppt_y</p:attrName>
                                        </p:attrNameLst>
                                      </p:cBhvr>
                                      <p:tavLst>
                                        <p:tav tm="0">
                                          <p:val>
                                            <p:fltVal val="0.5"/>
                                          </p:val>
                                        </p:tav>
                                        <p:tav tm="100000">
                                          <p:val>
                                            <p:strVal val="#ppt_y"/>
                                          </p:val>
                                        </p:tav>
                                      </p:tavLst>
                                    </p:anim>
                                  </p:childTnLst>
                                </p:cTn>
                              </p:par>
                            </p:childTnLst>
                          </p:cTn>
                        </p:par>
                        <p:par>
                          <p:cTn id="88" fill="hold">
                            <p:stCondLst>
                              <p:cond delay="6000"/>
                            </p:stCondLst>
                            <p:childTnLst>
                              <p:par>
                                <p:cTn id="89" presetID="23" presetClass="entr" presetSubtype="528" fill="hold" nodeType="afterEffect">
                                  <p:stCondLst>
                                    <p:cond delay="0"/>
                                  </p:stCondLst>
                                  <p:childTnLst>
                                    <p:set>
                                      <p:cBhvr>
                                        <p:cTn id="90" dur="1" fill="hold">
                                          <p:stCondLst>
                                            <p:cond delay="0"/>
                                          </p:stCondLst>
                                        </p:cTn>
                                        <p:tgtEl>
                                          <p:spTgt spid="22"/>
                                        </p:tgtEl>
                                        <p:attrNameLst>
                                          <p:attrName>style.visibility</p:attrName>
                                        </p:attrNameLst>
                                      </p:cBhvr>
                                      <p:to>
                                        <p:strVal val="visible"/>
                                      </p:to>
                                    </p:set>
                                    <p:anim calcmode="lin" valueType="num">
                                      <p:cBhvr>
                                        <p:cTn id="91" dur="500" fill="hold"/>
                                        <p:tgtEl>
                                          <p:spTgt spid="22"/>
                                        </p:tgtEl>
                                        <p:attrNameLst>
                                          <p:attrName>ppt_w</p:attrName>
                                        </p:attrNameLst>
                                      </p:cBhvr>
                                      <p:tavLst>
                                        <p:tav tm="0">
                                          <p:val>
                                            <p:fltVal val="0"/>
                                          </p:val>
                                        </p:tav>
                                        <p:tav tm="100000">
                                          <p:val>
                                            <p:strVal val="#ppt_w"/>
                                          </p:val>
                                        </p:tav>
                                      </p:tavLst>
                                    </p:anim>
                                    <p:anim calcmode="lin" valueType="num">
                                      <p:cBhvr>
                                        <p:cTn id="92" dur="500" fill="hold"/>
                                        <p:tgtEl>
                                          <p:spTgt spid="22"/>
                                        </p:tgtEl>
                                        <p:attrNameLst>
                                          <p:attrName>ppt_h</p:attrName>
                                        </p:attrNameLst>
                                      </p:cBhvr>
                                      <p:tavLst>
                                        <p:tav tm="0">
                                          <p:val>
                                            <p:fltVal val="0"/>
                                          </p:val>
                                        </p:tav>
                                        <p:tav tm="100000">
                                          <p:val>
                                            <p:strVal val="#ppt_h"/>
                                          </p:val>
                                        </p:tav>
                                      </p:tavLst>
                                    </p:anim>
                                    <p:anim calcmode="lin" valueType="num">
                                      <p:cBhvr>
                                        <p:cTn id="93" dur="500" fill="hold"/>
                                        <p:tgtEl>
                                          <p:spTgt spid="22"/>
                                        </p:tgtEl>
                                        <p:attrNameLst>
                                          <p:attrName>ppt_x</p:attrName>
                                        </p:attrNameLst>
                                      </p:cBhvr>
                                      <p:tavLst>
                                        <p:tav tm="0">
                                          <p:val>
                                            <p:fltVal val="0.5"/>
                                          </p:val>
                                        </p:tav>
                                        <p:tav tm="100000">
                                          <p:val>
                                            <p:strVal val="#ppt_x"/>
                                          </p:val>
                                        </p:tav>
                                      </p:tavLst>
                                    </p:anim>
                                    <p:anim calcmode="lin" valueType="num">
                                      <p:cBhvr>
                                        <p:cTn id="94" dur="500" fill="hold"/>
                                        <p:tgtEl>
                                          <p:spTgt spid="22"/>
                                        </p:tgtEl>
                                        <p:attrNameLst>
                                          <p:attrName>ppt_y</p:attrName>
                                        </p:attrNameLst>
                                      </p:cBhvr>
                                      <p:tavLst>
                                        <p:tav tm="0">
                                          <p:val>
                                            <p:fltVal val="0.5"/>
                                          </p:val>
                                        </p:tav>
                                        <p:tav tm="100000">
                                          <p:val>
                                            <p:strVal val="#ppt_y"/>
                                          </p:val>
                                        </p:tav>
                                      </p:tavLst>
                                    </p:anim>
                                  </p:childTnLst>
                                </p:cTn>
                              </p:par>
                            </p:childTnLst>
                          </p:cTn>
                        </p:par>
                        <p:par>
                          <p:cTn id="95" fill="hold">
                            <p:stCondLst>
                              <p:cond delay="6500"/>
                            </p:stCondLst>
                            <p:childTnLst>
                              <p:par>
                                <p:cTn id="96" presetID="23" presetClass="entr" presetSubtype="528" fill="hold" nodeType="afterEffect">
                                  <p:stCondLst>
                                    <p:cond delay="0"/>
                                  </p:stCondLst>
                                  <p:childTnLst>
                                    <p:set>
                                      <p:cBhvr>
                                        <p:cTn id="97" dur="1" fill="hold">
                                          <p:stCondLst>
                                            <p:cond delay="0"/>
                                          </p:stCondLst>
                                        </p:cTn>
                                        <p:tgtEl>
                                          <p:spTgt spid="7"/>
                                        </p:tgtEl>
                                        <p:attrNameLst>
                                          <p:attrName>style.visibility</p:attrName>
                                        </p:attrNameLst>
                                      </p:cBhvr>
                                      <p:to>
                                        <p:strVal val="visible"/>
                                      </p:to>
                                    </p:set>
                                    <p:anim calcmode="lin" valueType="num">
                                      <p:cBhvr>
                                        <p:cTn id="98" dur="500" fill="hold"/>
                                        <p:tgtEl>
                                          <p:spTgt spid="7"/>
                                        </p:tgtEl>
                                        <p:attrNameLst>
                                          <p:attrName>ppt_w</p:attrName>
                                        </p:attrNameLst>
                                      </p:cBhvr>
                                      <p:tavLst>
                                        <p:tav tm="0">
                                          <p:val>
                                            <p:fltVal val="0"/>
                                          </p:val>
                                        </p:tav>
                                        <p:tav tm="100000">
                                          <p:val>
                                            <p:strVal val="#ppt_w"/>
                                          </p:val>
                                        </p:tav>
                                      </p:tavLst>
                                    </p:anim>
                                    <p:anim calcmode="lin" valueType="num">
                                      <p:cBhvr>
                                        <p:cTn id="99" dur="500" fill="hold"/>
                                        <p:tgtEl>
                                          <p:spTgt spid="7"/>
                                        </p:tgtEl>
                                        <p:attrNameLst>
                                          <p:attrName>ppt_h</p:attrName>
                                        </p:attrNameLst>
                                      </p:cBhvr>
                                      <p:tavLst>
                                        <p:tav tm="0">
                                          <p:val>
                                            <p:fltVal val="0"/>
                                          </p:val>
                                        </p:tav>
                                        <p:tav tm="100000">
                                          <p:val>
                                            <p:strVal val="#ppt_h"/>
                                          </p:val>
                                        </p:tav>
                                      </p:tavLst>
                                    </p:anim>
                                    <p:anim calcmode="lin" valueType="num">
                                      <p:cBhvr>
                                        <p:cTn id="100" dur="500" fill="hold"/>
                                        <p:tgtEl>
                                          <p:spTgt spid="7"/>
                                        </p:tgtEl>
                                        <p:attrNameLst>
                                          <p:attrName>ppt_x</p:attrName>
                                        </p:attrNameLst>
                                      </p:cBhvr>
                                      <p:tavLst>
                                        <p:tav tm="0">
                                          <p:val>
                                            <p:fltVal val="0.5"/>
                                          </p:val>
                                        </p:tav>
                                        <p:tav tm="100000">
                                          <p:val>
                                            <p:strVal val="#ppt_x"/>
                                          </p:val>
                                        </p:tav>
                                      </p:tavLst>
                                    </p:anim>
                                    <p:anim calcmode="lin" valueType="num">
                                      <p:cBhvr>
                                        <p:cTn id="101" dur="500" fill="hold"/>
                                        <p:tgtEl>
                                          <p:spTgt spid="7"/>
                                        </p:tgtEl>
                                        <p:attrNameLst>
                                          <p:attrName>ppt_y</p:attrName>
                                        </p:attrNameLst>
                                      </p:cBhvr>
                                      <p:tavLst>
                                        <p:tav tm="0">
                                          <p:val>
                                            <p:fltVal val="0.5"/>
                                          </p:val>
                                        </p:tav>
                                        <p:tav tm="100000">
                                          <p:val>
                                            <p:strVal val="#ppt_y"/>
                                          </p:val>
                                        </p:tav>
                                      </p:tavLst>
                                    </p:anim>
                                  </p:childTnLst>
                                </p:cTn>
                              </p:par>
                            </p:childTnLst>
                          </p:cTn>
                        </p:par>
                        <p:par>
                          <p:cTn id="102" fill="hold">
                            <p:stCondLst>
                              <p:cond delay="7000"/>
                            </p:stCondLst>
                            <p:childTnLst>
                              <p:par>
                                <p:cTn id="103" presetID="23" presetClass="entr" presetSubtype="528" fill="hold" nodeType="afterEffect">
                                  <p:stCondLst>
                                    <p:cond delay="0"/>
                                  </p:stCondLst>
                                  <p:childTnLst>
                                    <p:set>
                                      <p:cBhvr>
                                        <p:cTn id="104" dur="1" fill="hold">
                                          <p:stCondLst>
                                            <p:cond delay="0"/>
                                          </p:stCondLst>
                                        </p:cTn>
                                        <p:tgtEl>
                                          <p:spTgt spid="8"/>
                                        </p:tgtEl>
                                        <p:attrNameLst>
                                          <p:attrName>style.visibility</p:attrName>
                                        </p:attrNameLst>
                                      </p:cBhvr>
                                      <p:to>
                                        <p:strVal val="visible"/>
                                      </p:to>
                                    </p:set>
                                    <p:anim calcmode="lin" valueType="num">
                                      <p:cBhvr>
                                        <p:cTn id="105" dur="500" fill="hold"/>
                                        <p:tgtEl>
                                          <p:spTgt spid="8"/>
                                        </p:tgtEl>
                                        <p:attrNameLst>
                                          <p:attrName>ppt_w</p:attrName>
                                        </p:attrNameLst>
                                      </p:cBhvr>
                                      <p:tavLst>
                                        <p:tav tm="0">
                                          <p:val>
                                            <p:fltVal val="0"/>
                                          </p:val>
                                        </p:tav>
                                        <p:tav tm="100000">
                                          <p:val>
                                            <p:strVal val="#ppt_w"/>
                                          </p:val>
                                        </p:tav>
                                      </p:tavLst>
                                    </p:anim>
                                    <p:anim calcmode="lin" valueType="num">
                                      <p:cBhvr>
                                        <p:cTn id="106" dur="500" fill="hold"/>
                                        <p:tgtEl>
                                          <p:spTgt spid="8"/>
                                        </p:tgtEl>
                                        <p:attrNameLst>
                                          <p:attrName>ppt_h</p:attrName>
                                        </p:attrNameLst>
                                      </p:cBhvr>
                                      <p:tavLst>
                                        <p:tav tm="0">
                                          <p:val>
                                            <p:fltVal val="0"/>
                                          </p:val>
                                        </p:tav>
                                        <p:tav tm="100000">
                                          <p:val>
                                            <p:strVal val="#ppt_h"/>
                                          </p:val>
                                        </p:tav>
                                      </p:tavLst>
                                    </p:anim>
                                    <p:anim calcmode="lin" valueType="num">
                                      <p:cBhvr>
                                        <p:cTn id="107" dur="500" fill="hold"/>
                                        <p:tgtEl>
                                          <p:spTgt spid="8"/>
                                        </p:tgtEl>
                                        <p:attrNameLst>
                                          <p:attrName>ppt_x</p:attrName>
                                        </p:attrNameLst>
                                      </p:cBhvr>
                                      <p:tavLst>
                                        <p:tav tm="0">
                                          <p:val>
                                            <p:fltVal val="0.5"/>
                                          </p:val>
                                        </p:tav>
                                        <p:tav tm="100000">
                                          <p:val>
                                            <p:strVal val="#ppt_x"/>
                                          </p:val>
                                        </p:tav>
                                      </p:tavLst>
                                    </p:anim>
                                    <p:anim calcmode="lin" valueType="num">
                                      <p:cBhvr>
                                        <p:cTn id="108" dur="500" fill="hold"/>
                                        <p:tgtEl>
                                          <p:spTgt spid="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6" grpId="0" animBg="1"/>
      <p:bldP spid="37" grpId="0"/>
      <p:bldP spid="39" grpId="0" animBg="1"/>
      <p:bldP spid="40" grpId="0" animBg="1"/>
      <p:bldP spid="4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4260453" y="1854202"/>
            <a:ext cx="3592517" cy="3149598"/>
            <a:chOff x="4637086" y="2184402"/>
            <a:chExt cx="2839246" cy="2489198"/>
          </a:xfrm>
        </p:grpSpPr>
        <p:sp>
          <p:nvSpPr>
            <p:cNvPr id="17" name="Diamond 1"/>
            <p:cNvSpPr/>
            <p:nvPr/>
          </p:nvSpPr>
          <p:spPr>
            <a:xfrm>
              <a:off x="4637086" y="2184402"/>
              <a:ext cx="1332338" cy="2489198"/>
            </a:xfrm>
            <a:prstGeom prst="diamond">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Parallelogram 2"/>
            <p:cNvSpPr/>
            <p:nvPr/>
          </p:nvSpPr>
          <p:spPr>
            <a:xfrm>
              <a:off x="5455078" y="3487493"/>
              <a:ext cx="2021254" cy="1186106"/>
            </a:xfrm>
            <a:prstGeom prst="parallelogram">
              <a:avLst>
                <a:gd name="adj" fmla="val 51632"/>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Parallelogram 5"/>
            <p:cNvSpPr/>
            <p:nvPr/>
          </p:nvSpPr>
          <p:spPr>
            <a:xfrm flipV="1">
              <a:off x="5455078" y="2184402"/>
              <a:ext cx="2021254" cy="1186106"/>
            </a:xfrm>
            <a:prstGeom prst="parallelogram">
              <a:avLst>
                <a:gd name="adj" fmla="val 51632"/>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Freeform: Shape 19"/>
            <p:cNvSpPr/>
            <p:nvPr/>
          </p:nvSpPr>
          <p:spPr bwMode="auto">
            <a:xfrm>
              <a:off x="6226384" y="3792880"/>
              <a:ext cx="348580" cy="627444"/>
            </a:xfrm>
            <a:custGeom>
              <a:avLst/>
              <a:gdLst>
                <a:gd name="T0" fmla="*/ 159 w 159"/>
                <a:gd name="T1" fmla="*/ 50 h 286"/>
                <a:gd name="T2" fmla="*/ 114 w 159"/>
                <a:gd name="T3" fmla="*/ 50 h 286"/>
                <a:gd name="T4" fmla="*/ 114 w 159"/>
                <a:gd name="T5" fmla="*/ 50 h 286"/>
                <a:gd name="T6" fmla="*/ 111 w 159"/>
                <a:gd name="T7" fmla="*/ 51 h 286"/>
                <a:gd name="T8" fmla="*/ 107 w 159"/>
                <a:gd name="T9" fmla="*/ 54 h 286"/>
                <a:gd name="T10" fmla="*/ 103 w 159"/>
                <a:gd name="T11" fmla="*/ 60 h 286"/>
                <a:gd name="T12" fmla="*/ 102 w 159"/>
                <a:gd name="T13" fmla="*/ 66 h 286"/>
                <a:gd name="T14" fmla="*/ 102 w 159"/>
                <a:gd name="T15" fmla="*/ 99 h 286"/>
                <a:gd name="T16" fmla="*/ 159 w 159"/>
                <a:gd name="T17" fmla="*/ 99 h 286"/>
                <a:gd name="T18" fmla="*/ 159 w 159"/>
                <a:gd name="T19" fmla="*/ 146 h 286"/>
                <a:gd name="T20" fmla="*/ 102 w 159"/>
                <a:gd name="T21" fmla="*/ 146 h 286"/>
                <a:gd name="T22" fmla="*/ 102 w 159"/>
                <a:gd name="T23" fmla="*/ 286 h 286"/>
                <a:gd name="T24" fmla="*/ 50 w 159"/>
                <a:gd name="T25" fmla="*/ 286 h 286"/>
                <a:gd name="T26" fmla="*/ 50 w 159"/>
                <a:gd name="T27" fmla="*/ 146 h 286"/>
                <a:gd name="T28" fmla="*/ 0 w 159"/>
                <a:gd name="T29" fmla="*/ 146 h 286"/>
                <a:gd name="T30" fmla="*/ 0 w 159"/>
                <a:gd name="T31" fmla="*/ 99 h 286"/>
                <a:gd name="T32" fmla="*/ 50 w 159"/>
                <a:gd name="T33" fmla="*/ 99 h 286"/>
                <a:gd name="T34" fmla="*/ 50 w 159"/>
                <a:gd name="T35" fmla="*/ 71 h 286"/>
                <a:gd name="T36" fmla="*/ 50 w 159"/>
                <a:gd name="T37" fmla="*/ 71 h 286"/>
                <a:gd name="T38" fmla="*/ 50 w 159"/>
                <a:gd name="T39" fmla="*/ 64 h 286"/>
                <a:gd name="T40" fmla="*/ 51 w 159"/>
                <a:gd name="T41" fmla="*/ 57 h 286"/>
                <a:gd name="T42" fmla="*/ 52 w 159"/>
                <a:gd name="T43" fmla="*/ 50 h 286"/>
                <a:gd name="T44" fmla="*/ 54 w 159"/>
                <a:gd name="T45" fmla="*/ 43 h 286"/>
                <a:gd name="T46" fmla="*/ 57 w 159"/>
                <a:gd name="T47" fmla="*/ 37 h 286"/>
                <a:gd name="T48" fmla="*/ 60 w 159"/>
                <a:gd name="T49" fmla="*/ 31 h 286"/>
                <a:gd name="T50" fmla="*/ 63 w 159"/>
                <a:gd name="T51" fmla="*/ 26 h 286"/>
                <a:gd name="T52" fmla="*/ 67 w 159"/>
                <a:gd name="T53" fmla="*/ 21 h 286"/>
                <a:gd name="T54" fmla="*/ 72 w 159"/>
                <a:gd name="T55" fmla="*/ 16 h 286"/>
                <a:gd name="T56" fmla="*/ 78 w 159"/>
                <a:gd name="T57" fmla="*/ 12 h 286"/>
                <a:gd name="T58" fmla="*/ 83 w 159"/>
                <a:gd name="T59" fmla="*/ 8 h 286"/>
                <a:gd name="T60" fmla="*/ 88 w 159"/>
                <a:gd name="T61" fmla="*/ 5 h 286"/>
                <a:gd name="T62" fmla="*/ 94 w 159"/>
                <a:gd name="T63" fmla="*/ 3 h 286"/>
                <a:gd name="T64" fmla="*/ 100 w 159"/>
                <a:gd name="T65" fmla="*/ 1 h 286"/>
                <a:gd name="T66" fmla="*/ 108 w 159"/>
                <a:gd name="T67" fmla="*/ 0 h 286"/>
                <a:gd name="T68" fmla="*/ 114 w 159"/>
                <a:gd name="T69" fmla="*/ 0 h 286"/>
                <a:gd name="T70" fmla="*/ 159 w 159"/>
                <a:gd name="T71" fmla="*/ 0 h 286"/>
                <a:gd name="T72" fmla="*/ 159 w 159"/>
                <a:gd name="T73" fmla="*/ 5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9" h="286">
                  <a:moveTo>
                    <a:pt x="159" y="50"/>
                  </a:moveTo>
                  <a:lnTo>
                    <a:pt x="114" y="50"/>
                  </a:lnTo>
                  <a:lnTo>
                    <a:pt x="114" y="50"/>
                  </a:lnTo>
                  <a:lnTo>
                    <a:pt x="111" y="51"/>
                  </a:lnTo>
                  <a:lnTo>
                    <a:pt x="107" y="54"/>
                  </a:lnTo>
                  <a:lnTo>
                    <a:pt x="103" y="60"/>
                  </a:lnTo>
                  <a:lnTo>
                    <a:pt x="102" y="66"/>
                  </a:lnTo>
                  <a:lnTo>
                    <a:pt x="102" y="99"/>
                  </a:lnTo>
                  <a:lnTo>
                    <a:pt x="159" y="99"/>
                  </a:lnTo>
                  <a:lnTo>
                    <a:pt x="159" y="146"/>
                  </a:lnTo>
                  <a:lnTo>
                    <a:pt x="102" y="146"/>
                  </a:lnTo>
                  <a:lnTo>
                    <a:pt x="102" y="286"/>
                  </a:lnTo>
                  <a:lnTo>
                    <a:pt x="50" y="286"/>
                  </a:lnTo>
                  <a:lnTo>
                    <a:pt x="50" y="146"/>
                  </a:lnTo>
                  <a:lnTo>
                    <a:pt x="0" y="146"/>
                  </a:lnTo>
                  <a:lnTo>
                    <a:pt x="0" y="99"/>
                  </a:lnTo>
                  <a:lnTo>
                    <a:pt x="50" y="99"/>
                  </a:lnTo>
                  <a:lnTo>
                    <a:pt x="50" y="71"/>
                  </a:lnTo>
                  <a:lnTo>
                    <a:pt x="50" y="71"/>
                  </a:lnTo>
                  <a:lnTo>
                    <a:pt x="50" y="64"/>
                  </a:lnTo>
                  <a:lnTo>
                    <a:pt x="51" y="57"/>
                  </a:lnTo>
                  <a:lnTo>
                    <a:pt x="52" y="50"/>
                  </a:lnTo>
                  <a:lnTo>
                    <a:pt x="54" y="43"/>
                  </a:lnTo>
                  <a:lnTo>
                    <a:pt x="57" y="37"/>
                  </a:lnTo>
                  <a:lnTo>
                    <a:pt x="60" y="31"/>
                  </a:lnTo>
                  <a:lnTo>
                    <a:pt x="63" y="26"/>
                  </a:lnTo>
                  <a:lnTo>
                    <a:pt x="67" y="21"/>
                  </a:lnTo>
                  <a:lnTo>
                    <a:pt x="72" y="16"/>
                  </a:lnTo>
                  <a:lnTo>
                    <a:pt x="78" y="12"/>
                  </a:lnTo>
                  <a:lnTo>
                    <a:pt x="83" y="8"/>
                  </a:lnTo>
                  <a:lnTo>
                    <a:pt x="88" y="5"/>
                  </a:lnTo>
                  <a:lnTo>
                    <a:pt x="94" y="3"/>
                  </a:lnTo>
                  <a:lnTo>
                    <a:pt x="100" y="1"/>
                  </a:lnTo>
                  <a:lnTo>
                    <a:pt x="108" y="0"/>
                  </a:lnTo>
                  <a:lnTo>
                    <a:pt x="114" y="0"/>
                  </a:lnTo>
                  <a:lnTo>
                    <a:pt x="159" y="0"/>
                  </a:lnTo>
                  <a:lnTo>
                    <a:pt x="159" y="50"/>
                  </a:lnTo>
                  <a:close/>
                </a:path>
              </a:pathLst>
            </a:custGeom>
            <a:solidFill>
              <a:schemeClr val="bg1"/>
            </a:solidFill>
            <a:ln>
              <a:noFill/>
            </a:ln>
          </p:spPr>
          <p:txBody>
            <a:bodyPr anchor="ctr"/>
            <a:lstStyle/>
            <a:p>
              <a:pPr algn="ctr"/>
              <a:endParaRPr/>
            </a:p>
          </p:txBody>
        </p:sp>
        <p:sp>
          <p:nvSpPr>
            <p:cNvPr id="21" name="Freeform: Shape 20"/>
            <p:cNvSpPr/>
            <p:nvPr/>
          </p:nvSpPr>
          <p:spPr bwMode="auto">
            <a:xfrm>
              <a:off x="6096000" y="2455186"/>
              <a:ext cx="611348" cy="610215"/>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endParaRPr/>
            </a:p>
          </p:txBody>
        </p:sp>
        <p:sp>
          <p:nvSpPr>
            <p:cNvPr id="22" name="Freeform: Shape 21"/>
            <p:cNvSpPr/>
            <p:nvPr/>
          </p:nvSpPr>
          <p:spPr bwMode="auto">
            <a:xfrm>
              <a:off x="4960840" y="3156459"/>
              <a:ext cx="684830" cy="562871"/>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endParaRPr/>
            </a:p>
          </p:txBody>
        </p:sp>
      </p:grpSp>
      <p:grpSp>
        <p:nvGrpSpPr>
          <p:cNvPr id="23" name="千图PPT彼岸天：ID 8661124库_组合 22"/>
          <p:cNvGrpSpPr/>
          <p:nvPr>
            <p:custDataLst>
              <p:tags r:id="rId2"/>
            </p:custDataLst>
          </p:nvPr>
        </p:nvGrpSpPr>
        <p:grpSpPr>
          <a:xfrm>
            <a:off x="6964308" y="2479008"/>
            <a:ext cx="3964237" cy="835777"/>
            <a:chOff x="6964308" y="2479008"/>
            <a:chExt cx="3964237" cy="835777"/>
          </a:xfrm>
        </p:grpSpPr>
        <p:cxnSp>
          <p:nvCxnSpPr>
            <p:cNvPr id="5" name="Straight Connector 9"/>
            <p:cNvCxnSpPr/>
            <p:nvPr/>
          </p:nvCxnSpPr>
          <p:spPr>
            <a:xfrm>
              <a:off x="6964308" y="2632675"/>
              <a:ext cx="1255591" cy="0"/>
            </a:xfrm>
            <a:prstGeom prst="line">
              <a:avLst/>
            </a:prstGeom>
            <a:ln w="12700">
              <a:solidFill>
                <a:schemeClr val="bg1">
                  <a:lumMod val="8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 name="Group 7"/>
            <p:cNvGrpSpPr/>
            <p:nvPr/>
          </p:nvGrpSpPr>
          <p:grpSpPr>
            <a:xfrm>
              <a:off x="8471216" y="2479008"/>
              <a:ext cx="2457329" cy="835777"/>
              <a:chOff x="9029821" y="3139323"/>
              <a:chExt cx="2457329" cy="835777"/>
            </a:xfrm>
          </p:grpSpPr>
          <p:sp>
            <p:nvSpPr>
              <p:cNvPr id="15" name="TextBox 8"/>
              <p:cNvSpPr txBox="1"/>
              <p:nvPr/>
            </p:nvSpPr>
            <p:spPr>
              <a:xfrm>
                <a:off x="9029821" y="3385544"/>
                <a:ext cx="2457329" cy="589556"/>
              </a:xfrm>
              <a:prstGeom prst="rect">
                <a:avLst/>
              </a:prstGeom>
              <a:noFill/>
            </p:spPr>
            <p:txBody>
              <a:bodyPr wrap="square" lIns="72000" tIns="0" rIns="72000" bIns="0" anchor="ctr" anchorCtr="0">
                <a:normAutofit fontScale="92500"/>
              </a:bodyPr>
              <a:lstStyle/>
              <a:p>
                <a:pPr defTabSz="913765">
                  <a:lnSpc>
                    <a:spcPct val="120000"/>
                  </a:lnSpc>
                  <a:defRPr/>
                </a:pPr>
                <a:r>
                  <a:rPr lang="zh-CN" altLang="en-US" sz="1200" dirty="0" smtClean="0"/>
                  <a:t>点击此处更换文本点击此处更换文本点击此处更换文本点击此处更换文本</a:t>
                </a:r>
                <a:endParaRPr sz="1200" dirty="0"/>
              </a:p>
            </p:txBody>
          </p:sp>
          <p:sp>
            <p:nvSpPr>
              <p:cNvPr id="16" name="Rectangle 12"/>
              <p:cNvSpPr/>
              <p:nvPr/>
            </p:nvSpPr>
            <p:spPr>
              <a:xfrm>
                <a:off x="9029821" y="3139323"/>
                <a:ext cx="2457329" cy="246221"/>
              </a:xfrm>
              <a:prstGeom prst="rect">
                <a:avLst/>
              </a:prstGeom>
            </p:spPr>
            <p:txBody>
              <a:bodyPr wrap="none" lIns="72000" tIns="0" rIns="72000" bIns="0">
                <a:normAutofit fontScale="92500" lnSpcReduction="10000"/>
              </a:bodyPr>
              <a:lstStyle/>
              <a:p>
                <a:pPr lvl="0" defTabSz="913765">
                  <a:defRPr/>
                </a:pPr>
                <a:r>
                  <a:rPr lang="zh-CN" altLang="en-US" b="1" dirty="0">
                    <a:solidFill>
                      <a:schemeClr val="accent2"/>
                    </a:solidFill>
                  </a:rPr>
                  <a:t>输入标题文本</a:t>
                </a:r>
              </a:p>
            </p:txBody>
          </p:sp>
        </p:grpSp>
      </p:grpSp>
      <p:grpSp>
        <p:nvGrpSpPr>
          <p:cNvPr id="2" name="千图PPT彼岸天：ID 8661124库_组合 1"/>
          <p:cNvGrpSpPr/>
          <p:nvPr>
            <p:custDataLst>
              <p:tags r:id="rId3"/>
            </p:custDataLst>
          </p:nvPr>
        </p:nvGrpSpPr>
        <p:grpSpPr>
          <a:xfrm>
            <a:off x="719138" y="3314785"/>
            <a:ext cx="4117852" cy="835777"/>
            <a:chOff x="719138" y="3314785"/>
            <a:chExt cx="4117852" cy="835777"/>
          </a:xfrm>
        </p:grpSpPr>
        <p:cxnSp>
          <p:nvCxnSpPr>
            <p:cNvPr id="7" name="Straight Connector 11"/>
            <p:cNvCxnSpPr/>
            <p:nvPr/>
          </p:nvCxnSpPr>
          <p:spPr>
            <a:xfrm>
              <a:off x="3581399" y="3429000"/>
              <a:ext cx="1255591" cy="0"/>
            </a:xfrm>
            <a:prstGeom prst="line">
              <a:avLst/>
            </a:prstGeom>
            <a:ln w="12700">
              <a:solidFill>
                <a:schemeClr val="bg1">
                  <a:lumMod val="8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9" name="Group 13"/>
            <p:cNvGrpSpPr/>
            <p:nvPr/>
          </p:nvGrpSpPr>
          <p:grpSpPr>
            <a:xfrm>
              <a:off x="719138" y="3314785"/>
              <a:ext cx="2679825" cy="835777"/>
              <a:chOff x="337389" y="3139323"/>
              <a:chExt cx="2679825" cy="835777"/>
            </a:xfrm>
          </p:grpSpPr>
          <p:sp>
            <p:nvSpPr>
              <p:cNvPr id="13" name="TextBox 14"/>
              <p:cNvSpPr txBox="1"/>
              <p:nvPr/>
            </p:nvSpPr>
            <p:spPr>
              <a:xfrm>
                <a:off x="337389" y="3385544"/>
                <a:ext cx="2679825"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200" dirty="0" smtClean="0"/>
                  <a:t>点击此处更换文本点击此处更换文本点击此处更换文本点击此处更换文本</a:t>
                </a:r>
                <a:endParaRPr sz="1200" dirty="0"/>
              </a:p>
            </p:txBody>
          </p:sp>
          <p:sp>
            <p:nvSpPr>
              <p:cNvPr id="14" name="Rectangle 15"/>
              <p:cNvSpPr/>
              <p:nvPr/>
            </p:nvSpPr>
            <p:spPr>
              <a:xfrm>
                <a:off x="609599" y="3139323"/>
                <a:ext cx="2407615" cy="246221"/>
              </a:xfrm>
              <a:prstGeom prst="rect">
                <a:avLst/>
              </a:prstGeom>
            </p:spPr>
            <p:txBody>
              <a:bodyPr wrap="none" lIns="72000" tIns="0" rIns="72000" bIns="0">
                <a:normAutofit fontScale="92500" lnSpcReduction="10000"/>
              </a:bodyPr>
              <a:lstStyle/>
              <a:p>
                <a:pPr lvl="0" algn="r" defTabSz="913765">
                  <a:defRPr/>
                </a:pPr>
                <a:r>
                  <a:rPr lang="zh-CN" altLang="en-US" b="1" dirty="0">
                    <a:solidFill>
                      <a:schemeClr val="accent1"/>
                    </a:solidFill>
                  </a:rPr>
                  <a:t>输入标题文本</a:t>
                </a:r>
              </a:p>
            </p:txBody>
          </p:sp>
        </p:grpSp>
      </p:grpSp>
      <p:grpSp>
        <p:nvGrpSpPr>
          <p:cNvPr id="24" name="千图PPT彼岸天：ID 8661124库_组合 23"/>
          <p:cNvGrpSpPr/>
          <p:nvPr>
            <p:custDataLst>
              <p:tags r:id="rId4"/>
            </p:custDataLst>
          </p:nvPr>
        </p:nvGrpSpPr>
        <p:grpSpPr>
          <a:xfrm>
            <a:off x="6964308" y="4080546"/>
            <a:ext cx="3964237" cy="835777"/>
            <a:chOff x="6964308" y="4080546"/>
            <a:chExt cx="3964237" cy="835777"/>
          </a:xfrm>
        </p:grpSpPr>
        <p:cxnSp>
          <p:nvCxnSpPr>
            <p:cNvPr id="6" name="Straight Connector 10"/>
            <p:cNvCxnSpPr/>
            <p:nvPr/>
          </p:nvCxnSpPr>
          <p:spPr>
            <a:xfrm>
              <a:off x="6964308" y="4232946"/>
              <a:ext cx="1255591" cy="0"/>
            </a:xfrm>
            <a:prstGeom prst="line">
              <a:avLst/>
            </a:prstGeom>
            <a:ln w="12700">
              <a:solidFill>
                <a:schemeClr val="bg1">
                  <a:lumMod val="8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0" name="Group 16"/>
            <p:cNvGrpSpPr/>
            <p:nvPr/>
          </p:nvGrpSpPr>
          <p:grpSpPr>
            <a:xfrm>
              <a:off x="8471216" y="4080546"/>
              <a:ext cx="2457329" cy="835777"/>
              <a:chOff x="9029821" y="3139323"/>
              <a:chExt cx="2457329" cy="835777"/>
            </a:xfrm>
          </p:grpSpPr>
          <p:sp>
            <p:nvSpPr>
              <p:cNvPr id="11" name="TextBox 17"/>
              <p:cNvSpPr txBox="1"/>
              <p:nvPr/>
            </p:nvSpPr>
            <p:spPr>
              <a:xfrm>
                <a:off x="9029821" y="3385544"/>
                <a:ext cx="2457329" cy="589556"/>
              </a:xfrm>
              <a:prstGeom prst="rect">
                <a:avLst/>
              </a:prstGeom>
              <a:noFill/>
            </p:spPr>
            <p:txBody>
              <a:bodyPr wrap="square" lIns="72000" tIns="0" rIns="72000" bIns="0" anchor="ctr" anchorCtr="0">
                <a:normAutofit fontScale="92500"/>
              </a:bodyPr>
              <a:lstStyle/>
              <a:p>
                <a:pPr defTabSz="913765">
                  <a:lnSpc>
                    <a:spcPct val="120000"/>
                  </a:lnSpc>
                  <a:defRPr/>
                </a:pPr>
                <a:r>
                  <a:rPr lang="zh-CN" altLang="en-US" sz="1200" dirty="0" smtClean="0"/>
                  <a:t>点击此处更换文本点击此处更换文本点击此处更换文本点击此处更换文本</a:t>
                </a:r>
                <a:endParaRPr sz="1200" dirty="0"/>
              </a:p>
            </p:txBody>
          </p:sp>
          <p:sp>
            <p:nvSpPr>
              <p:cNvPr id="12" name="Rectangle 18"/>
              <p:cNvSpPr/>
              <p:nvPr/>
            </p:nvSpPr>
            <p:spPr>
              <a:xfrm>
                <a:off x="9029821" y="3139323"/>
                <a:ext cx="2457329" cy="246221"/>
              </a:xfrm>
              <a:prstGeom prst="rect">
                <a:avLst/>
              </a:prstGeom>
            </p:spPr>
            <p:txBody>
              <a:bodyPr wrap="none" lIns="72000" tIns="0" rIns="72000" bIns="0">
                <a:normAutofit fontScale="92500" lnSpcReduction="10000"/>
              </a:bodyPr>
              <a:lstStyle/>
              <a:p>
                <a:pPr lvl="0" defTabSz="913765">
                  <a:defRPr/>
                </a:pPr>
                <a:r>
                  <a:rPr lang="zh-CN" altLang="en-US" b="1" dirty="0">
                    <a:solidFill>
                      <a:schemeClr val="accent4"/>
                    </a:solidFill>
                  </a:rPr>
                  <a:t>输入标题文本</a:t>
                </a:r>
              </a:p>
            </p:txBody>
          </p:sp>
        </p:grpSp>
      </p:grpSp>
      <p:sp>
        <p:nvSpPr>
          <p:cNvPr id="3" name="文本框 2"/>
          <p:cNvSpPr txBox="1"/>
          <p:nvPr userDrawn="1"/>
        </p:nvSpPr>
        <p:spPr>
          <a:xfrm>
            <a:off x="4458675" y="437783"/>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1+#ppt_w/2"/>
                                          </p:val>
                                        </p:tav>
                                        <p:tav tm="100000">
                                          <p:val>
                                            <p:strVal val="#ppt_x"/>
                                          </p:val>
                                        </p:tav>
                                      </p:tavLst>
                                    </p:anim>
                                    <p:anim calcmode="lin" valueType="num">
                                      <p:cBhvr additive="base">
                                        <p:cTn id="18" dur="500" fill="hold"/>
                                        <p:tgtEl>
                                          <p:spTgt spid="2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1+#ppt_w/2"/>
                                          </p:val>
                                        </p:tav>
                                        <p:tav tm="100000">
                                          <p:val>
                                            <p:strVal val="#ppt_x"/>
                                          </p:val>
                                        </p:tav>
                                      </p:tavLst>
                                    </p:anim>
                                    <p:anim calcmode="lin" valueType="num">
                                      <p:cBhvr additive="base">
                                        <p:cTn id="23"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207310" y="2590800"/>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3" name="TextBox 11"/>
          <p:cNvSpPr txBox="1"/>
          <p:nvPr/>
        </p:nvSpPr>
        <p:spPr>
          <a:xfrm>
            <a:off x="4411477" y="34054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4" name="TextBox 11"/>
          <p:cNvSpPr txBox="1"/>
          <p:nvPr/>
        </p:nvSpPr>
        <p:spPr>
          <a:xfrm>
            <a:off x="6288140" y="34054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5" name="TextBox 11"/>
          <p:cNvSpPr txBox="1"/>
          <p:nvPr/>
        </p:nvSpPr>
        <p:spPr>
          <a:xfrm>
            <a:off x="4411477" y="37543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6" name="TextBox 11"/>
          <p:cNvSpPr txBox="1"/>
          <p:nvPr/>
        </p:nvSpPr>
        <p:spPr>
          <a:xfrm>
            <a:off x="6288140" y="37543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ppt_x</p:attrName>
                                        </p:attrNameLst>
                                      </p:cBhvr>
                                      <p:tavLst>
                                        <p:tav tm="0">
                                          <p:val>
                                            <p:strVal val="#ppt_x-#ppt_w*1.125000"/>
                                          </p:val>
                                        </p:tav>
                                        <p:tav tm="100000">
                                          <p:val>
                                            <p:strVal val="#ppt_x"/>
                                          </p:val>
                                        </p:tav>
                                      </p:tavLst>
                                    </p:anim>
                                    <p:animEffect transition="in" filter="wipe(right)">
                                      <p:cBhvr>
                                        <p:cTn id="13" dur="500"/>
                                        <p:tgtEl>
                                          <p:spTgt spid="3"/>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right)">
                                      <p:cBhvr>
                                        <p:cTn id="18" dur="500"/>
                                        <p:tgtEl>
                                          <p:spTgt spid="4"/>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7251508" y="1808820"/>
            <a:ext cx="3752442" cy="3495151"/>
            <a:chOff x="7251508" y="1808820"/>
            <a:chExt cx="3752442" cy="3495151"/>
          </a:xfrm>
        </p:grpSpPr>
        <p:sp>
          <p:nvSpPr>
            <p:cNvPr id="4" name="任意多边形: 形状 3"/>
            <p:cNvSpPr/>
            <p:nvPr/>
          </p:nvSpPr>
          <p:spPr>
            <a:xfrm>
              <a:off x="8391562" y="2281313"/>
              <a:ext cx="569406" cy="2340224"/>
            </a:xfrm>
            <a:custGeom>
              <a:avLst/>
              <a:gdLst/>
              <a:ahLst/>
              <a:cxnLst>
                <a:cxn ang="0">
                  <a:pos x="wd2" y="hd2"/>
                </a:cxn>
                <a:cxn ang="5400000">
                  <a:pos x="wd2" y="hd2"/>
                </a:cxn>
                <a:cxn ang="10800000">
                  <a:pos x="wd2" y="hd2"/>
                </a:cxn>
                <a:cxn ang="16200000">
                  <a:pos x="wd2" y="hd2"/>
                </a:cxn>
              </a:cxnLst>
              <a:rect l="0" t="0" r="r" b="b"/>
              <a:pathLst>
                <a:path w="16290" h="21600" extrusionOk="0">
                  <a:moveTo>
                    <a:pt x="16290" y="21600"/>
                  </a:moveTo>
                  <a:cubicBezTo>
                    <a:pt x="-3815" y="14910"/>
                    <a:pt x="-5310" y="7710"/>
                    <a:pt x="11804" y="0"/>
                  </a:cubicBezTo>
                </a:path>
              </a:pathLst>
            </a:custGeom>
            <a:ln>
              <a:solidFill>
                <a:srgbClr val="CFCFCF"/>
              </a:solidFill>
              <a:miter lim="400000"/>
            </a:ln>
          </p:spPr>
          <p:txBody>
            <a:bodyPr anchor="ctr"/>
            <a:lstStyle/>
            <a:p>
              <a:pPr algn="ctr"/>
              <a:endParaRPr/>
            </a:p>
          </p:txBody>
        </p:sp>
        <p:sp>
          <p:nvSpPr>
            <p:cNvPr id="5" name="任意多边形: 形状 4"/>
            <p:cNvSpPr/>
            <p:nvPr/>
          </p:nvSpPr>
          <p:spPr>
            <a:xfrm>
              <a:off x="7463378" y="1808820"/>
              <a:ext cx="869896" cy="3495151"/>
            </a:xfrm>
            <a:custGeom>
              <a:avLst/>
              <a:gdLst/>
              <a:ahLst/>
              <a:cxnLst>
                <a:cxn ang="0">
                  <a:pos x="wd2" y="hd2"/>
                </a:cxn>
                <a:cxn ang="5400000">
                  <a:pos x="wd2" y="hd2"/>
                </a:cxn>
                <a:cxn ang="10800000">
                  <a:pos x="wd2" y="hd2"/>
                </a:cxn>
                <a:cxn ang="16200000">
                  <a:pos x="wd2" y="hd2"/>
                </a:cxn>
              </a:cxnLst>
              <a:rect l="0" t="0" r="r" b="b"/>
              <a:pathLst>
                <a:path w="16328" h="21600" extrusionOk="0">
                  <a:moveTo>
                    <a:pt x="16328" y="21600"/>
                  </a:moveTo>
                  <a:cubicBezTo>
                    <a:pt x="-3516" y="15007"/>
                    <a:pt x="-5272" y="7807"/>
                    <a:pt x="11059" y="0"/>
                  </a:cubicBezTo>
                </a:path>
              </a:pathLst>
            </a:custGeom>
            <a:ln>
              <a:solidFill>
                <a:srgbClr val="CFCFCF"/>
              </a:solidFill>
              <a:miter lim="400000"/>
            </a:ln>
          </p:spPr>
          <p:txBody>
            <a:bodyPr anchor="ctr"/>
            <a:lstStyle/>
            <a:p>
              <a:pPr algn="ctr"/>
              <a:endParaRPr/>
            </a:p>
          </p:txBody>
        </p:sp>
        <p:sp>
          <p:nvSpPr>
            <p:cNvPr id="6" name="直接连接符 5"/>
            <p:cNvSpPr/>
            <p:nvPr/>
          </p:nvSpPr>
          <p:spPr>
            <a:xfrm>
              <a:off x="7296470" y="2210363"/>
              <a:ext cx="1878033" cy="1240099"/>
            </a:xfrm>
            <a:prstGeom prst="line">
              <a:avLst/>
            </a:prstGeom>
            <a:ln>
              <a:solidFill>
                <a:srgbClr val="CFCFCF"/>
              </a:solidFill>
              <a:miter lim="400000"/>
            </a:ln>
          </p:spPr>
          <p:txBody>
            <a:bodyPr anchor="ctr"/>
            <a:lstStyle/>
            <a:p>
              <a:pPr algn="ctr"/>
              <a:endParaRPr/>
            </a:p>
          </p:txBody>
        </p:sp>
        <p:sp>
          <p:nvSpPr>
            <p:cNvPr id="7" name="直接连接符 6"/>
            <p:cNvSpPr/>
            <p:nvPr/>
          </p:nvSpPr>
          <p:spPr>
            <a:xfrm flipH="1">
              <a:off x="7291746" y="3454217"/>
              <a:ext cx="1887481" cy="1165588"/>
            </a:xfrm>
            <a:prstGeom prst="line">
              <a:avLst/>
            </a:prstGeom>
            <a:ln>
              <a:solidFill>
                <a:srgbClr val="CFCFCF"/>
              </a:solidFill>
              <a:miter lim="400000"/>
            </a:ln>
          </p:spPr>
          <p:txBody>
            <a:bodyPr anchor="ctr"/>
            <a:lstStyle/>
            <a:p>
              <a:pPr algn="ctr"/>
              <a:endParaRPr/>
            </a:p>
          </p:txBody>
        </p:sp>
        <p:sp>
          <p:nvSpPr>
            <p:cNvPr id="8" name="任意多边形: 形状 7"/>
            <p:cNvSpPr/>
            <p:nvPr/>
          </p:nvSpPr>
          <p:spPr>
            <a:xfrm flipH="1">
              <a:off x="8257069" y="2768253"/>
              <a:ext cx="403060" cy="403060"/>
            </a:xfrm>
            <a:custGeom>
              <a:avLst/>
              <a:gdLst/>
              <a:ahLst/>
              <a:cxnLst>
                <a:cxn ang="0">
                  <a:pos x="wd2" y="hd2"/>
                </a:cxn>
                <a:cxn ang="5400000">
                  <a:pos x="wd2" y="hd2"/>
                </a:cxn>
                <a:cxn ang="10800000">
                  <a:pos x="wd2" y="hd2"/>
                </a:cxn>
                <a:cxn ang="16200000">
                  <a:pos x="wd2" y="hd2"/>
                </a:cxn>
              </a:cxnLst>
              <a:rect l="0" t="0" r="r" b="b"/>
              <a:pathLst>
                <a:path w="21600" h="21600" extrusionOk="0">
                  <a:moveTo>
                    <a:pt x="10501" y="0"/>
                  </a:moveTo>
                  <a:lnTo>
                    <a:pt x="11100" y="0"/>
                  </a:lnTo>
                  <a:cubicBezTo>
                    <a:pt x="16899" y="0"/>
                    <a:pt x="21600" y="4702"/>
                    <a:pt x="21600" y="10500"/>
                  </a:cubicBezTo>
                  <a:lnTo>
                    <a:pt x="21600" y="11100"/>
                  </a:lnTo>
                  <a:cubicBezTo>
                    <a:pt x="21600" y="16898"/>
                    <a:pt x="16899" y="21600"/>
                    <a:pt x="11100" y="21600"/>
                  </a:cubicBezTo>
                  <a:lnTo>
                    <a:pt x="10501" y="21600"/>
                  </a:lnTo>
                  <a:cubicBezTo>
                    <a:pt x="4702" y="21600"/>
                    <a:pt x="0" y="16898"/>
                    <a:pt x="0" y="11100"/>
                  </a:cubicBezTo>
                  <a:lnTo>
                    <a:pt x="0" y="10500"/>
                  </a:lnTo>
                  <a:cubicBezTo>
                    <a:pt x="0" y="4702"/>
                    <a:pt x="4702" y="0"/>
                    <a:pt x="10501" y="0"/>
                  </a:cubicBezTo>
                  <a:lnTo>
                    <a:pt x="10501" y="0"/>
                  </a:lnTo>
                  <a:close/>
                </a:path>
              </a:pathLst>
            </a:custGeom>
            <a:solidFill>
              <a:srgbClr val="EDEFF3"/>
            </a:solidFill>
            <a:ln w="12700">
              <a:miter lim="400000"/>
            </a:ln>
          </p:spPr>
          <p:txBody>
            <a:bodyPr anchor="ctr"/>
            <a:lstStyle/>
            <a:p>
              <a:pPr algn="ctr"/>
              <a:endParaRPr/>
            </a:p>
          </p:txBody>
        </p:sp>
        <p:sp>
          <p:nvSpPr>
            <p:cNvPr id="9" name="任意多边形: 形状 8"/>
            <p:cNvSpPr/>
            <p:nvPr/>
          </p:nvSpPr>
          <p:spPr>
            <a:xfrm flipH="1">
              <a:off x="8257069" y="3715681"/>
              <a:ext cx="403060" cy="403062"/>
            </a:xfrm>
            <a:custGeom>
              <a:avLst/>
              <a:gdLst/>
              <a:ahLst/>
              <a:cxnLst>
                <a:cxn ang="0">
                  <a:pos x="wd2" y="hd2"/>
                </a:cxn>
                <a:cxn ang="5400000">
                  <a:pos x="wd2" y="hd2"/>
                </a:cxn>
                <a:cxn ang="10800000">
                  <a:pos x="wd2" y="hd2"/>
                </a:cxn>
                <a:cxn ang="16200000">
                  <a:pos x="wd2" y="hd2"/>
                </a:cxn>
              </a:cxnLst>
              <a:rect l="0" t="0" r="r" b="b"/>
              <a:pathLst>
                <a:path w="21600" h="21600" extrusionOk="0">
                  <a:moveTo>
                    <a:pt x="10501" y="0"/>
                  </a:moveTo>
                  <a:lnTo>
                    <a:pt x="11100" y="0"/>
                  </a:lnTo>
                  <a:cubicBezTo>
                    <a:pt x="16899" y="0"/>
                    <a:pt x="21600" y="4702"/>
                    <a:pt x="21600" y="10500"/>
                  </a:cubicBezTo>
                  <a:lnTo>
                    <a:pt x="21600" y="11100"/>
                  </a:lnTo>
                  <a:cubicBezTo>
                    <a:pt x="21600" y="16898"/>
                    <a:pt x="16899" y="21600"/>
                    <a:pt x="11100" y="21600"/>
                  </a:cubicBezTo>
                  <a:lnTo>
                    <a:pt x="10501" y="21600"/>
                  </a:lnTo>
                  <a:cubicBezTo>
                    <a:pt x="4702" y="21600"/>
                    <a:pt x="0" y="16898"/>
                    <a:pt x="0" y="11100"/>
                  </a:cubicBezTo>
                  <a:lnTo>
                    <a:pt x="0" y="10500"/>
                  </a:lnTo>
                  <a:cubicBezTo>
                    <a:pt x="0" y="4702"/>
                    <a:pt x="4702" y="0"/>
                    <a:pt x="10501" y="0"/>
                  </a:cubicBezTo>
                  <a:lnTo>
                    <a:pt x="10501" y="0"/>
                  </a:lnTo>
                  <a:close/>
                </a:path>
              </a:pathLst>
            </a:custGeom>
            <a:solidFill>
              <a:srgbClr val="EDEFF3"/>
            </a:solidFill>
            <a:ln w="12700">
              <a:miter lim="400000"/>
            </a:ln>
          </p:spPr>
          <p:txBody>
            <a:bodyPr anchor="ctr"/>
            <a:lstStyle/>
            <a:p>
              <a:pPr algn="ctr"/>
              <a:endParaRPr/>
            </a:p>
          </p:txBody>
        </p:sp>
        <p:sp>
          <p:nvSpPr>
            <p:cNvPr id="10" name="任意多边形: 形状 9"/>
            <p:cNvSpPr/>
            <p:nvPr/>
          </p:nvSpPr>
          <p:spPr>
            <a:xfrm flipH="1">
              <a:off x="7489386" y="2260394"/>
              <a:ext cx="403060" cy="403060"/>
            </a:xfrm>
            <a:custGeom>
              <a:avLst/>
              <a:gdLst/>
              <a:ahLst/>
              <a:cxnLst>
                <a:cxn ang="0">
                  <a:pos x="wd2" y="hd2"/>
                </a:cxn>
                <a:cxn ang="5400000">
                  <a:pos x="wd2" y="hd2"/>
                </a:cxn>
                <a:cxn ang="10800000">
                  <a:pos x="wd2" y="hd2"/>
                </a:cxn>
                <a:cxn ang="16200000">
                  <a:pos x="wd2" y="hd2"/>
                </a:cxn>
              </a:cxnLst>
              <a:rect l="0" t="0" r="r" b="b"/>
              <a:pathLst>
                <a:path w="21600" h="21600" extrusionOk="0">
                  <a:moveTo>
                    <a:pt x="10501" y="0"/>
                  </a:moveTo>
                  <a:lnTo>
                    <a:pt x="11100" y="0"/>
                  </a:lnTo>
                  <a:cubicBezTo>
                    <a:pt x="16899" y="0"/>
                    <a:pt x="21600" y="4702"/>
                    <a:pt x="21600" y="10500"/>
                  </a:cubicBezTo>
                  <a:lnTo>
                    <a:pt x="21600" y="11100"/>
                  </a:lnTo>
                  <a:cubicBezTo>
                    <a:pt x="21600" y="16898"/>
                    <a:pt x="16899" y="21600"/>
                    <a:pt x="11100" y="21600"/>
                  </a:cubicBezTo>
                  <a:lnTo>
                    <a:pt x="10501" y="21600"/>
                  </a:lnTo>
                  <a:cubicBezTo>
                    <a:pt x="4702" y="21600"/>
                    <a:pt x="0" y="16898"/>
                    <a:pt x="0" y="11100"/>
                  </a:cubicBezTo>
                  <a:lnTo>
                    <a:pt x="0" y="10500"/>
                  </a:lnTo>
                  <a:cubicBezTo>
                    <a:pt x="0" y="4702"/>
                    <a:pt x="4702" y="0"/>
                    <a:pt x="10501" y="0"/>
                  </a:cubicBezTo>
                  <a:lnTo>
                    <a:pt x="10501" y="0"/>
                  </a:lnTo>
                  <a:close/>
                </a:path>
              </a:pathLst>
            </a:custGeom>
            <a:solidFill>
              <a:srgbClr val="EDEFF3"/>
            </a:solidFill>
            <a:ln w="12700">
              <a:miter lim="400000"/>
            </a:ln>
          </p:spPr>
          <p:txBody>
            <a:bodyPr anchor="ctr"/>
            <a:lstStyle/>
            <a:p>
              <a:pPr algn="ctr"/>
              <a:endParaRPr/>
            </a:p>
          </p:txBody>
        </p:sp>
        <p:sp>
          <p:nvSpPr>
            <p:cNvPr id="11" name="任意多边形: 形状 10"/>
            <p:cNvSpPr/>
            <p:nvPr/>
          </p:nvSpPr>
          <p:spPr>
            <a:xfrm flipH="1">
              <a:off x="7251508" y="3230383"/>
              <a:ext cx="403060" cy="403060"/>
            </a:xfrm>
            <a:custGeom>
              <a:avLst/>
              <a:gdLst/>
              <a:ahLst/>
              <a:cxnLst>
                <a:cxn ang="0">
                  <a:pos x="wd2" y="hd2"/>
                </a:cxn>
                <a:cxn ang="5400000">
                  <a:pos x="wd2" y="hd2"/>
                </a:cxn>
                <a:cxn ang="10800000">
                  <a:pos x="wd2" y="hd2"/>
                </a:cxn>
                <a:cxn ang="16200000">
                  <a:pos x="wd2" y="hd2"/>
                </a:cxn>
              </a:cxnLst>
              <a:rect l="0" t="0" r="r" b="b"/>
              <a:pathLst>
                <a:path w="21600" h="21600" extrusionOk="0">
                  <a:moveTo>
                    <a:pt x="10501" y="0"/>
                  </a:moveTo>
                  <a:lnTo>
                    <a:pt x="11100" y="0"/>
                  </a:lnTo>
                  <a:cubicBezTo>
                    <a:pt x="16899" y="0"/>
                    <a:pt x="21600" y="4702"/>
                    <a:pt x="21600" y="10500"/>
                  </a:cubicBezTo>
                  <a:lnTo>
                    <a:pt x="21600" y="11100"/>
                  </a:lnTo>
                  <a:cubicBezTo>
                    <a:pt x="21600" y="16898"/>
                    <a:pt x="16899" y="21600"/>
                    <a:pt x="11100" y="21600"/>
                  </a:cubicBezTo>
                  <a:lnTo>
                    <a:pt x="10501" y="21600"/>
                  </a:lnTo>
                  <a:cubicBezTo>
                    <a:pt x="4702" y="21600"/>
                    <a:pt x="0" y="16898"/>
                    <a:pt x="0" y="11100"/>
                  </a:cubicBezTo>
                  <a:lnTo>
                    <a:pt x="0" y="10500"/>
                  </a:lnTo>
                  <a:cubicBezTo>
                    <a:pt x="0" y="4702"/>
                    <a:pt x="4702" y="0"/>
                    <a:pt x="10501" y="0"/>
                  </a:cubicBezTo>
                  <a:lnTo>
                    <a:pt x="10501" y="0"/>
                  </a:lnTo>
                  <a:close/>
                </a:path>
              </a:pathLst>
            </a:custGeom>
            <a:solidFill>
              <a:srgbClr val="EDEFF3"/>
            </a:solidFill>
            <a:ln w="12700">
              <a:miter lim="400000"/>
            </a:ln>
          </p:spPr>
          <p:txBody>
            <a:bodyPr anchor="ctr"/>
            <a:lstStyle/>
            <a:p>
              <a:pPr algn="ctr"/>
              <a:endParaRPr/>
            </a:p>
          </p:txBody>
        </p:sp>
        <p:sp>
          <p:nvSpPr>
            <p:cNvPr id="12" name="任意多边形: 形状 11"/>
            <p:cNvSpPr/>
            <p:nvPr/>
          </p:nvSpPr>
          <p:spPr>
            <a:xfrm flipH="1">
              <a:off x="7489386" y="4200371"/>
              <a:ext cx="403060" cy="403062"/>
            </a:xfrm>
            <a:custGeom>
              <a:avLst/>
              <a:gdLst/>
              <a:ahLst/>
              <a:cxnLst>
                <a:cxn ang="0">
                  <a:pos x="wd2" y="hd2"/>
                </a:cxn>
                <a:cxn ang="5400000">
                  <a:pos x="wd2" y="hd2"/>
                </a:cxn>
                <a:cxn ang="10800000">
                  <a:pos x="wd2" y="hd2"/>
                </a:cxn>
                <a:cxn ang="16200000">
                  <a:pos x="wd2" y="hd2"/>
                </a:cxn>
              </a:cxnLst>
              <a:rect l="0" t="0" r="r" b="b"/>
              <a:pathLst>
                <a:path w="21600" h="21600" extrusionOk="0">
                  <a:moveTo>
                    <a:pt x="10501" y="0"/>
                  </a:moveTo>
                  <a:lnTo>
                    <a:pt x="11100" y="0"/>
                  </a:lnTo>
                  <a:cubicBezTo>
                    <a:pt x="16899" y="0"/>
                    <a:pt x="21600" y="4702"/>
                    <a:pt x="21600" y="10500"/>
                  </a:cubicBezTo>
                  <a:lnTo>
                    <a:pt x="21600" y="11100"/>
                  </a:lnTo>
                  <a:cubicBezTo>
                    <a:pt x="21600" y="16898"/>
                    <a:pt x="16899" y="21600"/>
                    <a:pt x="11100" y="21600"/>
                  </a:cubicBezTo>
                  <a:lnTo>
                    <a:pt x="10501" y="21600"/>
                  </a:lnTo>
                  <a:cubicBezTo>
                    <a:pt x="4702" y="21600"/>
                    <a:pt x="0" y="16898"/>
                    <a:pt x="0" y="11100"/>
                  </a:cubicBezTo>
                  <a:lnTo>
                    <a:pt x="0" y="10500"/>
                  </a:lnTo>
                  <a:cubicBezTo>
                    <a:pt x="0" y="4702"/>
                    <a:pt x="4702" y="0"/>
                    <a:pt x="10501" y="0"/>
                  </a:cubicBezTo>
                  <a:lnTo>
                    <a:pt x="10501" y="0"/>
                  </a:lnTo>
                  <a:close/>
                </a:path>
              </a:pathLst>
            </a:custGeom>
            <a:solidFill>
              <a:srgbClr val="EDEFF3"/>
            </a:solidFill>
            <a:ln w="12700">
              <a:miter lim="400000"/>
            </a:ln>
          </p:spPr>
          <p:txBody>
            <a:bodyPr anchor="ctr"/>
            <a:lstStyle/>
            <a:p>
              <a:pPr algn="ctr"/>
              <a:endParaRPr/>
            </a:p>
          </p:txBody>
        </p:sp>
        <p:sp>
          <p:nvSpPr>
            <p:cNvPr id="13" name="椭圆 12"/>
            <p:cNvSpPr/>
            <p:nvPr/>
          </p:nvSpPr>
          <p:spPr>
            <a:xfrm flipH="1">
              <a:off x="9142793" y="2501334"/>
              <a:ext cx="1861157" cy="1861157"/>
            </a:xfrm>
            <a:prstGeom prst="ellipse">
              <a:avLst/>
            </a:prstGeom>
            <a:solidFill>
              <a:schemeClr val="accent1"/>
            </a:solidFill>
            <a:ln w="12700">
              <a:miter lim="400000"/>
            </a:ln>
          </p:spPr>
          <p:txBody>
            <a:bodyPr wrap="none" lIns="19050" tIns="19050" rIns="19050" bIns="19050" anchor="ctr">
              <a:normAutofit/>
            </a:bodyPr>
            <a:lstStyle/>
            <a:p>
              <a:pPr algn="ctr">
                <a:defRPr sz="3200">
                  <a:solidFill>
                    <a:srgbClr val="FFFFFF"/>
                  </a:solidFill>
                </a:defRPr>
              </a:pPr>
              <a:r>
                <a:rPr lang="zh-CN" altLang="en-US" sz="2000" b="1"/>
                <a:t>标题</a:t>
              </a:r>
              <a:br>
                <a:rPr lang="zh-CN" altLang="en-US" sz="2000" b="1"/>
              </a:br>
              <a:r>
                <a:rPr lang="zh-CN" altLang="en-US" sz="2000" b="1"/>
                <a:t>文本预设</a:t>
              </a:r>
              <a:endParaRPr lang="zh-CN" altLang="en-US" sz="2000" b="1" dirty="0"/>
            </a:p>
          </p:txBody>
        </p:sp>
        <p:sp>
          <p:nvSpPr>
            <p:cNvPr id="14" name="矩形 13"/>
            <p:cNvSpPr/>
            <p:nvPr/>
          </p:nvSpPr>
          <p:spPr>
            <a:xfrm>
              <a:off x="8302865" y="2854747"/>
              <a:ext cx="311468" cy="230073"/>
            </a:xfrm>
            <a:prstGeom prst="rect">
              <a:avLst/>
            </a:prstGeom>
            <a:ln w="12700">
              <a:miter lim="400000"/>
            </a:ln>
          </p:spPr>
          <p:txBody>
            <a:bodyPr lIns="25400" tIns="25400" rIns="25400" bIns="25400" anchor="ctr">
              <a:normAutofit fontScale="85000" lnSpcReduction="20000"/>
            </a:bodyPr>
            <a:lstStyle/>
            <a:p>
              <a:pPr algn="ctr"/>
              <a:r>
                <a:rPr lang="en-US" sz="1600" b="1"/>
                <a:t>A</a:t>
              </a:r>
              <a:endParaRPr lang="en-US" sz="1600" b="1" dirty="0"/>
            </a:p>
          </p:txBody>
        </p:sp>
        <p:sp>
          <p:nvSpPr>
            <p:cNvPr id="15" name="矩形 14"/>
            <p:cNvSpPr/>
            <p:nvPr/>
          </p:nvSpPr>
          <p:spPr>
            <a:xfrm>
              <a:off x="8302865" y="3789041"/>
              <a:ext cx="311468" cy="243208"/>
            </a:xfrm>
            <a:prstGeom prst="rect">
              <a:avLst/>
            </a:prstGeom>
            <a:ln w="12700">
              <a:miter lim="400000"/>
            </a:ln>
          </p:spPr>
          <p:txBody>
            <a:bodyPr lIns="25400" tIns="25400" rIns="25400" bIns="25400" anchor="ctr">
              <a:normAutofit fontScale="92500" lnSpcReduction="20000"/>
            </a:bodyPr>
            <a:lstStyle/>
            <a:p>
              <a:pPr algn="ctr"/>
              <a:r>
                <a:rPr lang="en-US" sz="1600" b="1"/>
                <a:t>A</a:t>
              </a:r>
              <a:endParaRPr lang="en-US" sz="1600" b="1" dirty="0"/>
            </a:p>
          </p:txBody>
        </p:sp>
        <p:sp>
          <p:nvSpPr>
            <p:cNvPr id="16" name="矩形 15"/>
            <p:cNvSpPr/>
            <p:nvPr/>
          </p:nvSpPr>
          <p:spPr>
            <a:xfrm>
              <a:off x="7355827" y="3316875"/>
              <a:ext cx="311468" cy="230073"/>
            </a:xfrm>
            <a:prstGeom prst="rect">
              <a:avLst/>
            </a:prstGeom>
            <a:ln w="12700">
              <a:miter lim="400000"/>
            </a:ln>
          </p:spPr>
          <p:txBody>
            <a:bodyPr lIns="25400" tIns="25400" rIns="25400" bIns="25400" anchor="ctr">
              <a:normAutofit fontScale="92500" lnSpcReduction="20000"/>
            </a:bodyPr>
            <a:lstStyle/>
            <a:p>
              <a:r>
                <a:rPr lang="en-US" sz="1500"/>
                <a:t>B</a:t>
              </a:r>
            </a:p>
          </p:txBody>
        </p:sp>
        <p:sp>
          <p:nvSpPr>
            <p:cNvPr id="17" name="矩形 16"/>
            <p:cNvSpPr/>
            <p:nvPr/>
          </p:nvSpPr>
          <p:spPr>
            <a:xfrm>
              <a:off x="7593705" y="2346887"/>
              <a:ext cx="311468" cy="230073"/>
            </a:xfrm>
            <a:prstGeom prst="rect">
              <a:avLst/>
            </a:prstGeom>
            <a:ln w="12700">
              <a:miter lim="400000"/>
            </a:ln>
          </p:spPr>
          <p:txBody>
            <a:bodyPr lIns="25400" tIns="25400" rIns="25400" bIns="25400" anchor="ctr">
              <a:normAutofit fontScale="92500" lnSpcReduction="20000"/>
            </a:bodyPr>
            <a:lstStyle/>
            <a:p>
              <a:r>
                <a:rPr lang="en-US" sz="1500"/>
                <a:t>B</a:t>
              </a:r>
              <a:endParaRPr lang="en-US" sz="1500" dirty="0"/>
            </a:p>
          </p:txBody>
        </p:sp>
        <p:sp>
          <p:nvSpPr>
            <p:cNvPr id="18" name="矩形 17"/>
            <p:cNvSpPr/>
            <p:nvPr/>
          </p:nvSpPr>
          <p:spPr>
            <a:xfrm>
              <a:off x="7593705" y="4286865"/>
              <a:ext cx="311468" cy="230073"/>
            </a:xfrm>
            <a:prstGeom prst="rect">
              <a:avLst/>
            </a:prstGeom>
            <a:ln w="12700">
              <a:miter lim="400000"/>
            </a:ln>
          </p:spPr>
          <p:txBody>
            <a:bodyPr lIns="25400" tIns="25400" rIns="25400" bIns="25400" anchor="ctr">
              <a:normAutofit fontScale="92500" lnSpcReduction="20000"/>
            </a:bodyPr>
            <a:lstStyle/>
            <a:p>
              <a:r>
                <a:rPr lang="en-US" sz="1500"/>
                <a:t>B</a:t>
              </a:r>
            </a:p>
          </p:txBody>
        </p:sp>
      </p:grpSp>
      <p:grpSp>
        <p:nvGrpSpPr>
          <p:cNvPr id="32" name="千图PPT彼岸天：ID 8661124库_组合 31"/>
          <p:cNvGrpSpPr/>
          <p:nvPr>
            <p:custDataLst>
              <p:tags r:id="rId2"/>
            </p:custDataLst>
          </p:nvPr>
        </p:nvGrpSpPr>
        <p:grpSpPr>
          <a:xfrm>
            <a:off x="1379477" y="2005932"/>
            <a:ext cx="2534700" cy="1741197"/>
            <a:chOff x="1379477" y="2005932"/>
            <a:chExt cx="2534700" cy="1741197"/>
          </a:xfrm>
        </p:grpSpPr>
        <p:sp>
          <p:nvSpPr>
            <p:cNvPr id="20" name="矩形 19"/>
            <p:cNvSpPr/>
            <p:nvPr/>
          </p:nvSpPr>
          <p:spPr>
            <a:xfrm>
              <a:off x="1379477" y="2622293"/>
              <a:ext cx="2534700" cy="1124836"/>
            </a:xfrm>
            <a:prstGeom prst="rect">
              <a:avLst/>
            </a:prstGeom>
            <a:ln w="12700">
              <a:miter lim="400000"/>
            </a:ln>
          </p:spPr>
          <p:txBody>
            <a:bodyPr wrap="square" lIns="0" tIns="0" rIns="0" bIns="0" anchor="t" anchorCtr="0">
              <a:normAutofit/>
            </a:bodyPr>
            <a:lstStyle/>
            <a:p>
              <a:pP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24" name="矩形 23"/>
            <p:cNvSpPr/>
            <p:nvPr/>
          </p:nvSpPr>
          <p:spPr>
            <a:xfrm>
              <a:off x="1379477" y="2005932"/>
              <a:ext cx="2534700" cy="456158"/>
            </a:xfrm>
            <a:prstGeom prst="rect">
              <a:avLst/>
            </a:prstGeom>
            <a:ln w="12700">
              <a:miter lim="400000"/>
            </a:ln>
          </p:spPr>
          <p:txBody>
            <a:bodyPr wrap="none" lIns="0" tIns="0" rIns="0" bIns="0" anchor="ctr" anchorCtr="0">
              <a:normAutofit/>
            </a:bodyPr>
            <a:lstStyle/>
            <a:p>
              <a:r>
                <a:rPr lang="zh-CN" altLang="en-US" b="1" dirty="0">
                  <a:solidFill>
                    <a:schemeClr val="accent1">
                      <a:lumMod val="100000"/>
                    </a:schemeClr>
                  </a:solidFill>
                </a:rPr>
                <a:t>输入标题文本</a:t>
              </a:r>
            </a:p>
          </p:txBody>
        </p:sp>
        <p:sp>
          <p:nvSpPr>
            <p:cNvPr id="28" name="直接连接符 27"/>
            <p:cNvSpPr/>
            <p:nvPr/>
          </p:nvSpPr>
          <p:spPr>
            <a:xfrm>
              <a:off x="1379477" y="2512306"/>
              <a:ext cx="2249976" cy="1"/>
            </a:xfrm>
            <a:prstGeom prst="line">
              <a:avLst/>
            </a:prstGeom>
            <a:ln>
              <a:solidFill>
                <a:srgbClr val="CFCFCF"/>
              </a:solidFill>
              <a:miter lim="400000"/>
            </a:ln>
          </p:spPr>
          <p:txBody>
            <a:bodyPr anchor="ctr"/>
            <a:lstStyle/>
            <a:p>
              <a:pPr algn="ctr"/>
              <a:endParaRPr/>
            </a:p>
          </p:txBody>
        </p:sp>
      </p:grpSp>
      <p:grpSp>
        <p:nvGrpSpPr>
          <p:cNvPr id="35" name="千图PPT彼岸天：ID 8661124库_组合 34"/>
          <p:cNvGrpSpPr/>
          <p:nvPr>
            <p:custDataLst>
              <p:tags r:id="rId3"/>
            </p:custDataLst>
          </p:nvPr>
        </p:nvGrpSpPr>
        <p:grpSpPr>
          <a:xfrm>
            <a:off x="1379477" y="4119335"/>
            <a:ext cx="2534700" cy="1709155"/>
            <a:chOff x="1379477" y="4119335"/>
            <a:chExt cx="2534700" cy="1709155"/>
          </a:xfrm>
        </p:grpSpPr>
        <p:sp>
          <p:nvSpPr>
            <p:cNvPr id="21" name="矩形 20"/>
            <p:cNvSpPr/>
            <p:nvPr/>
          </p:nvSpPr>
          <p:spPr>
            <a:xfrm>
              <a:off x="1379477" y="4703654"/>
              <a:ext cx="2534700" cy="1124836"/>
            </a:xfrm>
            <a:prstGeom prst="rect">
              <a:avLst/>
            </a:prstGeom>
            <a:ln w="12700">
              <a:miter lim="400000"/>
            </a:ln>
          </p:spPr>
          <p:txBody>
            <a:bodyPr wrap="square" lIns="0" tIns="0" rIns="0" bIns="0" anchor="t" anchorCtr="0">
              <a:normAutofit/>
            </a:bodyPr>
            <a:lstStyle/>
            <a:p>
              <a:pP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25" name="矩形 24"/>
            <p:cNvSpPr/>
            <p:nvPr/>
          </p:nvSpPr>
          <p:spPr>
            <a:xfrm>
              <a:off x="1379477" y="4119335"/>
              <a:ext cx="2534700" cy="456158"/>
            </a:xfrm>
            <a:prstGeom prst="rect">
              <a:avLst/>
            </a:prstGeom>
            <a:ln w="12700">
              <a:miter lim="400000"/>
            </a:ln>
          </p:spPr>
          <p:txBody>
            <a:bodyPr wrap="none" lIns="0" tIns="0" rIns="0" bIns="0" anchor="ctr" anchorCtr="0">
              <a:normAutofit/>
            </a:bodyPr>
            <a:lstStyle/>
            <a:p>
              <a:r>
                <a:rPr lang="zh-CN" altLang="en-US" b="1" dirty="0">
                  <a:solidFill>
                    <a:schemeClr val="accent3">
                      <a:lumMod val="100000"/>
                    </a:schemeClr>
                  </a:solidFill>
                </a:rPr>
                <a:t>输入标题文本</a:t>
              </a:r>
            </a:p>
          </p:txBody>
        </p:sp>
        <p:sp>
          <p:nvSpPr>
            <p:cNvPr id="29" name="直接连接符 28"/>
            <p:cNvSpPr/>
            <p:nvPr/>
          </p:nvSpPr>
          <p:spPr>
            <a:xfrm>
              <a:off x="1379477" y="4597992"/>
              <a:ext cx="2249976" cy="1"/>
            </a:xfrm>
            <a:prstGeom prst="line">
              <a:avLst/>
            </a:prstGeom>
            <a:ln>
              <a:solidFill>
                <a:srgbClr val="CFCFCF"/>
              </a:solidFill>
              <a:miter lim="400000"/>
            </a:ln>
          </p:spPr>
          <p:txBody>
            <a:bodyPr anchor="ctr"/>
            <a:lstStyle/>
            <a:p>
              <a:pPr algn="ctr"/>
              <a:endParaRPr/>
            </a:p>
          </p:txBody>
        </p:sp>
      </p:grpSp>
      <p:grpSp>
        <p:nvGrpSpPr>
          <p:cNvPr id="33" name="千图PPT彼岸天：ID 8661124库_组合 32"/>
          <p:cNvGrpSpPr/>
          <p:nvPr>
            <p:custDataLst>
              <p:tags r:id="rId4"/>
            </p:custDataLst>
          </p:nvPr>
        </p:nvGrpSpPr>
        <p:grpSpPr>
          <a:xfrm>
            <a:off x="4256912" y="2019916"/>
            <a:ext cx="2534700" cy="1727213"/>
            <a:chOff x="4256912" y="2019916"/>
            <a:chExt cx="2534700" cy="1727213"/>
          </a:xfrm>
        </p:grpSpPr>
        <p:sp>
          <p:nvSpPr>
            <p:cNvPr id="22" name="矩形 21"/>
            <p:cNvSpPr/>
            <p:nvPr/>
          </p:nvSpPr>
          <p:spPr>
            <a:xfrm>
              <a:off x="4256912" y="2622293"/>
              <a:ext cx="2534700" cy="1124836"/>
            </a:xfrm>
            <a:prstGeom prst="rect">
              <a:avLst/>
            </a:prstGeom>
            <a:ln w="12700">
              <a:miter lim="400000"/>
            </a:ln>
          </p:spPr>
          <p:txBody>
            <a:bodyPr wrap="square" lIns="0" tIns="0" rIns="0" bIns="0" anchor="t" anchorCtr="0">
              <a:normAutofit/>
            </a:bodyPr>
            <a:lstStyle/>
            <a:p>
              <a:pP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26" name="矩形 25"/>
            <p:cNvSpPr/>
            <p:nvPr/>
          </p:nvSpPr>
          <p:spPr>
            <a:xfrm>
              <a:off x="4256912" y="2019916"/>
              <a:ext cx="2534700" cy="456158"/>
            </a:xfrm>
            <a:prstGeom prst="rect">
              <a:avLst/>
            </a:prstGeom>
            <a:ln w="12700">
              <a:miter lim="400000"/>
            </a:ln>
          </p:spPr>
          <p:txBody>
            <a:bodyPr wrap="none" lIns="0" tIns="0" rIns="0" bIns="0" anchor="ctr" anchorCtr="0">
              <a:normAutofit/>
            </a:bodyPr>
            <a:lstStyle/>
            <a:p>
              <a:r>
                <a:rPr lang="zh-CN" altLang="en-US" b="1" dirty="0">
                  <a:solidFill>
                    <a:schemeClr val="accent2">
                      <a:lumMod val="100000"/>
                    </a:schemeClr>
                  </a:solidFill>
                </a:rPr>
                <a:t>输入标题文本</a:t>
              </a:r>
            </a:p>
          </p:txBody>
        </p:sp>
        <p:sp>
          <p:nvSpPr>
            <p:cNvPr id="30" name="直接连接符 29"/>
            <p:cNvSpPr/>
            <p:nvPr/>
          </p:nvSpPr>
          <p:spPr>
            <a:xfrm>
              <a:off x="4256912" y="2512306"/>
              <a:ext cx="2249978" cy="1"/>
            </a:xfrm>
            <a:prstGeom prst="line">
              <a:avLst/>
            </a:prstGeom>
            <a:ln>
              <a:solidFill>
                <a:srgbClr val="CFCFCF"/>
              </a:solidFill>
              <a:miter lim="400000"/>
            </a:ln>
          </p:spPr>
          <p:txBody>
            <a:bodyPr anchor="ctr"/>
            <a:lstStyle/>
            <a:p>
              <a:pPr algn="ctr"/>
              <a:endParaRPr/>
            </a:p>
          </p:txBody>
        </p:sp>
      </p:grpSp>
      <p:grpSp>
        <p:nvGrpSpPr>
          <p:cNvPr id="34" name="千图PPT彼岸天：ID 8661124库_组合 33"/>
          <p:cNvGrpSpPr/>
          <p:nvPr>
            <p:custDataLst>
              <p:tags r:id="rId5"/>
            </p:custDataLst>
          </p:nvPr>
        </p:nvGrpSpPr>
        <p:grpSpPr>
          <a:xfrm>
            <a:off x="4256912" y="4133317"/>
            <a:ext cx="2534700" cy="1695173"/>
            <a:chOff x="4256912" y="4133317"/>
            <a:chExt cx="2534700" cy="1695173"/>
          </a:xfrm>
        </p:grpSpPr>
        <p:sp>
          <p:nvSpPr>
            <p:cNvPr id="23" name="矩形 22"/>
            <p:cNvSpPr/>
            <p:nvPr/>
          </p:nvSpPr>
          <p:spPr>
            <a:xfrm>
              <a:off x="4256912" y="4703654"/>
              <a:ext cx="2534700" cy="1124836"/>
            </a:xfrm>
            <a:prstGeom prst="rect">
              <a:avLst/>
            </a:prstGeom>
            <a:ln w="12700">
              <a:miter lim="400000"/>
            </a:ln>
          </p:spPr>
          <p:txBody>
            <a:bodyPr wrap="square" lIns="0" tIns="0" rIns="0" bIns="0" anchor="t" anchorCtr="0">
              <a:normAutofit/>
            </a:bodyPr>
            <a:lstStyle/>
            <a:p>
              <a:pP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27" name="矩形 26"/>
            <p:cNvSpPr/>
            <p:nvPr/>
          </p:nvSpPr>
          <p:spPr>
            <a:xfrm>
              <a:off x="4256912" y="4133317"/>
              <a:ext cx="2534700" cy="456158"/>
            </a:xfrm>
            <a:prstGeom prst="rect">
              <a:avLst/>
            </a:prstGeom>
            <a:ln w="12700">
              <a:miter lim="400000"/>
            </a:ln>
          </p:spPr>
          <p:txBody>
            <a:bodyPr wrap="none" lIns="0" tIns="0" rIns="0" bIns="0" anchor="ctr" anchorCtr="0">
              <a:normAutofit/>
            </a:bodyPr>
            <a:lstStyle/>
            <a:p>
              <a:r>
                <a:rPr lang="zh-CN" altLang="en-US" b="1" dirty="0">
                  <a:solidFill>
                    <a:schemeClr val="accent4">
                      <a:lumMod val="100000"/>
                    </a:schemeClr>
                  </a:solidFill>
                </a:rPr>
                <a:t>输入标题文本</a:t>
              </a:r>
            </a:p>
          </p:txBody>
        </p:sp>
        <p:sp>
          <p:nvSpPr>
            <p:cNvPr id="31" name="直接连接符 30"/>
            <p:cNvSpPr/>
            <p:nvPr/>
          </p:nvSpPr>
          <p:spPr>
            <a:xfrm>
              <a:off x="4256912" y="4597992"/>
              <a:ext cx="2249978" cy="1"/>
            </a:xfrm>
            <a:prstGeom prst="line">
              <a:avLst/>
            </a:prstGeom>
            <a:ln>
              <a:solidFill>
                <a:srgbClr val="CFCFCF"/>
              </a:solidFill>
              <a:miter lim="400000"/>
            </a:ln>
          </p:spPr>
          <p:txBody>
            <a:bodyPr anchor="ctr"/>
            <a:lstStyle/>
            <a:p>
              <a:pPr algn="ctr"/>
              <a:endParaRPr/>
            </a:p>
          </p:txBody>
        </p:sp>
      </p:grpSp>
      <p:sp>
        <p:nvSpPr>
          <p:cNvPr id="3" name="文本框 2"/>
          <p:cNvSpPr txBox="1"/>
          <p:nvPr userDrawn="1"/>
        </p:nvSpPr>
        <p:spPr>
          <a:xfrm>
            <a:off x="4458675" y="437783"/>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left)">
                                      <p:cBhvr>
                                        <p:cTn id="8" dur="500"/>
                                        <p:tgtEl>
                                          <p:spTgt spid="2"/>
                                        </p:tgtEl>
                                      </p:cBhvr>
                                    </p:animEffect>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p:tgtEl>
                                          <p:spTgt spid="33"/>
                                        </p:tgtEl>
                                        <p:attrNameLst>
                                          <p:attrName>ppt_x</p:attrName>
                                        </p:attrNameLst>
                                      </p:cBhvr>
                                      <p:tavLst>
                                        <p:tav tm="0">
                                          <p:val>
                                            <p:strVal val="#ppt_x+#ppt_w*1.125000"/>
                                          </p:val>
                                        </p:tav>
                                        <p:tav tm="100000">
                                          <p:val>
                                            <p:strVal val="#ppt_x"/>
                                          </p:val>
                                        </p:tav>
                                      </p:tavLst>
                                    </p:anim>
                                    <p:animEffect transition="in" filter="wipe(left)">
                                      <p:cBhvr>
                                        <p:cTn id="13" dur="500"/>
                                        <p:tgtEl>
                                          <p:spTgt spid="33"/>
                                        </p:tgtEl>
                                      </p:cBhvr>
                                    </p:animEffect>
                                  </p:childTnLst>
                                </p:cTn>
                              </p:par>
                            </p:childTnLst>
                          </p:cTn>
                        </p:par>
                        <p:par>
                          <p:cTn id="14" fill="hold">
                            <p:stCondLst>
                              <p:cond delay="1000"/>
                            </p:stCondLst>
                            <p:childTnLst>
                              <p:par>
                                <p:cTn id="15" presetID="12" presetClass="entr" presetSubtype="2" fill="hold"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p:tgtEl>
                                          <p:spTgt spid="32"/>
                                        </p:tgtEl>
                                        <p:attrNameLst>
                                          <p:attrName>ppt_x</p:attrName>
                                        </p:attrNameLst>
                                      </p:cBhvr>
                                      <p:tavLst>
                                        <p:tav tm="0">
                                          <p:val>
                                            <p:strVal val="#ppt_x+#ppt_w*1.125000"/>
                                          </p:val>
                                        </p:tav>
                                        <p:tav tm="100000">
                                          <p:val>
                                            <p:strVal val="#ppt_x"/>
                                          </p:val>
                                        </p:tav>
                                      </p:tavLst>
                                    </p:anim>
                                    <p:animEffect transition="in" filter="wipe(left)">
                                      <p:cBhvr>
                                        <p:cTn id="18" dur="500"/>
                                        <p:tgtEl>
                                          <p:spTgt spid="32"/>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p:tgtEl>
                                          <p:spTgt spid="34"/>
                                        </p:tgtEl>
                                        <p:attrNameLst>
                                          <p:attrName>ppt_x</p:attrName>
                                        </p:attrNameLst>
                                      </p:cBhvr>
                                      <p:tavLst>
                                        <p:tav tm="0">
                                          <p:val>
                                            <p:strVal val="#ppt_x+#ppt_w*1.125000"/>
                                          </p:val>
                                        </p:tav>
                                        <p:tav tm="100000">
                                          <p:val>
                                            <p:strVal val="#ppt_x"/>
                                          </p:val>
                                        </p:tav>
                                      </p:tavLst>
                                    </p:anim>
                                    <p:animEffect transition="in" filter="wipe(left)">
                                      <p:cBhvr>
                                        <p:cTn id="23" dur="500"/>
                                        <p:tgtEl>
                                          <p:spTgt spid="34"/>
                                        </p:tgtEl>
                                      </p:cBhvr>
                                    </p:animEffect>
                                  </p:childTnLst>
                                </p:cTn>
                              </p:par>
                            </p:childTnLst>
                          </p:cTn>
                        </p:par>
                        <p:par>
                          <p:cTn id="24" fill="hold">
                            <p:stCondLst>
                              <p:cond delay="2000"/>
                            </p:stCondLst>
                            <p:childTnLst>
                              <p:par>
                                <p:cTn id="25" presetID="12" presetClass="entr" presetSubtype="2"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p:tgtEl>
                                          <p:spTgt spid="35"/>
                                        </p:tgtEl>
                                        <p:attrNameLst>
                                          <p:attrName>ppt_x</p:attrName>
                                        </p:attrNameLst>
                                      </p:cBhvr>
                                      <p:tavLst>
                                        <p:tav tm="0">
                                          <p:val>
                                            <p:strVal val="#ppt_x+#ppt_w*1.125000"/>
                                          </p:val>
                                        </p:tav>
                                        <p:tav tm="100000">
                                          <p:val>
                                            <p:strVal val="#ppt_x"/>
                                          </p:val>
                                        </p:tav>
                                      </p:tavLst>
                                    </p:anim>
                                    <p:animEffect transition="in" filter="wipe(left)">
                                      <p:cBhvr>
                                        <p:cTn id="2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4339584" y="1848472"/>
            <a:ext cx="3511329" cy="3502058"/>
            <a:chOff x="4344856" y="1848472"/>
            <a:chExt cx="3511329" cy="3502058"/>
          </a:xfrm>
        </p:grpSpPr>
        <p:sp>
          <p:nvSpPr>
            <p:cNvPr id="15" name="任意多边形: 形状 14"/>
            <p:cNvSpPr/>
            <p:nvPr/>
          </p:nvSpPr>
          <p:spPr>
            <a:xfrm rot="13446499">
              <a:off x="6397174" y="2281488"/>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accent2">
                <a:lumMod val="100000"/>
              </a:schemeClr>
            </a:solidFill>
            <a:ln w="12700">
              <a:miter lim="400000"/>
            </a:ln>
          </p:spPr>
          <p:txBody>
            <a:bodyPr anchor="ctr"/>
            <a:lstStyle/>
            <a:p>
              <a:pPr algn="ctr"/>
              <a:endParaRPr/>
            </a:p>
          </p:txBody>
        </p:sp>
        <p:sp>
          <p:nvSpPr>
            <p:cNvPr id="16" name="椭圆 15"/>
            <p:cNvSpPr/>
            <p:nvPr/>
          </p:nvSpPr>
          <p:spPr>
            <a:xfrm>
              <a:off x="6783676" y="1848472"/>
              <a:ext cx="1029055" cy="1024147"/>
            </a:xfrm>
            <a:prstGeom prst="ellipse">
              <a:avLst/>
            </a:prstGeom>
            <a:solidFill>
              <a:schemeClr val="bg1"/>
            </a:solidFill>
            <a:ln>
              <a:solidFill>
                <a:srgbClr val="CFCFCF"/>
              </a:solidFill>
              <a:miter lim="400000"/>
            </a:ln>
          </p:spPr>
          <p:txBody>
            <a:bodyPr lIns="25400" tIns="25400" rIns="25400" bIns="25400" anchor="ctr">
              <a:normAutofit/>
            </a:bodyPr>
            <a:lstStyle/>
            <a:p>
              <a:pPr algn="ctr" defTabSz="228600">
                <a:defRPr sz="3000">
                  <a:solidFill>
                    <a:srgbClr val="FFFFFF"/>
                  </a:solidFill>
                  <a:effectLst>
                    <a:outerShdw blurRad="38100" dist="12700" dir="5400000" rotWithShape="0">
                      <a:srgbClr val="000000">
                        <a:alpha val="50000"/>
                      </a:srgbClr>
                    </a:outerShdw>
                  </a:effectLst>
                </a:defRPr>
              </a:pPr>
              <a:r>
                <a:rPr lang="en-US" altLang="zh-CN">
                  <a:solidFill>
                    <a:schemeClr val="accent2">
                      <a:lumMod val="100000"/>
                    </a:schemeClr>
                  </a:solidFill>
                  <a:effectLst>
                    <a:outerShdw sx="1000" sy="1000" rotWithShape="0">
                      <a:srgbClr val="000000"/>
                    </a:outerShdw>
                  </a:effectLst>
                </a:rPr>
                <a:t>02</a:t>
              </a:r>
            </a:p>
          </p:txBody>
        </p:sp>
        <p:sp>
          <p:nvSpPr>
            <p:cNvPr id="17" name="任意多边形: 形状 16"/>
            <p:cNvSpPr/>
            <p:nvPr/>
          </p:nvSpPr>
          <p:spPr>
            <a:xfrm rot="18846498" flipH="1">
              <a:off x="6427835" y="3897068"/>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accent4">
                <a:lumMod val="100000"/>
              </a:schemeClr>
            </a:solidFill>
            <a:ln w="12700">
              <a:miter lim="400000"/>
            </a:ln>
          </p:spPr>
          <p:txBody>
            <a:bodyPr anchor="ctr"/>
            <a:lstStyle/>
            <a:p>
              <a:pPr algn="ctr"/>
              <a:endParaRPr/>
            </a:p>
          </p:txBody>
        </p:sp>
        <p:sp>
          <p:nvSpPr>
            <p:cNvPr id="18" name="椭圆 17"/>
            <p:cNvSpPr/>
            <p:nvPr/>
          </p:nvSpPr>
          <p:spPr>
            <a:xfrm flipH="1">
              <a:off x="6827130" y="4286024"/>
              <a:ext cx="1029055" cy="1024147"/>
            </a:xfrm>
            <a:prstGeom prst="ellipse">
              <a:avLst/>
            </a:prstGeom>
            <a:solidFill>
              <a:schemeClr val="bg1"/>
            </a:solidFill>
            <a:ln>
              <a:solidFill>
                <a:srgbClr val="CFCFCF"/>
              </a:solidFill>
              <a:miter lim="400000"/>
            </a:ln>
          </p:spPr>
          <p:txBody>
            <a:bodyPr lIns="25400" tIns="25400" rIns="25400" bIns="25400" anchor="ctr">
              <a:normAutofit/>
            </a:bodyPr>
            <a:lstStyle/>
            <a:p>
              <a:pPr algn="ctr" defTabSz="228600">
                <a:defRPr sz="3000">
                  <a:solidFill>
                    <a:srgbClr val="FFFFFF"/>
                  </a:solidFill>
                  <a:effectLst>
                    <a:outerShdw blurRad="38100" dist="12700" dir="5400000" rotWithShape="0">
                      <a:srgbClr val="000000">
                        <a:alpha val="50000"/>
                      </a:srgbClr>
                    </a:outerShdw>
                  </a:effectLst>
                </a:defRPr>
              </a:pPr>
              <a:r>
                <a:rPr lang="en-US" altLang="zh-CN">
                  <a:solidFill>
                    <a:schemeClr val="accent4">
                      <a:lumMod val="100000"/>
                    </a:schemeClr>
                  </a:solidFill>
                  <a:effectLst>
                    <a:outerShdw sx="1000" sy="1000" rotWithShape="0">
                      <a:srgbClr val="000000"/>
                    </a:outerShdw>
                  </a:effectLst>
                </a:rPr>
                <a:t>04</a:t>
              </a:r>
            </a:p>
          </p:txBody>
        </p:sp>
        <p:sp>
          <p:nvSpPr>
            <p:cNvPr id="19" name="任意多边形: 形状 18"/>
            <p:cNvSpPr/>
            <p:nvPr/>
          </p:nvSpPr>
          <p:spPr>
            <a:xfrm rot="2646498">
              <a:off x="4798451" y="3924632"/>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accent3">
                <a:lumMod val="100000"/>
              </a:schemeClr>
            </a:solidFill>
            <a:ln w="12700">
              <a:miter lim="400000"/>
            </a:ln>
          </p:spPr>
          <p:txBody>
            <a:bodyPr anchor="ctr"/>
            <a:lstStyle/>
            <a:p>
              <a:pPr algn="ctr"/>
              <a:endParaRPr/>
            </a:p>
          </p:txBody>
        </p:sp>
        <p:sp>
          <p:nvSpPr>
            <p:cNvPr id="20" name="椭圆 19"/>
            <p:cNvSpPr/>
            <p:nvPr/>
          </p:nvSpPr>
          <p:spPr>
            <a:xfrm>
              <a:off x="4375774" y="4326383"/>
              <a:ext cx="1029055" cy="1024147"/>
            </a:xfrm>
            <a:prstGeom prst="ellipse">
              <a:avLst/>
            </a:prstGeom>
            <a:solidFill>
              <a:schemeClr val="bg1"/>
            </a:solidFill>
            <a:ln>
              <a:solidFill>
                <a:srgbClr val="CFCFCF"/>
              </a:solidFill>
              <a:miter lim="400000"/>
            </a:ln>
          </p:spPr>
          <p:txBody>
            <a:bodyPr lIns="25400" tIns="25400" rIns="25400" bIns="25400" anchor="ctr">
              <a:normAutofit/>
            </a:bodyPr>
            <a:lstStyle/>
            <a:p>
              <a:pPr algn="ctr" defTabSz="228600">
                <a:defRPr sz="3000">
                  <a:solidFill>
                    <a:srgbClr val="FFFFFF"/>
                  </a:solidFill>
                  <a:effectLst>
                    <a:outerShdw blurRad="38100" dist="12700" dir="5400000" rotWithShape="0">
                      <a:srgbClr val="000000">
                        <a:alpha val="50000"/>
                      </a:srgbClr>
                    </a:outerShdw>
                  </a:effectLst>
                </a:defRPr>
              </a:pPr>
              <a:r>
                <a:rPr lang="en-US" altLang="zh-CN">
                  <a:solidFill>
                    <a:schemeClr val="accent3">
                      <a:lumMod val="100000"/>
                    </a:schemeClr>
                  </a:solidFill>
                  <a:effectLst>
                    <a:outerShdw sx="1000" sy="1000" rotWithShape="0">
                      <a:srgbClr val="000000"/>
                    </a:outerShdw>
                  </a:effectLst>
                </a:rPr>
                <a:t>03</a:t>
              </a:r>
            </a:p>
          </p:txBody>
        </p:sp>
        <p:sp>
          <p:nvSpPr>
            <p:cNvPr id="21" name="任意多边形: 形状 20"/>
            <p:cNvSpPr/>
            <p:nvPr/>
          </p:nvSpPr>
          <p:spPr>
            <a:xfrm rot="8046499" flipH="1">
              <a:off x="4780326" y="2300057"/>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accent1">
                <a:lumMod val="100000"/>
              </a:schemeClr>
            </a:solidFill>
            <a:ln w="12700">
              <a:miter lim="400000"/>
            </a:ln>
          </p:spPr>
          <p:txBody>
            <a:bodyPr anchor="ctr"/>
            <a:lstStyle/>
            <a:p>
              <a:pPr algn="ctr"/>
              <a:endParaRPr/>
            </a:p>
          </p:txBody>
        </p:sp>
        <p:sp>
          <p:nvSpPr>
            <p:cNvPr id="22" name="椭圆 21"/>
            <p:cNvSpPr/>
            <p:nvPr/>
          </p:nvSpPr>
          <p:spPr>
            <a:xfrm flipH="1">
              <a:off x="4344856" y="1879834"/>
              <a:ext cx="1029055" cy="1024147"/>
            </a:xfrm>
            <a:prstGeom prst="ellipse">
              <a:avLst/>
            </a:prstGeom>
            <a:solidFill>
              <a:schemeClr val="bg1"/>
            </a:solidFill>
            <a:ln>
              <a:solidFill>
                <a:srgbClr val="CFCFCF"/>
              </a:solidFill>
              <a:miter lim="400000"/>
            </a:ln>
          </p:spPr>
          <p:txBody>
            <a:bodyPr lIns="25400" tIns="25400" rIns="25400" bIns="25400" anchor="ctr">
              <a:normAutofit/>
            </a:bodyPr>
            <a:lstStyle/>
            <a:p>
              <a:pPr algn="ctr" defTabSz="228600">
                <a:defRPr sz="3000">
                  <a:solidFill>
                    <a:srgbClr val="FFFFFF"/>
                  </a:solidFill>
                  <a:effectLst>
                    <a:outerShdw blurRad="38100" dist="12700" dir="5400000" rotWithShape="0">
                      <a:srgbClr val="000000">
                        <a:alpha val="50000"/>
                      </a:srgbClr>
                    </a:outerShdw>
                  </a:effectLst>
                </a:defRPr>
              </a:pPr>
              <a:r>
                <a:rPr lang="en-US" altLang="zh-CN">
                  <a:solidFill>
                    <a:schemeClr val="accent1">
                      <a:lumMod val="100000"/>
                    </a:schemeClr>
                  </a:solidFill>
                  <a:effectLst>
                    <a:outerShdw sx="1000" sy="1000" rotWithShape="0">
                      <a:srgbClr val="000000"/>
                    </a:outerShdw>
                  </a:effectLst>
                </a:rPr>
                <a:t>01</a:t>
              </a:r>
            </a:p>
          </p:txBody>
        </p:sp>
        <p:sp>
          <p:nvSpPr>
            <p:cNvPr id="23" name="椭圆 22"/>
            <p:cNvSpPr/>
            <p:nvPr/>
          </p:nvSpPr>
          <p:spPr>
            <a:xfrm>
              <a:off x="5171738" y="2668600"/>
              <a:ext cx="1848524" cy="1848524"/>
            </a:xfrm>
            <a:prstGeom prst="ellipse">
              <a:avLst/>
            </a:prstGeom>
            <a:solidFill>
              <a:srgbClr val="FFFFFF"/>
            </a:solidFill>
            <a:ln>
              <a:solidFill>
                <a:srgbClr val="A6AAA9"/>
              </a:solidFill>
              <a:miter lim="400000"/>
            </a:ln>
          </p:spPr>
          <p:txBody>
            <a:bodyPr anchor="ctr"/>
            <a:lstStyle/>
            <a:p>
              <a:pPr algn="ctr"/>
              <a:endParaRPr/>
            </a:p>
          </p:txBody>
        </p:sp>
        <p:sp>
          <p:nvSpPr>
            <p:cNvPr id="24" name="任意多边形: 形状 23"/>
            <p:cNvSpPr/>
            <p:nvPr/>
          </p:nvSpPr>
          <p:spPr>
            <a:xfrm>
              <a:off x="5624213" y="3250916"/>
              <a:ext cx="921956" cy="683891"/>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rgbClr val="2F3035"/>
            </a:solidFill>
            <a:ln w="12700">
              <a:miter lim="400000"/>
            </a:ln>
          </p:spPr>
          <p:txBody>
            <a:bodyPr anchor="ctr"/>
            <a:lstStyle/>
            <a:p>
              <a:pPr algn="ctr"/>
              <a:endParaRPr/>
            </a:p>
          </p:txBody>
        </p:sp>
      </p:grpSp>
      <p:grpSp>
        <p:nvGrpSpPr>
          <p:cNvPr id="5" name="千图PPT彼岸天：ID 8661124库_组合 4"/>
          <p:cNvGrpSpPr/>
          <p:nvPr>
            <p:custDataLst>
              <p:tags r:id="rId2"/>
            </p:custDataLst>
          </p:nvPr>
        </p:nvGrpSpPr>
        <p:grpSpPr>
          <a:xfrm>
            <a:off x="8543140" y="1767993"/>
            <a:ext cx="2321994" cy="4349480"/>
            <a:chOff x="8539431" y="1767993"/>
            <a:chExt cx="2321994" cy="4349480"/>
          </a:xfrm>
        </p:grpSpPr>
        <p:sp>
          <p:nvSpPr>
            <p:cNvPr id="11" name="矩形 10"/>
            <p:cNvSpPr/>
            <p:nvPr/>
          </p:nvSpPr>
          <p:spPr>
            <a:xfrm>
              <a:off x="8539431" y="2348880"/>
              <a:ext cx="2320491" cy="1255190"/>
            </a:xfrm>
            <a:prstGeom prst="rect">
              <a:avLst/>
            </a:prstGeom>
            <a:ln w="12700">
              <a:miter lim="400000"/>
            </a:ln>
          </p:spPr>
          <p:txBody>
            <a:bodyPr wrap="square" lIns="0" tIns="0" rIns="0" bIns="0">
              <a:normAutofit/>
            </a:bodyPr>
            <a:lstStyle/>
            <a:p>
              <a:pP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12" name="矩形 11"/>
            <p:cNvSpPr/>
            <p:nvPr/>
          </p:nvSpPr>
          <p:spPr>
            <a:xfrm>
              <a:off x="8539431" y="4862280"/>
              <a:ext cx="2320491" cy="1255193"/>
            </a:xfrm>
            <a:prstGeom prst="rect">
              <a:avLst/>
            </a:prstGeom>
            <a:ln w="12700">
              <a:miter lim="400000"/>
            </a:ln>
          </p:spPr>
          <p:txBody>
            <a:bodyPr wrap="square" lIns="0" tIns="0" rIns="0" bIns="0">
              <a:normAutofit/>
            </a:bodyPr>
            <a:lstStyle/>
            <a:p>
              <a:pP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13" name="矩形 12"/>
            <p:cNvSpPr/>
            <p:nvPr/>
          </p:nvSpPr>
          <p:spPr>
            <a:xfrm>
              <a:off x="8540934" y="1767993"/>
              <a:ext cx="2320491" cy="580884"/>
            </a:xfrm>
            <a:prstGeom prst="rect">
              <a:avLst/>
            </a:prstGeom>
            <a:ln w="12700">
              <a:miter lim="400000"/>
            </a:ln>
          </p:spPr>
          <p:txBody>
            <a:bodyPr wrap="none" lIns="0" tIns="0" rIns="0" bIns="0" anchor="ctr">
              <a:normAutofit/>
            </a:bodyPr>
            <a:lstStyle/>
            <a:p>
              <a:r>
                <a:rPr lang="zh-CN" altLang="en-US" sz="1500" b="1" dirty="0">
                  <a:solidFill>
                    <a:schemeClr val="accent2">
                      <a:lumMod val="100000"/>
                    </a:schemeClr>
                  </a:solidFill>
                </a:rPr>
                <a:t>输入标题文本</a:t>
              </a:r>
            </a:p>
          </p:txBody>
        </p:sp>
        <p:sp>
          <p:nvSpPr>
            <p:cNvPr id="14" name="矩形 13"/>
            <p:cNvSpPr/>
            <p:nvPr/>
          </p:nvSpPr>
          <p:spPr>
            <a:xfrm>
              <a:off x="8540934" y="4281396"/>
              <a:ext cx="2320491" cy="580884"/>
            </a:xfrm>
            <a:prstGeom prst="rect">
              <a:avLst/>
            </a:prstGeom>
            <a:ln w="12700">
              <a:miter lim="400000"/>
            </a:ln>
          </p:spPr>
          <p:txBody>
            <a:bodyPr wrap="none" lIns="0" tIns="0" rIns="0" bIns="0" anchor="ctr">
              <a:normAutofit/>
            </a:bodyPr>
            <a:lstStyle/>
            <a:p>
              <a:r>
                <a:rPr lang="zh-CN" altLang="en-US" sz="1500" b="1" dirty="0">
                  <a:solidFill>
                    <a:schemeClr val="accent4">
                      <a:lumMod val="100000"/>
                    </a:schemeClr>
                  </a:solidFill>
                </a:rPr>
                <a:t>输入标题文本</a:t>
              </a:r>
            </a:p>
          </p:txBody>
        </p:sp>
      </p:grpSp>
      <p:grpSp>
        <p:nvGrpSpPr>
          <p:cNvPr id="6" name="千图PPT彼岸天：ID 8661124库_组合 5"/>
          <p:cNvGrpSpPr/>
          <p:nvPr>
            <p:custDataLst>
              <p:tags r:id="rId3"/>
            </p:custDataLst>
          </p:nvPr>
        </p:nvGrpSpPr>
        <p:grpSpPr>
          <a:xfrm>
            <a:off x="1326867" y="1767993"/>
            <a:ext cx="2320491" cy="4349480"/>
            <a:chOff x="1323158" y="1767993"/>
            <a:chExt cx="2320491" cy="4349480"/>
          </a:xfrm>
        </p:grpSpPr>
        <p:sp>
          <p:nvSpPr>
            <p:cNvPr id="7" name="矩形 6"/>
            <p:cNvSpPr/>
            <p:nvPr/>
          </p:nvSpPr>
          <p:spPr>
            <a:xfrm>
              <a:off x="1323158" y="2348880"/>
              <a:ext cx="2320491" cy="1255190"/>
            </a:xfrm>
            <a:prstGeom prst="rect">
              <a:avLst/>
            </a:prstGeom>
            <a:ln w="12700">
              <a:miter lim="400000"/>
            </a:ln>
          </p:spPr>
          <p:txBody>
            <a:bodyPr wrap="square" lIns="0" tIns="0" rIns="0" bIns="0">
              <a:normAutofit/>
            </a:bodyPr>
            <a:lstStyle/>
            <a:p>
              <a:pPr algn="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8" name="矩形 7"/>
            <p:cNvSpPr/>
            <p:nvPr/>
          </p:nvSpPr>
          <p:spPr>
            <a:xfrm>
              <a:off x="1323158" y="4862280"/>
              <a:ext cx="2320491" cy="1255193"/>
            </a:xfrm>
            <a:prstGeom prst="rect">
              <a:avLst/>
            </a:prstGeom>
            <a:ln w="12700">
              <a:miter lim="400000"/>
            </a:ln>
          </p:spPr>
          <p:txBody>
            <a:bodyPr wrap="square" lIns="0" tIns="0" rIns="0" bIns="0">
              <a:normAutofit/>
            </a:bodyPr>
            <a:lstStyle/>
            <a:p>
              <a:pPr algn="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9" name="矩形 8"/>
            <p:cNvSpPr/>
            <p:nvPr/>
          </p:nvSpPr>
          <p:spPr>
            <a:xfrm>
              <a:off x="1323158" y="1767993"/>
              <a:ext cx="2320491" cy="580884"/>
            </a:xfrm>
            <a:prstGeom prst="rect">
              <a:avLst/>
            </a:prstGeom>
            <a:ln w="12700">
              <a:miter lim="400000"/>
            </a:ln>
          </p:spPr>
          <p:txBody>
            <a:bodyPr wrap="none" lIns="0" tIns="0" rIns="0" bIns="0" anchor="ctr">
              <a:normAutofit/>
            </a:bodyPr>
            <a:lstStyle/>
            <a:p>
              <a:pPr algn="r"/>
              <a:r>
                <a:rPr lang="zh-CN" altLang="en-US" sz="1500" b="1" dirty="0">
                  <a:solidFill>
                    <a:schemeClr val="accent1">
                      <a:lumMod val="100000"/>
                    </a:schemeClr>
                  </a:solidFill>
                </a:rPr>
                <a:t>输入标题文本</a:t>
              </a:r>
            </a:p>
          </p:txBody>
        </p:sp>
        <p:sp>
          <p:nvSpPr>
            <p:cNvPr id="10" name="矩形 9"/>
            <p:cNvSpPr/>
            <p:nvPr/>
          </p:nvSpPr>
          <p:spPr>
            <a:xfrm>
              <a:off x="1323158" y="4281396"/>
              <a:ext cx="2320491" cy="580884"/>
            </a:xfrm>
            <a:prstGeom prst="rect">
              <a:avLst/>
            </a:prstGeom>
            <a:ln w="12700">
              <a:miter lim="400000"/>
            </a:ln>
          </p:spPr>
          <p:txBody>
            <a:bodyPr wrap="none" lIns="0" tIns="0" rIns="0" bIns="0" anchor="ctr">
              <a:normAutofit/>
            </a:bodyPr>
            <a:lstStyle/>
            <a:p>
              <a:pPr algn="r"/>
              <a:r>
                <a:rPr lang="zh-CN" altLang="en-US" sz="1500" b="1" dirty="0">
                  <a:solidFill>
                    <a:schemeClr val="accent3">
                      <a:lumMod val="100000"/>
                    </a:schemeClr>
                  </a:solidFill>
                </a:rPr>
                <a:t>输入标题文本</a:t>
              </a:r>
            </a:p>
          </p:txBody>
        </p:sp>
      </p:grpSp>
      <p:sp>
        <p:nvSpPr>
          <p:cNvPr id="2" name="文本框 1"/>
          <p:cNvSpPr txBox="1"/>
          <p:nvPr userDrawn="1"/>
        </p:nvSpPr>
        <p:spPr>
          <a:xfrm>
            <a:off x="4458675" y="437783"/>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anim calcmode="lin" valueType="num">
                                      <p:cBhvr>
                                        <p:cTn id="18" dur="500" fill="hold"/>
                                        <p:tgtEl>
                                          <p:spTgt spid="6"/>
                                        </p:tgtEl>
                                        <p:attrNameLst>
                                          <p:attrName>ppt_x</p:attrName>
                                        </p:attrNameLst>
                                      </p:cBhvr>
                                      <p:tavLst>
                                        <p:tav tm="0">
                                          <p:val>
                                            <p:fltVal val="0.5"/>
                                          </p:val>
                                        </p:tav>
                                        <p:tav tm="100000">
                                          <p:val>
                                            <p:strVal val="#ppt_x"/>
                                          </p:val>
                                        </p:tav>
                                      </p:tavLst>
                                    </p:anim>
                                    <p:anim calcmode="lin" valueType="num">
                                      <p:cBhvr>
                                        <p:cTn id="19" dur="500" fill="hold"/>
                                        <p:tgtEl>
                                          <p:spTgt spid="6"/>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anim calcmode="lin" valueType="num">
                                      <p:cBhvr>
                                        <p:cTn id="26" dur="500" fill="hold"/>
                                        <p:tgtEl>
                                          <p:spTgt spid="5"/>
                                        </p:tgtEl>
                                        <p:attrNameLst>
                                          <p:attrName>ppt_x</p:attrName>
                                        </p:attrNameLst>
                                      </p:cBhvr>
                                      <p:tavLst>
                                        <p:tav tm="0">
                                          <p:val>
                                            <p:fltVal val="0.5"/>
                                          </p:val>
                                        </p:tav>
                                        <p:tav tm="100000">
                                          <p:val>
                                            <p:strVal val="#ppt_x"/>
                                          </p:val>
                                        </p:tav>
                                      </p:tavLst>
                                    </p:anim>
                                    <p:anim calcmode="lin" valueType="num">
                                      <p:cBhvr>
                                        <p:cTn id="27"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千图PPT彼岸天：ID 8661124库_组合 34"/>
          <p:cNvGrpSpPr/>
          <p:nvPr>
            <p:custDataLst>
              <p:tags r:id="rId1"/>
            </p:custDataLst>
          </p:nvPr>
        </p:nvGrpSpPr>
        <p:grpSpPr>
          <a:xfrm>
            <a:off x="3399750" y="4753361"/>
            <a:ext cx="2453725" cy="1377719"/>
            <a:chOff x="3399750" y="4753361"/>
            <a:chExt cx="2453725" cy="1377719"/>
          </a:xfrm>
        </p:grpSpPr>
        <p:sp>
          <p:nvSpPr>
            <p:cNvPr id="29" name="矩形 28"/>
            <p:cNvSpPr/>
            <p:nvPr/>
          </p:nvSpPr>
          <p:spPr>
            <a:xfrm>
              <a:off x="3399750" y="5139634"/>
              <a:ext cx="2441821" cy="991446"/>
            </a:xfrm>
            <a:prstGeom prst="rect">
              <a:avLst/>
            </a:prstGeom>
            <a:ln w="12700">
              <a:miter lim="400000"/>
            </a:ln>
          </p:spPr>
          <p:txBody>
            <a:bodyPr wrap="square" lIns="0" tIns="0" rIns="0" bIns="0">
              <a:normAutofit/>
            </a:bodyPr>
            <a:lstStyle/>
            <a:p>
              <a:pPr algn="ct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30" name="矩形 29"/>
            <p:cNvSpPr/>
            <p:nvPr/>
          </p:nvSpPr>
          <p:spPr>
            <a:xfrm>
              <a:off x="3399751" y="4753361"/>
              <a:ext cx="2453724" cy="255001"/>
            </a:xfrm>
            <a:prstGeom prst="rect">
              <a:avLst/>
            </a:prstGeom>
            <a:ln w="12700">
              <a:miter lim="400000"/>
            </a:ln>
          </p:spPr>
          <p:txBody>
            <a:bodyPr wrap="none" lIns="0" tIns="0" rIns="0" bIns="0" anchor="ctr">
              <a:normAutofit/>
            </a:bodyPr>
            <a:lstStyle/>
            <a:p>
              <a:pPr algn="ctr"/>
              <a:r>
                <a:rPr lang="zh-CN" altLang="en-US" sz="1600" b="1" dirty="0">
                  <a:solidFill>
                    <a:schemeClr val="accent1">
                      <a:lumMod val="100000"/>
                    </a:schemeClr>
                  </a:solidFill>
                </a:rPr>
                <a:t>输入标题文本</a:t>
              </a:r>
            </a:p>
          </p:txBody>
        </p:sp>
      </p:grpSp>
      <p:grpSp>
        <p:nvGrpSpPr>
          <p:cNvPr id="36" name="千图PPT彼岸天：ID 8661124库_组合 35"/>
          <p:cNvGrpSpPr/>
          <p:nvPr>
            <p:custDataLst>
              <p:tags r:id="rId2"/>
            </p:custDataLst>
          </p:nvPr>
        </p:nvGrpSpPr>
        <p:grpSpPr>
          <a:xfrm>
            <a:off x="7032103" y="4753361"/>
            <a:ext cx="2453725" cy="1377719"/>
            <a:chOff x="7032103" y="4753361"/>
            <a:chExt cx="2453725" cy="1377719"/>
          </a:xfrm>
        </p:grpSpPr>
        <p:sp>
          <p:nvSpPr>
            <p:cNvPr id="31" name="矩形 30"/>
            <p:cNvSpPr/>
            <p:nvPr/>
          </p:nvSpPr>
          <p:spPr>
            <a:xfrm>
              <a:off x="7032103" y="5139634"/>
              <a:ext cx="2441821" cy="991446"/>
            </a:xfrm>
            <a:prstGeom prst="rect">
              <a:avLst/>
            </a:prstGeom>
            <a:ln w="12700">
              <a:miter lim="400000"/>
            </a:ln>
          </p:spPr>
          <p:txBody>
            <a:bodyPr wrap="square" lIns="0" tIns="0" rIns="0" bIns="0">
              <a:normAutofit/>
            </a:bodyPr>
            <a:lstStyle/>
            <a:p>
              <a:pPr algn="ct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32" name="矩形 31"/>
            <p:cNvSpPr/>
            <p:nvPr/>
          </p:nvSpPr>
          <p:spPr>
            <a:xfrm>
              <a:off x="7032104" y="4753361"/>
              <a:ext cx="2453724" cy="255001"/>
            </a:xfrm>
            <a:prstGeom prst="rect">
              <a:avLst/>
            </a:prstGeom>
            <a:ln w="12700">
              <a:miter lim="400000"/>
            </a:ln>
          </p:spPr>
          <p:txBody>
            <a:bodyPr wrap="none" lIns="0" tIns="0" rIns="0" bIns="0" anchor="ctr">
              <a:normAutofit/>
            </a:bodyPr>
            <a:lstStyle/>
            <a:p>
              <a:pPr algn="ctr"/>
              <a:r>
                <a:rPr lang="zh-CN" altLang="en-US" sz="1600" b="1" dirty="0">
                  <a:solidFill>
                    <a:schemeClr val="accent1">
                      <a:lumMod val="100000"/>
                    </a:schemeClr>
                  </a:solidFill>
                </a:rPr>
                <a:t>输入标题文本</a:t>
              </a:r>
            </a:p>
          </p:txBody>
        </p:sp>
      </p:grpSp>
      <p:grpSp>
        <p:nvGrpSpPr>
          <p:cNvPr id="2" name="千图PPT彼岸天：ID 8661124库_组合 1"/>
          <p:cNvGrpSpPr/>
          <p:nvPr>
            <p:custDataLst>
              <p:tags r:id="rId3"/>
            </p:custDataLst>
          </p:nvPr>
        </p:nvGrpSpPr>
        <p:grpSpPr>
          <a:xfrm>
            <a:off x="1064694" y="2231599"/>
            <a:ext cx="2453725" cy="1377719"/>
            <a:chOff x="1064694" y="2231599"/>
            <a:chExt cx="2453725" cy="1377719"/>
          </a:xfrm>
        </p:grpSpPr>
        <p:sp>
          <p:nvSpPr>
            <p:cNvPr id="33" name="矩形 32"/>
            <p:cNvSpPr/>
            <p:nvPr/>
          </p:nvSpPr>
          <p:spPr>
            <a:xfrm>
              <a:off x="1064694" y="2617872"/>
              <a:ext cx="2441821" cy="991446"/>
            </a:xfrm>
            <a:prstGeom prst="rect">
              <a:avLst/>
            </a:prstGeom>
            <a:ln w="12700">
              <a:miter lim="400000"/>
            </a:ln>
          </p:spPr>
          <p:txBody>
            <a:bodyPr wrap="square" lIns="0" tIns="0" rIns="0" bIns="0">
              <a:normAutofit/>
            </a:bodyPr>
            <a:lstStyle/>
            <a:p>
              <a:pPr algn="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34" name="矩形 33"/>
            <p:cNvSpPr/>
            <p:nvPr/>
          </p:nvSpPr>
          <p:spPr>
            <a:xfrm>
              <a:off x="1064695" y="2231599"/>
              <a:ext cx="2453724" cy="255001"/>
            </a:xfrm>
            <a:prstGeom prst="rect">
              <a:avLst/>
            </a:prstGeom>
            <a:ln w="12700">
              <a:miter lim="400000"/>
            </a:ln>
          </p:spPr>
          <p:txBody>
            <a:bodyPr wrap="none" lIns="0" tIns="0" rIns="0" bIns="0" anchor="ctr">
              <a:normAutofit/>
            </a:bodyPr>
            <a:lstStyle/>
            <a:p>
              <a:pPr algn="r"/>
              <a:r>
                <a:rPr lang="zh-CN" altLang="en-US" sz="1600" b="1" dirty="0">
                  <a:solidFill>
                    <a:schemeClr val="accent1">
                      <a:lumMod val="100000"/>
                    </a:schemeClr>
                  </a:solidFill>
                </a:rPr>
                <a:t>输入标题文本</a:t>
              </a:r>
            </a:p>
          </p:txBody>
        </p:sp>
      </p:grpSp>
      <p:grpSp>
        <p:nvGrpSpPr>
          <p:cNvPr id="24" name="千图PPT彼岸天：ID 8661124库_组合 23"/>
          <p:cNvGrpSpPr/>
          <p:nvPr>
            <p:custDataLst>
              <p:tags r:id="rId4"/>
            </p:custDataLst>
          </p:nvPr>
        </p:nvGrpSpPr>
        <p:grpSpPr>
          <a:xfrm>
            <a:off x="8599220" y="1558715"/>
            <a:ext cx="2454929" cy="1224715"/>
            <a:chOff x="8372328" y="1428456"/>
            <a:chExt cx="2454929" cy="1224715"/>
          </a:xfrm>
        </p:grpSpPr>
        <p:sp>
          <p:nvSpPr>
            <p:cNvPr id="27" name="矩形 26"/>
            <p:cNvSpPr/>
            <p:nvPr/>
          </p:nvSpPr>
          <p:spPr>
            <a:xfrm>
              <a:off x="8372328" y="1759375"/>
              <a:ext cx="2454929" cy="893796"/>
            </a:xfrm>
            <a:prstGeom prst="rect">
              <a:avLst/>
            </a:prstGeom>
            <a:ln w="12700">
              <a:miter lim="400000"/>
            </a:ln>
          </p:spPr>
          <p:txBody>
            <a:bodyPr wrap="square" lIns="0" tIns="0" rIns="0" bIns="0">
              <a:normAutofit/>
            </a:bodyPr>
            <a:lstStyle/>
            <a:p>
              <a:pP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28" name="矩形 27"/>
            <p:cNvSpPr/>
            <p:nvPr/>
          </p:nvSpPr>
          <p:spPr>
            <a:xfrm>
              <a:off x="8373429" y="1428456"/>
              <a:ext cx="2453724" cy="255001"/>
            </a:xfrm>
            <a:prstGeom prst="rect">
              <a:avLst/>
            </a:prstGeom>
            <a:ln w="12700">
              <a:miter lim="400000"/>
            </a:ln>
          </p:spPr>
          <p:txBody>
            <a:bodyPr wrap="none" lIns="0" tIns="0" rIns="0" bIns="0" anchor="ctr">
              <a:normAutofit/>
            </a:bodyPr>
            <a:lstStyle/>
            <a:p>
              <a:r>
                <a:rPr lang="zh-CN" altLang="en-US" sz="1600" b="1" dirty="0">
                  <a:solidFill>
                    <a:schemeClr val="accent2">
                      <a:lumMod val="100000"/>
                    </a:schemeClr>
                  </a:solidFill>
                </a:rPr>
                <a:t>输入标题文本</a:t>
              </a:r>
            </a:p>
          </p:txBody>
        </p:sp>
      </p:grpSp>
      <p:grpSp>
        <p:nvGrpSpPr>
          <p:cNvPr id="37" name="千图PPT彼岸天：ID 8661124库_组合 36"/>
          <p:cNvGrpSpPr/>
          <p:nvPr>
            <p:custDataLst>
              <p:tags r:id="rId5"/>
            </p:custDataLst>
          </p:nvPr>
        </p:nvGrpSpPr>
        <p:grpSpPr>
          <a:xfrm>
            <a:off x="1849517" y="1579039"/>
            <a:ext cx="7235694" cy="3011181"/>
            <a:chOff x="1849517" y="1579039"/>
            <a:chExt cx="7235694" cy="3011181"/>
          </a:xfrm>
        </p:grpSpPr>
        <p:sp>
          <p:nvSpPr>
            <p:cNvPr id="22" name="任意多边形: 形状 21"/>
            <p:cNvSpPr/>
            <p:nvPr/>
          </p:nvSpPr>
          <p:spPr>
            <a:xfrm>
              <a:off x="4537812" y="1579039"/>
              <a:ext cx="4547399" cy="3011181"/>
            </a:xfrm>
            <a:custGeom>
              <a:avLst/>
              <a:gdLst/>
              <a:ahLst/>
              <a:cxnLst>
                <a:cxn ang="0">
                  <a:pos x="wd2" y="hd2"/>
                </a:cxn>
                <a:cxn ang="5400000">
                  <a:pos x="wd2" y="hd2"/>
                </a:cxn>
                <a:cxn ang="10800000">
                  <a:pos x="wd2" y="hd2"/>
                </a:cxn>
                <a:cxn ang="16200000">
                  <a:pos x="wd2" y="hd2"/>
                </a:cxn>
              </a:cxnLst>
              <a:rect l="0" t="0" r="r" b="b"/>
              <a:pathLst>
                <a:path w="21553" h="21577" extrusionOk="0">
                  <a:moveTo>
                    <a:pt x="16823" y="20092"/>
                  </a:moveTo>
                  <a:cubicBezTo>
                    <a:pt x="14757" y="20092"/>
                    <a:pt x="13076" y="17550"/>
                    <a:pt x="13076" y="14426"/>
                  </a:cubicBezTo>
                  <a:cubicBezTo>
                    <a:pt x="13076" y="12325"/>
                    <a:pt x="13837" y="10488"/>
                    <a:pt x="14964" y="9510"/>
                  </a:cubicBezTo>
                  <a:lnTo>
                    <a:pt x="16456" y="14668"/>
                  </a:lnTo>
                  <a:cubicBezTo>
                    <a:pt x="16521" y="14896"/>
                    <a:pt x="16669" y="15032"/>
                    <a:pt x="16824" y="15032"/>
                  </a:cubicBezTo>
                  <a:cubicBezTo>
                    <a:pt x="16877" y="15032"/>
                    <a:pt x="16931" y="15016"/>
                    <a:pt x="16983" y="14982"/>
                  </a:cubicBezTo>
                  <a:cubicBezTo>
                    <a:pt x="17186" y="14849"/>
                    <a:pt x="17279" y="14492"/>
                    <a:pt x="17191" y="14185"/>
                  </a:cubicBezTo>
                  <a:lnTo>
                    <a:pt x="15705" y="9018"/>
                  </a:lnTo>
                  <a:cubicBezTo>
                    <a:pt x="16059" y="8851"/>
                    <a:pt x="16434" y="8761"/>
                    <a:pt x="16823" y="8761"/>
                  </a:cubicBezTo>
                  <a:cubicBezTo>
                    <a:pt x="18855" y="8761"/>
                    <a:pt x="20571" y="11355"/>
                    <a:pt x="20571" y="14426"/>
                  </a:cubicBezTo>
                  <a:cubicBezTo>
                    <a:pt x="20571" y="17550"/>
                    <a:pt x="18890" y="20092"/>
                    <a:pt x="16823" y="20092"/>
                  </a:cubicBezTo>
                  <a:close/>
                  <a:moveTo>
                    <a:pt x="8861" y="12153"/>
                  </a:moveTo>
                  <a:cubicBezTo>
                    <a:pt x="8592" y="11868"/>
                    <a:pt x="8264" y="11706"/>
                    <a:pt x="7913" y="11717"/>
                  </a:cubicBezTo>
                  <a:cubicBezTo>
                    <a:pt x="7768" y="11721"/>
                    <a:pt x="7625" y="11756"/>
                    <a:pt x="7489" y="11817"/>
                  </a:cubicBezTo>
                  <a:lnTo>
                    <a:pt x="6175" y="8048"/>
                  </a:lnTo>
                  <a:lnTo>
                    <a:pt x="13242" y="5257"/>
                  </a:lnTo>
                  <a:lnTo>
                    <a:pt x="8861" y="12153"/>
                  </a:lnTo>
                  <a:close/>
                  <a:moveTo>
                    <a:pt x="20142" y="9368"/>
                  </a:moveTo>
                  <a:cubicBezTo>
                    <a:pt x="19241" y="8019"/>
                    <a:pt x="18062" y="7276"/>
                    <a:pt x="16823" y="7276"/>
                  </a:cubicBezTo>
                  <a:cubicBezTo>
                    <a:pt x="16295" y="7276"/>
                    <a:pt x="15787" y="7407"/>
                    <a:pt x="15312" y="7650"/>
                  </a:cubicBezTo>
                  <a:lnTo>
                    <a:pt x="14500" y="4826"/>
                  </a:lnTo>
                  <a:lnTo>
                    <a:pt x="14314" y="4178"/>
                  </a:lnTo>
                  <a:lnTo>
                    <a:pt x="14314" y="4178"/>
                  </a:lnTo>
                  <a:lnTo>
                    <a:pt x="13206" y="326"/>
                  </a:lnTo>
                  <a:cubicBezTo>
                    <a:pt x="13145" y="163"/>
                    <a:pt x="13039" y="48"/>
                    <a:pt x="12917" y="12"/>
                  </a:cubicBezTo>
                  <a:cubicBezTo>
                    <a:pt x="12800" y="-23"/>
                    <a:pt x="12678" y="19"/>
                    <a:pt x="12581" y="126"/>
                  </a:cubicBezTo>
                  <a:lnTo>
                    <a:pt x="11220" y="2120"/>
                  </a:lnTo>
                  <a:cubicBezTo>
                    <a:pt x="11151" y="2274"/>
                    <a:pt x="11164" y="2481"/>
                    <a:pt x="11251" y="2613"/>
                  </a:cubicBezTo>
                  <a:cubicBezTo>
                    <a:pt x="11327" y="2727"/>
                    <a:pt x="11442" y="2758"/>
                    <a:pt x="11538" y="2690"/>
                  </a:cubicBezTo>
                  <a:lnTo>
                    <a:pt x="12575" y="1284"/>
                  </a:lnTo>
                  <a:lnTo>
                    <a:pt x="13349" y="3922"/>
                  </a:lnTo>
                  <a:lnTo>
                    <a:pt x="5672" y="6965"/>
                  </a:lnTo>
                  <a:lnTo>
                    <a:pt x="4976" y="5157"/>
                  </a:lnTo>
                  <a:lnTo>
                    <a:pt x="4908" y="5215"/>
                  </a:lnTo>
                  <a:lnTo>
                    <a:pt x="4803" y="5315"/>
                  </a:lnTo>
                  <a:cubicBezTo>
                    <a:pt x="4938" y="5258"/>
                    <a:pt x="5088" y="5195"/>
                    <a:pt x="5256" y="5126"/>
                  </a:cubicBezTo>
                  <a:cubicBezTo>
                    <a:pt x="6623" y="4562"/>
                    <a:pt x="7046" y="4470"/>
                    <a:pt x="7050" y="4174"/>
                  </a:cubicBezTo>
                  <a:cubicBezTo>
                    <a:pt x="7058" y="3670"/>
                    <a:pt x="6851" y="3670"/>
                    <a:pt x="6655" y="3670"/>
                  </a:cubicBezTo>
                  <a:lnTo>
                    <a:pt x="3061" y="3670"/>
                  </a:lnTo>
                  <a:cubicBezTo>
                    <a:pt x="2916" y="3670"/>
                    <a:pt x="2783" y="3788"/>
                    <a:pt x="2712" y="3979"/>
                  </a:cubicBezTo>
                  <a:cubicBezTo>
                    <a:pt x="2641" y="4170"/>
                    <a:pt x="2643" y="4404"/>
                    <a:pt x="2718" y="4591"/>
                  </a:cubicBezTo>
                  <a:lnTo>
                    <a:pt x="3076" y="5519"/>
                  </a:lnTo>
                  <a:cubicBezTo>
                    <a:pt x="3150" y="5704"/>
                    <a:pt x="3281" y="5810"/>
                    <a:pt x="3418" y="5810"/>
                  </a:cubicBezTo>
                  <a:cubicBezTo>
                    <a:pt x="3617" y="5810"/>
                    <a:pt x="3760" y="5760"/>
                    <a:pt x="4162" y="5589"/>
                  </a:cubicBezTo>
                  <a:lnTo>
                    <a:pt x="4345" y="5695"/>
                  </a:lnTo>
                  <a:lnTo>
                    <a:pt x="4278" y="5752"/>
                  </a:lnTo>
                  <a:cubicBezTo>
                    <a:pt x="4278" y="5752"/>
                    <a:pt x="5903" y="10164"/>
                    <a:pt x="5943" y="10288"/>
                  </a:cubicBezTo>
                  <a:cubicBezTo>
                    <a:pt x="6004" y="10477"/>
                    <a:pt x="5987" y="10637"/>
                    <a:pt x="5860" y="10689"/>
                  </a:cubicBezTo>
                  <a:cubicBezTo>
                    <a:pt x="5685" y="10761"/>
                    <a:pt x="294" y="13827"/>
                    <a:pt x="294" y="13827"/>
                  </a:cubicBezTo>
                  <a:cubicBezTo>
                    <a:pt x="76" y="13929"/>
                    <a:pt x="-47" y="14276"/>
                    <a:pt x="17" y="14606"/>
                  </a:cubicBezTo>
                  <a:cubicBezTo>
                    <a:pt x="62" y="14835"/>
                    <a:pt x="191" y="15002"/>
                    <a:pt x="348" y="15032"/>
                  </a:cubicBezTo>
                  <a:lnTo>
                    <a:pt x="6283" y="15032"/>
                  </a:lnTo>
                  <a:cubicBezTo>
                    <a:pt x="6494" y="16092"/>
                    <a:pt x="7145" y="16867"/>
                    <a:pt x="7913" y="16867"/>
                  </a:cubicBezTo>
                  <a:cubicBezTo>
                    <a:pt x="8853" y="16867"/>
                    <a:pt x="9617" y="15712"/>
                    <a:pt x="9617" y="14291"/>
                  </a:cubicBezTo>
                  <a:cubicBezTo>
                    <a:pt x="9617" y="13875"/>
                    <a:pt x="9551" y="13482"/>
                    <a:pt x="9434" y="13133"/>
                  </a:cubicBezTo>
                  <a:lnTo>
                    <a:pt x="14025" y="6261"/>
                  </a:lnTo>
                  <a:lnTo>
                    <a:pt x="14569" y="8142"/>
                  </a:lnTo>
                  <a:cubicBezTo>
                    <a:pt x="13096" y="9355"/>
                    <a:pt x="12094" y="11717"/>
                    <a:pt x="12094" y="14426"/>
                  </a:cubicBezTo>
                  <a:cubicBezTo>
                    <a:pt x="12094" y="18369"/>
                    <a:pt x="14215" y="21577"/>
                    <a:pt x="16823" y="21577"/>
                  </a:cubicBezTo>
                  <a:cubicBezTo>
                    <a:pt x="19431" y="21577"/>
                    <a:pt x="21553" y="18369"/>
                    <a:pt x="21553" y="14426"/>
                  </a:cubicBezTo>
                  <a:cubicBezTo>
                    <a:pt x="21553" y="12526"/>
                    <a:pt x="21052" y="10729"/>
                    <a:pt x="20142" y="9368"/>
                  </a:cubicBezTo>
                  <a:close/>
                </a:path>
              </a:pathLst>
            </a:custGeom>
            <a:solidFill>
              <a:schemeClr val="tx2">
                <a:lumMod val="20000"/>
                <a:lumOff val="80000"/>
              </a:schemeClr>
            </a:solidFill>
            <a:ln w="12700">
              <a:miter lim="400000"/>
            </a:ln>
          </p:spPr>
          <p:txBody>
            <a:bodyPr anchor="ctr"/>
            <a:lstStyle/>
            <a:p>
              <a:pPr algn="ctr"/>
              <a:endParaRPr/>
            </a:p>
          </p:txBody>
        </p:sp>
        <p:sp>
          <p:nvSpPr>
            <p:cNvPr id="25" name="椭圆 24"/>
            <p:cNvSpPr/>
            <p:nvPr/>
          </p:nvSpPr>
          <p:spPr>
            <a:xfrm>
              <a:off x="1849517" y="3634037"/>
              <a:ext cx="890064" cy="890064"/>
            </a:xfrm>
            <a:prstGeom prst="ellipse">
              <a:avLst/>
            </a:prstGeom>
            <a:solidFill>
              <a:schemeClr val="accent1">
                <a:lumMod val="100000"/>
              </a:schemeClr>
            </a:solidFill>
            <a:ln w="9525">
              <a:solidFill>
                <a:schemeClr val="bg1">
                  <a:lumMod val="85000"/>
                </a:schemeClr>
              </a:solidFill>
              <a:miter lim="400000"/>
            </a:ln>
          </p:spPr>
          <p:txBody>
            <a:bodyPr anchor="ctr"/>
            <a:lstStyle/>
            <a:p>
              <a:pPr algn="ctr"/>
              <a:endParaRPr/>
            </a:p>
          </p:txBody>
        </p:sp>
        <p:sp>
          <p:nvSpPr>
            <p:cNvPr id="26" name="任意多边形: 形状 25"/>
            <p:cNvSpPr/>
            <p:nvPr/>
          </p:nvSpPr>
          <p:spPr>
            <a:xfrm>
              <a:off x="2130846" y="3800862"/>
              <a:ext cx="327404" cy="557897"/>
            </a:xfrm>
            <a:custGeom>
              <a:avLst/>
              <a:gdLst>
                <a:gd name="connsiteX0" fmla="*/ 99219 w 198438"/>
                <a:gd name="connsiteY0" fmla="*/ 288925 h 338138"/>
                <a:gd name="connsiteX1" fmla="*/ 84137 w 198438"/>
                <a:gd name="connsiteY1" fmla="*/ 302419 h 338138"/>
                <a:gd name="connsiteX2" fmla="*/ 99219 w 198438"/>
                <a:gd name="connsiteY2" fmla="*/ 315913 h 338138"/>
                <a:gd name="connsiteX3" fmla="*/ 114301 w 198438"/>
                <a:gd name="connsiteY3" fmla="*/ 302419 h 338138"/>
                <a:gd name="connsiteX4" fmla="*/ 99219 w 198438"/>
                <a:gd name="connsiteY4" fmla="*/ 288925 h 338138"/>
                <a:gd name="connsiteX5" fmla="*/ 14287 w 198438"/>
                <a:gd name="connsiteY5" fmla="*/ 69850 h 338138"/>
                <a:gd name="connsiteX6" fmla="*/ 14287 w 198438"/>
                <a:gd name="connsiteY6" fmla="*/ 268288 h 338138"/>
                <a:gd name="connsiteX7" fmla="*/ 184150 w 198438"/>
                <a:gd name="connsiteY7" fmla="*/ 268288 h 338138"/>
                <a:gd name="connsiteX8" fmla="*/ 184150 w 198438"/>
                <a:gd name="connsiteY8" fmla="*/ 69850 h 338138"/>
                <a:gd name="connsiteX9" fmla="*/ 63723 w 198438"/>
                <a:gd name="connsiteY9" fmla="*/ 28575 h 338138"/>
                <a:gd name="connsiteX10" fmla="*/ 57150 w 198438"/>
                <a:gd name="connsiteY10" fmla="*/ 36368 h 338138"/>
                <a:gd name="connsiteX11" fmla="*/ 63723 w 198438"/>
                <a:gd name="connsiteY11" fmla="*/ 42863 h 338138"/>
                <a:gd name="connsiteX12" fmla="*/ 134715 w 198438"/>
                <a:gd name="connsiteY12" fmla="*/ 42863 h 338138"/>
                <a:gd name="connsiteX13" fmla="*/ 141288 w 198438"/>
                <a:gd name="connsiteY13" fmla="*/ 36368 h 338138"/>
                <a:gd name="connsiteX14" fmla="*/ 134715 w 198438"/>
                <a:gd name="connsiteY14" fmla="*/ 28575 h 338138"/>
                <a:gd name="connsiteX15" fmla="*/ 63723 w 198438"/>
                <a:gd name="connsiteY15" fmla="*/ 28575 h 338138"/>
                <a:gd name="connsiteX16" fmla="*/ 35719 w 198438"/>
                <a:gd name="connsiteY16" fmla="*/ 0 h 338138"/>
                <a:gd name="connsiteX17" fmla="*/ 162719 w 198438"/>
                <a:gd name="connsiteY17" fmla="*/ 0 h 338138"/>
                <a:gd name="connsiteX18" fmla="*/ 198438 w 198438"/>
                <a:gd name="connsiteY18" fmla="*/ 35663 h 338138"/>
                <a:gd name="connsiteX19" fmla="*/ 198438 w 198438"/>
                <a:gd name="connsiteY19" fmla="*/ 302475 h 338138"/>
                <a:gd name="connsiteX20" fmla="*/ 162719 w 198438"/>
                <a:gd name="connsiteY20" fmla="*/ 338138 h 338138"/>
                <a:gd name="connsiteX21" fmla="*/ 35719 w 198438"/>
                <a:gd name="connsiteY21" fmla="*/ 338138 h 338138"/>
                <a:gd name="connsiteX22" fmla="*/ 0 w 198438"/>
                <a:gd name="connsiteY22" fmla="*/ 302475 h 338138"/>
                <a:gd name="connsiteX23" fmla="*/ 0 w 198438"/>
                <a:gd name="connsiteY23" fmla="*/ 35663 h 338138"/>
                <a:gd name="connsiteX24" fmla="*/ 35719 w 198438"/>
                <a:gd name="connsiteY2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8438" h="338138">
                  <a:moveTo>
                    <a:pt x="99219" y="288925"/>
                  </a:moveTo>
                  <a:cubicBezTo>
                    <a:pt x="90889" y="288925"/>
                    <a:pt x="84137" y="294966"/>
                    <a:pt x="84137" y="302419"/>
                  </a:cubicBezTo>
                  <a:cubicBezTo>
                    <a:pt x="84137" y="309872"/>
                    <a:pt x="90889" y="315913"/>
                    <a:pt x="99219" y="315913"/>
                  </a:cubicBezTo>
                  <a:cubicBezTo>
                    <a:pt x="107549" y="315913"/>
                    <a:pt x="114301" y="309872"/>
                    <a:pt x="114301" y="302419"/>
                  </a:cubicBezTo>
                  <a:cubicBezTo>
                    <a:pt x="114301" y="294966"/>
                    <a:pt x="107549" y="288925"/>
                    <a:pt x="99219" y="288925"/>
                  </a:cubicBezTo>
                  <a:close/>
                  <a:moveTo>
                    <a:pt x="14287" y="69850"/>
                  </a:moveTo>
                  <a:lnTo>
                    <a:pt x="14287" y="268288"/>
                  </a:lnTo>
                  <a:lnTo>
                    <a:pt x="184150" y="268288"/>
                  </a:lnTo>
                  <a:lnTo>
                    <a:pt x="184150" y="69850"/>
                  </a:lnTo>
                  <a:close/>
                  <a:moveTo>
                    <a:pt x="63723" y="28575"/>
                  </a:moveTo>
                  <a:cubicBezTo>
                    <a:pt x="59779" y="28575"/>
                    <a:pt x="57150" y="32472"/>
                    <a:pt x="57150" y="36368"/>
                  </a:cubicBezTo>
                  <a:cubicBezTo>
                    <a:pt x="57150" y="40265"/>
                    <a:pt x="59779" y="42863"/>
                    <a:pt x="63723" y="42863"/>
                  </a:cubicBezTo>
                  <a:cubicBezTo>
                    <a:pt x="63723" y="42863"/>
                    <a:pt x="63723" y="42863"/>
                    <a:pt x="134715" y="42863"/>
                  </a:cubicBezTo>
                  <a:cubicBezTo>
                    <a:pt x="138659" y="42863"/>
                    <a:pt x="141288" y="40265"/>
                    <a:pt x="141288" y="36368"/>
                  </a:cubicBezTo>
                  <a:cubicBezTo>
                    <a:pt x="141288" y="32472"/>
                    <a:pt x="138659" y="28575"/>
                    <a:pt x="134715" y="28575"/>
                  </a:cubicBezTo>
                  <a:cubicBezTo>
                    <a:pt x="134715" y="28575"/>
                    <a:pt x="134715" y="28575"/>
                    <a:pt x="63723" y="28575"/>
                  </a:cubicBezTo>
                  <a:close/>
                  <a:moveTo>
                    <a:pt x="35719" y="0"/>
                  </a:moveTo>
                  <a:cubicBezTo>
                    <a:pt x="35719" y="0"/>
                    <a:pt x="35719" y="0"/>
                    <a:pt x="162719" y="0"/>
                  </a:cubicBezTo>
                  <a:cubicBezTo>
                    <a:pt x="182563" y="0"/>
                    <a:pt x="198438" y="15850"/>
                    <a:pt x="198438" y="35663"/>
                  </a:cubicBezTo>
                  <a:cubicBezTo>
                    <a:pt x="198438" y="35663"/>
                    <a:pt x="198438" y="35663"/>
                    <a:pt x="198438" y="302475"/>
                  </a:cubicBezTo>
                  <a:cubicBezTo>
                    <a:pt x="198438" y="322288"/>
                    <a:pt x="182563" y="338138"/>
                    <a:pt x="162719" y="338138"/>
                  </a:cubicBezTo>
                  <a:cubicBezTo>
                    <a:pt x="162719" y="338138"/>
                    <a:pt x="162719" y="338138"/>
                    <a:pt x="35719" y="338138"/>
                  </a:cubicBezTo>
                  <a:cubicBezTo>
                    <a:pt x="15875" y="338138"/>
                    <a:pt x="0" y="322288"/>
                    <a:pt x="0" y="302475"/>
                  </a:cubicBezTo>
                  <a:cubicBezTo>
                    <a:pt x="0" y="302475"/>
                    <a:pt x="0" y="302475"/>
                    <a:pt x="0" y="35663"/>
                  </a:cubicBezTo>
                  <a:cubicBezTo>
                    <a:pt x="0" y="15850"/>
                    <a:pt x="15875" y="0"/>
                    <a:pt x="35719" y="0"/>
                  </a:cubicBezTo>
                  <a:close/>
                </a:path>
              </a:pathLst>
            </a:custGeom>
            <a:solidFill>
              <a:schemeClr val="bg1"/>
            </a:solidFill>
            <a:ln w="9525">
              <a:noFill/>
              <a:miter lim="400000"/>
            </a:ln>
          </p:spPr>
          <p:txBody>
            <a:bodyPr anchor="ctr"/>
            <a:lstStyle/>
            <a:p>
              <a:pPr algn="ctr"/>
              <a:endParaRPr/>
            </a:p>
          </p:txBody>
        </p:sp>
        <p:sp>
          <p:nvSpPr>
            <p:cNvPr id="7" name="椭圆 6"/>
            <p:cNvSpPr/>
            <p:nvPr/>
          </p:nvSpPr>
          <p:spPr>
            <a:xfrm>
              <a:off x="4117067" y="3090451"/>
              <a:ext cx="988619" cy="988618"/>
            </a:xfrm>
            <a:prstGeom prst="ellipse">
              <a:avLst/>
            </a:prstGeom>
            <a:solidFill>
              <a:schemeClr val="accent1">
                <a:lumMod val="90000"/>
                <a:lumOff val="10000"/>
                <a:alpha val="80000"/>
              </a:schemeClr>
            </a:solidFill>
            <a:ln>
              <a:noFill/>
            </a:ln>
          </p:spPr>
          <p:txBody>
            <a:bodyPr anchor="ctr"/>
            <a:lstStyle/>
            <a:p>
              <a:pPr algn="ctr"/>
              <a:endParaRPr/>
            </a:p>
          </p:txBody>
        </p:sp>
        <p:sp>
          <p:nvSpPr>
            <p:cNvPr id="8" name="圆: 空心 7"/>
            <p:cNvSpPr/>
            <p:nvPr/>
          </p:nvSpPr>
          <p:spPr>
            <a:xfrm>
              <a:off x="3632806" y="2606191"/>
              <a:ext cx="1957141" cy="1957141"/>
            </a:xfrm>
            <a:prstGeom prst="donut">
              <a:avLst>
                <a:gd name="adj" fmla="val 15000"/>
              </a:avLst>
            </a:prstGeom>
            <a:solidFill>
              <a:schemeClr val="tx2">
                <a:lumMod val="40000"/>
                <a:lumOff val="60000"/>
                <a:alpha val="38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9" name="空心弧 8"/>
            <p:cNvSpPr/>
            <p:nvPr/>
          </p:nvSpPr>
          <p:spPr>
            <a:xfrm>
              <a:off x="3632806" y="2606191"/>
              <a:ext cx="1957141" cy="1957141"/>
            </a:xfrm>
            <a:prstGeom prst="blockArc">
              <a:avLst>
                <a:gd name="adj1" fmla="val 16200000"/>
                <a:gd name="adj2" fmla="val 8640000"/>
                <a:gd name="adj3" fmla="val 15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2" name="矩形 11"/>
            <p:cNvSpPr/>
            <p:nvPr/>
          </p:nvSpPr>
          <p:spPr>
            <a:xfrm rot="17280000">
              <a:off x="3807266" y="3178483"/>
              <a:ext cx="30470" cy="2999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3" name="矩形 12"/>
            <p:cNvSpPr/>
            <p:nvPr/>
          </p:nvSpPr>
          <p:spPr>
            <a:xfrm rot="19440000">
              <a:off x="4108590" y="2763748"/>
              <a:ext cx="30470" cy="2999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4" name="矩形 13"/>
            <p:cNvSpPr/>
            <p:nvPr/>
          </p:nvSpPr>
          <p:spPr>
            <a:xfrm>
              <a:off x="4596142" y="2605333"/>
              <a:ext cx="30470" cy="2999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5" name="矩形 14"/>
            <p:cNvSpPr/>
            <p:nvPr/>
          </p:nvSpPr>
          <p:spPr>
            <a:xfrm rot="2160000">
              <a:off x="5083695" y="2763748"/>
              <a:ext cx="30470" cy="2999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6" name="矩形 15"/>
            <p:cNvSpPr/>
            <p:nvPr/>
          </p:nvSpPr>
          <p:spPr>
            <a:xfrm rot="4320000">
              <a:off x="5385019" y="3178483"/>
              <a:ext cx="30470" cy="2999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7" name="矩形 16"/>
            <p:cNvSpPr/>
            <p:nvPr/>
          </p:nvSpPr>
          <p:spPr>
            <a:xfrm rot="6480000">
              <a:off x="5385019" y="3691124"/>
              <a:ext cx="30470" cy="2999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8" name="矩形 17"/>
            <p:cNvSpPr/>
            <p:nvPr/>
          </p:nvSpPr>
          <p:spPr>
            <a:xfrm rot="8640000">
              <a:off x="5083695" y="4105861"/>
              <a:ext cx="30470" cy="2999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9" name="矩形 18"/>
            <p:cNvSpPr/>
            <p:nvPr/>
          </p:nvSpPr>
          <p:spPr>
            <a:xfrm rot="10800000">
              <a:off x="4596142" y="4264276"/>
              <a:ext cx="30470" cy="2999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0" name="矩形 19"/>
            <p:cNvSpPr/>
            <p:nvPr/>
          </p:nvSpPr>
          <p:spPr>
            <a:xfrm rot="12960000">
              <a:off x="4108590" y="4105861"/>
              <a:ext cx="30470" cy="2999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1" name="矩形 20"/>
            <p:cNvSpPr/>
            <p:nvPr/>
          </p:nvSpPr>
          <p:spPr>
            <a:xfrm rot="15120000">
              <a:off x="3807266" y="3691124"/>
              <a:ext cx="30470" cy="2999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1" name="矩形 10"/>
            <p:cNvSpPr/>
            <p:nvPr/>
          </p:nvSpPr>
          <p:spPr>
            <a:xfrm>
              <a:off x="4392428" y="3420549"/>
              <a:ext cx="437896" cy="328423"/>
            </a:xfrm>
            <a:prstGeom prst="rect">
              <a:avLst/>
            </a:prstGeom>
          </p:spPr>
          <p:txBody>
            <a:bodyPr wrap="square" anchor="ctr">
              <a:prstTxWarp prst="textPlain">
                <a:avLst/>
              </a:prstTxWarp>
              <a:normAutofit fontScale="25000" lnSpcReduction="20000"/>
            </a:bodyPr>
            <a:lstStyle/>
            <a:p>
              <a:pPr lvl="0" algn="ctr"/>
              <a:r>
                <a:rPr lang="en-US" altLang="zh-CN" sz="3600">
                  <a:solidFill>
                    <a:prstClr val="white"/>
                  </a:solidFill>
                  <a:latin typeface="Impact" panose="020B0806030902050204" pitchFamily="34" charset="0"/>
                </a:rPr>
                <a:t>65%</a:t>
              </a:r>
            </a:p>
          </p:txBody>
        </p:sp>
        <p:cxnSp>
          <p:nvCxnSpPr>
            <p:cNvPr id="6" name="直接箭头连接符 5"/>
            <p:cNvCxnSpPr>
              <a:stCxn id="25" idx="6"/>
            </p:cNvCxnSpPr>
            <p:nvPr/>
          </p:nvCxnSpPr>
          <p:spPr>
            <a:xfrm>
              <a:off x="2739581" y="4079069"/>
              <a:ext cx="83606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userDrawn="1"/>
        </p:nvSpPr>
        <p:spPr>
          <a:xfrm>
            <a:off x="4458675" y="437783"/>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anim calcmode="lin" valueType="num">
                                      <p:cBhvr>
                                        <p:cTn id="15" dur="500" fill="hold"/>
                                        <p:tgtEl>
                                          <p:spTgt spid="2"/>
                                        </p:tgtEl>
                                        <p:attrNameLst>
                                          <p:attrName>ppt_x</p:attrName>
                                        </p:attrNameLst>
                                      </p:cBhvr>
                                      <p:tavLst>
                                        <p:tav tm="0">
                                          <p:val>
                                            <p:fltVal val="0.5"/>
                                          </p:val>
                                        </p:tav>
                                        <p:tav tm="100000">
                                          <p:val>
                                            <p:strVal val="#ppt_x"/>
                                          </p:val>
                                        </p:tav>
                                      </p:tavLst>
                                    </p:anim>
                                    <p:anim calcmode="lin" valueType="num">
                                      <p:cBhvr>
                                        <p:cTn id="16" dur="500" fill="hold"/>
                                        <p:tgtEl>
                                          <p:spTgt spid="2"/>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53" presetClass="entr" presetSubtype="528" fill="hold"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p:cTn id="20" dur="500" fill="hold"/>
                                        <p:tgtEl>
                                          <p:spTgt spid="35"/>
                                        </p:tgtEl>
                                        <p:attrNameLst>
                                          <p:attrName>ppt_w</p:attrName>
                                        </p:attrNameLst>
                                      </p:cBhvr>
                                      <p:tavLst>
                                        <p:tav tm="0">
                                          <p:val>
                                            <p:fltVal val="0"/>
                                          </p:val>
                                        </p:tav>
                                        <p:tav tm="100000">
                                          <p:val>
                                            <p:strVal val="#ppt_w"/>
                                          </p:val>
                                        </p:tav>
                                      </p:tavLst>
                                    </p:anim>
                                    <p:anim calcmode="lin" valueType="num">
                                      <p:cBhvr>
                                        <p:cTn id="21" dur="500" fill="hold"/>
                                        <p:tgtEl>
                                          <p:spTgt spid="35"/>
                                        </p:tgtEl>
                                        <p:attrNameLst>
                                          <p:attrName>ppt_h</p:attrName>
                                        </p:attrNameLst>
                                      </p:cBhvr>
                                      <p:tavLst>
                                        <p:tav tm="0">
                                          <p:val>
                                            <p:fltVal val="0"/>
                                          </p:val>
                                        </p:tav>
                                        <p:tav tm="100000">
                                          <p:val>
                                            <p:strVal val="#ppt_h"/>
                                          </p:val>
                                        </p:tav>
                                      </p:tavLst>
                                    </p:anim>
                                    <p:animEffect transition="in" filter="fade">
                                      <p:cBhvr>
                                        <p:cTn id="22" dur="500"/>
                                        <p:tgtEl>
                                          <p:spTgt spid="35"/>
                                        </p:tgtEl>
                                      </p:cBhvr>
                                    </p:animEffect>
                                    <p:anim calcmode="lin" valueType="num">
                                      <p:cBhvr>
                                        <p:cTn id="23" dur="500" fill="hold"/>
                                        <p:tgtEl>
                                          <p:spTgt spid="35"/>
                                        </p:tgtEl>
                                        <p:attrNameLst>
                                          <p:attrName>ppt_x</p:attrName>
                                        </p:attrNameLst>
                                      </p:cBhvr>
                                      <p:tavLst>
                                        <p:tav tm="0">
                                          <p:val>
                                            <p:fltVal val="0.5"/>
                                          </p:val>
                                        </p:tav>
                                        <p:tav tm="100000">
                                          <p:val>
                                            <p:strVal val="#ppt_x"/>
                                          </p:val>
                                        </p:tav>
                                      </p:tavLst>
                                    </p:anim>
                                    <p:anim calcmode="lin" valueType="num">
                                      <p:cBhvr>
                                        <p:cTn id="24" dur="500" fill="hold"/>
                                        <p:tgtEl>
                                          <p:spTgt spid="35"/>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53" presetClass="entr" presetSubtype="528"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ppt_w</p:attrName>
                                        </p:attrNameLst>
                                      </p:cBhvr>
                                      <p:tavLst>
                                        <p:tav tm="0">
                                          <p:val>
                                            <p:fltVal val="0"/>
                                          </p:val>
                                        </p:tav>
                                        <p:tav tm="100000">
                                          <p:val>
                                            <p:strVal val="#ppt_w"/>
                                          </p:val>
                                        </p:tav>
                                      </p:tavLst>
                                    </p:anim>
                                    <p:anim calcmode="lin" valueType="num">
                                      <p:cBhvr>
                                        <p:cTn id="29" dur="500" fill="hold"/>
                                        <p:tgtEl>
                                          <p:spTgt spid="36"/>
                                        </p:tgtEl>
                                        <p:attrNameLst>
                                          <p:attrName>ppt_h</p:attrName>
                                        </p:attrNameLst>
                                      </p:cBhvr>
                                      <p:tavLst>
                                        <p:tav tm="0">
                                          <p:val>
                                            <p:fltVal val="0"/>
                                          </p:val>
                                        </p:tav>
                                        <p:tav tm="100000">
                                          <p:val>
                                            <p:strVal val="#ppt_h"/>
                                          </p:val>
                                        </p:tav>
                                      </p:tavLst>
                                    </p:anim>
                                    <p:animEffect transition="in" filter="fade">
                                      <p:cBhvr>
                                        <p:cTn id="30" dur="500"/>
                                        <p:tgtEl>
                                          <p:spTgt spid="36"/>
                                        </p:tgtEl>
                                      </p:cBhvr>
                                    </p:animEffect>
                                    <p:anim calcmode="lin" valueType="num">
                                      <p:cBhvr>
                                        <p:cTn id="31" dur="500" fill="hold"/>
                                        <p:tgtEl>
                                          <p:spTgt spid="36"/>
                                        </p:tgtEl>
                                        <p:attrNameLst>
                                          <p:attrName>ppt_x</p:attrName>
                                        </p:attrNameLst>
                                      </p:cBhvr>
                                      <p:tavLst>
                                        <p:tav tm="0">
                                          <p:val>
                                            <p:fltVal val="0.5"/>
                                          </p:val>
                                        </p:tav>
                                        <p:tav tm="100000">
                                          <p:val>
                                            <p:strVal val="#ppt_x"/>
                                          </p:val>
                                        </p:tav>
                                      </p:tavLst>
                                    </p:anim>
                                    <p:anim calcmode="lin" valueType="num">
                                      <p:cBhvr>
                                        <p:cTn id="32" dur="500" fill="hold"/>
                                        <p:tgtEl>
                                          <p:spTgt spid="36"/>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53" presetClass="entr" presetSubtype="528"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500" fill="hold"/>
                                        <p:tgtEl>
                                          <p:spTgt spid="24"/>
                                        </p:tgtEl>
                                        <p:attrNameLst>
                                          <p:attrName>ppt_w</p:attrName>
                                        </p:attrNameLst>
                                      </p:cBhvr>
                                      <p:tavLst>
                                        <p:tav tm="0">
                                          <p:val>
                                            <p:fltVal val="0"/>
                                          </p:val>
                                        </p:tav>
                                        <p:tav tm="100000">
                                          <p:val>
                                            <p:strVal val="#ppt_w"/>
                                          </p:val>
                                        </p:tav>
                                      </p:tavLst>
                                    </p:anim>
                                    <p:anim calcmode="lin" valueType="num">
                                      <p:cBhvr>
                                        <p:cTn id="37" dur="500" fill="hold"/>
                                        <p:tgtEl>
                                          <p:spTgt spid="24"/>
                                        </p:tgtEl>
                                        <p:attrNameLst>
                                          <p:attrName>ppt_h</p:attrName>
                                        </p:attrNameLst>
                                      </p:cBhvr>
                                      <p:tavLst>
                                        <p:tav tm="0">
                                          <p:val>
                                            <p:fltVal val="0"/>
                                          </p:val>
                                        </p:tav>
                                        <p:tav tm="100000">
                                          <p:val>
                                            <p:strVal val="#ppt_h"/>
                                          </p:val>
                                        </p:tav>
                                      </p:tavLst>
                                    </p:anim>
                                    <p:animEffect transition="in" filter="fade">
                                      <p:cBhvr>
                                        <p:cTn id="38" dur="500"/>
                                        <p:tgtEl>
                                          <p:spTgt spid="24"/>
                                        </p:tgtEl>
                                      </p:cBhvr>
                                    </p:animEffect>
                                    <p:anim calcmode="lin" valueType="num">
                                      <p:cBhvr>
                                        <p:cTn id="39" dur="500" fill="hold"/>
                                        <p:tgtEl>
                                          <p:spTgt spid="24"/>
                                        </p:tgtEl>
                                        <p:attrNameLst>
                                          <p:attrName>ppt_x</p:attrName>
                                        </p:attrNameLst>
                                      </p:cBhvr>
                                      <p:tavLst>
                                        <p:tav tm="0">
                                          <p:val>
                                            <p:fltVal val="0.5"/>
                                          </p:val>
                                        </p:tav>
                                        <p:tav tm="100000">
                                          <p:val>
                                            <p:strVal val="#ppt_x"/>
                                          </p:val>
                                        </p:tav>
                                      </p:tavLst>
                                    </p:anim>
                                    <p:anim calcmode="lin" valueType="num">
                                      <p:cBhvr>
                                        <p:cTn id="40" dur="500" fill="hold"/>
                                        <p:tgtEl>
                                          <p:spTgt spid="2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rot="19851248">
            <a:off x="3389609" y="1952835"/>
            <a:ext cx="5018992" cy="2458888"/>
            <a:chOff x="184956" y="633381"/>
            <a:chExt cx="10037976" cy="4917773"/>
          </a:xfrm>
        </p:grpSpPr>
        <p:sp>
          <p:nvSpPr>
            <p:cNvPr id="13" name="任意多边形: 形状 12"/>
            <p:cNvSpPr/>
            <p:nvPr/>
          </p:nvSpPr>
          <p:spPr>
            <a:xfrm rot="850562">
              <a:off x="3821526" y="1325181"/>
              <a:ext cx="589705" cy="1593182"/>
            </a:xfrm>
            <a:custGeom>
              <a:avLst/>
              <a:gdLst/>
              <a:ahLst/>
              <a:cxnLst>
                <a:cxn ang="0">
                  <a:pos x="wd2" y="hd2"/>
                </a:cxn>
                <a:cxn ang="5400000">
                  <a:pos x="wd2" y="hd2"/>
                </a:cxn>
                <a:cxn ang="10800000">
                  <a:pos x="wd2" y="hd2"/>
                </a:cxn>
                <a:cxn ang="16200000">
                  <a:pos x="wd2" y="hd2"/>
                </a:cxn>
              </a:cxnLst>
              <a:rect l="0" t="0" r="r" b="b"/>
              <a:pathLst>
                <a:path w="21600" h="21593" extrusionOk="0">
                  <a:moveTo>
                    <a:pt x="20594" y="0"/>
                  </a:moveTo>
                  <a:cubicBezTo>
                    <a:pt x="20746" y="569"/>
                    <a:pt x="20620" y="5268"/>
                    <a:pt x="20457" y="9823"/>
                  </a:cubicBezTo>
                  <a:cubicBezTo>
                    <a:pt x="20293" y="14379"/>
                    <a:pt x="20091" y="18793"/>
                    <a:pt x="20091" y="18793"/>
                  </a:cubicBezTo>
                  <a:lnTo>
                    <a:pt x="21600" y="19744"/>
                  </a:lnTo>
                  <a:cubicBezTo>
                    <a:pt x="21600" y="19744"/>
                    <a:pt x="21538" y="15261"/>
                    <a:pt x="21430" y="10602"/>
                  </a:cubicBezTo>
                  <a:cubicBezTo>
                    <a:pt x="21322" y="5942"/>
                    <a:pt x="21169" y="1106"/>
                    <a:pt x="20985" y="400"/>
                  </a:cubicBezTo>
                  <a:cubicBezTo>
                    <a:pt x="20960" y="314"/>
                    <a:pt x="20912" y="236"/>
                    <a:pt x="20845" y="169"/>
                  </a:cubicBezTo>
                  <a:cubicBezTo>
                    <a:pt x="20778" y="101"/>
                    <a:pt x="20693" y="44"/>
                    <a:pt x="20594" y="0"/>
                  </a:cubicBezTo>
                  <a:close/>
                  <a:moveTo>
                    <a:pt x="18434" y="7"/>
                  </a:moveTo>
                  <a:cubicBezTo>
                    <a:pt x="16374" y="105"/>
                    <a:pt x="12490" y="1677"/>
                    <a:pt x="11338" y="3584"/>
                  </a:cubicBezTo>
                  <a:cubicBezTo>
                    <a:pt x="9947" y="5886"/>
                    <a:pt x="182" y="21390"/>
                    <a:pt x="0" y="21593"/>
                  </a:cubicBezTo>
                  <a:lnTo>
                    <a:pt x="1602" y="21235"/>
                  </a:lnTo>
                  <a:cubicBezTo>
                    <a:pt x="2983" y="18857"/>
                    <a:pt x="11365" y="5637"/>
                    <a:pt x="12772" y="3501"/>
                  </a:cubicBezTo>
                  <a:cubicBezTo>
                    <a:pt x="13906" y="1780"/>
                    <a:pt x="17061" y="375"/>
                    <a:pt x="19179" y="55"/>
                  </a:cubicBezTo>
                  <a:cubicBezTo>
                    <a:pt x="18976" y="6"/>
                    <a:pt x="18726" y="-7"/>
                    <a:pt x="18434" y="7"/>
                  </a:cubicBezTo>
                  <a:close/>
                </a:path>
              </a:pathLst>
            </a:custGeom>
            <a:solidFill>
              <a:srgbClr val="7D9892"/>
            </a:solidFill>
            <a:ln w="12700" cap="flat">
              <a:noFill/>
              <a:miter lim="400000"/>
            </a:ln>
            <a:effectLst/>
          </p:spPr>
          <p:txBody>
            <a:bodyPr anchor="ctr"/>
            <a:lstStyle/>
            <a:p>
              <a:pPr algn="ctr"/>
              <a:endParaRPr/>
            </a:p>
          </p:txBody>
        </p:sp>
        <p:sp>
          <p:nvSpPr>
            <p:cNvPr id="14" name="任意多边形: 形状 13"/>
            <p:cNvSpPr/>
            <p:nvPr/>
          </p:nvSpPr>
          <p:spPr>
            <a:xfrm rot="850562">
              <a:off x="4455410" y="3779712"/>
              <a:ext cx="389151" cy="174938"/>
            </a:xfrm>
            <a:custGeom>
              <a:avLst/>
              <a:gdLst/>
              <a:ahLst/>
              <a:cxnLst>
                <a:cxn ang="0">
                  <a:pos x="wd2" y="hd2"/>
                </a:cxn>
                <a:cxn ang="5400000">
                  <a:pos x="wd2" y="hd2"/>
                </a:cxn>
                <a:cxn ang="10800000">
                  <a:pos x="wd2" y="hd2"/>
                </a:cxn>
                <a:cxn ang="16200000">
                  <a:pos x="wd2" y="hd2"/>
                </a:cxn>
              </a:cxnLst>
              <a:rect l="0" t="0" r="r" b="b"/>
              <a:pathLst>
                <a:path w="19806" h="18277" extrusionOk="0">
                  <a:moveTo>
                    <a:pt x="19806" y="4019"/>
                  </a:moveTo>
                  <a:cubicBezTo>
                    <a:pt x="19806" y="4019"/>
                    <a:pt x="5085" y="11022"/>
                    <a:pt x="13260" y="15502"/>
                  </a:cubicBezTo>
                  <a:cubicBezTo>
                    <a:pt x="21469" y="20162"/>
                    <a:pt x="13306" y="18026"/>
                    <a:pt x="9439" y="15796"/>
                  </a:cubicBezTo>
                  <a:cubicBezTo>
                    <a:pt x="5562" y="13456"/>
                    <a:pt x="-131" y="10545"/>
                    <a:pt x="2" y="8589"/>
                  </a:cubicBezTo>
                  <a:cubicBezTo>
                    <a:pt x="112" y="6701"/>
                    <a:pt x="11212" y="-1438"/>
                    <a:pt x="14933" y="222"/>
                  </a:cubicBezTo>
                  <a:cubicBezTo>
                    <a:pt x="18688" y="1836"/>
                    <a:pt x="19806" y="4019"/>
                    <a:pt x="19806" y="4019"/>
                  </a:cubicBezTo>
                  <a:close/>
                </a:path>
              </a:pathLst>
            </a:custGeom>
            <a:solidFill>
              <a:srgbClr val="E0E0E0"/>
            </a:solidFill>
            <a:ln w="12700" cap="flat">
              <a:noFill/>
              <a:miter lim="400000"/>
            </a:ln>
            <a:effectLst/>
          </p:spPr>
          <p:txBody>
            <a:bodyPr anchor="ctr"/>
            <a:lstStyle/>
            <a:p>
              <a:pPr algn="ctr"/>
              <a:endParaRPr/>
            </a:p>
          </p:txBody>
        </p:sp>
        <p:sp>
          <p:nvSpPr>
            <p:cNvPr id="15" name="任意多边形: 形状 14"/>
            <p:cNvSpPr/>
            <p:nvPr/>
          </p:nvSpPr>
          <p:spPr>
            <a:xfrm rot="850562">
              <a:off x="4010121" y="3628497"/>
              <a:ext cx="1685647" cy="560190"/>
            </a:xfrm>
            <a:custGeom>
              <a:avLst/>
              <a:gdLst/>
              <a:ahLst/>
              <a:cxnLst>
                <a:cxn ang="0">
                  <a:pos x="wd2" y="hd2"/>
                </a:cxn>
                <a:cxn ang="5400000">
                  <a:pos x="wd2" y="hd2"/>
                </a:cxn>
                <a:cxn ang="10800000">
                  <a:pos x="wd2" y="hd2"/>
                </a:cxn>
                <a:cxn ang="16200000">
                  <a:pos x="wd2" y="hd2"/>
                </a:cxn>
              </a:cxnLst>
              <a:rect l="0" t="0" r="r" b="b"/>
              <a:pathLst>
                <a:path w="21595" h="20611" extrusionOk="0">
                  <a:moveTo>
                    <a:pt x="4246" y="0"/>
                  </a:moveTo>
                  <a:cubicBezTo>
                    <a:pt x="4246" y="0"/>
                    <a:pt x="3603" y="1347"/>
                    <a:pt x="3480" y="1605"/>
                  </a:cubicBezTo>
                  <a:cubicBezTo>
                    <a:pt x="2830" y="2606"/>
                    <a:pt x="0" y="6968"/>
                    <a:pt x="0" y="6968"/>
                  </a:cubicBezTo>
                  <a:cubicBezTo>
                    <a:pt x="48" y="6989"/>
                    <a:pt x="91" y="7008"/>
                    <a:pt x="138" y="7029"/>
                  </a:cubicBezTo>
                  <a:cubicBezTo>
                    <a:pt x="102" y="7084"/>
                    <a:pt x="0" y="7243"/>
                    <a:pt x="0" y="7243"/>
                  </a:cubicBezTo>
                  <a:cubicBezTo>
                    <a:pt x="3939" y="8986"/>
                    <a:pt x="7018" y="11224"/>
                    <a:pt x="12179" y="14930"/>
                  </a:cubicBezTo>
                  <a:cubicBezTo>
                    <a:pt x="17288" y="18560"/>
                    <a:pt x="21291" y="21600"/>
                    <a:pt x="21464" y="20309"/>
                  </a:cubicBezTo>
                  <a:cubicBezTo>
                    <a:pt x="21432" y="20328"/>
                    <a:pt x="21321" y="20256"/>
                    <a:pt x="21278" y="20263"/>
                  </a:cubicBezTo>
                  <a:cubicBezTo>
                    <a:pt x="21374" y="20218"/>
                    <a:pt x="21433" y="20135"/>
                    <a:pt x="21453" y="20003"/>
                  </a:cubicBezTo>
                  <a:cubicBezTo>
                    <a:pt x="21493" y="20083"/>
                    <a:pt x="21568" y="20189"/>
                    <a:pt x="21592" y="20263"/>
                  </a:cubicBezTo>
                  <a:cubicBezTo>
                    <a:pt x="21596" y="20199"/>
                    <a:pt x="21589" y="20138"/>
                    <a:pt x="21586" y="20080"/>
                  </a:cubicBezTo>
                  <a:cubicBezTo>
                    <a:pt x="21587" y="20083"/>
                    <a:pt x="21591" y="20091"/>
                    <a:pt x="21592" y="20095"/>
                  </a:cubicBezTo>
                  <a:cubicBezTo>
                    <a:pt x="21600" y="19956"/>
                    <a:pt x="21592" y="19808"/>
                    <a:pt x="21576" y="19697"/>
                  </a:cubicBezTo>
                  <a:cubicBezTo>
                    <a:pt x="21566" y="19676"/>
                    <a:pt x="21523" y="19628"/>
                    <a:pt x="21512" y="19606"/>
                  </a:cubicBezTo>
                  <a:cubicBezTo>
                    <a:pt x="21479" y="19488"/>
                    <a:pt x="21425" y="19365"/>
                    <a:pt x="21368" y="19239"/>
                  </a:cubicBezTo>
                  <a:cubicBezTo>
                    <a:pt x="21190" y="18707"/>
                    <a:pt x="20463" y="17893"/>
                    <a:pt x="19666" y="17054"/>
                  </a:cubicBezTo>
                  <a:cubicBezTo>
                    <a:pt x="19046" y="16357"/>
                    <a:pt x="18524" y="15750"/>
                    <a:pt x="17479" y="14685"/>
                  </a:cubicBezTo>
                  <a:cubicBezTo>
                    <a:pt x="14156" y="11292"/>
                    <a:pt x="5766" y="2533"/>
                    <a:pt x="4246" y="489"/>
                  </a:cubicBezTo>
                  <a:lnTo>
                    <a:pt x="3985" y="1085"/>
                  </a:lnTo>
                  <a:cubicBezTo>
                    <a:pt x="3967" y="1061"/>
                    <a:pt x="3901" y="1001"/>
                    <a:pt x="3884" y="978"/>
                  </a:cubicBezTo>
                  <a:cubicBezTo>
                    <a:pt x="3884" y="978"/>
                    <a:pt x="3765" y="1164"/>
                    <a:pt x="3756" y="1177"/>
                  </a:cubicBezTo>
                  <a:lnTo>
                    <a:pt x="4246" y="0"/>
                  </a:lnTo>
                  <a:close/>
                </a:path>
              </a:pathLst>
            </a:custGeom>
            <a:solidFill>
              <a:srgbClr val="53585F"/>
            </a:solidFill>
            <a:ln w="12700" cap="flat">
              <a:noFill/>
              <a:miter lim="400000"/>
            </a:ln>
            <a:effectLst/>
          </p:spPr>
          <p:txBody>
            <a:bodyPr anchor="ctr"/>
            <a:lstStyle/>
            <a:p>
              <a:pPr algn="ctr"/>
              <a:endParaRPr/>
            </a:p>
          </p:txBody>
        </p:sp>
        <p:sp>
          <p:nvSpPr>
            <p:cNvPr id="16" name="任意多边形: 形状 15"/>
            <p:cNvSpPr/>
            <p:nvPr/>
          </p:nvSpPr>
          <p:spPr>
            <a:xfrm rot="850562">
              <a:off x="5141114" y="3791790"/>
              <a:ext cx="5081818" cy="1759364"/>
            </a:xfrm>
            <a:custGeom>
              <a:avLst/>
              <a:gdLst/>
              <a:ahLst/>
              <a:cxnLst>
                <a:cxn ang="0">
                  <a:pos x="wd2" y="hd2"/>
                </a:cxn>
                <a:cxn ang="5400000">
                  <a:pos x="wd2" y="hd2"/>
                </a:cxn>
                <a:cxn ang="10800000">
                  <a:pos x="wd2" y="hd2"/>
                </a:cxn>
                <a:cxn ang="16200000">
                  <a:pos x="wd2" y="hd2"/>
                </a:cxn>
              </a:cxnLst>
              <a:rect l="0" t="0" r="r" b="b"/>
              <a:pathLst>
                <a:path w="21600" h="21600" extrusionOk="0">
                  <a:moveTo>
                    <a:pt x="4234" y="0"/>
                  </a:moveTo>
                  <a:lnTo>
                    <a:pt x="3988" y="472"/>
                  </a:lnTo>
                  <a:cubicBezTo>
                    <a:pt x="3979" y="488"/>
                    <a:pt x="3950" y="537"/>
                    <a:pt x="3921" y="587"/>
                  </a:cubicBezTo>
                  <a:cubicBezTo>
                    <a:pt x="3892" y="638"/>
                    <a:pt x="3862" y="690"/>
                    <a:pt x="3849" y="712"/>
                  </a:cubicBezTo>
                  <a:cubicBezTo>
                    <a:pt x="3845" y="708"/>
                    <a:pt x="3839" y="701"/>
                    <a:pt x="3833" y="695"/>
                  </a:cubicBezTo>
                  <a:cubicBezTo>
                    <a:pt x="3826" y="688"/>
                    <a:pt x="3820" y="681"/>
                    <a:pt x="3817" y="677"/>
                  </a:cubicBezTo>
                  <a:cubicBezTo>
                    <a:pt x="3817" y="677"/>
                    <a:pt x="3805" y="708"/>
                    <a:pt x="3788" y="753"/>
                  </a:cubicBezTo>
                  <a:cubicBezTo>
                    <a:pt x="3771" y="798"/>
                    <a:pt x="3748" y="858"/>
                    <a:pt x="3727" y="917"/>
                  </a:cubicBezTo>
                  <a:cubicBezTo>
                    <a:pt x="3247" y="1866"/>
                    <a:pt x="2283" y="3713"/>
                    <a:pt x="1405" y="5269"/>
                  </a:cubicBezTo>
                  <a:cubicBezTo>
                    <a:pt x="667" y="6576"/>
                    <a:pt x="13" y="7653"/>
                    <a:pt x="0" y="7675"/>
                  </a:cubicBezTo>
                  <a:cubicBezTo>
                    <a:pt x="12" y="7681"/>
                    <a:pt x="27" y="7689"/>
                    <a:pt x="41" y="7696"/>
                  </a:cubicBezTo>
                  <a:cubicBezTo>
                    <a:pt x="56" y="7704"/>
                    <a:pt x="70" y="7711"/>
                    <a:pt x="83" y="7717"/>
                  </a:cubicBezTo>
                  <a:cubicBezTo>
                    <a:pt x="81" y="7720"/>
                    <a:pt x="61" y="7752"/>
                    <a:pt x="40" y="7783"/>
                  </a:cubicBezTo>
                  <a:cubicBezTo>
                    <a:pt x="20" y="7814"/>
                    <a:pt x="0" y="7844"/>
                    <a:pt x="0" y="7844"/>
                  </a:cubicBezTo>
                  <a:cubicBezTo>
                    <a:pt x="3947" y="10127"/>
                    <a:pt x="7997" y="12622"/>
                    <a:pt x="12185" y="15326"/>
                  </a:cubicBezTo>
                  <a:cubicBezTo>
                    <a:pt x="15328" y="17356"/>
                    <a:pt x="18467" y="19440"/>
                    <a:pt x="21600" y="21600"/>
                  </a:cubicBezTo>
                  <a:lnTo>
                    <a:pt x="21540" y="18473"/>
                  </a:lnTo>
                  <a:lnTo>
                    <a:pt x="4261" y="0"/>
                  </a:lnTo>
                  <a:lnTo>
                    <a:pt x="4249" y="21"/>
                  </a:lnTo>
                  <a:cubicBezTo>
                    <a:pt x="4247" y="19"/>
                    <a:pt x="4244" y="14"/>
                    <a:pt x="4242" y="11"/>
                  </a:cubicBezTo>
                  <a:cubicBezTo>
                    <a:pt x="4239" y="7"/>
                    <a:pt x="4236" y="2"/>
                    <a:pt x="4234" y="0"/>
                  </a:cubicBezTo>
                  <a:close/>
                </a:path>
              </a:pathLst>
            </a:custGeom>
            <a:solidFill>
              <a:srgbClr val="53585F"/>
            </a:solidFill>
            <a:ln w="12700" cap="flat">
              <a:noFill/>
              <a:miter lim="400000"/>
            </a:ln>
            <a:effectLst/>
          </p:spPr>
          <p:txBody>
            <a:bodyPr anchor="ctr"/>
            <a:lstStyle/>
            <a:p>
              <a:pPr algn="ctr"/>
              <a:endParaRPr/>
            </a:p>
          </p:txBody>
        </p:sp>
        <p:sp>
          <p:nvSpPr>
            <p:cNvPr id="17" name="任意多边形: 形状 16"/>
            <p:cNvSpPr/>
            <p:nvPr/>
          </p:nvSpPr>
          <p:spPr>
            <a:xfrm rot="850562">
              <a:off x="3241000" y="1363283"/>
              <a:ext cx="3791807" cy="2644699"/>
            </a:xfrm>
            <a:custGeom>
              <a:avLst/>
              <a:gdLst/>
              <a:ahLst/>
              <a:cxnLst>
                <a:cxn ang="0">
                  <a:pos x="wd2" y="hd2"/>
                </a:cxn>
                <a:cxn ang="5400000">
                  <a:pos x="wd2" y="hd2"/>
                </a:cxn>
                <a:cxn ang="10800000">
                  <a:pos x="wd2" y="hd2"/>
                </a:cxn>
                <a:cxn ang="16200000">
                  <a:pos x="wd2" y="hd2"/>
                </a:cxn>
              </a:cxnLst>
              <a:rect l="0" t="0" r="r" b="b"/>
              <a:pathLst>
                <a:path w="20746" h="21591" extrusionOk="0">
                  <a:moveTo>
                    <a:pt x="177" y="19199"/>
                  </a:moveTo>
                  <a:cubicBezTo>
                    <a:pt x="572" y="20772"/>
                    <a:pt x="1989" y="21600"/>
                    <a:pt x="3318" y="21591"/>
                  </a:cubicBezTo>
                  <a:cubicBezTo>
                    <a:pt x="872" y="20783"/>
                    <a:pt x="-854" y="19226"/>
                    <a:pt x="443" y="17305"/>
                  </a:cubicBezTo>
                  <a:cubicBezTo>
                    <a:pt x="1614" y="15571"/>
                    <a:pt x="13360" y="5037"/>
                    <a:pt x="19076" y="1125"/>
                  </a:cubicBezTo>
                  <a:cubicBezTo>
                    <a:pt x="19727" y="679"/>
                    <a:pt x="20274" y="296"/>
                    <a:pt x="20746" y="0"/>
                  </a:cubicBezTo>
                  <a:cubicBezTo>
                    <a:pt x="18741" y="1463"/>
                    <a:pt x="16138" y="3555"/>
                    <a:pt x="14907" y="4543"/>
                  </a:cubicBezTo>
                  <a:cubicBezTo>
                    <a:pt x="13868" y="5376"/>
                    <a:pt x="10471" y="8250"/>
                    <a:pt x="9082" y="9352"/>
                  </a:cubicBezTo>
                  <a:cubicBezTo>
                    <a:pt x="6488" y="11409"/>
                    <a:pt x="-614" y="16054"/>
                    <a:pt x="177" y="19199"/>
                  </a:cubicBezTo>
                  <a:close/>
                </a:path>
              </a:pathLst>
            </a:custGeom>
            <a:solidFill>
              <a:srgbClr val="E8E9ED"/>
            </a:solidFill>
            <a:ln w="3175" cap="flat">
              <a:solidFill>
                <a:srgbClr val="CFCFCF"/>
              </a:solidFill>
              <a:prstDash val="solid"/>
              <a:miter lim="400000"/>
            </a:ln>
            <a:effectLst/>
          </p:spPr>
          <p:txBody>
            <a:bodyPr anchor="ctr"/>
            <a:lstStyle/>
            <a:p>
              <a:pPr algn="ctr"/>
              <a:endParaRPr/>
            </a:p>
          </p:txBody>
        </p:sp>
        <p:sp>
          <p:nvSpPr>
            <p:cNvPr id="18" name="任意多边形: 形状 17"/>
            <p:cNvSpPr/>
            <p:nvPr/>
          </p:nvSpPr>
          <p:spPr>
            <a:xfrm rot="850562">
              <a:off x="3184474" y="2879162"/>
              <a:ext cx="581461" cy="355094"/>
            </a:xfrm>
            <a:custGeom>
              <a:avLst/>
              <a:gdLst/>
              <a:ahLst/>
              <a:cxnLst>
                <a:cxn ang="0">
                  <a:pos x="wd2" y="hd2"/>
                </a:cxn>
                <a:cxn ang="5400000">
                  <a:pos x="wd2" y="hd2"/>
                </a:cxn>
                <a:cxn ang="10800000">
                  <a:pos x="wd2" y="hd2"/>
                </a:cxn>
                <a:cxn ang="16200000">
                  <a:pos x="wd2" y="hd2"/>
                </a:cxn>
              </a:cxnLst>
              <a:rect l="0" t="0" r="r" b="b"/>
              <a:pathLst>
                <a:path w="18890" h="17657" extrusionOk="0">
                  <a:moveTo>
                    <a:pt x="18890" y="3337"/>
                  </a:moveTo>
                  <a:cubicBezTo>
                    <a:pt x="18890" y="3337"/>
                    <a:pt x="16436" y="7763"/>
                    <a:pt x="7316" y="16583"/>
                  </a:cubicBezTo>
                  <a:cubicBezTo>
                    <a:pt x="3964" y="19797"/>
                    <a:pt x="3463" y="15101"/>
                    <a:pt x="372" y="11627"/>
                  </a:cubicBezTo>
                  <a:cubicBezTo>
                    <a:pt x="-2710" y="8132"/>
                    <a:pt x="14287" y="-1803"/>
                    <a:pt x="16706" y="286"/>
                  </a:cubicBezTo>
                  <a:cubicBezTo>
                    <a:pt x="18707" y="1952"/>
                    <a:pt x="18890" y="3337"/>
                    <a:pt x="18890" y="3337"/>
                  </a:cubicBezTo>
                  <a:close/>
                </a:path>
              </a:pathLst>
            </a:custGeom>
            <a:solidFill>
              <a:srgbClr val="BABBBC"/>
            </a:solidFill>
            <a:ln w="12700" cap="flat">
              <a:noFill/>
              <a:miter lim="400000"/>
            </a:ln>
            <a:effectLst/>
          </p:spPr>
          <p:txBody>
            <a:bodyPr anchor="ctr"/>
            <a:lstStyle/>
            <a:p>
              <a:pPr algn="ctr"/>
              <a:endParaRPr/>
            </a:p>
          </p:txBody>
        </p:sp>
        <p:sp>
          <p:nvSpPr>
            <p:cNvPr id="19" name="任意多边形: 形状 18"/>
            <p:cNvSpPr/>
            <p:nvPr/>
          </p:nvSpPr>
          <p:spPr>
            <a:xfrm rot="850562">
              <a:off x="2429324" y="2524398"/>
              <a:ext cx="1401641" cy="581924"/>
            </a:xfrm>
            <a:custGeom>
              <a:avLst/>
              <a:gdLst/>
              <a:ahLst/>
              <a:cxnLst>
                <a:cxn ang="0">
                  <a:pos x="wd2" y="hd2"/>
                </a:cxn>
                <a:cxn ang="5400000">
                  <a:pos x="wd2" y="hd2"/>
                </a:cxn>
                <a:cxn ang="10800000">
                  <a:pos x="wd2" y="hd2"/>
                </a:cxn>
                <a:cxn ang="16200000">
                  <a:pos x="wd2" y="hd2"/>
                </a:cxn>
              </a:cxnLst>
              <a:rect l="0" t="0" r="r" b="b"/>
              <a:pathLst>
                <a:path w="21474" h="20879" extrusionOk="0">
                  <a:moveTo>
                    <a:pt x="499" y="14"/>
                  </a:moveTo>
                  <a:cubicBezTo>
                    <a:pt x="500" y="16"/>
                    <a:pt x="503" y="18"/>
                    <a:pt x="507" y="20"/>
                  </a:cubicBezTo>
                  <a:cubicBezTo>
                    <a:pt x="510" y="22"/>
                    <a:pt x="513" y="24"/>
                    <a:pt x="514" y="26"/>
                  </a:cubicBezTo>
                  <a:cubicBezTo>
                    <a:pt x="513" y="27"/>
                    <a:pt x="510" y="26"/>
                    <a:pt x="507" y="26"/>
                  </a:cubicBezTo>
                  <a:cubicBezTo>
                    <a:pt x="504" y="26"/>
                    <a:pt x="501" y="25"/>
                    <a:pt x="499" y="26"/>
                  </a:cubicBezTo>
                  <a:cubicBezTo>
                    <a:pt x="508" y="37"/>
                    <a:pt x="525" y="53"/>
                    <a:pt x="543" y="68"/>
                  </a:cubicBezTo>
                  <a:cubicBezTo>
                    <a:pt x="560" y="84"/>
                    <a:pt x="578" y="100"/>
                    <a:pt x="588" y="112"/>
                  </a:cubicBezTo>
                  <a:cubicBezTo>
                    <a:pt x="286" y="77"/>
                    <a:pt x="90" y="219"/>
                    <a:pt x="3" y="735"/>
                  </a:cubicBezTo>
                  <a:cubicBezTo>
                    <a:pt x="-3" y="766"/>
                    <a:pt x="39" y="837"/>
                    <a:pt x="50" y="882"/>
                  </a:cubicBezTo>
                  <a:cubicBezTo>
                    <a:pt x="43" y="910"/>
                    <a:pt x="34" y="927"/>
                    <a:pt x="26" y="946"/>
                  </a:cubicBezTo>
                  <a:cubicBezTo>
                    <a:pt x="17" y="964"/>
                    <a:pt x="8" y="984"/>
                    <a:pt x="3" y="1016"/>
                  </a:cubicBezTo>
                  <a:cubicBezTo>
                    <a:pt x="-118" y="1707"/>
                    <a:pt x="3756" y="5786"/>
                    <a:pt x="7260" y="9441"/>
                  </a:cubicBezTo>
                  <a:cubicBezTo>
                    <a:pt x="10758" y="13101"/>
                    <a:pt x="13665" y="15690"/>
                    <a:pt x="15588" y="18563"/>
                  </a:cubicBezTo>
                  <a:cubicBezTo>
                    <a:pt x="17110" y="20847"/>
                    <a:pt x="17119" y="21600"/>
                    <a:pt x="18423" y="20104"/>
                  </a:cubicBezTo>
                  <a:cubicBezTo>
                    <a:pt x="19725" y="18579"/>
                    <a:pt x="21006" y="16466"/>
                    <a:pt x="21222" y="15971"/>
                  </a:cubicBezTo>
                  <a:cubicBezTo>
                    <a:pt x="21285" y="15829"/>
                    <a:pt x="21303" y="15713"/>
                    <a:pt x="21305" y="15592"/>
                  </a:cubicBezTo>
                  <a:cubicBezTo>
                    <a:pt x="21312" y="15593"/>
                    <a:pt x="21330" y="15602"/>
                    <a:pt x="21348" y="15611"/>
                  </a:cubicBezTo>
                  <a:cubicBezTo>
                    <a:pt x="21366" y="15619"/>
                    <a:pt x="21383" y="15628"/>
                    <a:pt x="21389" y="15628"/>
                  </a:cubicBezTo>
                  <a:cubicBezTo>
                    <a:pt x="21413" y="15569"/>
                    <a:pt x="21432" y="15514"/>
                    <a:pt x="21446" y="15462"/>
                  </a:cubicBezTo>
                  <a:cubicBezTo>
                    <a:pt x="21460" y="15409"/>
                    <a:pt x="21469" y="15359"/>
                    <a:pt x="21472" y="15310"/>
                  </a:cubicBezTo>
                  <a:lnTo>
                    <a:pt x="21472" y="15298"/>
                  </a:lnTo>
                  <a:cubicBezTo>
                    <a:pt x="21482" y="15147"/>
                    <a:pt x="21446" y="14998"/>
                    <a:pt x="21368" y="14781"/>
                  </a:cubicBezTo>
                  <a:cubicBezTo>
                    <a:pt x="21291" y="14564"/>
                    <a:pt x="21172" y="14279"/>
                    <a:pt x="21018" y="13855"/>
                  </a:cubicBezTo>
                  <a:cubicBezTo>
                    <a:pt x="21018" y="13855"/>
                    <a:pt x="21008" y="13847"/>
                    <a:pt x="20987" y="13832"/>
                  </a:cubicBezTo>
                  <a:cubicBezTo>
                    <a:pt x="20967" y="13817"/>
                    <a:pt x="20935" y="13795"/>
                    <a:pt x="20893" y="13770"/>
                  </a:cubicBezTo>
                  <a:lnTo>
                    <a:pt x="20895" y="13776"/>
                  </a:lnTo>
                  <a:lnTo>
                    <a:pt x="20898" y="13782"/>
                  </a:lnTo>
                  <a:cubicBezTo>
                    <a:pt x="20707" y="13672"/>
                    <a:pt x="13226" y="9361"/>
                    <a:pt x="6221" y="4037"/>
                  </a:cubicBezTo>
                  <a:cubicBezTo>
                    <a:pt x="2914" y="1520"/>
                    <a:pt x="1513" y="292"/>
                    <a:pt x="828" y="99"/>
                  </a:cubicBezTo>
                  <a:cubicBezTo>
                    <a:pt x="817" y="89"/>
                    <a:pt x="799" y="73"/>
                    <a:pt x="780" y="56"/>
                  </a:cubicBezTo>
                  <a:cubicBezTo>
                    <a:pt x="762" y="40"/>
                    <a:pt x="744" y="24"/>
                    <a:pt x="734" y="14"/>
                  </a:cubicBezTo>
                  <a:cubicBezTo>
                    <a:pt x="688" y="5"/>
                    <a:pt x="647" y="0"/>
                    <a:pt x="608" y="0"/>
                  </a:cubicBezTo>
                  <a:cubicBezTo>
                    <a:pt x="569" y="0"/>
                    <a:pt x="533" y="5"/>
                    <a:pt x="499" y="14"/>
                  </a:cubicBezTo>
                  <a:close/>
                </a:path>
              </a:pathLst>
            </a:custGeom>
            <a:solidFill>
              <a:srgbClr val="53585F"/>
            </a:solidFill>
            <a:ln w="12700" cap="flat">
              <a:noFill/>
              <a:miter lim="400000"/>
            </a:ln>
            <a:effectLst/>
          </p:spPr>
          <p:txBody>
            <a:bodyPr anchor="ctr"/>
            <a:lstStyle/>
            <a:p>
              <a:pPr algn="ctr"/>
              <a:endParaRPr/>
            </a:p>
          </p:txBody>
        </p:sp>
        <p:sp>
          <p:nvSpPr>
            <p:cNvPr id="20" name="任意多边形: 形状 19"/>
            <p:cNvSpPr/>
            <p:nvPr/>
          </p:nvSpPr>
          <p:spPr>
            <a:xfrm rot="850562">
              <a:off x="7131232" y="1944619"/>
              <a:ext cx="2053477" cy="727434"/>
            </a:xfrm>
            <a:custGeom>
              <a:avLst/>
              <a:gdLst/>
              <a:ahLst/>
              <a:cxnLst>
                <a:cxn ang="0">
                  <a:pos x="wd2" y="hd2"/>
                </a:cxn>
                <a:cxn ang="5400000">
                  <a:pos x="wd2" y="hd2"/>
                </a:cxn>
                <a:cxn ang="10800000">
                  <a:pos x="wd2" y="hd2"/>
                </a:cxn>
                <a:cxn ang="16200000">
                  <a:pos x="wd2" y="hd2"/>
                </a:cxn>
              </a:cxnLst>
              <a:rect l="0" t="0" r="r" b="b"/>
              <a:pathLst>
                <a:path w="21357" h="19791" extrusionOk="0">
                  <a:moveTo>
                    <a:pt x="0" y="4899"/>
                  </a:moveTo>
                  <a:cubicBezTo>
                    <a:pt x="620" y="4239"/>
                    <a:pt x="2241" y="2500"/>
                    <a:pt x="4214" y="1282"/>
                  </a:cubicBezTo>
                  <a:cubicBezTo>
                    <a:pt x="6187" y="65"/>
                    <a:pt x="8512" y="-631"/>
                    <a:pt x="10542" y="796"/>
                  </a:cubicBezTo>
                  <a:cubicBezTo>
                    <a:pt x="11774" y="1484"/>
                    <a:pt x="12830" y="2675"/>
                    <a:pt x="13885" y="3625"/>
                  </a:cubicBezTo>
                  <a:cubicBezTo>
                    <a:pt x="15247" y="4851"/>
                    <a:pt x="16644" y="6000"/>
                    <a:pt x="18086" y="5851"/>
                  </a:cubicBezTo>
                  <a:cubicBezTo>
                    <a:pt x="19215" y="5734"/>
                    <a:pt x="20490" y="5170"/>
                    <a:pt x="21112" y="7574"/>
                  </a:cubicBezTo>
                  <a:cubicBezTo>
                    <a:pt x="21600" y="9456"/>
                    <a:pt x="21309" y="11927"/>
                    <a:pt x="20682" y="13675"/>
                  </a:cubicBezTo>
                  <a:cubicBezTo>
                    <a:pt x="20310" y="14710"/>
                    <a:pt x="19867" y="15515"/>
                    <a:pt x="19369" y="16079"/>
                  </a:cubicBezTo>
                  <a:cubicBezTo>
                    <a:pt x="18871" y="16643"/>
                    <a:pt x="18317" y="16966"/>
                    <a:pt x="17726" y="17037"/>
                  </a:cubicBezTo>
                  <a:cubicBezTo>
                    <a:pt x="16899" y="17137"/>
                    <a:pt x="16133" y="16552"/>
                    <a:pt x="15750" y="16159"/>
                  </a:cubicBezTo>
                  <a:cubicBezTo>
                    <a:pt x="16393" y="19869"/>
                    <a:pt x="18210" y="20969"/>
                    <a:pt x="19410" y="18372"/>
                  </a:cubicBezTo>
                  <a:cubicBezTo>
                    <a:pt x="20049" y="16989"/>
                    <a:pt x="20300" y="14905"/>
                    <a:pt x="20626" y="13194"/>
                  </a:cubicBezTo>
                  <a:cubicBezTo>
                    <a:pt x="20911" y="11701"/>
                    <a:pt x="21247" y="10178"/>
                    <a:pt x="21044" y="8526"/>
                  </a:cubicBezTo>
                  <a:cubicBezTo>
                    <a:pt x="20640" y="5250"/>
                    <a:pt x="19001" y="6132"/>
                    <a:pt x="17632" y="6233"/>
                  </a:cubicBezTo>
                  <a:cubicBezTo>
                    <a:pt x="16818" y="6293"/>
                    <a:pt x="16033" y="5710"/>
                    <a:pt x="15268" y="5093"/>
                  </a:cubicBezTo>
                  <a:cubicBezTo>
                    <a:pt x="14453" y="4435"/>
                    <a:pt x="13639" y="3720"/>
                    <a:pt x="12827" y="2945"/>
                  </a:cubicBezTo>
                  <a:cubicBezTo>
                    <a:pt x="10110" y="-92"/>
                    <a:pt x="7202" y="248"/>
                    <a:pt x="4824" y="1422"/>
                  </a:cubicBezTo>
                  <a:cubicBezTo>
                    <a:pt x="2446" y="2596"/>
                    <a:pt x="597" y="4603"/>
                    <a:pt x="0" y="4899"/>
                  </a:cubicBezTo>
                  <a:close/>
                </a:path>
              </a:pathLst>
            </a:custGeom>
            <a:solidFill>
              <a:srgbClr val="7D9892"/>
            </a:solidFill>
            <a:ln w="12700" cap="flat">
              <a:noFill/>
              <a:miter lim="400000"/>
            </a:ln>
            <a:effectLst/>
          </p:spPr>
          <p:txBody>
            <a:bodyPr anchor="ctr"/>
            <a:lstStyle/>
            <a:p>
              <a:pPr algn="ctr"/>
              <a:endParaRPr/>
            </a:p>
          </p:txBody>
        </p:sp>
        <p:sp>
          <p:nvSpPr>
            <p:cNvPr id="21" name="任意多边形: 形状 20"/>
            <p:cNvSpPr/>
            <p:nvPr/>
          </p:nvSpPr>
          <p:spPr>
            <a:xfrm rot="850562">
              <a:off x="3610806" y="1882634"/>
              <a:ext cx="5307691" cy="2449652"/>
            </a:xfrm>
            <a:custGeom>
              <a:avLst/>
              <a:gdLst/>
              <a:ahLst/>
              <a:cxnLst>
                <a:cxn ang="0">
                  <a:pos x="wd2" y="hd2"/>
                </a:cxn>
                <a:cxn ang="5400000">
                  <a:pos x="wd2" y="hd2"/>
                </a:cxn>
                <a:cxn ang="10800000">
                  <a:pos x="wd2" y="hd2"/>
                </a:cxn>
                <a:cxn ang="16200000">
                  <a:pos x="wd2" y="hd2"/>
                </a:cxn>
              </a:cxnLst>
              <a:rect l="0" t="0" r="r" b="b"/>
              <a:pathLst>
                <a:path w="21600" h="20953" extrusionOk="0">
                  <a:moveTo>
                    <a:pt x="14391" y="4771"/>
                  </a:moveTo>
                  <a:cubicBezTo>
                    <a:pt x="18153" y="-115"/>
                    <a:pt x="20531" y="-448"/>
                    <a:pt x="21600" y="310"/>
                  </a:cubicBezTo>
                  <a:cubicBezTo>
                    <a:pt x="21358" y="1667"/>
                    <a:pt x="20960" y="3093"/>
                    <a:pt x="20376" y="4504"/>
                  </a:cubicBezTo>
                  <a:cubicBezTo>
                    <a:pt x="18368" y="9362"/>
                    <a:pt x="14445" y="13052"/>
                    <a:pt x="8839" y="17701"/>
                  </a:cubicBezTo>
                  <a:cubicBezTo>
                    <a:pt x="5581" y="20404"/>
                    <a:pt x="2534" y="21152"/>
                    <a:pt x="1289" y="20911"/>
                  </a:cubicBezTo>
                  <a:cubicBezTo>
                    <a:pt x="843" y="20824"/>
                    <a:pt x="403" y="20674"/>
                    <a:pt x="0" y="20484"/>
                  </a:cubicBezTo>
                  <a:cubicBezTo>
                    <a:pt x="3221" y="16352"/>
                    <a:pt x="10934" y="9261"/>
                    <a:pt x="14391" y="4771"/>
                  </a:cubicBezTo>
                  <a:close/>
                </a:path>
              </a:pathLst>
            </a:custGeom>
            <a:solidFill>
              <a:srgbClr val="E8E9ED"/>
            </a:solidFill>
            <a:ln w="3175" cap="flat">
              <a:solidFill>
                <a:srgbClr val="CFCFCF"/>
              </a:solidFill>
              <a:prstDash val="solid"/>
              <a:miter lim="400000"/>
            </a:ln>
            <a:effectLst/>
          </p:spPr>
          <p:txBody>
            <a:bodyPr anchor="ctr"/>
            <a:lstStyle/>
            <a:p>
              <a:pPr algn="ctr"/>
              <a:endParaRPr/>
            </a:p>
          </p:txBody>
        </p:sp>
        <p:sp>
          <p:nvSpPr>
            <p:cNvPr id="22" name="任意多边形: 形状 21"/>
            <p:cNvSpPr/>
            <p:nvPr/>
          </p:nvSpPr>
          <p:spPr>
            <a:xfrm rot="850562">
              <a:off x="3660306" y="2055589"/>
              <a:ext cx="5095115" cy="2248258"/>
            </a:xfrm>
            <a:custGeom>
              <a:avLst/>
              <a:gdLst/>
              <a:ahLst/>
              <a:cxnLst>
                <a:cxn ang="0">
                  <a:pos x="wd2" y="hd2"/>
                </a:cxn>
                <a:cxn ang="5400000">
                  <a:pos x="wd2" y="hd2"/>
                </a:cxn>
                <a:cxn ang="10800000">
                  <a:pos x="wd2" y="hd2"/>
                </a:cxn>
                <a:cxn ang="16200000">
                  <a:pos x="wd2" y="hd2"/>
                </a:cxn>
              </a:cxnLst>
              <a:rect l="0" t="0" r="r" b="b"/>
              <a:pathLst>
                <a:path w="21600" h="20613" extrusionOk="0">
                  <a:moveTo>
                    <a:pt x="0" y="20150"/>
                  </a:moveTo>
                  <a:cubicBezTo>
                    <a:pt x="2898" y="16218"/>
                    <a:pt x="11054" y="9069"/>
                    <a:pt x="14524" y="4621"/>
                  </a:cubicBezTo>
                  <a:cubicBezTo>
                    <a:pt x="18741" y="-784"/>
                    <a:pt x="21206" y="-758"/>
                    <a:pt x="21600" y="1215"/>
                  </a:cubicBezTo>
                  <a:cubicBezTo>
                    <a:pt x="21368" y="2032"/>
                    <a:pt x="21066" y="2876"/>
                    <a:pt x="20690" y="3725"/>
                  </a:cubicBezTo>
                  <a:cubicBezTo>
                    <a:pt x="18805" y="7979"/>
                    <a:pt x="15002" y="11983"/>
                    <a:pt x="9055" y="17129"/>
                  </a:cubicBezTo>
                  <a:cubicBezTo>
                    <a:pt x="5633" y="20089"/>
                    <a:pt x="2433" y="20816"/>
                    <a:pt x="1189" y="20569"/>
                  </a:cubicBezTo>
                  <a:cubicBezTo>
                    <a:pt x="768" y="20485"/>
                    <a:pt x="352" y="20349"/>
                    <a:pt x="0" y="20150"/>
                  </a:cubicBezTo>
                  <a:close/>
                </a:path>
              </a:pathLst>
            </a:custGeom>
            <a:gradFill flip="none" rotWithShape="1">
              <a:gsLst>
                <a:gs pos="0">
                  <a:schemeClr val="accent1"/>
                </a:gs>
                <a:gs pos="100000">
                  <a:srgbClr val="F2F2F2">
                    <a:alpha val="0"/>
                  </a:srgbClr>
                </a:gs>
              </a:gsLst>
              <a:lin ang="16200000" scaled="0"/>
            </a:gradFill>
            <a:ln w="12700" cap="flat">
              <a:noFill/>
              <a:miter lim="400000"/>
            </a:ln>
            <a:effectLst/>
          </p:spPr>
          <p:txBody>
            <a:bodyPr anchor="ctr"/>
            <a:lstStyle/>
            <a:p>
              <a:pPr algn="ctr"/>
              <a:endParaRPr/>
            </a:p>
          </p:txBody>
        </p:sp>
        <p:sp>
          <p:nvSpPr>
            <p:cNvPr id="23" name="任意多边形: 形状 22"/>
            <p:cNvSpPr/>
            <p:nvPr/>
          </p:nvSpPr>
          <p:spPr>
            <a:xfrm rot="850562">
              <a:off x="184956" y="633381"/>
              <a:ext cx="5444532" cy="2187454"/>
            </a:xfrm>
            <a:custGeom>
              <a:avLst/>
              <a:gdLst/>
              <a:ahLst/>
              <a:cxnLst>
                <a:cxn ang="0">
                  <a:pos x="wd2" y="hd2"/>
                </a:cxn>
                <a:cxn ang="5400000">
                  <a:pos x="wd2" y="hd2"/>
                </a:cxn>
                <a:cxn ang="10800000">
                  <a:pos x="wd2" y="hd2"/>
                </a:cxn>
                <a:cxn ang="16200000">
                  <a:pos x="wd2" y="hd2"/>
                </a:cxn>
              </a:cxnLst>
              <a:rect l="0" t="0" r="r" b="b"/>
              <a:pathLst>
                <a:path w="21600" h="21521" extrusionOk="0">
                  <a:moveTo>
                    <a:pt x="0" y="312"/>
                  </a:moveTo>
                  <a:cubicBezTo>
                    <a:pt x="2410" y="3485"/>
                    <a:pt x="4936" y="6087"/>
                    <a:pt x="7335" y="9309"/>
                  </a:cubicBezTo>
                  <a:cubicBezTo>
                    <a:pt x="10313" y="13308"/>
                    <a:pt x="13389" y="15948"/>
                    <a:pt x="15744" y="19046"/>
                  </a:cubicBezTo>
                  <a:cubicBezTo>
                    <a:pt x="16719" y="20329"/>
                    <a:pt x="17075" y="21303"/>
                    <a:pt x="17560" y="21510"/>
                  </a:cubicBezTo>
                  <a:cubicBezTo>
                    <a:pt x="17848" y="21581"/>
                    <a:pt x="18164" y="21336"/>
                    <a:pt x="18683" y="20702"/>
                  </a:cubicBezTo>
                  <a:cubicBezTo>
                    <a:pt x="19999" y="19093"/>
                    <a:pt x="21298" y="17063"/>
                    <a:pt x="21516" y="16537"/>
                  </a:cubicBezTo>
                  <a:cubicBezTo>
                    <a:pt x="21558" y="16435"/>
                    <a:pt x="21584" y="16338"/>
                    <a:pt x="21600" y="16237"/>
                  </a:cubicBezTo>
                  <a:cubicBezTo>
                    <a:pt x="21591" y="16256"/>
                    <a:pt x="21569" y="16290"/>
                    <a:pt x="21546" y="16325"/>
                  </a:cubicBezTo>
                  <a:cubicBezTo>
                    <a:pt x="21523" y="16361"/>
                    <a:pt x="21500" y="16397"/>
                    <a:pt x="21488" y="16418"/>
                  </a:cubicBezTo>
                  <a:cubicBezTo>
                    <a:pt x="21566" y="16179"/>
                    <a:pt x="21565" y="15950"/>
                    <a:pt x="21495" y="15636"/>
                  </a:cubicBezTo>
                  <a:cubicBezTo>
                    <a:pt x="21425" y="15322"/>
                    <a:pt x="21285" y="14923"/>
                    <a:pt x="21087" y="14344"/>
                  </a:cubicBezTo>
                  <a:cubicBezTo>
                    <a:pt x="21087" y="14344"/>
                    <a:pt x="21083" y="14339"/>
                    <a:pt x="21075" y="14332"/>
                  </a:cubicBezTo>
                  <a:cubicBezTo>
                    <a:pt x="21067" y="14325"/>
                    <a:pt x="21055" y="14317"/>
                    <a:pt x="21039" y="14310"/>
                  </a:cubicBezTo>
                  <a:lnTo>
                    <a:pt x="21041" y="14313"/>
                  </a:lnTo>
                  <a:lnTo>
                    <a:pt x="21042" y="14316"/>
                  </a:lnTo>
                  <a:cubicBezTo>
                    <a:pt x="20822" y="14175"/>
                    <a:pt x="13237" y="9270"/>
                    <a:pt x="6139" y="3844"/>
                  </a:cubicBezTo>
                  <a:cubicBezTo>
                    <a:pt x="3712" y="1989"/>
                    <a:pt x="2339" y="777"/>
                    <a:pt x="1461" y="64"/>
                  </a:cubicBezTo>
                  <a:cubicBezTo>
                    <a:pt x="1205" y="-8"/>
                    <a:pt x="947" y="-19"/>
                    <a:pt x="690" y="30"/>
                  </a:cubicBezTo>
                  <a:cubicBezTo>
                    <a:pt x="457" y="75"/>
                    <a:pt x="226" y="169"/>
                    <a:pt x="0" y="312"/>
                  </a:cubicBezTo>
                  <a:close/>
                </a:path>
              </a:pathLst>
            </a:custGeom>
            <a:solidFill>
              <a:srgbClr val="53585F"/>
            </a:solidFill>
            <a:ln w="12700" cap="flat">
              <a:noFill/>
              <a:miter lim="400000"/>
            </a:ln>
            <a:effectLst/>
          </p:spPr>
          <p:txBody>
            <a:bodyPr anchor="ctr"/>
            <a:lstStyle/>
            <a:p>
              <a:pPr algn="ctr"/>
              <a:endParaRPr/>
            </a:p>
          </p:txBody>
        </p:sp>
        <p:sp>
          <p:nvSpPr>
            <p:cNvPr id="24" name="任意多边形: 形状 23"/>
            <p:cNvSpPr/>
            <p:nvPr/>
          </p:nvSpPr>
          <p:spPr>
            <a:xfrm rot="850562">
              <a:off x="3233784" y="1948982"/>
              <a:ext cx="866577" cy="809756"/>
            </a:xfrm>
            <a:custGeom>
              <a:avLst/>
              <a:gdLst/>
              <a:ahLst/>
              <a:cxnLst>
                <a:cxn ang="0">
                  <a:pos x="wd2" y="hd2"/>
                </a:cxn>
                <a:cxn ang="5400000">
                  <a:pos x="wd2" y="hd2"/>
                </a:cxn>
                <a:cxn ang="10800000">
                  <a:pos x="wd2" y="hd2"/>
                </a:cxn>
                <a:cxn ang="16200000">
                  <a:pos x="wd2" y="hd2"/>
                </a:cxn>
              </a:cxnLst>
              <a:rect l="0" t="0" r="r" b="b"/>
              <a:pathLst>
                <a:path w="18592" h="18044" extrusionOk="0">
                  <a:moveTo>
                    <a:pt x="18592" y="12072"/>
                  </a:moveTo>
                  <a:cubicBezTo>
                    <a:pt x="17779" y="13367"/>
                    <a:pt x="8105" y="20515"/>
                    <a:pt x="1914" y="17154"/>
                  </a:cubicBezTo>
                  <a:cubicBezTo>
                    <a:pt x="-3008" y="14487"/>
                    <a:pt x="2731" y="6883"/>
                    <a:pt x="6069" y="4085"/>
                  </a:cubicBezTo>
                  <a:cubicBezTo>
                    <a:pt x="8619" y="1956"/>
                    <a:pt x="12630" y="-1085"/>
                    <a:pt x="15268" y="389"/>
                  </a:cubicBezTo>
                  <a:cubicBezTo>
                    <a:pt x="14268" y="3789"/>
                    <a:pt x="17267" y="10782"/>
                    <a:pt x="18592" y="12072"/>
                  </a:cubicBezTo>
                  <a:close/>
                </a:path>
              </a:pathLst>
            </a:custGeom>
            <a:solidFill>
              <a:srgbClr val="FFFFFF"/>
            </a:solidFill>
            <a:ln w="12700" cap="flat">
              <a:noFill/>
              <a:miter lim="400000"/>
            </a:ln>
            <a:effectLst/>
          </p:spPr>
          <p:txBody>
            <a:bodyPr anchor="ctr"/>
            <a:lstStyle/>
            <a:p>
              <a:pPr algn="ctr"/>
              <a:endParaRPr/>
            </a:p>
          </p:txBody>
        </p:sp>
        <p:sp>
          <p:nvSpPr>
            <p:cNvPr id="25" name="任意多边形: 形状 24"/>
            <p:cNvSpPr/>
            <p:nvPr/>
          </p:nvSpPr>
          <p:spPr>
            <a:xfrm rot="850562">
              <a:off x="3231628" y="1985469"/>
              <a:ext cx="864902" cy="766973"/>
            </a:xfrm>
            <a:custGeom>
              <a:avLst/>
              <a:gdLst/>
              <a:ahLst/>
              <a:cxnLst>
                <a:cxn ang="0">
                  <a:pos x="wd2" y="hd2"/>
                </a:cxn>
                <a:cxn ang="5400000">
                  <a:pos x="wd2" y="hd2"/>
                </a:cxn>
                <a:cxn ang="10800000">
                  <a:pos x="wd2" y="hd2"/>
                </a:cxn>
                <a:cxn ang="16200000">
                  <a:pos x="wd2" y="hd2"/>
                </a:cxn>
              </a:cxnLst>
              <a:rect l="0" t="0" r="r" b="b"/>
              <a:pathLst>
                <a:path w="21578" h="21421" extrusionOk="0">
                  <a:moveTo>
                    <a:pt x="12307" y="0"/>
                  </a:moveTo>
                  <a:cubicBezTo>
                    <a:pt x="10389" y="1064"/>
                    <a:pt x="8491" y="2647"/>
                    <a:pt x="7019" y="3978"/>
                  </a:cubicBezTo>
                  <a:cubicBezTo>
                    <a:pt x="4912" y="5882"/>
                    <a:pt x="2037" y="9558"/>
                    <a:pt x="714" y="13058"/>
                  </a:cubicBezTo>
                  <a:cubicBezTo>
                    <a:pt x="724" y="12981"/>
                    <a:pt x="716" y="12912"/>
                    <a:pt x="728" y="12834"/>
                  </a:cubicBezTo>
                  <a:cubicBezTo>
                    <a:pt x="572" y="13233"/>
                    <a:pt x="497" y="13613"/>
                    <a:pt x="384" y="14005"/>
                  </a:cubicBezTo>
                  <a:cubicBezTo>
                    <a:pt x="306" y="14275"/>
                    <a:pt x="211" y="14542"/>
                    <a:pt x="155" y="14807"/>
                  </a:cubicBezTo>
                  <a:cubicBezTo>
                    <a:pt x="62" y="15263"/>
                    <a:pt x="54" y="15690"/>
                    <a:pt x="41" y="16122"/>
                  </a:cubicBezTo>
                  <a:cubicBezTo>
                    <a:pt x="28" y="16433"/>
                    <a:pt x="-22" y="16759"/>
                    <a:pt x="12" y="17053"/>
                  </a:cubicBezTo>
                  <a:cubicBezTo>
                    <a:pt x="18" y="17102"/>
                    <a:pt x="33" y="17148"/>
                    <a:pt x="41" y="17197"/>
                  </a:cubicBezTo>
                  <a:cubicBezTo>
                    <a:pt x="226" y="18480"/>
                    <a:pt x="867" y="19585"/>
                    <a:pt x="2190" y="20357"/>
                  </a:cubicBezTo>
                  <a:cubicBezTo>
                    <a:pt x="2635" y="20617"/>
                    <a:pt x="3107" y="20787"/>
                    <a:pt x="3580" y="20951"/>
                  </a:cubicBezTo>
                  <a:cubicBezTo>
                    <a:pt x="4015" y="21102"/>
                    <a:pt x="4459" y="21210"/>
                    <a:pt x="4913" y="21288"/>
                  </a:cubicBezTo>
                  <a:cubicBezTo>
                    <a:pt x="4975" y="21299"/>
                    <a:pt x="5036" y="21311"/>
                    <a:pt x="5099" y="21320"/>
                  </a:cubicBezTo>
                  <a:cubicBezTo>
                    <a:pt x="6962" y="21600"/>
                    <a:pt x="8907" y="21272"/>
                    <a:pt x="10831" y="20662"/>
                  </a:cubicBezTo>
                  <a:cubicBezTo>
                    <a:pt x="11290" y="20517"/>
                    <a:pt x="11727" y="20342"/>
                    <a:pt x="12178" y="20165"/>
                  </a:cubicBezTo>
                  <a:cubicBezTo>
                    <a:pt x="12865" y="19893"/>
                    <a:pt x="13533" y="19658"/>
                    <a:pt x="14184" y="19331"/>
                  </a:cubicBezTo>
                  <a:cubicBezTo>
                    <a:pt x="14198" y="19324"/>
                    <a:pt x="14213" y="19322"/>
                    <a:pt x="14227" y="19315"/>
                  </a:cubicBezTo>
                  <a:cubicBezTo>
                    <a:pt x="14395" y="19230"/>
                    <a:pt x="14535" y="19129"/>
                    <a:pt x="14700" y="19042"/>
                  </a:cubicBezTo>
                  <a:cubicBezTo>
                    <a:pt x="15523" y="18606"/>
                    <a:pt x="16372" y="18179"/>
                    <a:pt x="17093" y="17711"/>
                  </a:cubicBezTo>
                  <a:cubicBezTo>
                    <a:pt x="16942" y="17799"/>
                    <a:pt x="16760" y="17864"/>
                    <a:pt x="16606" y="17951"/>
                  </a:cubicBezTo>
                  <a:cubicBezTo>
                    <a:pt x="19253" y="16305"/>
                    <a:pt x="21210" y="14573"/>
                    <a:pt x="21578" y="13941"/>
                  </a:cubicBezTo>
                  <a:cubicBezTo>
                    <a:pt x="21383" y="13752"/>
                    <a:pt x="21151" y="13406"/>
                    <a:pt x="20890" y="12962"/>
                  </a:cubicBezTo>
                  <a:cubicBezTo>
                    <a:pt x="17497" y="15904"/>
                    <a:pt x="8808" y="21382"/>
                    <a:pt x="2863" y="17935"/>
                  </a:cubicBezTo>
                  <a:cubicBezTo>
                    <a:pt x="2049" y="17453"/>
                    <a:pt x="1528" y="16830"/>
                    <a:pt x="1173" y="16138"/>
                  </a:cubicBezTo>
                  <a:cubicBezTo>
                    <a:pt x="1172" y="16133"/>
                    <a:pt x="1173" y="16127"/>
                    <a:pt x="1173" y="16122"/>
                  </a:cubicBezTo>
                  <a:cubicBezTo>
                    <a:pt x="829" y="11878"/>
                    <a:pt x="5306" y="5884"/>
                    <a:pt x="8223" y="3257"/>
                  </a:cubicBezTo>
                  <a:cubicBezTo>
                    <a:pt x="9379" y="2211"/>
                    <a:pt x="10807" y="985"/>
                    <a:pt x="12307" y="0"/>
                  </a:cubicBezTo>
                  <a:close/>
                </a:path>
              </a:pathLst>
            </a:custGeom>
            <a:solidFill>
              <a:srgbClr val="D6D6D5"/>
            </a:solidFill>
            <a:ln w="12700" cap="flat">
              <a:noFill/>
              <a:miter lim="400000"/>
            </a:ln>
            <a:effectLst/>
          </p:spPr>
          <p:txBody>
            <a:bodyPr anchor="ctr"/>
            <a:lstStyle/>
            <a:p>
              <a:pPr algn="ctr"/>
              <a:endParaRPr/>
            </a:p>
          </p:txBody>
        </p:sp>
        <p:sp>
          <p:nvSpPr>
            <p:cNvPr id="26" name="任意多边形: 形状 25"/>
            <p:cNvSpPr/>
            <p:nvPr/>
          </p:nvSpPr>
          <p:spPr>
            <a:xfrm rot="850562">
              <a:off x="3597767" y="2007423"/>
              <a:ext cx="623360" cy="632611"/>
            </a:xfrm>
            <a:custGeom>
              <a:avLst/>
              <a:gdLst/>
              <a:ahLst/>
              <a:cxnLst>
                <a:cxn ang="0">
                  <a:pos x="wd2" y="hd2"/>
                </a:cxn>
                <a:cxn ang="5400000">
                  <a:pos x="wd2" y="hd2"/>
                </a:cxn>
                <a:cxn ang="10800000">
                  <a:pos x="wd2" y="hd2"/>
                </a:cxn>
                <a:cxn ang="16200000">
                  <a:pos x="wd2" y="hd2"/>
                </a:cxn>
              </a:cxnLst>
              <a:rect l="0" t="0" r="r" b="b"/>
              <a:pathLst>
                <a:path w="20887" h="20922" extrusionOk="0">
                  <a:moveTo>
                    <a:pt x="24" y="9779"/>
                  </a:moveTo>
                  <a:cubicBezTo>
                    <a:pt x="-363" y="15545"/>
                    <a:pt x="3984" y="20496"/>
                    <a:pt x="9730" y="20900"/>
                  </a:cubicBezTo>
                  <a:cubicBezTo>
                    <a:pt x="15484" y="21267"/>
                    <a:pt x="20465" y="16926"/>
                    <a:pt x="20865" y="11168"/>
                  </a:cubicBezTo>
                  <a:cubicBezTo>
                    <a:pt x="21237" y="5382"/>
                    <a:pt x="16905" y="423"/>
                    <a:pt x="11159" y="20"/>
                  </a:cubicBezTo>
                  <a:cubicBezTo>
                    <a:pt x="5399" y="-333"/>
                    <a:pt x="425" y="4021"/>
                    <a:pt x="24" y="9779"/>
                  </a:cubicBezTo>
                  <a:close/>
                </a:path>
              </a:pathLst>
            </a:custGeom>
            <a:solidFill>
              <a:srgbClr val="E8E9ED"/>
            </a:solidFill>
            <a:ln w="6350" cap="flat">
              <a:solidFill>
                <a:srgbClr val="A6AAA9"/>
              </a:solidFill>
              <a:prstDash val="solid"/>
              <a:miter lim="400000"/>
            </a:ln>
            <a:effectLst/>
          </p:spPr>
          <p:txBody>
            <a:bodyPr anchor="ctr"/>
            <a:lstStyle/>
            <a:p>
              <a:pPr algn="ctr"/>
              <a:endParaRPr/>
            </a:p>
          </p:txBody>
        </p:sp>
        <p:sp>
          <p:nvSpPr>
            <p:cNvPr id="27" name="任意多边形: 形状 26"/>
            <p:cNvSpPr/>
            <p:nvPr/>
          </p:nvSpPr>
          <p:spPr>
            <a:xfrm rot="850562">
              <a:off x="3663581" y="2079971"/>
              <a:ext cx="507172" cy="513392"/>
            </a:xfrm>
            <a:custGeom>
              <a:avLst/>
              <a:gdLst/>
              <a:ahLst/>
              <a:cxnLst>
                <a:cxn ang="0">
                  <a:pos x="wd2" y="hd2"/>
                </a:cxn>
                <a:cxn ang="5400000">
                  <a:pos x="wd2" y="hd2"/>
                </a:cxn>
                <a:cxn ang="10800000">
                  <a:pos x="wd2" y="hd2"/>
                </a:cxn>
                <a:cxn ang="16200000">
                  <a:pos x="wd2" y="hd2"/>
                </a:cxn>
              </a:cxnLst>
              <a:rect l="0" t="0" r="r" b="b"/>
              <a:pathLst>
                <a:path w="20870" h="20840" extrusionOk="0">
                  <a:moveTo>
                    <a:pt x="22" y="9733"/>
                  </a:moveTo>
                  <a:cubicBezTo>
                    <a:pt x="-353" y="15502"/>
                    <a:pt x="3981" y="20450"/>
                    <a:pt x="9731" y="20812"/>
                  </a:cubicBezTo>
                  <a:cubicBezTo>
                    <a:pt x="15489" y="21227"/>
                    <a:pt x="20460" y="16863"/>
                    <a:pt x="20844" y="11112"/>
                  </a:cubicBezTo>
                  <a:cubicBezTo>
                    <a:pt x="21247" y="5387"/>
                    <a:pt x="16895" y="387"/>
                    <a:pt x="11155" y="25"/>
                  </a:cubicBezTo>
                  <a:cubicBezTo>
                    <a:pt x="5396" y="-373"/>
                    <a:pt x="417" y="3974"/>
                    <a:pt x="22" y="9733"/>
                  </a:cubicBezTo>
                  <a:close/>
                </a:path>
              </a:pathLst>
            </a:custGeom>
            <a:solidFill>
              <a:schemeClr val="tx1">
                <a:lumMod val="60000"/>
                <a:lumOff val="40000"/>
              </a:schemeClr>
            </a:solidFill>
            <a:ln w="12700" cap="flat">
              <a:noFill/>
              <a:miter lim="400000"/>
            </a:ln>
            <a:effectLst/>
          </p:spPr>
          <p:txBody>
            <a:bodyPr anchor="ctr"/>
            <a:lstStyle/>
            <a:p>
              <a:pPr algn="ctr"/>
              <a:endParaRPr/>
            </a:p>
          </p:txBody>
        </p:sp>
        <p:sp>
          <p:nvSpPr>
            <p:cNvPr id="28" name="任意多边形: 形状 27"/>
            <p:cNvSpPr/>
            <p:nvPr/>
          </p:nvSpPr>
          <p:spPr>
            <a:xfrm rot="850562">
              <a:off x="6377884" y="4022394"/>
              <a:ext cx="798383" cy="729608"/>
            </a:xfrm>
            <a:custGeom>
              <a:avLst/>
              <a:gdLst/>
              <a:ahLst/>
              <a:cxnLst>
                <a:cxn ang="0">
                  <a:pos x="wd2" y="hd2"/>
                </a:cxn>
                <a:cxn ang="5400000">
                  <a:pos x="wd2" y="hd2"/>
                </a:cxn>
                <a:cxn ang="10800000">
                  <a:pos x="wd2" y="hd2"/>
                </a:cxn>
                <a:cxn ang="16200000">
                  <a:pos x="wd2" y="hd2"/>
                </a:cxn>
              </a:cxnLst>
              <a:rect l="0" t="0" r="r" b="b"/>
              <a:pathLst>
                <a:path w="18591" h="17884" extrusionOk="0">
                  <a:moveTo>
                    <a:pt x="18591" y="12396"/>
                  </a:moveTo>
                  <a:cubicBezTo>
                    <a:pt x="17729" y="13665"/>
                    <a:pt x="7816" y="20451"/>
                    <a:pt x="1786" y="16834"/>
                  </a:cubicBezTo>
                  <a:cubicBezTo>
                    <a:pt x="-3009" y="13938"/>
                    <a:pt x="2991" y="6485"/>
                    <a:pt x="6428" y="3817"/>
                  </a:cubicBezTo>
                  <a:cubicBezTo>
                    <a:pt x="9033" y="1758"/>
                    <a:pt x="13158" y="-1149"/>
                    <a:pt x="15722" y="473"/>
                  </a:cubicBezTo>
                  <a:cubicBezTo>
                    <a:pt x="14598" y="3850"/>
                    <a:pt x="17334" y="11051"/>
                    <a:pt x="18591" y="12396"/>
                  </a:cubicBezTo>
                  <a:close/>
                </a:path>
              </a:pathLst>
            </a:custGeom>
            <a:solidFill>
              <a:srgbClr val="FFFFFF"/>
            </a:solidFill>
            <a:ln w="12700" cap="flat">
              <a:noFill/>
              <a:miter lim="400000"/>
            </a:ln>
            <a:effectLst/>
          </p:spPr>
          <p:txBody>
            <a:bodyPr anchor="ctr"/>
            <a:lstStyle/>
            <a:p>
              <a:pPr algn="ctr"/>
              <a:endParaRPr/>
            </a:p>
          </p:txBody>
        </p:sp>
        <p:sp>
          <p:nvSpPr>
            <p:cNvPr id="29" name="任意多边形: 形状 28"/>
            <p:cNvSpPr/>
            <p:nvPr/>
          </p:nvSpPr>
          <p:spPr>
            <a:xfrm rot="850562">
              <a:off x="6379160" y="4022338"/>
              <a:ext cx="796663" cy="719399"/>
            </a:xfrm>
            <a:custGeom>
              <a:avLst/>
              <a:gdLst/>
              <a:ahLst/>
              <a:cxnLst>
                <a:cxn ang="0">
                  <a:pos x="wd2" y="hd2"/>
                </a:cxn>
                <a:cxn ang="5400000">
                  <a:pos x="wd2" y="hd2"/>
                </a:cxn>
                <a:cxn ang="10800000">
                  <a:pos x="wd2" y="hd2"/>
                </a:cxn>
                <a:cxn ang="16200000">
                  <a:pos x="wd2" y="hd2"/>
                </a:cxn>
              </a:cxnLst>
              <a:rect l="0" t="0" r="r" b="b"/>
              <a:pathLst>
                <a:path w="20241" h="21555" extrusionOk="0">
                  <a:moveTo>
                    <a:pt x="13572" y="0"/>
                  </a:moveTo>
                  <a:cubicBezTo>
                    <a:pt x="11294" y="770"/>
                    <a:pt x="8822" y="2750"/>
                    <a:pt x="7020" y="4354"/>
                  </a:cubicBezTo>
                  <a:cubicBezTo>
                    <a:pt x="4063" y="6925"/>
                    <a:pt x="-549" y="13101"/>
                    <a:pt x="161" y="17347"/>
                  </a:cubicBezTo>
                  <a:cubicBezTo>
                    <a:pt x="118" y="17292"/>
                    <a:pt x="41" y="17249"/>
                    <a:pt x="0" y="17193"/>
                  </a:cubicBezTo>
                  <a:cubicBezTo>
                    <a:pt x="65" y="17731"/>
                    <a:pt x="255" y="18230"/>
                    <a:pt x="511" y="18707"/>
                  </a:cubicBezTo>
                  <a:cubicBezTo>
                    <a:pt x="603" y="18878"/>
                    <a:pt x="743" y="19028"/>
                    <a:pt x="861" y="19189"/>
                  </a:cubicBezTo>
                  <a:cubicBezTo>
                    <a:pt x="1049" y="19444"/>
                    <a:pt x="1273" y="19689"/>
                    <a:pt x="1533" y="19912"/>
                  </a:cubicBezTo>
                  <a:cubicBezTo>
                    <a:pt x="1671" y="20031"/>
                    <a:pt x="1738" y="20180"/>
                    <a:pt x="1898" y="20290"/>
                  </a:cubicBezTo>
                  <a:cubicBezTo>
                    <a:pt x="2766" y="20874"/>
                    <a:pt x="3716" y="21206"/>
                    <a:pt x="4699" y="21392"/>
                  </a:cubicBezTo>
                  <a:cubicBezTo>
                    <a:pt x="5635" y="21568"/>
                    <a:pt x="6607" y="21600"/>
                    <a:pt x="7589" y="21495"/>
                  </a:cubicBezTo>
                  <a:cubicBezTo>
                    <a:pt x="7940" y="21459"/>
                    <a:pt x="8287" y="21337"/>
                    <a:pt x="8640" y="21271"/>
                  </a:cubicBezTo>
                  <a:cubicBezTo>
                    <a:pt x="9281" y="21150"/>
                    <a:pt x="9917" y="21043"/>
                    <a:pt x="10551" y="20841"/>
                  </a:cubicBezTo>
                  <a:cubicBezTo>
                    <a:pt x="10996" y="20699"/>
                    <a:pt x="11415" y="20515"/>
                    <a:pt x="11850" y="20342"/>
                  </a:cubicBezTo>
                  <a:cubicBezTo>
                    <a:pt x="12404" y="20122"/>
                    <a:pt x="12957" y="19911"/>
                    <a:pt x="13484" y="19654"/>
                  </a:cubicBezTo>
                  <a:cubicBezTo>
                    <a:pt x="13509" y="19641"/>
                    <a:pt x="13532" y="19631"/>
                    <a:pt x="13557" y="19619"/>
                  </a:cubicBezTo>
                  <a:cubicBezTo>
                    <a:pt x="17022" y="17917"/>
                    <a:pt x="19787" y="15601"/>
                    <a:pt x="20241" y="14852"/>
                  </a:cubicBezTo>
                  <a:cubicBezTo>
                    <a:pt x="19965" y="14533"/>
                    <a:pt x="19650" y="13954"/>
                    <a:pt x="19307" y="13217"/>
                  </a:cubicBezTo>
                  <a:cubicBezTo>
                    <a:pt x="17715" y="15066"/>
                    <a:pt x="9600" y="20953"/>
                    <a:pt x="3415" y="19309"/>
                  </a:cubicBezTo>
                  <a:cubicBezTo>
                    <a:pt x="-1359" y="15664"/>
                    <a:pt x="5013" y="6824"/>
                    <a:pt x="8712" y="3597"/>
                  </a:cubicBezTo>
                  <a:cubicBezTo>
                    <a:pt x="10061" y="2384"/>
                    <a:pt x="11803" y="965"/>
                    <a:pt x="13572" y="0"/>
                  </a:cubicBezTo>
                  <a:close/>
                </a:path>
              </a:pathLst>
            </a:custGeom>
            <a:solidFill>
              <a:srgbClr val="D6D6D5"/>
            </a:solidFill>
            <a:ln w="12700" cap="flat">
              <a:noFill/>
              <a:miter lim="400000"/>
            </a:ln>
            <a:effectLst/>
          </p:spPr>
          <p:txBody>
            <a:bodyPr anchor="ctr"/>
            <a:lstStyle/>
            <a:p>
              <a:pPr algn="ctr"/>
              <a:endParaRPr/>
            </a:p>
          </p:txBody>
        </p:sp>
        <p:sp>
          <p:nvSpPr>
            <p:cNvPr id="30" name="任意多边形: 形状 29"/>
            <p:cNvSpPr/>
            <p:nvPr/>
          </p:nvSpPr>
          <p:spPr>
            <a:xfrm rot="850562">
              <a:off x="6720498" y="4078842"/>
              <a:ext cx="578901" cy="578480"/>
            </a:xfrm>
            <a:custGeom>
              <a:avLst/>
              <a:gdLst/>
              <a:ahLst/>
              <a:cxnLst>
                <a:cxn ang="0">
                  <a:pos x="wd2" y="hd2"/>
                </a:cxn>
                <a:cxn ang="5400000">
                  <a:pos x="wd2" y="hd2"/>
                </a:cxn>
                <a:cxn ang="10800000">
                  <a:pos x="wd2" y="hd2"/>
                </a:cxn>
                <a:cxn ang="16200000">
                  <a:pos x="wd2" y="hd2"/>
                </a:cxn>
              </a:cxnLst>
              <a:rect l="0" t="0" r="r" b="b"/>
              <a:pathLst>
                <a:path w="20623" h="20660" extrusionOk="0">
                  <a:moveTo>
                    <a:pt x="45" y="9355"/>
                  </a:moveTo>
                  <a:cubicBezTo>
                    <a:pt x="-482" y="15029"/>
                    <a:pt x="3705" y="20065"/>
                    <a:pt x="9365" y="20617"/>
                  </a:cubicBezTo>
                  <a:cubicBezTo>
                    <a:pt x="15040" y="21130"/>
                    <a:pt x="20080" y="16956"/>
                    <a:pt x="20576" y="11252"/>
                  </a:cubicBezTo>
                  <a:cubicBezTo>
                    <a:pt x="21118" y="5585"/>
                    <a:pt x="16932" y="548"/>
                    <a:pt x="11257" y="43"/>
                  </a:cubicBezTo>
                  <a:cubicBezTo>
                    <a:pt x="5581" y="-470"/>
                    <a:pt x="573" y="3673"/>
                    <a:pt x="45" y="9355"/>
                  </a:cubicBezTo>
                  <a:close/>
                </a:path>
              </a:pathLst>
            </a:custGeom>
            <a:solidFill>
              <a:srgbClr val="E8E9ED"/>
            </a:solidFill>
            <a:ln w="6350" cap="flat">
              <a:solidFill>
                <a:srgbClr val="A6AAA9"/>
              </a:solidFill>
              <a:prstDash val="solid"/>
              <a:miter lim="400000"/>
            </a:ln>
            <a:effectLst/>
          </p:spPr>
          <p:txBody>
            <a:bodyPr anchor="ctr"/>
            <a:lstStyle/>
            <a:p>
              <a:pPr algn="ctr"/>
              <a:endParaRPr/>
            </a:p>
          </p:txBody>
        </p:sp>
        <p:sp>
          <p:nvSpPr>
            <p:cNvPr id="31" name="任意多边形: 形状 30"/>
            <p:cNvSpPr/>
            <p:nvPr/>
          </p:nvSpPr>
          <p:spPr>
            <a:xfrm rot="850562">
              <a:off x="6775346" y="4134238"/>
              <a:ext cx="470969" cy="470285"/>
            </a:xfrm>
            <a:custGeom>
              <a:avLst/>
              <a:gdLst/>
              <a:ahLst/>
              <a:cxnLst>
                <a:cxn ang="0">
                  <a:pos x="wd2" y="hd2"/>
                </a:cxn>
                <a:cxn ang="5400000">
                  <a:pos x="wd2" y="hd2"/>
                </a:cxn>
                <a:cxn ang="10800000">
                  <a:pos x="wd2" y="hd2"/>
                </a:cxn>
                <a:cxn ang="16200000">
                  <a:pos x="wd2" y="hd2"/>
                </a:cxn>
              </a:cxnLst>
              <a:rect l="0" t="0" r="r" b="b"/>
              <a:pathLst>
                <a:path w="20609" h="20661" extrusionOk="0">
                  <a:moveTo>
                    <a:pt x="46" y="9355"/>
                  </a:moveTo>
                  <a:cubicBezTo>
                    <a:pt x="-488" y="15063"/>
                    <a:pt x="3684" y="20074"/>
                    <a:pt x="9341" y="20618"/>
                  </a:cubicBezTo>
                  <a:cubicBezTo>
                    <a:pt x="15017" y="21135"/>
                    <a:pt x="20045" y="16937"/>
                    <a:pt x="20561" y="11277"/>
                  </a:cubicBezTo>
                  <a:cubicBezTo>
                    <a:pt x="21112" y="5626"/>
                    <a:pt x="16922" y="540"/>
                    <a:pt x="11245" y="42"/>
                  </a:cubicBezTo>
                  <a:cubicBezTo>
                    <a:pt x="5569" y="-465"/>
                    <a:pt x="541" y="3685"/>
                    <a:pt x="46" y="9355"/>
                  </a:cubicBezTo>
                  <a:close/>
                </a:path>
              </a:pathLst>
            </a:custGeom>
            <a:solidFill>
              <a:schemeClr val="tx1">
                <a:lumMod val="60000"/>
                <a:lumOff val="40000"/>
              </a:schemeClr>
            </a:solidFill>
            <a:ln w="12700" cap="flat">
              <a:noFill/>
              <a:miter lim="400000"/>
            </a:ln>
            <a:effectLst/>
          </p:spPr>
          <p:txBody>
            <a:bodyPr anchor="ctr"/>
            <a:lstStyle/>
            <a:p>
              <a:pPr algn="ctr"/>
              <a:endParaRPr/>
            </a:p>
          </p:txBody>
        </p:sp>
        <p:sp>
          <p:nvSpPr>
            <p:cNvPr id="32" name="任意多边形: 形状 31"/>
            <p:cNvSpPr/>
            <p:nvPr/>
          </p:nvSpPr>
          <p:spPr>
            <a:xfrm rot="850562">
              <a:off x="7697006" y="1916652"/>
              <a:ext cx="750620" cy="270161"/>
            </a:xfrm>
            <a:custGeom>
              <a:avLst/>
              <a:gdLst/>
              <a:ahLst/>
              <a:cxnLst>
                <a:cxn ang="0">
                  <a:pos x="wd2" y="hd2"/>
                </a:cxn>
                <a:cxn ang="5400000">
                  <a:pos x="wd2" y="hd2"/>
                </a:cxn>
                <a:cxn ang="10800000">
                  <a:pos x="wd2" y="hd2"/>
                </a:cxn>
                <a:cxn ang="16200000">
                  <a:pos x="wd2" y="hd2"/>
                </a:cxn>
              </a:cxnLst>
              <a:rect l="0" t="0" r="r" b="b"/>
              <a:pathLst>
                <a:path w="19985" h="18500" extrusionOk="0">
                  <a:moveTo>
                    <a:pt x="19985" y="7897"/>
                  </a:moveTo>
                  <a:cubicBezTo>
                    <a:pt x="17858" y="7678"/>
                    <a:pt x="15093" y="7934"/>
                    <a:pt x="11928" y="9401"/>
                  </a:cubicBezTo>
                  <a:cubicBezTo>
                    <a:pt x="8687" y="10904"/>
                    <a:pt x="5026" y="13679"/>
                    <a:pt x="1154" y="18500"/>
                  </a:cubicBezTo>
                  <a:cubicBezTo>
                    <a:pt x="1099" y="18392"/>
                    <a:pt x="796" y="18676"/>
                    <a:pt x="343" y="15951"/>
                  </a:cubicBezTo>
                  <a:cubicBezTo>
                    <a:pt x="-1615" y="4170"/>
                    <a:pt x="5112" y="-2924"/>
                    <a:pt x="12859" y="1163"/>
                  </a:cubicBezTo>
                  <a:cubicBezTo>
                    <a:pt x="12959" y="1216"/>
                    <a:pt x="13060" y="1267"/>
                    <a:pt x="13160" y="1316"/>
                  </a:cubicBezTo>
                  <a:cubicBezTo>
                    <a:pt x="14500" y="2206"/>
                    <a:pt x="15705" y="3327"/>
                    <a:pt x="16844" y="4509"/>
                  </a:cubicBezTo>
                  <a:cubicBezTo>
                    <a:pt x="17933" y="5637"/>
                    <a:pt x="18967" y="6823"/>
                    <a:pt x="19985" y="7897"/>
                  </a:cubicBezTo>
                  <a:close/>
                </a:path>
              </a:pathLst>
            </a:custGeom>
            <a:solidFill>
              <a:srgbClr val="53585F"/>
            </a:solidFill>
            <a:ln w="12700" cap="flat">
              <a:noFill/>
              <a:miter lim="400000"/>
            </a:ln>
            <a:effectLst/>
          </p:spPr>
          <p:txBody>
            <a:bodyPr anchor="ctr"/>
            <a:lstStyle/>
            <a:p>
              <a:pPr algn="ctr"/>
              <a:endParaRPr/>
            </a:p>
          </p:txBody>
        </p:sp>
        <p:sp>
          <p:nvSpPr>
            <p:cNvPr id="33" name="任意多边形: 形状 32"/>
            <p:cNvSpPr/>
            <p:nvPr/>
          </p:nvSpPr>
          <p:spPr>
            <a:xfrm rot="20790529">
              <a:off x="7196422" y="2089268"/>
              <a:ext cx="236159" cy="11808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36" y="0"/>
                    <a:pt x="5259" y="2084"/>
                    <a:pt x="3151" y="6302"/>
                  </a:cubicBezTo>
                  <a:cubicBezTo>
                    <a:pt x="1042" y="10519"/>
                    <a:pt x="0" y="16073"/>
                    <a:pt x="0" y="21600"/>
                  </a:cubicBezTo>
                  <a:lnTo>
                    <a:pt x="21600" y="21600"/>
                  </a:lnTo>
                  <a:cubicBezTo>
                    <a:pt x="21600" y="16073"/>
                    <a:pt x="20538" y="10519"/>
                    <a:pt x="18429" y="6302"/>
                  </a:cubicBezTo>
                  <a:cubicBezTo>
                    <a:pt x="16321" y="2084"/>
                    <a:pt x="13564" y="0"/>
                    <a:pt x="10800" y="0"/>
                  </a:cubicBezTo>
                  <a:close/>
                </a:path>
              </a:pathLst>
            </a:custGeom>
            <a:solidFill>
              <a:srgbClr val="E8E9ED"/>
            </a:solidFill>
            <a:ln w="6350" cap="flat">
              <a:solidFill>
                <a:srgbClr val="A6AAA9"/>
              </a:solidFill>
              <a:prstDash val="solid"/>
              <a:miter lim="400000"/>
            </a:ln>
            <a:effectLst/>
          </p:spPr>
          <p:txBody>
            <a:bodyPr anchor="ctr"/>
            <a:lstStyle/>
            <a:p>
              <a:pPr algn="ctr"/>
              <a:endParaRPr/>
            </a:p>
          </p:txBody>
        </p:sp>
        <p:sp>
          <p:nvSpPr>
            <p:cNvPr id="34" name="任意多边形: 形状 33"/>
            <p:cNvSpPr/>
            <p:nvPr/>
          </p:nvSpPr>
          <p:spPr>
            <a:xfrm rot="20790529">
              <a:off x="6839536" y="2176615"/>
              <a:ext cx="236158" cy="11807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36" y="0"/>
                    <a:pt x="5259" y="2084"/>
                    <a:pt x="3151" y="6302"/>
                  </a:cubicBezTo>
                  <a:cubicBezTo>
                    <a:pt x="1042" y="10519"/>
                    <a:pt x="0" y="16073"/>
                    <a:pt x="0" y="21600"/>
                  </a:cubicBezTo>
                  <a:lnTo>
                    <a:pt x="21600" y="21600"/>
                  </a:lnTo>
                  <a:cubicBezTo>
                    <a:pt x="21600" y="16073"/>
                    <a:pt x="20538" y="10519"/>
                    <a:pt x="18429" y="6302"/>
                  </a:cubicBezTo>
                  <a:cubicBezTo>
                    <a:pt x="16321" y="2084"/>
                    <a:pt x="13564" y="0"/>
                    <a:pt x="10800" y="0"/>
                  </a:cubicBezTo>
                  <a:close/>
                </a:path>
              </a:pathLst>
            </a:custGeom>
            <a:solidFill>
              <a:srgbClr val="E8E9ED"/>
            </a:solidFill>
            <a:ln w="6350" cap="flat">
              <a:solidFill>
                <a:srgbClr val="A6AAA9"/>
              </a:solidFill>
              <a:prstDash val="solid"/>
              <a:miter lim="400000"/>
            </a:ln>
            <a:effectLst/>
          </p:spPr>
          <p:txBody>
            <a:bodyPr anchor="ctr"/>
            <a:lstStyle/>
            <a:p>
              <a:pPr algn="ctr"/>
              <a:endParaRPr/>
            </a:p>
          </p:txBody>
        </p:sp>
        <p:sp>
          <p:nvSpPr>
            <p:cNvPr id="35" name="任意多边形: 形状 34"/>
            <p:cNvSpPr/>
            <p:nvPr/>
          </p:nvSpPr>
          <p:spPr>
            <a:xfrm rot="20790529">
              <a:off x="6483589" y="2265331"/>
              <a:ext cx="236159" cy="11808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36" y="0"/>
                    <a:pt x="5259" y="2084"/>
                    <a:pt x="3151" y="6302"/>
                  </a:cubicBezTo>
                  <a:cubicBezTo>
                    <a:pt x="1042" y="10519"/>
                    <a:pt x="0" y="16073"/>
                    <a:pt x="0" y="21600"/>
                  </a:cubicBezTo>
                  <a:lnTo>
                    <a:pt x="21600" y="21600"/>
                  </a:lnTo>
                  <a:cubicBezTo>
                    <a:pt x="21600" y="16073"/>
                    <a:pt x="20538" y="10519"/>
                    <a:pt x="18429" y="6302"/>
                  </a:cubicBezTo>
                  <a:cubicBezTo>
                    <a:pt x="16321" y="2084"/>
                    <a:pt x="13564" y="0"/>
                    <a:pt x="10800" y="0"/>
                  </a:cubicBezTo>
                  <a:close/>
                </a:path>
              </a:pathLst>
            </a:custGeom>
            <a:solidFill>
              <a:srgbClr val="E8E9ED"/>
            </a:solidFill>
            <a:ln w="6350" cap="flat">
              <a:solidFill>
                <a:srgbClr val="A6AAA9"/>
              </a:solidFill>
              <a:prstDash val="solid"/>
              <a:miter lim="400000"/>
            </a:ln>
            <a:effectLst/>
          </p:spPr>
          <p:txBody>
            <a:bodyPr anchor="ctr"/>
            <a:lstStyle/>
            <a:p>
              <a:pPr algn="ctr"/>
              <a:endParaRPr/>
            </a:p>
          </p:txBody>
        </p:sp>
        <p:sp>
          <p:nvSpPr>
            <p:cNvPr id="36" name="任意多边形: 形状 35"/>
            <p:cNvSpPr/>
            <p:nvPr/>
          </p:nvSpPr>
          <p:spPr>
            <a:xfrm rot="20790529">
              <a:off x="6126703" y="2355884"/>
              <a:ext cx="236159" cy="11808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36" y="0"/>
                    <a:pt x="5259" y="2084"/>
                    <a:pt x="3151" y="6302"/>
                  </a:cubicBezTo>
                  <a:cubicBezTo>
                    <a:pt x="1042" y="10519"/>
                    <a:pt x="0" y="16073"/>
                    <a:pt x="0" y="21600"/>
                  </a:cubicBezTo>
                  <a:lnTo>
                    <a:pt x="21600" y="21600"/>
                  </a:lnTo>
                  <a:cubicBezTo>
                    <a:pt x="21600" y="16073"/>
                    <a:pt x="20538" y="10519"/>
                    <a:pt x="18429" y="6302"/>
                  </a:cubicBezTo>
                  <a:cubicBezTo>
                    <a:pt x="16321" y="2084"/>
                    <a:pt x="13564" y="0"/>
                    <a:pt x="10800" y="0"/>
                  </a:cubicBezTo>
                  <a:close/>
                </a:path>
              </a:pathLst>
            </a:custGeom>
            <a:solidFill>
              <a:srgbClr val="E8E9ED"/>
            </a:solidFill>
            <a:ln w="6350" cap="flat">
              <a:solidFill>
                <a:srgbClr val="A6AAA9"/>
              </a:solidFill>
              <a:prstDash val="solid"/>
              <a:miter lim="400000"/>
            </a:ln>
            <a:effectLst/>
          </p:spPr>
          <p:txBody>
            <a:bodyPr anchor="ctr"/>
            <a:lstStyle/>
            <a:p>
              <a:pPr algn="ctr"/>
              <a:endParaRPr/>
            </a:p>
          </p:txBody>
        </p:sp>
      </p:grpSp>
      <p:grpSp>
        <p:nvGrpSpPr>
          <p:cNvPr id="2" name="千图PPT彼岸天：ID 8661124库_组合 1"/>
          <p:cNvGrpSpPr/>
          <p:nvPr>
            <p:custDataLst>
              <p:tags r:id="rId2"/>
            </p:custDataLst>
          </p:nvPr>
        </p:nvGrpSpPr>
        <p:grpSpPr>
          <a:xfrm>
            <a:off x="719138" y="4356470"/>
            <a:ext cx="2344159" cy="1278717"/>
            <a:chOff x="719138" y="4356470"/>
            <a:chExt cx="2344159" cy="1278717"/>
          </a:xfrm>
        </p:grpSpPr>
        <p:sp>
          <p:nvSpPr>
            <p:cNvPr id="5" name="矩形 4"/>
            <p:cNvSpPr/>
            <p:nvPr/>
          </p:nvSpPr>
          <p:spPr>
            <a:xfrm>
              <a:off x="719138" y="4893073"/>
              <a:ext cx="2344159" cy="742114"/>
            </a:xfrm>
            <a:prstGeom prst="rect">
              <a:avLst/>
            </a:prstGeom>
            <a:ln w="12700">
              <a:solidFill>
                <a:schemeClr val="tx1">
                  <a:lumMod val="40000"/>
                  <a:lumOff val="60000"/>
                </a:schemeClr>
              </a:solidFill>
              <a:miter lim="400000"/>
            </a:ln>
          </p:spPr>
          <p:txBody>
            <a:bodyPr wrap="square" lIns="72000" tIns="72000" rIns="72000" bIns="72000" anchor="ctr" anchorCtr="0">
              <a:normAutofit fontScale="92500" lnSpcReduction="10000"/>
            </a:bodyPr>
            <a:lstStyle/>
            <a:p>
              <a:pPr algn="ct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9" name="矩形 8"/>
            <p:cNvSpPr/>
            <p:nvPr/>
          </p:nvSpPr>
          <p:spPr>
            <a:xfrm>
              <a:off x="719138" y="4356470"/>
              <a:ext cx="2344159" cy="434122"/>
            </a:xfrm>
            <a:prstGeom prst="rect">
              <a:avLst/>
            </a:prstGeom>
            <a:ln w="12700">
              <a:solidFill>
                <a:schemeClr val="tx1">
                  <a:lumMod val="40000"/>
                  <a:lumOff val="60000"/>
                </a:schemeClr>
              </a:solidFill>
              <a:miter lim="400000"/>
            </a:ln>
          </p:spPr>
          <p:txBody>
            <a:bodyPr wrap="none" lIns="0" tIns="0" rIns="0" bIns="0" anchor="ctr">
              <a:normAutofit/>
            </a:bodyPr>
            <a:lstStyle/>
            <a:p>
              <a:pPr algn="ctr"/>
              <a:r>
                <a:rPr lang="zh-CN" altLang="en-US" sz="1500" b="1" dirty="0">
                  <a:solidFill>
                    <a:schemeClr val="accent1">
                      <a:lumMod val="100000"/>
                    </a:schemeClr>
                  </a:solidFill>
                </a:rPr>
                <a:t>输入标题文本</a:t>
              </a:r>
            </a:p>
          </p:txBody>
        </p:sp>
      </p:grpSp>
      <p:grpSp>
        <p:nvGrpSpPr>
          <p:cNvPr id="37" name="千图PPT彼岸天：ID 8661124库_组合 36"/>
          <p:cNvGrpSpPr/>
          <p:nvPr>
            <p:custDataLst>
              <p:tags r:id="rId3"/>
            </p:custDataLst>
          </p:nvPr>
        </p:nvGrpSpPr>
        <p:grpSpPr>
          <a:xfrm>
            <a:off x="3521899" y="4356470"/>
            <a:ext cx="2344159" cy="1278717"/>
            <a:chOff x="3521899" y="4356470"/>
            <a:chExt cx="2344159" cy="1278717"/>
          </a:xfrm>
        </p:grpSpPr>
        <p:sp>
          <p:nvSpPr>
            <p:cNvPr id="6" name="矩形 5"/>
            <p:cNvSpPr/>
            <p:nvPr/>
          </p:nvSpPr>
          <p:spPr>
            <a:xfrm>
              <a:off x="3521899" y="4893073"/>
              <a:ext cx="2344159" cy="742114"/>
            </a:xfrm>
            <a:prstGeom prst="rect">
              <a:avLst/>
            </a:prstGeom>
            <a:ln w="12700">
              <a:solidFill>
                <a:schemeClr val="tx1">
                  <a:lumMod val="40000"/>
                  <a:lumOff val="60000"/>
                </a:schemeClr>
              </a:solidFill>
              <a:miter lim="400000"/>
            </a:ln>
          </p:spPr>
          <p:txBody>
            <a:bodyPr wrap="square" lIns="72000" tIns="72000" rIns="72000" bIns="72000" anchor="ctr" anchorCtr="0">
              <a:normAutofit fontScale="92500" lnSpcReduction="10000"/>
            </a:bodyPr>
            <a:lstStyle/>
            <a:p>
              <a:pPr algn="ct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10" name="矩形 9"/>
            <p:cNvSpPr/>
            <p:nvPr/>
          </p:nvSpPr>
          <p:spPr>
            <a:xfrm>
              <a:off x="3521899" y="4356470"/>
              <a:ext cx="2344159" cy="434122"/>
            </a:xfrm>
            <a:prstGeom prst="rect">
              <a:avLst/>
            </a:prstGeom>
            <a:ln w="12700">
              <a:solidFill>
                <a:schemeClr val="tx1">
                  <a:lumMod val="40000"/>
                  <a:lumOff val="60000"/>
                </a:schemeClr>
              </a:solidFill>
              <a:miter lim="400000"/>
            </a:ln>
          </p:spPr>
          <p:txBody>
            <a:bodyPr wrap="none" lIns="0" tIns="0" rIns="0" bIns="0" anchor="ctr">
              <a:normAutofit/>
            </a:bodyPr>
            <a:lstStyle/>
            <a:p>
              <a:pPr algn="ctr"/>
              <a:r>
                <a:rPr lang="zh-CN" altLang="en-US" sz="1500" b="1" dirty="0">
                  <a:solidFill>
                    <a:schemeClr val="accent2">
                      <a:lumMod val="100000"/>
                    </a:schemeClr>
                  </a:solidFill>
                </a:rPr>
                <a:t>输入标题文本</a:t>
              </a:r>
            </a:p>
          </p:txBody>
        </p:sp>
      </p:grpSp>
      <p:grpSp>
        <p:nvGrpSpPr>
          <p:cNvPr id="38" name="千图PPT彼岸天：ID 8661124库_组合 37"/>
          <p:cNvGrpSpPr/>
          <p:nvPr>
            <p:custDataLst>
              <p:tags r:id="rId4"/>
            </p:custDataLst>
          </p:nvPr>
        </p:nvGrpSpPr>
        <p:grpSpPr>
          <a:xfrm>
            <a:off x="6324661" y="4356470"/>
            <a:ext cx="2344159" cy="1278717"/>
            <a:chOff x="6324661" y="4356470"/>
            <a:chExt cx="2344159" cy="1278717"/>
          </a:xfrm>
        </p:grpSpPr>
        <p:sp>
          <p:nvSpPr>
            <p:cNvPr id="7" name="矩形 6"/>
            <p:cNvSpPr/>
            <p:nvPr/>
          </p:nvSpPr>
          <p:spPr>
            <a:xfrm>
              <a:off x="6324661" y="4893073"/>
              <a:ext cx="2344159" cy="742114"/>
            </a:xfrm>
            <a:prstGeom prst="rect">
              <a:avLst/>
            </a:prstGeom>
            <a:ln w="12700">
              <a:solidFill>
                <a:schemeClr val="tx1">
                  <a:lumMod val="40000"/>
                  <a:lumOff val="60000"/>
                </a:schemeClr>
              </a:solidFill>
              <a:miter lim="400000"/>
            </a:ln>
          </p:spPr>
          <p:txBody>
            <a:bodyPr wrap="square" lIns="72000" tIns="72000" rIns="72000" bIns="72000" anchor="ctr" anchorCtr="0">
              <a:normAutofit fontScale="92500" lnSpcReduction="10000"/>
            </a:bodyPr>
            <a:lstStyle/>
            <a:p>
              <a:pPr algn="ct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11" name="矩形 10"/>
            <p:cNvSpPr/>
            <p:nvPr/>
          </p:nvSpPr>
          <p:spPr>
            <a:xfrm>
              <a:off x="6324661" y="4356470"/>
              <a:ext cx="2344159" cy="434122"/>
            </a:xfrm>
            <a:prstGeom prst="rect">
              <a:avLst/>
            </a:prstGeom>
            <a:ln w="12700">
              <a:solidFill>
                <a:schemeClr val="tx1">
                  <a:lumMod val="40000"/>
                  <a:lumOff val="60000"/>
                </a:schemeClr>
              </a:solidFill>
              <a:miter lim="400000"/>
            </a:ln>
          </p:spPr>
          <p:txBody>
            <a:bodyPr wrap="none" lIns="0" tIns="0" rIns="0" bIns="0" anchor="ctr">
              <a:normAutofit/>
            </a:bodyPr>
            <a:lstStyle/>
            <a:p>
              <a:pPr algn="ctr"/>
              <a:r>
                <a:rPr lang="zh-CN" altLang="en-US" sz="1500" b="1" dirty="0">
                  <a:solidFill>
                    <a:schemeClr val="accent3">
                      <a:lumMod val="100000"/>
                    </a:schemeClr>
                  </a:solidFill>
                </a:rPr>
                <a:t>输入标题文本</a:t>
              </a:r>
            </a:p>
          </p:txBody>
        </p:sp>
      </p:grpSp>
      <p:grpSp>
        <p:nvGrpSpPr>
          <p:cNvPr id="39" name="千图PPT彼岸天：ID 8661124库_组合 38"/>
          <p:cNvGrpSpPr/>
          <p:nvPr>
            <p:custDataLst>
              <p:tags r:id="rId5"/>
            </p:custDataLst>
          </p:nvPr>
        </p:nvGrpSpPr>
        <p:grpSpPr>
          <a:xfrm>
            <a:off x="9128704" y="4356470"/>
            <a:ext cx="2344159" cy="1278717"/>
            <a:chOff x="9128704" y="4356470"/>
            <a:chExt cx="2344159" cy="1278717"/>
          </a:xfrm>
        </p:grpSpPr>
        <p:sp>
          <p:nvSpPr>
            <p:cNvPr id="8" name="矩形 7"/>
            <p:cNvSpPr/>
            <p:nvPr/>
          </p:nvSpPr>
          <p:spPr>
            <a:xfrm>
              <a:off x="9128704" y="4893073"/>
              <a:ext cx="2344159" cy="742114"/>
            </a:xfrm>
            <a:prstGeom prst="rect">
              <a:avLst/>
            </a:prstGeom>
            <a:ln w="12700">
              <a:solidFill>
                <a:schemeClr val="tx1">
                  <a:lumMod val="40000"/>
                  <a:lumOff val="60000"/>
                </a:schemeClr>
              </a:solidFill>
              <a:miter lim="400000"/>
            </a:ln>
          </p:spPr>
          <p:txBody>
            <a:bodyPr wrap="square" lIns="72000" tIns="72000" rIns="72000" bIns="72000" anchor="ctr" anchorCtr="0">
              <a:normAutofit fontScale="92500" lnSpcReduction="10000"/>
            </a:bodyPr>
            <a:lstStyle/>
            <a:p>
              <a:pPr algn="ct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12" name="矩形 11"/>
            <p:cNvSpPr/>
            <p:nvPr/>
          </p:nvSpPr>
          <p:spPr>
            <a:xfrm>
              <a:off x="9128704" y="4356470"/>
              <a:ext cx="2344159" cy="434122"/>
            </a:xfrm>
            <a:prstGeom prst="rect">
              <a:avLst/>
            </a:prstGeom>
            <a:ln w="12700">
              <a:solidFill>
                <a:schemeClr val="tx1">
                  <a:lumMod val="40000"/>
                  <a:lumOff val="60000"/>
                </a:schemeClr>
              </a:solidFill>
              <a:miter lim="400000"/>
            </a:ln>
          </p:spPr>
          <p:txBody>
            <a:bodyPr wrap="none" lIns="0" tIns="0" rIns="0" bIns="0" anchor="ctr">
              <a:normAutofit/>
            </a:bodyPr>
            <a:lstStyle/>
            <a:p>
              <a:pPr algn="ctr"/>
              <a:r>
                <a:rPr lang="zh-CN" altLang="en-US" sz="1500" b="1" dirty="0">
                  <a:solidFill>
                    <a:schemeClr val="accent4">
                      <a:lumMod val="100000"/>
                    </a:schemeClr>
                  </a:solidFill>
                </a:rPr>
                <a:t>输入标题文本</a:t>
              </a:r>
            </a:p>
          </p:txBody>
        </p:sp>
      </p:grpSp>
      <p:sp>
        <p:nvSpPr>
          <p:cNvPr id="3" name="文本框 2"/>
          <p:cNvSpPr txBox="1"/>
          <p:nvPr userDrawn="1"/>
        </p:nvSpPr>
        <p:spPr>
          <a:xfrm>
            <a:off x="4458675" y="437783"/>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
                                        <p:tgtEl>
                                          <p:spTgt spid="4"/>
                                        </p:tgtEl>
                                      </p:cBhvr>
                                    </p:animEffect>
                                    <p:anim calcmode="lin" valueType="num">
                                      <p:cBhvr>
                                        <p:cTn id="8" dur="400" fill="hold"/>
                                        <p:tgtEl>
                                          <p:spTgt spid="4"/>
                                        </p:tgtEl>
                                        <p:attrNameLst>
                                          <p:attrName>ppt_x</p:attrName>
                                        </p:attrNameLst>
                                      </p:cBhvr>
                                      <p:tavLst>
                                        <p:tav tm="0">
                                          <p:val>
                                            <p:strVal val="#ppt_x"/>
                                          </p:val>
                                        </p:tav>
                                        <p:tav tm="100000">
                                          <p:val>
                                            <p:strVal val="#ppt_x"/>
                                          </p:val>
                                        </p:tav>
                                      </p:tavLst>
                                    </p:anim>
                                    <p:anim calcmode="lin" valueType="num">
                                      <p:cBhvr>
                                        <p:cTn id="9" dur="400" fill="hold"/>
                                        <p:tgtEl>
                                          <p:spTgt spid="4"/>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900" decel="100000" fill="hold"/>
                                        <p:tgtEl>
                                          <p:spTgt spid="2"/>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9" fill="hold">
                            <p:stCondLst>
                              <p:cond delay="2000"/>
                            </p:stCondLst>
                            <p:childTnLst>
                              <p:par>
                                <p:cTn id="20" presetID="37" presetClass="entr" presetSubtype="0"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1000"/>
                                        <p:tgtEl>
                                          <p:spTgt spid="37"/>
                                        </p:tgtEl>
                                      </p:cBhvr>
                                    </p:animEffect>
                                    <p:anim calcmode="lin" valueType="num">
                                      <p:cBhvr>
                                        <p:cTn id="23" dur="1000" fill="hold"/>
                                        <p:tgtEl>
                                          <p:spTgt spid="37"/>
                                        </p:tgtEl>
                                        <p:attrNameLst>
                                          <p:attrName>ppt_x</p:attrName>
                                        </p:attrNameLst>
                                      </p:cBhvr>
                                      <p:tavLst>
                                        <p:tav tm="0">
                                          <p:val>
                                            <p:strVal val="#ppt_x"/>
                                          </p:val>
                                        </p:tav>
                                        <p:tav tm="100000">
                                          <p:val>
                                            <p:strVal val="#ppt_x"/>
                                          </p:val>
                                        </p:tav>
                                      </p:tavLst>
                                    </p:anim>
                                    <p:anim calcmode="lin" valueType="num">
                                      <p:cBhvr>
                                        <p:cTn id="24" dur="900" decel="100000" fill="hold"/>
                                        <p:tgtEl>
                                          <p:spTgt spid="37"/>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childTnLst>
                          </p:cTn>
                        </p:par>
                        <p:par>
                          <p:cTn id="26" fill="hold">
                            <p:stCondLst>
                              <p:cond delay="3000"/>
                            </p:stCondLst>
                            <p:childTnLst>
                              <p:par>
                                <p:cTn id="27" presetID="37" presetClass="entr" presetSubtype="0"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1000"/>
                                        <p:tgtEl>
                                          <p:spTgt spid="38"/>
                                        </p:tgtEl>
                                      </p:cBhvr>
                                    </p:animEffect>
                                    <p:anim calcmode="lin" valueType="num">
                                      <p:cBhvr>
                                        <p:cTn id="30" dur="1000" fill="hold"/>
                                        <p:tgtEl>
                                          <p:spTgt spid="38"/>
                                        </p:tgtEl>
                                        <p:attrNameLst>
                                          <p:attrName>ppt_x</p:attrName>
                                        </p:attrNameLst>
                                      </p:cBhvr>
                                      <p:tavLst>
                                        <p:tav tm="0">
                                          <p:val>
                                            <p:strVal val="#ppt_x"/>
                                          </p:val>
                                        </p:tav>
                                        <p:tav tm="100000">
                                          <p:val>
                                            <p:strVal val="#ppt_x"/>
                                          </p:val>
                                        </p:tav>
                                      </p:tavLst>
                                    </p:anim>
                                    <p:anim calcmode="lin" valueType="num">
                                      <p:cBhvr>
                                        <p:cTn id="31" dur="900" decel="100000" fill="hold"/>
                                        <p:tgtEl>
                                          <p:spTgt spid="38"/>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childTnLst>
                          </p:cTn>
                        </p:par>
                        <p:par>
                          <p:cTn id="33" fill="hold">
                            <p:stCondLst>
                              <p:cond delay="4000"/>
                            </p:stCondLst>
                            <p:childTnLst>
                              <p:par>
                                <p:cTn id="34" presetID="37" presetClass="entr" presetSubtype="0"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1000"/>
                                        <p:tgtEl>
                                          <p:spTgt spid="39"/>
                                        </p:tgtEl>
                                      </p:cBhvr>
                                    </p:animEffect>
                                    <p:anim calcmode="lin" valueType="num">
                                      <p:cBhvr>
                                        <p:cTn id="37" dur="1000" fill="hold"/>
                                        <p:tgtEl>
                                          <p:spTgt spid="39"/>
                                        </p:tgtEl>
                                        <p:attrNameLst>
                                          <p:attrName>ppt_x</p:attrName>
                                        </p:attrNameLst>
                                      </p:cBhvr>
                                      <p:tavLst>
                                        <p:tav tm="0">
                                          <p:val>
                                            <p:strVal val="#ppt_x"/>
                                          </p:val>
                                        </p:tav>
                                        <p:tav tm="100000">
                                          <p:val>
                                            <p:strVal val="#ppt_x"/>
                                          </p:val>
                                        </p:tav>
                                      </p:tavLst>
                                    </p:anim>
                                    <p:anim calcmode="lin" valueType="num">
                                      <p:cBhvr>
                                        <p:cTn id="38" dur="900" decel="100000" fill="hold"/>
                                        <p:tgtEl>
                                          <p:spTgt spid="39"/>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207310" y="2590800"/>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3" name="TextBox 11"/>
          <p:cNvSpPr txBox="1"/>
          <p:nvPr/>
        </p:nvSpPr>
        <p:spPr>
          <a:xfrm>
            <a:off x="4411477" y="34054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4" name="TextBox 11"/>
          <p:cNvSpPr txBox="1"/>
          <p:nvPr/>
        </p:nvSpPr>
        <p:spPr>
          <a:xfrm>
            <a:off x="6288140" y="34054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5" name="TextBox 11"/>
          <p:cNvSpPr txBox="1"/>
          <p:nvPr/>
        </p:nvSpPr>
        <p:spPr>
          <a:xfrm>
            <a:off x="4411477" y="37543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6" name="TextBox 11"/>
          <p:cNvSpPr txBox="1"/>
          <p:nvPr/>
        </p:nvSpPr>
        <p:spPr>
          <a:xfrm>
            <a:off x="6288140" y="37543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ppt_x</p:attrName>
                                        </p:attrNameLst>
                                      </p:cBhvr>
                                      <p:tavLst>
                                        <p:tav tm="0">
                                          <p:val>
                                            <p:strVal val="#ppt_x-#ppt_w*1.125000"/>
                                          </p:val>
                                        </p:tav>
                                        <p:tav tm="100000">
                                          <p:val>
                                            <p:strVal val="#ppt_x"/>
                                          </p:val>
                                        </p:tav>
                                      </p:tavLst>
                                    </p:anim>
                                    <p:animEffect transition="in" filter="wipe(right)">
                                      <p:cBhvr>
                                        <p:cTn id="13" dur="500"/>
                                        <p:tgtEl>
                                          <p:spTgt spid="3"/>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right)">
                                      <p:cBhvr>
                                        <p:cTn id="18" dur="500"/>
                                        <p:tgtEl>
                                          <p:spTgt spid="4"/>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千图PPT彼岸天：ID 8661124库_组合 36"/>
          <p:cNvGrpSpPr/>
          <p:nvPr>
            <p:custDataLst>
              <p:tags r:id="rId1"/>
            </p:custDataLst>
          </p:nvPr>
        </p:nvGrpSpPr>
        <p:grpSpPr>
          <a:xfrm>
            <a:off x="4148425" y="2149017"/>
            <a:ext cx="2422469" cy="1306702"/>
            <a:chOff x="4148425" y="2149017"/>
            <a:chExt cx="2422469" cy="1306702"/>
          </a:xfrm>
        </p:grpSpPr>
        <p:sp>
          <p:nvSpPr>
            <p:cNvPr id="5" name="任意多边形: 形状 4"/>
            <p:cNvSpPr/>
            <p:nvPr/>
          </p:nvSpPr>
          <p:spPr>
            <a:xfrm>
              <a:off x="4148425" y="2442764"/>
              <a:ext cx="2422469" cy="1012955"/>
            </a:xfrm>
            <a:custGeom>
              <a:avLst/>
              <a:gdLst/>
              <a:ahLst/>
              <a:cxnLst>
                <a:cxn ang="0">
                  <a:pos x="wd2" y="hd2"/>
                </a:cxn>
                <a:cxn ang="5400000">
                  <a:pos x="wd2" y="hd2"/>
                </a:cxn>
                <a:cxn ang="10800000">
                  <a:pos x="wd2" y="hd2"/>
                </a:cxn>
                <a:cxn ang="16200000">
                  <a:pos x="wd2" y="hd2"/>
                </a:cxn>
              </a:cxnLst>
              <a:rect l="0" t="0" r="r" b="b"/>
              <a:pathLst>
                <a:path w="21600" h="17755" extrusionOk="0">
                  <a:moveTo>
                    <a:pt x="0" y="17755"/>
                  </a:moveTo>
                  <a:cubicBezTo>
                    <a:pt x="4555" y="1088"/>
                    <a:pt x="11755" y="-3845"/>
                    <a:pt x="21600" y="2956"/>
                  </a:cubicBezTo>
                </a:path>
              </a:pathLst>
            </a:custGeom>
            <a:ln w="12700" cap="flat" cmpd="sng" algn="ctr">
              <a:solidFill>
                <a:schemeClr val="tx2"/>
              </a:solidFill>
              <a:prstDash val="solid"/>
              <a:miter lim="400000"/>
              <a:headEnd type="oval" w="med" len="med"/>
              <a:tailEnd type="triangle" w="med" len="med"/>
            </a:ln>
          </p:spPr>
          <p:txBody>
            <a:bodyPr anchor="ctr"/>
            <a:lstStyle/>
            <a:p>
              <a:pPr algn="ctr"/>
              <a:endParaRPr/>
            </a:p>
          </p:txBody>
        </p:sp>
        <p:sp>
          <p:nvSpPr>
            <p:cNvPr id="9" name="椭圆 8"/>
            <p:cNvSpPr/>
            <p:nvPr/>
          </p:nvSpPr>
          <p:spPr>
            <a:xfrm rot="21284061">
              <a:off x="5049592" y="2149017"/>
              <a:ext cx="632546" cy="632546"/>
            </a:xfrm>
            <a:prstGeom prst="ellipse">
              <a:avLst/>
            </a:prstGeom>
            <a:solidFill>
              <a:schemeClr val="tx2">
                <a:lumMod val="20000"/>
                <a:lumOff val="80000"/>
              </a:schemeClr>
            </a:solidFill>
            <a:ln w="12700" cap="flat">
              <a:noFill/>
              <a:miter lim="400000"/>
            </a:ln>
            <a:effectLst/>
          </p:spPr>
          <p:txBody>
            <a:bodyPr anchor="ctr"/>
            <a:lstStyle/>
            <a:p>
              <a:pPr algn="ctr"/>
              <a:endParaRPr/>
            </a:p>
          </p:txBody>
        </p:sp>
        <p:sp>
          <p:nvSpPr>
            <p:cNvPr id="10" name="任意多边形: 形状 9"/>
            <p:cNvSpPr/>
            <p:nvPr/>
          </p:nvSpPr>
          <p:spPr>
            <a:xfrm rot="21284061">
              <a:off x="5209076" y="2280867"/>
              <a:ext cx="309373" cy="323222"/>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rgbClr val="2F3035"/>
            </a:solidFill>
            <a:ln w="12700" cap="flat">
              <a:noFill/>
              <a:miter lim="400000"/>
            </a:ln>
            <a:effectLst/>
          </p:spPr>
          <p:txBody>
            <a:bodyPr anchor="ctr"/>
            <a:lstStyle/>
            <a:p>
              <a:pPr algn="ctr"/>
              <a:endParaRPr/>
            </a:p>
          </p:txBody>
        </p:sp>
      </p:grpSp>
      <p:grpSp>
        <p:nvGrpSpPr>
          <p:cNvPr id="39" name="千图PPT彼岸天：ID 8661124库_组合 38"/>
          <p:cNvGrpSpPr/>
          <p:nvPr>
            <p:custDataLst>
              <p:tags r:id="rId2"/>
            </p:custDataLst>
          </p:nvPr>
        </p:nvGrpSpPr>
        <p:grpSpPr>
          <a:xfrm>
            <a:off x="1665515" y="2052697"/>
            <a:ext cx="3328037" cy="1843436"/>
            <a:chOff x="1665515" y="2052697"/>
            <a:chExt cx="3328037" cy="1843436"/>
          </a:xfrm>
        </p:grpSpPr>
        <p:sp>
          <p:nvSpPr>
            <p:cNvPr id="6" name="任意多边形: 形状 5"/>
            <p:cNvSpPr/>
            <p:nvPr/>
          </p:nvSpPr>
          <p:spPr>
            <a:xfrm>
              <a:off x="1665515" y="2869074"/>
              <a:ext cx="2300725" cy="1027059"/>
            </a:xfrm>
            <a:custGeom>
              <a:avLst/>
              <a:gdLst/>
              <a:ahLst/>
              <a:cxnLst>
                <a:cxn ang="0">
                  <a:pos x="wd2" y="hd2"/>
                </a:cxn>
                <a:cxn ang="5400000">
                  <a:pos x="wd2" y="hd2"/>
                </a:cxn>
                <a:cxn ang="10800000">
                  <a:pos x="wd2" y="hd2"/>
                </a:cxn>
                <a:cxn ang="16200000">
                  <a:pos x="wd2" y="hd2"/>
                </a:cxn>
              </a:cxnLst>
              <a:rect l="0" t="0" r="r" b="b"/>
              <a:pathLst>
                <a:path w="21600" h="17478" extrusionOk="0">
                  <a:moveTo>
                    <a:pt x="0" y="17478"/>
                  </a:moveTo>
                  <a:cubicBezTo>
                    <a:pt x="6934" y="476"/>
                    <a:pt x="14134" y="-4122"/>
                    <a:pt x="21600" y="3685"/>
                  </a:cubicBezTo>
                </a:path>
              </a:pathLst>
            </a:custGeom>
            <a:ln w="12700" cap="flat" cmpd="sng" algn="ctr">
              <a:solidFill>
                <a:schemeClr val="tx2"/>
              </a:solidFill>
              <a:prstDash val="solid"/>
              <a:miter lim="400000"/>
              <a:headEnd type="oval" w="med" len="med"/>
              <a:tailEnd type="triangle" w="med" len="med"/>
            </a:ln>
          </p:spPr>
          <p:txBody>
            <a:bodyPr anchor="ctr"/>
            <a:lstStyle/>
            <a:p>
              <a:pPr algn="ctr"/>
              <a:endParaRPr/>
            </a:p>
          </p:txBody>
        </p:sp>
        <p:grpSp>
          <p:nvGrpSpPr>
            <p:cNvPr id="38" name="PA_库_组合 37"/>
            <p:cNvGrpSpPr/>
            <p:nvPr>
              <p:custDataLst>
                <p:tags r:id="rId8"/>
              </p:custDataLst>
            </p:nvPr>
          </p:nvGrpSpPr>
          <p:grpSpPr>
            <a:xfrm>
              <a:off x="2535606" y="2052697"/>
              <a:ext cx="2457946" cy="1151266"/>
              <a:chOff x="2535606" y="2052697"/>
              <a:chExt cx="2457946" cy="1151266"/>
            </a:xfrm>
          </p:grpSpPr>
          <p:sp>
            <p:nvSpPr>
              <p:cNvPr id="7" name="椭圆 6"/>
              <p:cNvSpPr/>
              <p:nvPr/>
            </p:nvSpPr>
            <p:spPr>
              <a:xfrm rot="21284061">
                <a:off x="2535606" y="2670044"/>
                <a:ext cx="533920" cy="533919"/>
              </a:xfrm>
              <a:prstGeom prst="ellipse">
                <a:avLst/>
              </a:prstGeom>
              <a:solidFill>
                <a:schemeClr val="tx2">
                  <a:lumMod val="20000"/>
                  <a:lumOff val="80000"/>
                </a:schemeClr>
              </a:solidFill>
              <a:ln w="12700" cap="flat">
                <a:noFill/>
                <a:miter lim="400000"/>
              </a:ln>
              <a:effectLst/>
            </p:spPr>
            <p:txBody>
              <a:bodyPr anchor="ctr"/>
              <a:lstStyle/>
              <a:p>
                <a:pPr algn="ctr"/>
                <a:endParaRPr/>
              </a:p>
            </p:txBody>
          </p:sp>
          <p:sp>
            <p:nvSpPr>
              <p:cNvPr id="8" name="任意多边形: 形状 7"/>
              <p:cNvSpPr/>
              <p:nvPr/>
            </p:nvSpPr>
            <p:spPr>
              <a:xfrm rot="21284061">
                <a:off x="2670224" y="2781334"/>
                <a:ext cx="261136" cy="272824"/>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rgbClr val="2F3035"/>
              </a:solidFill>
              <a:ln w="12700" cap="flat">
                <a:noFill/>
                <a:miter lim="400000"/>
              </a:ln>
              <a:effectLst/>
            </p:spPr>
            <p:txBody>
              <a:bodyPr anchor="ctr"/>
              <a:lstStyle/>
              <a:p>
                <a:pPr algn="ctr"/>
                <a:endParaRPr/>
              </a:p>
            </p:txBody>
          </p:sp>
          <p:sp>
            <p:nvSpPr>
              <p:cNvPr id="25" name="矩形 24"/>
              <p:cNvSpPr/>
              <p:nvPr/>
            </p:nvSpPr>
            <p:spPr>
              <a:xfrm>
                <a:off x="2836022" y="2052697"/>
                <a:ext cx="2157530" cy="584901"/>
              </a:xfrm>
              <a:prstGeom prst="rect">
                <a:avLst/>
              </a:prstGeom>
              <a:ln w="12700">
                <a:miter lim="400000"/>
              </a:ln>
            </p:spPr>
            <p:txBody>
              <a:bodyPr wrap="square" lIns="25400" tIns="25400" rIns="25400" bIns="25400" anchor="t" anchorCtr="1">
                <a:normAutofit fontScale="92500" lnSpcReduction="20000"/>
              </a:bodyPr>
              <a:lstStyle/>
              <a:p>
                <a:pPr algn="ctr">
                  <a:lnSpc>
                    <a:spcPct val="120000"/>
                  </a:lnSpc>
                </a:pPr>
                <a:r>
                  <a:rPr lang="zh-CN" altLang="en-US" sz="1200" dirty="0" smtClean="0">
                    <a:solidFill>
                      <a:sysClr val="windowText" lastClr="000000"/>
                    </a:solidFill>
                  </a:rPr>
                  <a:t>点击此处更换文本点击此处更换文本点击此处更换文本点击此处更换文本</a:t>
                </a:r>
                <a:endParaRPr sz="1200" dirty="0">
                  <a:solidFill>
                    <a:sysClr val="windowText" lastClr="000000"/>
                  </a:solidFill>
                </a:endParaRPr>
              </a:p>
            </p:txBody>
          </p:sp>
        </p:grpSp>
      </p:grpSp>
      <p:grpSp>
        <p:nvGrpSpPr>
          <p:cNvPr id="35" name="千图PPT彼岸天：ID 8661124库_组合 34"/>
          <p:cNvGrpSpPr/>
          <p:nvPr>
            <p:custDataLst>
              <p:tags r:id="rId3"/>
            </p:custDataLst>
          </p:nvPr>
        </p:nvGrpSpPr>
        <p:grpSpPr>
          <a:xfrm>
            <a:off x="8482409" y="2367389"/>
            <a:ext cx="2774429" cy="3749249"/>
            <a:chOff x="8482409" y="2367389"/>
            <a:chExt cx="2774429" cy="3749249"/>
          </a:xfrm>
        </p:grpSpPr>
        <p:sp>
          <p:nvSpPr>
            <p:cNvPr id="15" name="椭圆 14"/>
            <p:cNvSpPr/>
            <p:nvPr/>
          </p:nvSpPr>
          <p:spPr>
            <a:xfrm>
              <a:off x="8482409" y="2367389"/>
              <a:ext cx="2774429" cy="2774429"/>
            </a:xfrm>
            <a:prstGeom prst="ellipse">
              <a:avLst/>
            </a:prstGeom>
            <a:solidFill>
              <a:schemeClr val="accent4">
                <a:lumMod val="100000"/>
              </a:schemeClr>
            </a:solidFill>
            <a:ln w="12700">
              <a:miter lim="400000"/>
            </a:ln>
          </p:spPr>
          <p:txBody>
            <a:bodyPr wrap="none" anchor="ctr">
              <a:normAutofit/>
            </a:bodyPr>
            <a:lstStyle/>
            <a:p>
              <a:pPr algn="ctr"/>
              <a:r>
                <a:rPr lang="zh-CN" altLang="en-US">
                  <a:solidFill>
                    <a:schemeClr val="bg1"/>
                  </a:solidFill>
                </a:rPr>
                <a:t/>
              </a:r>
              <a:br>
                <a:rPr lang="zh-CN" altLang="en-US">
                  <a:solidFill>
                    <a:schemeClr val="bg1"/>
                  </a:solidFill>
                </a:rPr>
              </a:br>
              <a:r>
                <a:rPr lang="zh-CN" altLang="en-US">
                  <a:solidFill>
                    <a:schemeClr val="bg1"/>
                  </a:solidFill>
                </a:rPr>
                <a:t/>
              </a:r>
              <a:br>
                <a:rPr lang="zh-CN" altLang="en-US">
                  <a:solidFill>
                    <a:schemeClr val="bg1"/>
                  </a:solidFill>
                </a:rPr>
              </a:br>
              <a:r>
                <a:rPr lang="zh-CN" altLang="en-US">
                  <a:solidFill>
                    <a:schemeClr val="bg1"/>
                  </a:solidFill>
                </a:rPr>
                <a:t/>
              </a:r>
              <a:br>
                <a:rPr lang="zh-CN" altLang="en-US">
                  <a:solidFill>
                    <a:schemeClr val="bg1"/>
                  </a:solidFill>
                </a:rPr>
              </a:br>
              <a:r>
                <a:rPr lang="zh-CN" altLang="en-US">
                  <a:solidFill>
                    <a:schemeClr val="bg1"/>
                  </a:solidFill>
                </a:rPr>
                <a:t>关键词</a:t>
              </a:r>
              <a:endParaRPr lang="zh-CN" altLang="en-US" dirty="0">
                <a:solidFill>
                  <a:schemeClr val="bg1"/>
                </a:solidFill>
              </a:endParaRPr>
            </a:p>
          </p:txBody>
        </p:sp>
        <p:sp>
          <p:nvSpPr>
            <p:cNvPr id="16" name="任意多边形: 形状 15"/>
            <p:cNvSpPr/>
            <p:nvPr/>
          </p:nvSpPr>
          <p:spPr>
            <a:xfrm>
              <a:off x="9275865" y="3007651"/>
              <a:ext cx="1187519" cy="902508"/>
            </a:xfrm>
            <a:custGeom>
              <a:avLst/>
              <a:gdLst/>
              <a:ahLst/>
              <a:cxnLst>
                <a:cxn ang="0">
                  <a:pos x="wd2" y="hd2"/>
                </a:cxn>
                <a:cxn ang="5400000">
                  <a:pos x="wd2" y="hd2"/>
                </a:cxn>
                <a:cxn ang="10800000">
                  <a:pos x="wd2" y="hd2"/>
                </a:cxn>
                <a:cxn ang="16200000">
                  <a:pos x="wd2" y="hd2"/>
                </a:cxn>
              </a:cxnLst>
              <a:rect l="0" t="0" r="r" b="b"/>
              <a:pathLst>
                <a:path w="21254" h="21471" extrusionOk="0">
                  <a:moveTo>
                    <a:pt x="18030" y="19454"/>
                  </a:moveTo>
                  <a:cubicBezTo>
                    <a:pt x="17963" y="19996"/>
                    <a:pt x="19394" y="20889"/>
                    <a:pt x="19531" y="19301"/>
                  </a:cubicBezTo>
                  <a:cubicBezTo>
                    <a:pt x="20145" y="12136"/>
                    <a:pt x="19088" y="10075"/>
                    <a:pt x="19088" y="10075"/>
                  </a:cubicBezTo>
                  <a:lnTo>
                    <a:pt x="17606" y="11177"/>
                  </a:lnTo>
                  <a:cubicBezTo>
                    <a:pt x="17606" y="11177"/>
                    <a:pt x="18863" y="12767"/>
                    <a:pt x="18030" y="19454"/>
                  </a:cubicBezTo>
                  <a:close/>
                  <a:moveTo>
                    <a:pt x="20733" y="6972"/>
                  </a:moveTo>
                  <a:lnTo>
                    <a:pt x="11887" y="388"/>
                  </a:lnTo>
                  <a:cubicBezTo>
                    <a:pt x="11194" y="-129"/>
                    <a:pt x="10060" y="-129"/>
                    <a:pt x="9367" y="388"/>
                  </a:cubicBezTo>
                  <a:lnTo>
                    <a:pt x="519" y="6972"/>
                  </a:lnTo>
                  <a:cubicBezTo>
                    <a:pt x="-173" y="7489"/>
                    <a:pt x="-173" y="8333"/>
                    <a:pt x="519" y="8848"/>
                  </a:cubicBezTo>
                  <a:lnTo>
                    <a:pt x="9367" y="15434"/>
                  </a:lnTo>
                  <a:cubicBezTo>
                    <a:pt x="10060" y="15950"/>
                    <a:pt x="11194" y="15950"/>
                    <a:pt x="11887" y="15434"/>
                  </a:cubicBezTo>
                  <a:lnTo>
                    <a:pt x="17606" y="11177"/>
                  </a:lnTo>
                  <a:lnTo>
                    <a:pt x="11405" y="9246"/>
                  </a:lnTo>
                  <a:cubicBezTo>
                    <a:pt x="11166" y="9325"/>
                    <a:pt x="10902" y="9369"/>
                    <a:pt x="10627" y="9369"/>
                  </a:cubicBezTo>
                  <a:cubicBezTo>
                    <a:pt x="9510" y="9369"/>
                    <a:pt x="8604" y="8653"/>
                    <a:pt x="8604" y="7770"/>
                  </a:cubicBezTo>
                  <a:cubicBezTo>
                    <a:pt x="8604" y="6886"/>
                    <a:pt x="9510" y="6170"/>
                    <a:pt x="10627" y="6170"/>
                  </a:cubicBezTo>
                  <a:cubicBezTo>
                    <a:pt x="11495" y="6170"/>
                    <a:pt x="12232" y="6603"/>
                    <a:pt x="12520" y="7209"/>
                  </a:cubicBezTo>
                  <a:lnTo>
                    <a:pt x="19088" y="10075"/>
                  </a:lnTo>
                  <a:lnTo>
                    <a:pt x="20733" y="8848"/>
                  </a:lnTo>
                  <a:cubicBezTo>
                    <a:pt x="21427" y="8333"/>
                    <a:pt x="21427" y="7489"/>
                    <a:pt x="20733" y="6972"/>
                  </a:cubicBezTo>
                  <a:close/>
                  <a:moveTo>
                    <a:pt x="3508" y="13898"/>
                  </a:moveTo>
                  <a:cubicBezTo>
                    <a:pt x="4002" y="16554"/>
                    <a:pt x="4628" y="17714"/>
                    <a:pt x="6720" y="18930"/>
                  </a:cubicBezTo>
                  <a:cubicBezTo>
                    <a:pt x="8812" y="20144"/>
                    <a:pt x="9807" y="21471"/>
                    <a:pt x="10627" y="21471"/>
                  </a:cubicBezTo>
                  <a:cubicBezTo>
                    <a:pt x="11447" y="21471"/>
                    <a:pt x="12378" y="20309"/>
                    <a:pt x="14470" y="19093"/>
                  </a:cubicBezTo>
                  <a:cubicBezTo>
                    <a:pt x="16562" y="17877"/>
                    <a:pt x="16004" y="17508"/>
                    <a:pt x="16497" y="14853"/>
                  </a:cubicBezTo>
                  <a:lnTo>
                    <a:pt x="10627" y="18646"/>
                  </a:lnTo>
                  <a:cubicBezTo>
                    <a:pt x="10627" y="18646"/>
                    <a:pt x="3508" y="13898"/>
                    <a:pt x="3508" y="13898"/>
                  </a:cubicBezTo>
                  <a:close/>
                </a:path>
              </a:pathLst>
            </a:custGeom>
            <a:solidFill>
              <a:srgbClr val="FFFFFF"/>
            </a:solidFill>
            <a:ln w="12700">
              <a:miter lim="400000"/>
            </a:ln>
          </p:spPr>
          <p:txBody>
            <a:bodyPr anchor="ctr"/>
            <a:lstStyle/>
            <a:p>
              <a:pPr algn="ctr"/>
              <a:endParaRPr/>
            </a:p>
          </p:txBody>
        </p:sp>
        <p:sp>
          <p:nvSpPr>
            <p:cNvPr id="22" name="矩形 21"/>
            <p:cNvSpPr/>
            <p:nvPr/>
          </p:nvSpPr>
          <p:spPr>
            <a:xfrm>
              <a:off x="9118762" y="4030254"/>
              <a:ext cx="1501725" cy="507036"/>
            </a:xfrm>
            <a:prstGeom prst="rect">
              <a:avLst/>
            </a:prstGeom>
            <a:ln w="25400"/>
          </p:spPr>
          <p:txBody>
            <a:bodyPr anchor="ctr"/>
            <a:lstStyle/>
            <a:p>
              <a:pPr algn="ctr"/>
              <a:endParaRPr/>
            </a:p>
          </p:txBody>
        </p:sp>
        <p:sp>
          <p:nvSpPr>
            <p:cNvPr id="27" name="矩形 26"/>
            <p:cNvSpPr/>
            <p:nvPr/>
          </p:nvSpPr>
          <p:spPr>
            <a:xfrm>
              <a:off x="8899854" y="5415575"/>
              <a:ext cx="2157530" cy="701063"/>
            </a:xfrm>
            <a:prstGeom prst="rect">
              <a:avLst/>
            </a:prstGeom>
            <a:ln w="12700">
              <a:miter lim="400000"/>
            </a:ln>
          </p:spPr>
          <p:txBody>
            <a:bodyPr wrap="square" lIns="25400" tIns="25400" rIns="25400" bIns="25400" anchor="t" anchorCtr="1">
              <a:normAutofit lnSpcReduction="10000"/>
            </a:bodyPr>
            <a:lstStyle/>
            <a:p>
              <a:pPr algn="ctr">
                <a:lnSpc>
                  <a:spcPct val="120000"/>
                </a:lnSpc>
              </a:pPr>
              <a:r>
                <a:rPr lang="zh-CN" altLang="en-US" sz="1200" dirty="0" smtClean="0">
                  <a:solidFill>
                    <a:sysClr val="windowText" lastClr="000000"/>
                  </a:solidFill>
                </a:rPr>
                <a:t>点击此处更换文本点击此处更换文本点击此处更换文本点击此处更换文本</a:t>
              </a:r>
              <a:endParaRPr sz="1200" dirty="0">
                <a:solidFill>
                  <a:sysClr val="windowText" lastClr="000000"/>
                </a:solidFill>
              </a:endParaRPr>
            </a:p>
          </p:txBody>
        </p:sp>
      </p:grpSp>
      <p:grpSp>
        <p:nvGrpSpPr>
          <p:cNvPr id="34" name="千图PPT彼岸天：ID 8661124库_组合 33"/>
          <p:cNvGrpSpPr/>
          <p:nvPr>
            <p:custDataLst>
              <p:tags r:id="rId4"/>
            </p:custDataLst>
          </p:nvPr>
        </p:nvGrpSpPr>
        <p:grpSpPr>
          <a:xfrm>
            <a:off x="5599832" y="2913501"/>
            <a:ext cx="2318193" cy="3203137"/>
            <a:chOff x="5599832" y="2913501"/>
            <a:chExt cx="2318193" cy="3203137"/>
          </a:xfrm>
        </p:grpSpPr>
        <p:sp>
          <p:nvSpPr>
            <p:cNvPr id="14" name="椭圆 13"/>
            <p:cNvSpPr/>
            <p:nvPr/>
          </p:nvSpPr>
          <p:spPr>
            <a:xfrm rot="21284061">
              <a:off x="5599832" y="2913501"/>
              <a:ext cx="2260867" cy="2260868"/>
            </a:xfrm>
            <a:prstGeom prst="ellipse">
              <a:avLst/>
            </a:prstGeom>
            <a:solidFill>
              <a:srgbClr val="53585E"/>
            </a:solidFill>
            <a:ln w="12700">
              <a:miter lim="400000"/>
            </a:ln>
          </p:spPr>
          <p:txBody>
            <a:bodyPr anchor="ctr"/>
            <a:lstStyle/>
            <a:p>
              <a:pPr algn="ctr"/>
              <a:endParaRPr/>
            </a:p>
          </p:txBody>
        </p:sp>
        <p:sp>
          <p:nvSpPr>
            <p:cNvPr id="19" name="椭圆 18"/>
            <p:cNvSpPr/>
            <p:nvPr/>
          </p:nvSpPr>
          <p:spPr>
            <a:xfrm>
              <a:off x="5599832" y="2913501"/>
              <a:ext cx="2260867" cy="2260868"/>
            </a:xfrm>
            <a:prstGeom prst="ellipse">
              <a:avLst/>
            </a:prstGeom>
            <a:solidFill>
              <a:schemeClr val="accent3">
                <a:lumMod val="100000"/>
              </a:schemeClr>
            </a:solidFill>
            <a:ln w="12700">
              <a:miter lim="400000"/>
            </a:ln>
          </p:spPr>
          <p:txBody>
            <a:bodyPr wrap="none" anchor="ctr">
              <a:normAutofit/>
            </a:bodyPr>
            <a:lstStyle/>
            <a:p>
              <a:pPr algn="ctr"/>
              <a:r>
                <a:rPr lang="zh-CN" altLang="en-US">
                  <a:solidFill>
                    <a:schemeClr val="bg1"/>
                  </a:solidFill>
                </a:rPr>
                <a:t/>
              </a:r>
              <a:br>
                <a:rPr lang="zh-CN" altLang="en-US">
                  <a:solidFill>
                    <a:schemeClr val="bg1"/>
                  </a:solidFill>
                </a:rPr>
              </a:br>
              <a:r>
                <a:rPr lang="zh-CN" altLang="en-US">
                  <a:solidFill>
                    <a:schemeClr val="bg1"/>
                  </a:solidFill>
                </a:rPr>
                <a:t/>
              </a:r>
              <a:br>
                <a:rPr lang="zh-CN" altLang="en-US">
                  <a:solidFill>
                    <a:schemeClr val="bg1"/>
                  </a:solidFill>
                </a:rPr>
              </a:br>
              <a:r>
                <a:rPr lang="zh-CN" altLang="en-US">
                  <a:solidFill>
                    <a:schemeClr val="bg1"/>
                  </a:solidFill>
                </a:rPr>
                <a:t>关键词</a:t>
              </a:r>
              <a:endParaRPr lang="zh-CN" altLang="en-US" sz="2000" dirty="0">
                <a:solidFill>
                  <a:schemeClr val="bg1"/>
                </a:solidFill>
              </a:endParaRPr>
            </a:p>
          </p:txBody>
        </p:sp>
        <p:sp>
          <p:nvSpPr>
            <p:cNvPr id="23" name="矩形 22"/>
            <p:cNvSpPr/>
            <p:nvPr/>
          </p:nvSpPr>
          <p:spPr>
            <a:xfrm>
              <a:off x="5761637" y="3742205"/>
              <a:ext cx="1937257" cy="580664"/>
            </a:xfrm>
            <a:prstGeom prst="rect">
              <a:avLst/>
            </a:prstGeom>
            <a:ln w="25400"/>
          </p:spPr>
          <p:txBody>
            <a:bodyPr anchor="ctr"/>
            <a:lstStyle/>
            <a:p>
              <a:pPr algn="ctr"/>
              <a:endParaRPr/>
            </a:p>
          </p:txBody>
        </p:sp>
        <p:sp>
          <p:nvSpPr>
            <p:cNvPr id="26" name="矩形 25"/>
            <p:cNvSpPr/>
            <p:nvPr/>
          </p:nvSpPr>
          <p:spPr>
            <a:xfrm>
              <a:off x="5760495" y="5415575"/>
              <a:ext cx="2157530" cy="701063"/>
            </a:xfrm>
            <a:prstGeom prst="rect">
              <a:avLst/>
            </a:prstGeom>
            <a:ln w="12700">
              <a:miter lim="400000"/>
            </a:ln>
          </p:spPr>
          <p:txBody>
            <a:bodyPr wrap="square" lIns="25400" tIns="25400" rIns="25400" bIns="25400" anchor="t" anchorCtr="1">
              <a:normAutofit lnSpcReduction="10000"/>
            </a:bodyPr>
            <a:lstStyle/>
            <a:p>
              <a:pPr algn="ctr">
                <a:lnSpc>
                  <a:spcPct val="120000"/>
                </a:lnSpc>
              </a:pPr>
              <a:r>
                <a:rPr lang="zh-CN" altLang="en-US" sz="1200" dirty="0" smtClean="0">
                  <a:solidFill>
                    <a:sysClr val="windowText" lastClr="000000"/>
                  </a:solidFill>
                </a:rPr>
                <a:t>点击此处更换文本点击此处更换文本点击此处更换文本点击此处更换文本</a:t>
              </a:r>
              <a:endParaRPr sz="1200" dirty="0">
                <a:solidFill>
                  <a:sysClr val="windowText" lastClr="000000"/>
                </a:solidFill>
              </a:endParaRPr>
            </a:p>
          </p:txBody>
        </p:sp>
        <p:sp>
          <p:nvSpPr>
            <p:cNvPr id="28" name="任意多边形: 形状 27"/>
            <p:cNvSpPr/>
            <p:nvPr/>
          </p:nvSpPr>
          <p:spPr>
            <a:xfrm>
              <a:off x="6260453" y="3381716"/>
              <a:ext cx="939626" cy="714110"/>
            </a:xfrm>
            <a:custGeom>
              <a:avLst/>
              <a:gdLst/>
              <a:ahLst/>
              <a:cxnLst>
                <a:cxn ang="0">
                  <a:pos x="wd2" y="hd2"/>
                </a:cxn>
                <a:cxn ang="5400000">
                  <a:pos x="wd2" y="hd2"/>
                </a:cxn>
                <a:cxn ang="10800000">
                  <a:pos x="wd2" y="hd2"/>
                </a:cxn>
                <a:cxn ang="16200000">
                  <a:pos x="wd2" y="hd2"/>
                </a:cxn>
              </a:cxnLst>
              <a:rect l="0" t="0" r="r" b="b"/>
              <a:pathLst>
                <a:path w="21254" h="21471" extrusionOk="0">
                  <a:moveTo>
                    <a:pt x="18030" y="19454"/>
                  </a:moveTo>
                  <a:cubicBezTo>
                    <a:pt x="17963" y="19996"/>
                    <a:pt x="19394" y="20889"/>
                    <a:pt x="19531" y="19301"/>
                  </a:cubicBezTo>
                  <a:cubicBezTo>
                    <a:pt x="20145" y="12136"/>
                    <a:pt x="19088" y="10075"/>
                    <a:pt x="19088" y="10075"/>
                  </a:cubicBezTo>
                  <a:lnTo>
                    <a:pt x="17606" y="11177"/>
                  </a:lnTo>
                  <a:cubicBezTo>
                    <a:pt x="17606" y="11177"/>
                    <a:pt x="18863" y="12767"/>
                    <a:pt x="18030" y="19454"/>
                  </a:cubicBezTo>
                  <a:close/>
                  <a:moveTo>
                    <a:pt x="20733" y="6972"/>
                  </a:moveTo>
                  <a:lnTo>
                    <a:pt x="11887" y="388"/>
                  </a:lnTo>
                  <a:cubicBezTo>
                    <a:pt x="11194" y="-129"/>
                    <a:pt x="10060" y="-129"/>
                    <a:pt x="9367" y="388"/>
                  </a:cubicBezTo>
                  <a:lnTo>
                    <a:pt x="519" y="6972"/>
                  </a:lnTo>
                  <a:cubicBezTo>
                    <a:pt x="-173" y="7489"/>
                    <a:pt x="-173" y="8333"/>
                    <a:pt x="519" y="8848"/>
                  </a:cubicBezTo>
                  <a:lnTo>
                    <a:pt x="9367" y="15434"/>
                  </a:lnTo>
                  <a:cubicBezTo>
                    <a:pt x="10060" y="15950"/>
                    <a:pt x="11194" y="15950"/>
                    <a:pt x="11887" y="15434"/>
                  </a:cubicBezTo>
                  <a:lnTo>
                    <a:pt x="17606" y="11177"/>
                  </a:lnTo>
                  <a:lnTo>
                    <a:pt x="11405" y="9246"/>
                  </a:lnTo>
                  <a:cubicBezTo>
                    <a:pt x="11166" y="9325"/>
                    <a:pt x="10902" y="9369"/>
                    <a:pt x="10627" y="9369"/>
                  </a:cubicBezTo>
                  <a:cubicBezTo>
                    <a:pt x="9510" y="9369"/>
                    <a:pt x="8604" y="8653"/>
                    <a:pt x="8604" y="7770"/>
                  </a:cubicBezTo>
                  <a:cubicBezTo>
                    <a:pt x="8604" y="6886"/>
                    <a:pt x="9510" y="6170"/>
                    <a:pt x="10627" y="6170"/>
                  </a:cubicBezTo>
                  <a:cubicBezTo>
                    <a:pt x="11495" y="6170"/>
                    <a:pt x="12232" y="6603"/>
                    <a:pt x="12520" y="7209"/>
                  </a:cubicBezTo>
                  <a:lnTo>
                    <a:pt x="19088" y="10075"/>
                  </a:lnTo>
                  <a:lnTo>
                    <a:pt x="20733" y="8848"/>
                  </a:lnTo>
                  <a:cubicBezTo>
                    <a:pt x="21427" y="8333"/>
                    <a:pt x="21427" y="7489"/>
                    <a:pt x="20733" y="6972"/>
                  </a:cubicBezTo>
                  <a:close/>
                  <a:moveTo>
                    <a:pt x="3508" y="13898"/>
                  </a:moveTo>
                  <a:cubicBezTo>
                    <a:pt x="4002" y="16554"/>
                    <a:pt x="4628" y="17714"/>
                    <a:pt x="6720" y="18930"/>
                  </a:cubicBezTo>
                  <a:cubicBezTo>
                    <a:pt x="8812" y="20144"/>
                    <a:pt x="9807" y="21471"/>
                    <a:pt x="10627" y="21471"/>
                  </a:cubicBezTo>
                  <a:cubicBezTo>
                    <a:pt x="11447" y="21471"/>
                    <a:pt x="12378" y="20309"/>
                    <a:pt x="14470" y="19093"/>
                  </a:cubicBezTo>
                  <a:cubicBezTo>
                    <a:pt x="16562" y="17877"/>
                    <a:pt x="16004" y="17508"/>
                    <a:pt x="16497" y="14853"/>
                  </a:cubicBezTo>
                  <a:lnTo>
                    <a:pt x="10627" y="18646"/>
                  </a:lnTo>
                  <a:cubicBezTo>
                    <a:pt x="10627" y="18646"/>
                    <a:pt x="3508" y="13898"/>
                    <a:pt x="3508" y="13898"/>
                  </a:cubicBezTo>
                  <a:close/>
                </a:path>
              </a:pathLst>
            </a:custGeom>
            <a:solidFill>
              <a:srgbClr val="FFFFFF"/>
            </a:solidFill>
            <a:ln w="12700">
              <a:miter lim="400000"/>
            </a:ln>
          </p:spPr>
          <p:txBody>
            <a:bodyPr anchor="ctr"/>
            <a:lstStyle/>
            <a:p>
              <a:pPr algn="ctr"/>
              <a:endParaRPr/>
            </a:p>
          </p:txBody>
        </p:sp>
      </p:grpSp>
      <p:grpSp>
        <p:nvGrpSpPr>
          <p:cNvPr id="2" name="千图PPT彼岸天：ID 8661124库_组合 1"/>
          <p:cNvGrpSpPr/>
          <p:nvPr>
            <p:custDataLst>
              <p:tags r:id="rId5"/>
            </p:custDataLst>
          </p:nvPr>
        </p:nvGrpSpPr>
        <p:grpSpPr>
          <a:xfrm>
            <a:off x="808720" y="3718238"/>
            <a:ext cx="2027302" cy="2282238"/>
            <a:chOff x="808720" y="3718238"/>
            <a:chExt cx="2027302" cy="2282238"/>
          </a:xfrm>
        </p:grpSpPr>
        <p:sp>
          <p:nvSpPr>
            <p:cNvPr id="12" name="椭圆 11"/>
            <p:cNvSpPr/>
            <p:nvPr/>
          </p:nvSpPr>
          <p:spPr>
            <a:xfrm>
              <a:off x="1243685" y="3718238"/>
              <a:ext cx="1425146" cy="1425146"/>
            </a:xfrm>
            <a:prstGeom prst="ellipse">
              <a:avLst/>
            </a:prstGeom>
            <a:solidFill>
              <a:schemeClr val="accent1">
                <a:lumMod val="100000"/>
              </a:schemeClr>
            </a:solidFill>
            <a:ln w="12700">
              <a:miter lim="400000"/>
            </a:ln>
          </p:spPr>
          <p:txBody>
            <a:bodyPr wrap="none" anchor="ctr">
              <a:normAutofit/>
            </a:bodyPr>
            <a:lstStyle/>
            <a:p>
              <a:pPr algn="ctr"/>
              <a:r>
                <a:rPr lang="zh-CN" altLang="en-US" dirty="0">
                  <a:solidFill>
                    <a:schemeClr val="bg1"/>
                  </a:solidFill>
                </a:rPr>
                <a:t/>
              </a:r>
              <a:br>
                <a:rPr lang="zh-CN" altLang="en-US" dirty="0">
                  <a:solidFill>
                    <a:schemeClr val="bg1"/>
                  </a:solidFill>
                </a:rPr>
              </a:br>
              <a:r>
                <a:rPr lang="zh-CN" altLang="en-US" dirty="0">
                  <a:solidFill>
                    <a:schemeClr val="bg1"/>
                  </a:solidFill>
                </a:rPr>
                <a:t/>
              </a:r>
              <a:br>
                <a:rPr lang="zh-CN" altLang="en-US" dirty="0">
                  <a:solidFill>
                    <a:schemeClr val="bg1"/>
                  </a:solidFill>
                </a:rPr>
              </a:br>
              <a:r>
                <a:rPr lang="zh-CN" altLang="en-US" dirty="0">
                  <a:solidFill>
                    <a:schemeClr val="bg1"/>
                  </a:solidFill>
                </a:rPr>
                <a:t>关键词</a:t>
              </a:r>
              <a:endParaRPr lang="zh-CN" altLang="en-US" sz="1600" dirty="0">
                <a:solidFill>
                  <a:schemeClr val="bg1"/>
                </a:solidFill>
              </a:endParaRPr>
            </a:p>
          </p:txBody>
        </p:sp>
        <p:sp>
          <p:nvSpPr>
            <p:cNvPr id="20" name="矩形 19"/>
            <p:cNvSpPr/>
            <p:nvPr/>
          </p:nvSpPr>
          <p:spPr>
            <a:xfrm>
              <a:off x="1472652" y="4236983"/>
              <a:ext cx="967210" cy="308618"/>
            </a:xfrm>
            <a:prstGeom prst="rect">
              <a:avLst/>
            </a:prstGeom>
            <a:ln w="25400"/>
          </p:spPr>
          <p:txBody>
            <a:bodyPr anchor="ctr"/>
            <a:lstStyle/>
            <a:p>
              <a:pPr algn="ctr"/>
              <a:endParaRPr/>
            </a:p>
          </p:txBody>
        </p:sp>
        <p:sp>
          <p:nvSpPr>
            <p:cNvPr id="24" name="矩形 23"/>
            <p:cNvSpPr/>
            <p:nvPr/>
          </p:nvSpPr>
          <p:spPr>
            <a:xfrm>
              <a:off x="808720" y="5415575"/>
              <a:ext cx="2027302" cy="584901"/>
            </a:xfrm>
            <a:prstGeom prst="rect">
              <a:avLst/>
            </a:prstGeom>
            <a:ln w="12700">
              <a:miter lim="400000"/>
            </a:ln>
          </p:spPr>
          <p:txBody>
            <a:bodyPr wrap="square" lIns="25400" tIns="25400" rIns="25400" bIns="25400" anchor="t" anchorCtr="1">
              <a:normAutofit fontScale="90000" lnSpcReduction="20000"/>
            </a:bodyPr>
            <a:lstStyle/>
            <a:p>
              <a:pPr algn="ctr">
                <a:lnSpc>
                  <a:spcPct val="120000"/>
                </a:lnSpc>
              </a:pPr>
              <a:r>
                <a:rPr lang="zh-CN" altLang="en-US" sz="1200" dirty="0" smtClean="0">
                  <a:solidFill>
                    <a:sysClr val="windowText" lastClr="000000"/>
                  </a:solidFill>
                </a:rPr>
                <a:t>点击此处更换文本点击此处更换文本点击此处更换文本点击此处更换文本</a:t>
              </a:r>
              <a:endParaRPr sz="1200" dirty="0">
                <a:solidFill>
                  <a:sysClr val="windowText" lastClr="000000"/>
                </a:solidFill>
              </a:endParaRPr>
            </a:p>
          </p:txBody>
        </p:sp>
        <p:sp>
          <p:nvSpPr>
            <p:cNvPr id="30" name="任意多边形: 形状 29"/>
            <p:cNvSpPr/>
            <p:nvPr/>
          </p:nvSpPr>
          <p:spPr>
            <a:xfrm>
              <a:off x="1613937" y="3935450"/>
              <a:ext cx="684639" cy="520322"/>
            </a:xfrm>
            <a:custGeom>
              <a:avLst/>
              <a:gdLst/>
              <a:ahLst/>
              <a:cxnLst>
                <a:cxn ang="0">
                  <a:pos x="wd2" y="hd2"/>
                </a:cxn>
                <a:cxn ang="5400000">
                  <a:pos x="wd2" y="hd2"/>
                </a:cxn>
                <a:cxn ang="10800000">
                  <a:pos x="wd2" y="hd2"/>
                </a:cxn>
                <a:cxn ang="16200000">
                  <a:pos x="wd2" y="hd2"/>
                </a:cxn>
              </a:cxnLst>
              <a:rect l="0" t="0" r="r" b="b"/>
              <a:pathLst>
                <a:path w="21254" h="21471" extrusionOk="0">
                  <a:moveTo>
                    <a:pt x="18030" y="19454"/>
                  </a:moveTo>
                  <a:cubicBezTo>
                    <a:pt x="17963" y="19996"/>
                    <a:pt x="19394" y="20889"/>
                    <a:pt x="19531" y="19301"/>
                  </a:cubicBezTo>
                  <a:cubicBezTo>
                    <a:pt x="20145" y="12136"/>
                    <a:pt x="19088" y="10075"/>
                    <a:pt x="19088" y="10075"/>
                  </a:cubicBezTo>
                  <a:lnTo>
                    <a:pt x="17606" y="11177"/>
                  </a:lnTo>
                  <a:cubicBezTo>
                    <a:pt x="17606" y="11177"/>
                    <a:pt x="18863" y="12767"/>
                    <a:pt x="18030" y="19454"/>
                  </a:cubicBezTo>
                  <a:close/>
                  <a:moveTo>
                    <a:pt x="20733" y="6972"/>
                  </a:moveTo>
                  <a:lnTo>
                    <a:pt x="11887" y="388"/>
                  </a:lnTo>
                  <a:cubicBezTo>
                    <a:pt x="11194" y="-129"/>
                    <a:pt x="10060" y="-129"/>
                    <a:pt x="9367" y="388"/>
                  </a:cubicBezTo>
                  <a:lnTo>
                    <a:pt x="519" y="6972"/>
                  </a:lnTo>
                  <a:cubicBezTo>
                    <a:pt x="-173" y="7489"/>
                    <a:pt x="-173" y="8333"/>
                    <a:pt x="519" y="8848"/>
                  </a:cubicBezTo>
                  <a:lnTo>
                    <a:pt x="9367" y="15434"/>
                  </a:lnTo>
                  <a:cubicBezTo>
                    <a:pt x="10060" y="15950"/>
                    <a:pt x="11194" y="15950"/>
                    <a:pt x="11887" y="15434"/>
                  </a:cubicBezTo>
                  <a:lnTo>
                    <a:pt x="17606" y="11177"/>
                  </a:lnTo>
                  <a:lnTo>
                    <a:pt x="11405" y="9246"/>
                  </a:lnTo>
                  <a:cubicBezTo>
                    <a:pt x="11166" y="9325"/>
                    <a:pt x="10902" y="9369"/>
                    <a:pt x="10627" y="9369"/>
                  </a:cubicBezTo>
                  <a:cubicBezTo>
                    <a:pt x="9510" y="9369"/>
                    <a:pt x="8604" y="8653"/>
                    <a:pt x="8604" y="7770"/>
                  </a:cubicBezTo>
                  <a:cubicBezTo>
                    <a:pt x="8604" y="6886"/>
                    <a:pt x="9510" y="6170"/>
                    <a:pt x="10627" y="6170"/>
                  </a:cubicBezTo>
                  <a:cubicBezTo>
                    <a:pt x="11495" y="6170"/>
                    <a:pt x="12232" y="6603"/>
                    <a:pt x="12520" y="7209"/>
                  </a:cubicBezTo>
                  <a:lnTo>
                    <a:pt x="19088" y="10075"/>
                  </a:lnTo>
                  <a:lnTo>
                    <a:pt x="20733" y="8848"/>
                  </a:lnTo>
                  <a:cubicBezTo>
                    <a:pt x="21427" y="8333"/>
                    <a:pt x="21427" y="7489"/>
                    <a:pt x="20733" y="6972"/>
                  </a:cubicBezTo>
                  <a:close/>
                  <a:moveTo>
                    <a:pt x="3508" y="13898"/>
                  </a:moveTo>
                  <a:cubicBezTo>
                    <a:pt x="4002" y="16554"/>
                    <a:pt x="4628" y="17714"/>
                    <a:pt x="6720" y="18930"/>
                  </a:cubicBezTo>
                  <a:cubicBezTo>
                    <a:pt x="8812" y="20144"/>
                    <a:pt x="9807" y="21471"/>
                    <a:pt x="10627" y="21471"/>
                  </a:cubicBezTo>
                  <a:cubicBezTo>
                    <a:pt x="11447" y="21471"/>
                    <a:pt x="12378" y="20309"/>
                    <a:pt x="14470" y="19093"/>
                  </a:cubicBezTo>
                  <a:cubicBezTo>
                    <a:pt x="16562" y="17877"/>
                    <a:pt x="16004" y="17508"/>
                    <a:pt x="16497" y="14853"/>
                  </a:cubicBezTo>
                  <a:lnTo>
                    <a:pt x="10627" y="18646"/>
                  </a:lnTo>
                  <a:cubicBezTo>
                    <a:pt x="10627" y="18646"/>
                    <a:pt x="3508" y="13898"/>
                    <a:pt x="3508" y="13898"/>
                  </a:cubicBezTo>
                  <a:close/>
                </a:path>
              </a:pathLst>
            </a:custGeom>
            <a:solidFill>
              <a:srgbClr val="FFFFFF"/>
            </a:solidFill>
            <a:ln w="12700">
              <a:miter lim="400000"/>
            </a:ln>
          </p:spPr>
          <p:txBody>
            <a:bodyPr anchor="ctr"/>
            <a:lstStyle/>
            <a:p>
              <a:pPr algn="ctr"/>
              <a:endParaRPr/>
            </a:p>
          </p:txBody>
        </p:sp>
      </p:grpSp>
      <p:grpSp>
        <p:nvGrpSpPr>
          <p:cNvPr id="36" name="千图PPT彼岸天：ID 8661124库_组合 35"/>
          <p:cNvGrpSpPr/>
          <p:nvPr>
            <p:custDataLst>
              <p:tags r:id="rId6"/>
            </p:custDataLst>
          </p:nvPr>
        </p:nvGrpSpPr>
        <p:grpSpPr>
          <a:xfrm>
            <a:off x="5569120" y="1562519"/>
            <a:ext cx="4229132" cy="1609078"/>
            <a:chOff x="5569120" y="1562519"/>
            <a:chExt cx="4229132" cy="1609078"/>
          </a:xfrm>
        </p:grpSpPr>
        <p:sp>
          <p:nvSpPr>
            <p:cNvPr id="4" name="任意多边形: 形状 3"/>
            <p:cNvSpPr/>
            <p:nvPr/>
          </p:nvSpPr>
          <p:spPr>
            <a:xfrm>
              <a:off x="6772238" y="1901813"/>
              <a:ext cx="3026014" cy="1269784"/>
            </a:xfrm>
            <a:custGeom>
              <a:avLst/>
              <a:gdLst/>
              <a:ahLst/>
              <a:cxnLst>
                <a:cxn ang="0">
                  <a:pos x="wd2" y="hd2"/>
                </a:cxn>
                <a:cxn ang="5400000">
                  <a:pos x="wd2" y="hd2"/>
                </a:cxn>
                <a:cxn ang="10800000">
                  <a:pos x="wd2" y="hd2"/>
                </a:cxn>
                <a:cxn ang="16200000">
                  <a:pos x="wd2" y="hd2"/>
                </a:cxn>
              </a:cxnLst>
              <a:rect l="0" t="0" r="r" b="b"/>
              <a:pathLst>
                <a:path w="21600" h="17890" extrusionOk="0">
                  <a:moveTo>
                    <a:pt x="0" y="17890"/>
                  </a:moveTo>
                  <a:cubicBezTo>
                    <a:pt x="4906" y="1368"/>
                    <a:pt x="12106" y="-3710"/>
                    <a:pt x="21600" y="2657"/>
                  </a:cubicBezTo>
                </a:path>
              </a:pathLst>
            </a:custGeom>
            <a:ln w="12700" cap="flat" cmpd="sng" algn="ctr">
              <a:solidFill>
                <a:schemeClr val="tx2"/>
              </a:solidFill>
              <a:prstDash val="solid"/>
              <a:miter lim="400000"/>
              <a:headEnd type="oval" w="med" len="med"/>
              <a:tailEnd type="triangle" w="med" len="med"/>
            </a:ln>
          </p:spPr>
          <p:txBody>
            <a:bodyPr anchor="ctr"/>
            <a:lstStyle/>
            <a:p>
              <a:pPr algn="ctr"/>
              <a:endParaRPr/>
            </a:p>
          </p:txBody>
        </p:sp>
        <p:sp>
          <p:nvSpPr>
            <p:cNvPr id="11" name="任意多边形: 形状 10"/>
            <p:cNvSpPr/>
            <p:nvPr/>
          </p:nvSpPr>
          <p:spPr>
            <a:xfrm rot="21284061">
              <a:off x="7731102" y="1710249"/>
              <a:ext cx="612314" cy="639723"/>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rgbClr val="53585E"/>
            </a:solidFill>
            <a:ln w="12700">
              <a:miter lim="400000"/>
            </a:ln>
          </p:spPr>
          <p:txBody>
            <a:bodyPr anchor="ctr"/>
            <a:lstStyle/>
            <a:p>
              <a:pPr algn="ctr"/>
              <a:endParaRPr/>
            </a:p>
          </p:txBody>
        </p:sp>
        <p:sp>
          <p:nvSpPr>
            <p:cNvPr id="17" name="椭圆 16"/>
            <p:cNvSpPr/>
            <p:nvPr/>
          </p:nvSpPr>
          <p:spPr>
            <a:xfrm rot="21284061">
              <a:off x="7630961" y="1664804"/>
              <a:ext cx="820916" cy="820916"/>
            </a:xfrm>
            <a:prstGeom prst="ellipse">
              <a:avLst/>
            </a:prstGeom>
            <a:solidFill>
              <a:schemeClr val="tx2">
                <a:lumMod val="20000"/>
                <a:lumOff val="80000"/>
              </a:schemeClr>
            </a:solidFill>
            <a:ln w="12700" cap="flat">
              <a:noFill/>
              <a:miter lim="400000"/>
            </a:ln>
            <a:effectLst/>
          </p:spPr>
          <p:txBody>
            <a:bodyPr anchor="ctr"/>
            <a:lstStyle/>
            <a:p>
              <a:pPr algn="ctr"/>
              <a:endParaRPr/>
            </a:p>
          </p:txBody>
        </p:sp>
        <p:sp>
          <p:nvSpPr>
            <p:cNvPr id="18" name="任意多边形: 形状 17"/>
            <p:cNvSpPr/>
            <p:nvPr/>
          </p:nvSpPr>
          <p:spPr>
            <a:xfrm rot="21284061">
              <a:off x="7837939" y="1835918"/>
              <a:ext cx="401504" cy="419475"/>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rgbClr val="2F3035"/>
            </a:solidFill>
            <a:ln w="12700" cap="flat">
              <a:noFill/>
              <a:miter lim="400000"/>
            </a:ln>
            <a:effectLst/>
          </p:spPr>
          <p:txBody>
            <a:bodyPr anchor="ctr"/>
            <a:lstStyle/>
            <a:p>
              <a:pPr algn="ctr"/>
              <a:endParaRPr/>
            </a:p>
          </p:txBody>
        </p:sp>
        <p:sp>
          <p:nvSpPr>
            <p:cNvPr id="31" name="矩形 30"/>
            <p:cNvSpPr/>
            <p:nvPr/>
          </p:nvSpPr>
          <p:spPr>
            <a:xfrm>
              <a:off x="5569120" y="1562519"/>
              <a:ext cx="2157530" cy="584901"/>
            </a:xfrm>
            <a:prstGeom prst="rect">
              <a:avLst/>
            </a:prstGeom>
            <a:ln w="12700">
              <a:miter lim="400000"/>
            </a:ln>
          </p:spPr>
          <p:txBody>
            <a:bodyPr wrap="square" lIns="25400" tIns="25400" rIns="25400" bIns="25400" anchor="t" anchorCtr="1">
              <a:normAutofit fontScale="92500" lnSpcReduction="20000"/>
            </a:bodyPr>
            <a:lstStyle/>
            <a:p>
              <a:pPr algn="ctr">
                <a:lnSpc>
                  <a:spcPct val="120000"/>
                </a:lnSpc>
              </a:pPr>
              <a:r>
                <a:rPr lang="zh-CN" altLang="en-US" sz="1200" dirty="0" smtClean="0">
                  <a:solidFill>
                    <a:sysClr val="windowText" lastClr="000000"/>
                  </a:solidFill>
                </a:rPr>
                <a:t>点击此处更换文本点击此处更换文本点击此处更换文本点击此处更换文本</a:t>
              </a:r>
              <a:endParaRPr sz="1200" dirty="0">
                <a:solidFill>
                  <a:sysClr val="windowText" lastClr="000000"/>
                </a:solidFill>
              </a:endParaRPr>
            </a:p>
          </p:txBody>
        </p:sp>
      </p:grpSp>
      <p:grpSp>
        <p:nvGrpSpPr>
          <p:cNvPr id="33" name="千图PPT彼岸天：ID 8661124库_组合 32"/>
          <p:cNvGrpSpPr/>
          <p:nvPr>
            <p:custDataLst>
              <p:tags r:id="rId7"/>
            </p:custDataLst>
          </p:nvPr>
        </p:nvGrpSpPr>
        <p:grpSpPr>
          <a:xfrm>
            <a:off x="3060924" y="3310401"/>
            <a:ext cx="2157530" cy="2806236"/>
            <a:chOff x="3060924" y="3310401"/>
            <a:chExt cx="2157530" cy="2806236"/>
          </a:xfrm>
        </p:grpSpPr>
        <p:sp>
          <p:nvSpPr>
            <p:cNvPr id="13" name="椭圆 12"/>
            <p:cNvSpPr/>
            <p:nvPr/>
          </p:nvSpPr>
          <p:spPr>
            <a:xfrm>
              <a:off x="3217140" y="3310401"/>
              <a:ext cx="1845098" cy="1845098"/>
            </a:xfrm>
            <a:prstGeom prst="ellipse">
              <a:avLst/>
            </a:prstGeom>
            <a:solidFill>
              <a:schemeClr val="accent2">
                <a:lumMod val="100000"/>
              </a:schemeClr>
            </a:solidFill>
            <a:ln w="12700">
              <a:miter lim="400000"/>
            </a:ln>
          </p:spPr>
          <p:txBody>
            <a:bodyPr wrap="none" anchor="ctr">
              <a:normAutofit/>
            </a:bodyPr>
            <a:lstStyle/>
            <a:p>
              <a:pPr algn="ctr"/>
              <a:r>
                <a:rPr lang="zh-CN" altLang="en-US">
                  <a:solidFill>
                    <a:schemeClr val="bg1"/>
                  </a:solidFill>
                </a:rPr>
                <a:t/>
              </a:r>
              <a:br>
                <a:rPr lang="zh-CN" altLang="en-US">
                  <a:solidFill>
                    <a:schemeClr val="bg1"/>
                  </a:solidFill>
                </a:rPr>
              </a:br>
              <a:r>
                <a:rPr lang="zh-CN" altLang="en-US">
                  <a:solidFill>
                    <a:schemeClr val="bg1"/>
                  </a:solidFill>
                </a:rPr>
                <a:t/>
              </a:r>
              <a:br>
                <a:rPr lang="zh-CN" altLang="en-US">
                  <a:solidFill>
                    <a:schemeClr val="bg1"/>
                  </a:solidFill>
                </a:rPr>
              </a:br>
              <a:r>
                <a:rPr lang="zh-CN" altLang="en-US">
                  <a:solidFill>
                    <a:schemeClr val="bg1"/>
                  </a:solidFill>
                </a:rPr>
                <a:t>关键词</a:t>
              </a:r>
              <a:endParaRPr lang="zh-CN" altLang="en-US" sz="2000" dirty="0">
                <a:solidFill>
                  <a:schemeClr val="bg1"/>
                </a:solidFill>
              </a:endParaRPr>
            </a:p>
          </p:txBody>
        </p:sp>
        <p:sp>
          <p:nvSpPr>
            <p:cNvPr id="21" name="矩形 20"/>
            <p:cNvSpPr/>
            <p:nvPr/>
          </p:nvSpPr>
          <p:spPr>
            <a:xfrm>
              <a:off x="3388828" y="4039123"/>
              <a:ext cx="1501726" cy="308618"/>
            </a:xfrm>
            <a:prstGeom prst="rect">
              <a:avLst/>
            </a:prstGeom>
            <a:ln w="25400"/>
          </p:spPr>
          <p:txBody>
            <a:bodyPr anchor="ctr"/>
            <a:lstStyle/>
            <a:p>
              <a:pPr algn="ctr"/>
              <a:endParaRPr/>
            </a:p>
          </p:txBody>
        </p:sp>
        <p:sp>
          <p:nvSpPr>
            <p:cNvPr id="29" name="任意多边形: 形状 28"/>
            <p:cNvSpPr/>
            <p:nvPr/>
          </p:nvSpPr>
          <p:spPr>
            <a:xfrm>
              <a:off x="3797683" y="3742956"/>
              <a:ext cx="684639" cy="520322"/>
            </a:xfrm>
            <a:custGeom>
              <a:avLst/>
              <a:gdLst/>
              <a:ahLst/>
              <a:cxnLst>
                <a:cxn ang="0">
                  <a:pos x="wd2" y="hd2"/>
                </a:cxn>
                <a:cxn ang="5400000">
                  <a:pos x="wd2" y="hd2"/>
                </a:cxn>
                <a:cxn ang="10800000">
                  <a:pos x="wd2" y="hd2"/>
                </a:cxn>
                <a:cxn ang="16200000">
                  <a:pos x="wd2" y="hd2"/>
                </a:cxn>
              </a:cxnLst>
              <a:rect l="0" t="0" r="r" b="b"/>
              <a:pathLst>
                <a:path w="21254" h="21471" extrusionOk="0">
                  <a:moveTo>
                    <a:pt x="18030" y="19454"/>
                  </a:moveTo>
                  <a:cubicBezTo>
                    <a:pt x="17963" y="19996"/>
                    <a:pt x="19394" y="20889"/>
                    <a:pt x="19531" y="19301"/>
                  </a:cubicBezTo>
                  <a:cubicBezTo>
                    <a:pt x="20145" y="12136"/>
                    <a:pt x="19088" y="10075"/>
                    <a:pt x="19088" y="10075"/>
                  </a:cubicBezTo>
                  <a:lnTo>
                    <a:pt x="17606" y="11177"/>
                  </a:lnTo>
                  <a:cubicBezTo>
                    <a:pt x="17606" y="11177"/>
                    <a:pt x="18863" y="12767"/>
                    <a:pt x="18030" y="19454"/>
                  </a:cubicBezTo>
                  <a:close/>
                  <a:moveTo>
                    <a:pt x="20733" y="6972"/>
                  </a:moveTo>
                  <a:lnTo>
                    <a:pt x="11887" y="388"/>
                  </a:lnTo>
                  <a:cubicBezTo>
                    <a:pt x="11194" y="-129"/>
                    <a:pt x="10060" y="-129"/>
                    <a:pt x="9367" y="388"/>
                  </a:cubicBezTo>
                  <a:lnTo>
                    <a:pt x="519" y="6972"/>
                  </a:lnTo>
                  <a:cubicBezTo>
                    <a:pt x="-173" y="7489"/>
                    <a:pt x="-173" y="8333"/>
                    <a:pt x="519" y="8848"/>
                  </a:cubicBezTo>
                  <a:lnTo>
                    <a:pt x="9367" y="15434"/>
                  </a:lnTo>
                  <a:cubicBezTo>
                    <a:pt x="10060" y="15950"/>
                    <a:pt x="11194" y="15950"/>
                    <a:pt x="11887" y="15434"/>
                  </a:cubicBezTo>
                  <a:lnTo>
                    <a:pt x="17606" y="11177"/>
                  </a:lnTo>
                  <a:lnTo>
                    <a:pt x="11405" y="9246"/>
                  </a:lnTo>
                  <a:cubicBezTo>
                    <a:pt x="11166" y="9325"/>
                    <a:pt x="10902" y="9369"/>
                    <a:pt x="10627" y="9369"/>
                  </a:cubicBezTo>
                  <a:cubicBezTo>
                    <a:pt x="9510" y="9369"/>
                    <a:pt x="8604" y="8653"/>
                    <a:pt x="8604" y="7770"/>
                  </a:cubicBezTo>
                  <a:cubicBezTo>
                    <a:pt x="8604" y="6886"/>
                    <a:pt x="9510" y="6170"/>
                    <a:pt x="10627" y="6170"/>
                  </a:cubicBezTo>
                  <a:cubicBezTo>
                    <a:pt x="11495" y="6170"/>
                    <a:pt x="12232" y="6603"/>
                    <a:pt x="12520" y="7209"/>
                  </a:cubicBezTo>
                  <a:lnTo>
                    <a:pt x="19088" y="10075"/>
                  </a:lnTo>
                  <a:lnTo>
                    <a:pt x="20733" y="8848"/>
                  </a:lnTo>
                  <a:cubicBezTo>
                    <a:pt x="21427" y="8333"/>
                    <a:pt x="21427" y="7489"/>
                    <a:pt x="20733" y="6972"/>
                  </a:cubicBezTo>
                  <a:close/>
                  <a:moveTo>
                    <a:pt x="3508" y="13898"/>
                  </a:moveTo>
                  <a:cubicBezTo>
                    <a:pt x="4002" y="16554"/>
                    <a:pt x="4628" y="17714"/>
                    <a:pt x="6720" y="18930"/>
                  </a:cubicBezTo>
                  <a:cubicBezTo>
                    <a:pt x="8812" y="20144"/>
                    <a:pt x="9807" y="21471"/>
                    <a:pt x="10627" y="21471"/>
                  </a:cubicBezTo>
                  <a:cubicBezTo>
                    <a:pt x="11447" y="21471"/>
                    <a:pt x="12378" y="20309"/>
                    <a:pt x="14470" y="19093"/>
                  </a:cubicBezTo>
                  <a:cubicBezTo>
                    <a:pt x="16562" y="17877"/>
                    <a:pt x="16004" y="17508"/>
                    <a:pt x="16497" y="14853"/>
                  </a:cubicBezTo>
                  <a:lnTo>
                    <a:pt x="10627" y="18646"/>
                  </a:lnTo>
                  <a:cubicBezTo>
                    <a:pt x="10627" y="18646"/>
                    <a:pt x="3508" y="13898"/>
                    <a:pt x="3508" y="13898"/>
                  </a:cubicBezTo>
                  <a:close/>
                </a:path>
              </a:pathLst>
            </a:custGeom>
            <a:solidFill>
              <a:srgbClr val="FFFFFF"/>
            </a:solidFill>
            <a:ln w="12700">
              <a:miter lim="400000"/>
            </a:ln>
          </p:spPr>
          <p:txBody>
            <a:bodyPr anchor="ctr"/>
            <a:lstStyle/>
            <a:p>
              <a:pPr algn="ctr"/>
              <a:endParaRPr/>
            </a:p>
          </p:txBody>
        </p:sp>
        <p:sp>
          <p:nvSpPr>
            <p:cNvPr id="32" name="矩形 31"/>
            <p:cNvSpPr/>
            <p:nvPr/>
          </p:nvSpPr>
          <p:spPr>
            <a:xfrm>
              <a:off x="3060924" y="5415574"/>
              <a:ext cx="2157530" cy="701063"/>
            </a:xfrm>
            <a:prstGeom prst="rect">
              <a:avLst/>
            </a:prstGeom>
            <a:ln w="12700">
              <a:miter lim="400000"/>
            </a:ln>
          </p:spPr>
          <p:txBody>
            <a:bodyPr wrap="square" lIns="25400" tIns="25400" rIns="25400" bIns="25400" anchor="t" anchorCtr="1">
              <a:normAutofit lnSpcReduction="10000"/>
            </a:bodyPr>
            <a:lstStyle/>
            <a:p>
              <a:pPr algn="ctr">
                <a:lnSpc>
                  <a:spcPct val="120000"/>
                </a:lnSpc>
              </a:pPr>
              <a:r>
                <a:rPr lang="zh-CN" altLang="en-US" sz="1200" dirty="0" smtClean="0">
                  <a:solidFill>
                    <a:sysClr val="windowText" lastClr="000000"/>
                  </a:solidFill>
                </a:rPr>
                <a:t>点击此处更换文本点击此处更换文本点击此处更换文本点击此处更换文本</a:t>
              </a:r>
              <a:endParaRPr sz="1200" dirty="0">
                <a:solidFill>
                  <a:sysClr val="windowText" lastClr="000000"/>
                </a:solidFill>
              </a:endParaRPr>
            </a:p>
          </p:txBody>
        </p:sp>
      </p:grpSp>
      <p:sp>
        <p:nvSpPr>
          <p:cNvPr id="3" name="文本框 2"/>
          <p:cNvSpPr txBox="1"/>
          <p:nvPr userDrawn="1"/>
        </p:nvSpPr>
        <p:spPr>
          <a:xfrm>
            <a:off x="4458675" y="437783"/>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17" presetClass="entr" presetSubtype="8" fill="hold" nodeType="afterEffect">
                                  <p:stCondLst>
                                    <p:cond delay="0"/>
                                  </p:stCondLst>
                                  <p:childTnLst>
                                    <p:set>
                                      <p:cBhvr>
                                        <p:cTn id="13" dur="1" fill="hold">
                                          <p:stCondLst>
                                            <p:cond delay="0"/>
                                          </p:stCondLst>
                                        </p:cTn>
                                        <p:tgtEl>
                                          <p:spTgt spid="39"/>
                                        </p:tgtEl>
                                        <p:attrNameLst>
                                          <p:attrName>style.visibility</p:attrName>
                                        </p:attrNameLst>
                                      </p:cBhvr>
                                      <p:to>
                                        <p:strVal val="visible"/>
                                      </p:to>
                                    </p:set>
                                    <p:anim calcmode="lin" valueType="num">
                                      <p:cBhvr>
                                        <p:cTn id="14" dur="500" fill="hold"/>
                                        <p:tgtEl>
                                          <p:spTgt spid="39"/>
                                        </p:tgtEl>
                                        <p:attrNameLst>
                                          <p:attrName>ppt_x</p:attrName>
                                        </p:attrNameLst>
                                      </p:cBhvr>
                                      <p:tavLst>
                                        <p:tav tm="0">
                                          <p:val>
                                            <p:strVal val="#ppt_x-#ppt_w/2"/>
                                          </p:val>
                                        </p:tav>
                                        <p:tav tm="100000">
                                          <p:val>
                                            <p:strVal val="#ppt_x"/>
                                          </p:val>
                                        </p:tav>
                                      </p:tavLst>
                                    </p:anim>
                                    <p:anim calcmode="lin" valueType="num">
                                      <p:cBhvr>
                                        <p:cTn id="15" dur="500" fill="hold"/>
                                        <p:tgtEl>
                                          <p:spTgt spid="39"/>
                                        </p:tgtEl>
                                        <p:attrNameLst>
                                          <p:attrName>ppt_y</p:attrName>
                                        </p:attrNameLst>
                                      </p:cBhvr>
                                      <p:tavLst>
                                        <p:tav tm="0">
                                          <p:val>
                                            <p:strVal val="#ppt_y"/>
                                          </p:val>
                                        </p:tav>
                                        <p:tav tm="100000">
                                          <p:val>
                                            <p:strVal val="#ppt_y"/>
                                          </p:val>
                                        </p:tav>
                                      </p:tavLst>
                                    </p:anim>
                                    <p:anim calcmode="lin" valueType="num">
                                      <p:cBhvr>
                                        <p:cTn id="16" dur="500" fill="hold"/>
                                        <p:tgtEl>
                                          <p:spTgt spid="39"/>
                                        </p:tgtEl>
                                        <p:attrNameLst>
                                          <p:attrName>ppt_w</p:attrName>
                                        </p:attrNameLst>
                                      </p:cBhvr>
                                      <p:tavLst>
                                        <p:tav tm="0">
                                          <p:val>
                                            <p:fltVal val="0"/>
                                          </p:val>
                                        </p:tav>
                                        <p:tav tm="100000">
                                          <p:val>
                                            <p:strVal val="#ppt_w"/>
                                          </p:val>
                                        </p:tav>
                                      </p:tavLst>
                                    </p:anim>
                                    <p:anim calcmode="lin" valueType="num">
                                      <p:cBhvr>
                                        <p:cTn id="17" dur="500" fill="hold"/>
                                        <p:tgtEl>
                                          <p:spTgt spid="39"/>
                                        </p:tgtEl>
                                        <p:attrNameLst>
                                          <p:attrName>ppt_h</p:attrName>
                                        </p:attrNameLst>
                                      </p:cBhvr>
                                      <p:tavLst>
                                        <p:tav tm="0">
                                          <p:val>
                                            <p:strVal val="#ppt_h"/>
                                          </p:val>
                                        </p:tav>
                                        <p:tav tm="100000">
                                          <p:val>
                                            <p:strVal val="#ppt_h"/>
                                          </p:val>
                                        </p:tav>
                                      </p:tavLst>
                                    </p:anim>
                                  </p:childTnLst>
                                </p:cTn>
                              </p:par>
                            </p:childTnLst>
                          </p:cTn>
                        </p:par>
                        <p:par>
                          <p:cTn id="18" fill="hold">
                            <p:stCondLst>
                              <p:cond delay="1000"/>
                            </p:stCondLst>
                            <p:childTnLst>
                              <p:par>
                                <p:cTn id="19" presetID="17" presetClass="entr" presetSubtype="8"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ppt_x</p:attrName>
                                        </p:attrNameLst>
                                      </p:cBhvr>
                                      <p:tavLst>
                                        <p:tav tm="0">
                                          <p:val>
                                            <p:strVal val="#ppt_x-#ppt_w/2"/>
                                          </p:val>
                                        </p:tav>
                                        <p:tav tm="100000">
                                          <p:val>
                                            <p:strVal val="#ppt_x"/>
                                          </p:val>
                                        </p:tav>
                                      </p:tavLst>
                                    </p:anim>
                                    <p:anim calcmode="lin" valueType="num">
                                      <p:cBhvr>
                                        <p:cTn id="22" dur="500" fill="hold"/>
                                        <p:tgtEl>
                                          <p:spTgt spid="33"/>
                                        </p:tgtEl>
                                        <p:attrNameLst>
                                          <p:attrName>ppt_y</p:attrName>
                                        </p:attrNameLst>
                                      </p:cBhvr>
                                      <p:tavLst>
                                        <p:tav tm="0">
                                          <p:val>
                                            <p:strVal val="#ppt_y"/>
                                          </p:val>
                                        </p:tav>
                                        <p:tav tm="100000">
                                          <p:val>
                                            <p:strVal val="#ppt_y"/>
                                          </p:val>
                                        </p:tav>
                                      </p:tavLst>
                                    </p:anim>
                                    <p:anim calcmode="lin" valueType="num">
                                      <p:cBhvr>
                                        <p:cTn id="23" dur="500" fill="hold"/>
                                        <p:tgtEl>
                                          <p:spTgt spid="33"/>
                                        </p:tgtEl>
                                        <p:attrNameLst>
                                          <p:attrName>ppt_w</p:attrName>
                                        </p:attrNameLst>
                                      </p:cBhvr>
                                      <p:tavLst>
                                        <p:tav tm="0">
                                          <p:val>
                                            <p:fltVal val="0"/>
                                          </p:val>
                                        </p:tav>
                                        <p:tav tm="100000">
                                          <p:val>
                                            <p:strVal val="#ppt_w"/>
                                          </p:val>
                                        </p:tav>
                                      </p:tavLst>
                                    </p:anim>
                                    <p:anim calcmode="lin" valueType="num">
                                      <p:cBhvr>
                                        <p:cTn id="24" dur="500" fill="hold"/>
                                        <p:tgtEl>
                                          <p:spTgt spid="33"/>
                                        </p:tgtEl>
                                        <p:attrNameLst>
                                          <p:attrName>ppt_h</p:attrName>
                                        </p:attrNameLst>
                                      </p:cBhvr>
                                      <p:tavLst>
                                        <p:tav tm="0">
                                          <p:val>
                                            <p:strVal val="#ppt_h"/>
                                          </p:val>
                                        </p:tav>
                                        <p:tav tm="100000">
                                          <p:val>
                                            <p:strVal val="#ppt_h"/>
                                          </p:val>
                                        </p:tav>
                                      </p:tavLst>
                                    </p:anim>
                                  </p:childTnLst>
                                </p:cTn>
                              </p:par>
                            </p:childTnLst>
                          </p:cTn>
                        </p:par>
                        <p:par>
                          <p:cTn id="25" fill="hold">
                            <p:stCondLst>
                              <p:cond delay="1500"/>
                            </p:stCondLst>
                            <p:childTnLst>
                              <p:par>
                                <p:cTn id="26" presetID="17" presetClass="entr" presetSubtype="8" fill="hold"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p:cTn id="28" dur="500" fill="hold"/>
                                        <p:tgtEl>
                                          <p:spTgt spid="37"/>
                                        </p:tgtEl>
                                        <p:attrNameLst>
                                          <p:attrName>ppt_x</p:attrName>
                                        </p:attrNameLst>
                                      </p:cBhvr>
                                      <p:tavLst>
                                        <p:tav tm="0">
                                          <p:val>
                                            <p:strVal val="#ppt_x-#ppt_w/2"/>
                                          </p:val>
                                        </p:tav>
                                        <p:tav tm="100000">
                                          <p:val>
                                            <p:strVal val="#ppt_x"/>
                                          </p:val>
                                        </p:tav>
                                      </p:tavLst>
                                    </p:anim>
                                    <p:anim calcmode="lin" valueType="num">
                                      <p:cBhvr>
                                        <p:cTn id="29" dur="500" fill="hold"/>
                                        <p:tgtEl>
                                          <p:spTgt spid="37"/>
                                        </p:tgtEl>
                                        <p:attrNameLst>
                                          <p:attrName>ppt_y</p:attrName>
                                        </p:attrNameLst>
                                      </p:cBhvr>
                                      <p:tavLst>
                                        <p:tav tm="0">
                                          <p:val>
                                            <p:strVal val="#ppt_y"/>
                                          </p:val>
                                        </p:tav>
                                        <p:tav tm="100000">
                                          <p:val>
                                            <p:strVal val="#ppt_y"/>
                                          </p:val>
                                        </p:tav>
                                      </p:tavLst>
                                    </p:anim>
                                    <p:anim calcmode="lin" valueType="num">
                                      <p:cBhvr>
                                        <p:cTn id="30" dur="500" fill="hold"/>
                                        <p:tgtEl>
                                          <p:spTgt spid="37"/>
                                        </p:tgtEl>
                                        <p:attrNameLst>
                                          <p:attrName>ppt_w</p:attrName>
                                        </p:attrNameLst>
                                      </p:cBhvr>
                                      <p:tavLst>
                                        <p:tav tm="0">
                                          <p:val>
                                            <p:fltVal val="0"/>
                                          </p:val>
                                        </p:tav>
                                        <p:tav tm="100000">
                                          <p:val>
                                            <p:strVal val="#ppt_w"/>
                                          </p:val>
                                        </p:tav>
                                      </p:tavLst>
                                    </p:anim>
                                    <p:anim calcmode="lin" valueType="num">
                                      <p:cBhvr>
                                        <p:cTn id="31" dur="500" fill="hold"/>
                                        <p:tgtEl>
                                          <p:spTgt spid="37"/>
                                        </p:tgtEl>
                                        <p:attrNameLst>
                                          <p:attrName>ppt_h</p:attrName>
                                        </p:attrNameLst>
                                      </p:cBhvr>
                                      <p:tavLst>
                                        <p:tav tm="0">
                                          <p:val>
                                            <p:strVal val="#ppt_h"/>
                                          </p:val>
                                        </p:tav>
                                        <p:tav tm="100000">
                                          <p:val>
                                            <p:strVal val="#ppt_h"/>
                                          </p:val>
                                        </p:tav>
                                      </p:tavLst>
                                    </p:anim>
                                  </p:childTnLst>
                                </p:cTn>
                              </p:par>
                            </p:childTnLst>
                          </p:cTn>
                        </p:par>
                        <p:par>
                          <p:cTn id="32" fill="hold">
                            <p:stCondLst>
                              <p:cond delay="2000"/>
                            </p:stCondLst>
                            <p:childTnLst>
                              <p:par>
                                <p:cTn id="33" presetID="17"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p:cTn id="35" dur="500" fill="hold"/>
                                        <p:tgtEl>
                                          <p:spTgt spid="34"/>
                                        </p:tgtEl>
                                        <p:attrNameLst>
                                          <p:attrName>ppt_x</p:attrName>
                                        </p:attrNameLst>
                                      </p:cBhvr>
                                      <p:tavLst>
                                        <p:tav tm="0">
                                          <p:val>
                                            <p:strVal val="#ppt_x-#ppt_w/2"/>
                                          </p:val>
                                        </p:tav>
                                        <p:tav tm="100000">
                                          <p:val>
                                            <p:strVal val="#ppt_x"/>
                                          </p:val>
                                        </p:tav>
                                      </p:tavLst>
                                    </p:anim>
                                    <p:anim calcmode="lin" valueType="num">
                                      <p:cBhvr>
                                        <p:cTn id="36" dur="500" fill="hold"/>
                                        <p:tgtEl>
                                          <p:spTgt spid="34"/>
                                        </p:tgtEl>
                                        <p:attrNameLst>
                                          <p:attrName>ppt_y</p:attrName>
                                        </p:attrNameLst>
                                      </p:cBhvr>
                                      <p:tavLst>
                                        <p:tav tm="0">
                                          <p:val>
                                            <p:strVal val="#ppt_y"/>
                                          </p:val>
                                        </p:tav>
                                        <p:tav tm="100000">
                                          <p:val>
                                            <p:strVal val="#ppt_y"/>
                                          </p:val>
                                        </p:tav>
                                      </p:tavLst>
                                    </p:anim>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strVal val="#ppt_h"/>
                                          </p:val>
                                        </p:tav>
                                        <p:tav tm="100000">
                                          <p:val>
                                            <p:strVal val="#ppt_h"/>
                                          </p:val>
                                        </p:tav>
                                      </p:tavLst>
                                    </p:anim>
                                  </p:childTnLst>
                                </p:cTn>
                              </p:par>
                            </p:childTnLst>
                          </p:cTn>
                        </p:par>
                        <p:par>
                          <p:cTn id="39" fill="hold">
                            <p:stCondLst>
                              <p:cond delay="2500"/>
                            </p:stCondLst>
                            <p:childTnLst>
                              <p:par>
                                <p:cTn id="40" presetID="17" presetClass="entr" presetSubtype="8" fill="hold" nodeType="after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p:cTn id="42" dur="500" fill="hold"/>
                                        <p:tgtEl>
                                          <p:spTgt spid="36"/>
                                        </p:tgtEl>
                                        <p:attrNameLst>
                                          <p:attrName>ppt_x</p:attrName>
                                        </p:attrNameLst>
                                      </p:cBhvr>
                                      <p:tavLst>
                                        <p:tav tm="0">
                                          <p:val>
                                            <p:strVal val="#ppt_x-#ppt_w/2"/>
                                          </p:val>
                                        </p:tav>
                                        <p:tav tm="100000">
                                          <p:val>
                                            <p:strVal val="#ppt_x"/>
                                          </p:val>
                                        </p:tav>
                                      </p:tavLst>
                                    </p:anim>
                                    <p:anim calcmode="lin" valueType="num">
                                      <p:cBhvr>
                                        <p:cTn id="43" dur="500" fill="hold"/>
                                        <p:tgtEl>
                                          <p:spTgt spid="36"/>
                                        </p:tgtEl>
                                        <p:attrNameLst>
                                          <p:attrName>ppt_y</p:attrName>
                                        </p:attrNameLst>
                                      </p:cBhvr>
                                      <p:tavLst>
                                        <p:tav tm="0">
                                          <p:val>
                                            <p:strVal val="#ppt_y"/>
                                          </p:val>
                                        </p:tav>
                                        <p:tav tm="100000">
                                          <p:val>
                                            <p:strVal val="#ppt_y"/>
                                          </p:val>
                                        </p:tav>
                                      </p:tavLst>
                                    </p:anim>
                                    <p:anim calcmode="lin" valueType="num">
                                      <p:cBhvr>
                                        <p:cTn id="44" dur="500" fill="hold"/>
                                        <p:tgtEl>
                                          <p:spTgt spid="36"/>
                                        </p:tgtEl>
                                        <p:attrNameLst>
                                          <p:attrName>ppt_w</p:attrName>
                                        </p:attrNameLst>
                                      </p:cBhvr>
                                      <p:tavLst>
                                        <p:tav tm="0">
                                          <p:val>
                                            <p:fltVal val="0"/>
                                          </p:val>
                                        </p:tav>
                                        <p:tav tm="100000">
                                          <p:val>
                                            <p:strVal val="#ppt_w"/>
                                          </p:val>
                                        </p:tav>
                                      </p:tavLst>
                                    </p:anim>
                                    <p:anim calcmode="lin" valueType="num">
                                      <p:cBhvr>
                                        <p:cTn id="45" dur="500" fill="hold"/>
                                        <p:tgtEl>
                                          <p:spTgt spid="36"/>
                                        </p:tgtEl>
                                        <p:attrNameLst>
                                          <p:attrName>ppt_h</p:attrName>
                                        </p:attrNameLst>
                                      </p:cBhvr>
                                      <p:tavLst>
                                        <p:tav tm="0">
                                          <p:val>
                                            <p:strVal val="#ppt_h"/>
                                          </p:val>
                                        </p:tav>
                                        <p:tav tm="100000">
                                          <p:val>
                                            <p:strVal val="#ppt_h"/>
                                          </p:val>
                                        </p:tav>
                                      </p:tavLst>
                                    </p:anim>
                                  </p:childTnLst>
                                </p:cTn>
                              </p:par>
                            </p:childTnLst>
                          </p:cTn>
                        </p:par>
                        <p:par>
                          <p:cTn id="46" fill="hold">
                            <p:stCondLst>
                              <p:cond delay="3000"/>
                            </p:stCondLst>
                            <p:childTnLst>
                              <p:par>
                                <p:cTn id="47" presetID="17" presetClass="entr" presetSubtype="8" fill="hold"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500" fill="hold"/>
                                        <p:tgtEl>
                                          <p:spTgt spid="35"/>
                                        </p:tgtEl>
                                        <p:attrNameLst>
                                          <p:attrName>ppt_x</p:attrName>
                                        </p:attrNameLst>
                                      </p:cBhvr>
                                      <p:tavLst>
                                        <p:tav tm="0">
                                          <p:val>
                                            <p:strVal val="#ppt_x-#ppt_w/2"/>
                                          </p:val>
                                        </p:tav>
                                        <p:tav tm="100000">
                                          <p:val>
                                            <p:strVal val="#ppt_x"/>
                                          </p:val>
                                        </p:tav>
                                      </p:tavLst>
                                    </p:anim>
                                    <p:anim calcmode="lin" valueType="num">
                                      <p:cBhvr>
                                        <p:cTn id="50" dur="500" fill="hold"/>
                                        <p:tgtEl>
                                          <p:spTgt spid="35"/>
                                        </p:tgtEl>
                                        <p:attrNameLst>
                                          <p:attrName>ppt_y</p:attrName>
                                        </p:attrNameLst>
                                      </p:cBhvr>
                                      <p:tavLst>
                                        <p:tav tm="0">
                                          <p:val>
                                            <p:strVal val="#ppt_y"/>
                                          </p:val>
                                        </p:tav>
                                        <p:tav tm="100000">
                                          <p:val>
                                            <p:strVal val="#ppt_y"/>
                                          </p:val>
                                        </p:tav>
                                      </p:tavLst>
                                    </p:anim>
                                    <p:anim calcmode="lin" valueType="num">
                                      <p:cBhvr>
                                        <p:cTn id="51" dur="500" fill="hold"/>
                                        <p:tgtEl>
                                          <p:spTgt spid="35"/>
                                        </p:tgtEl>
                                        <p:attrNameLst>
                                          <p:attrName>ppt_w</p:attrName>
                                        </p:attrNameLst>
                                      </p:cBhvr>
                                      <p:tavLst>
                                        <p:tav tm="0">
                                          <p:val>
                                            <p:fltVal val="0"/>
                                          </p:val>
                                        </p:tav>
                                        <p:tav tm="100000">
                                          <p:val>
                                            <p:strVal val="#ppt_w"/>
                                          </p:val>
                                        </p:tav>
                                      </p:tavLst>
                                    </p:anim>
                                    <p:anim calcmode="lin" valueType="num">
                                      <p:cBhvr>
                                        <p:cTn id="52" dur="500" fill="hold"/>
                                        <p:tgtEl>
                                          <p:spTgt spid="3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2000286" y="1340768"/>
            <a:ext cx="8191429" cy="1164364"/>
            <a:chOff x="1931013" y="1304764"/>
            <a:chExt cx="8191429" cy="1164364"/>
          </a:xfrm>
        </p:grpSpPr>
        <p:grpSp>
          <p:nvGrpSpPr>
            <p:cNvPr id="50" name="组合 49"/>
            <p:cNvGrpSpPr/>
            <p:nvPr/>
          </p:nvGrpSpPr>
          <p:grpSpPr>
            <a:xfrm>
              <a:off x="1931013" y="1304764"/>
              <a:ext cx="4320399" cy="1164364"/>
              <a:chOff x="1879582" y="2069099"/>
              <a:chExt cx="4320399" cy="1164364"/>
            </a:xfrm>
          </p:grpSpPr>
          <p:sp>
            <p:nvSpPr>
              <p:cNvPr id="54" name="圆角矩形 17"/>
              <p:cNvSpPr/>
              <p:nvPr/>
            </p:nvSpPr>
            <p:spPr>
              <a:xfrm>
                <a:off x="1879582" y="2069099"/>
                <a:ext cx="3669679" cy="1164364"/>
              </a:xfrm>
              <a:prstGeom prst="roundRect">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5" name="矩形 54"/>
              <p:cNvSpPr/>
              <p:nvPr/>
            </p:nvSpPr>
            <p:spPr>
              <a:xfrm>
                <a:off x="5549261" y="2212045"/>
                <a:ext cx="650720" cy="878471"/>
              </a:xfrm>
              <a:prstGeom prst="rect">
                <a:avLst/>
              </a:prstGeom>
              <a:solidFill>
                <a:schemeClr val="tx2">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6" name="矩形 55"/>
              <p:cNvSpPr/>
              <p:nvPr/>
            </p:nvSpPr>
            <p:spPr>
              <a:xfrm>
                <a:off x="5806124" y="2360959"/>
                <a:ext cx="136994" cy="100111"/>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7" name="矩形 56"/>
              <p:cNvSpPr/>
              <p:nvPr/>
            </p:nvSpPr>
            <p:spPr>
              <a:xfrm>
                <a:off x="5806124" y="2841490"/>
                <a:ext cx="136994" cy="100111"/>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58" name="直接连接符 57"/>
              <p:cNvCxnSpPr/>
              <p:nvPr/>
            </p:nvCxnSpPr>
            <p:spPr>
              <a:xfrm>
                <a:off x="5655629" y="2651280"/>
                <a:ext cx="4379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2171564" y="2321870"/>
                <a:ext cx="2369322" cy="658820"/>
                <a:chOff x="8481437" y="3139323"/>
                <a:chExt cx="3005713" cy="835777"/>
              </a:xfrm>
            </p:grpSpPr>
            <p:sp>
              <p:nvSpPr>
                <p:cNvPr id="61" name="文本框 40"/>
                <p:cNvSpPr txBox="1"/>
                <p:nvPr/>
              </p:nvSpPr>
              <p:spPr>
                <a:xfrm>
                  <a:off x="8481437" y="3385544"/>
                  <a:ext cx="3005713"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00" dirty="0" smtClean="0">
                      <a:solidFill>
                        <a:schemeClr val="bg1"/>
                      </a:solidFill>
                    </a:rPr>
                    <a:t>点击此处更换文本点击此处更换文本点击此处更换文本点击此处更换文本</a:t>
                  </a:r>
                  <a:endParaRPr sz="1000" dirty="0">
                    <a:solidFill>
                      <a:schemeClr val="bg1"/>
                    </a:solidFill>
                  </a:endParaRPr>
                </a:p>
              </p:txBody>
            </p:sp>
            <p:sp>
              <p:nvSpPr>
                <p:cNvPr id="62" name="矩形 61"/>
                <p:cNvSpPr/>
                <p:nvPr/>
              </p:nvSpPr>
              <p:spPr>
                <a:xfrm>
                  <a:off x="9029821" y="3139323"/>
                  <a:ext cx="2457329" cy="246221"/>
                </a:xfrm>
                <a:prstGeom prst="rect">
                  <a:avLst/>
                </a:prstGeom>
              </p:spPr>
              <p:txBody>
                <a:bodyPr wrap="none" lIns="72000" tIns="0" rIns="72000" bIns="0">
                  <a:normAutofit fontScale="77500" lnSpcReduction="20000"/>
                </a:bodyPr>
                <a:lstStyle/>
                <a:p>
                  <a:pPr lvl="0" algn="r" defTabSz="913765">
                    <a:lnSpc>
                      <a:spcPct val="120000"/>
                    </a:lnSpc>
                    <a:defRPr/>
                  </a:pPr>
                  <a:r>
                    <a:rPr lang="zh-CN" altLang="en-US" sz="1600" b="1" dirty="0">
                      <a:solidFill>
                        <a:schemeClr val="bg1"/>
                      </a:solidFill>
                    </a:rPr>
                    <a:t>输入标题文本</a:t>
                  </a:r>
                </a:p>
              </p:txBody>
            </p:sp>
          </p:grpSp>
          <p:sp>
            <p:nvSpPr>
              <p:cNvPr id="60" name="任意多边形 36"/>
              <p:cNvSpPr/>
              <p:nvPr/>
            </p:nvSpPr>
            <p:spPr bwMode="auto">
              <a:xfrm>
                <a:off x="4827531" y="2510030"/>
                <a:ext cx="337485" cy="277384"/>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endParaRPr/>
              </a:p>
            </p:txBody>
          </p:sp>
        </p:grpSp>
        <p:grpSp>
          <p:nvGrpSpPr>
            <p:cNvPr id="51" name="组合 50"/>
            <p:cNvGrpSpPr/>
            <p:nvPr/>
          </p:nvGrpSpPr>
          <p:grpSpPr>
            <a:xfrm>
              <a:off x="7511265" y="1479142"/>
              <a:ext cx="2611177" cy="815608"/>
              <a:chOff x="1317257" y="1824875"/>
              <a:chExt cx="3761195" cy="815608"/>
            </a:xfrm>
          </p:grpSpPr>
          <p:sp>
            <p:nvSpPr>
              <p:cNvPr id="52" name="文本框 15"/>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53" name="矩形 52"/>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1"/>
                    </a:solidFill>
                  </a:rPr>
                  <a:t>输入标题文本</a:t>
                </a:r>
              </a:p>
            </p:txBody>
          </p:sp>
        </p:grpSp>
      </p:grpSp>
      <p:grpSp>
        <p:nvGrpSpPr>
          <p:cNvPr id="5" name="千图PPT彼岸天：ID 8661124库_组合 4"/>
          <p:cNvGrpSpPr/>
          <p:nvPr>
            <p:custDataLst>
              <p:tags r:id="rId2"/>
            </p:custDataLst>
          </p:nvPr>
        </p:nvGrpSpPr>
        <p:grpSpPr>
          <a:xfrm>
            <a:off x="2000286" y="2564904"/>
            <a:ext cx="8191429" cy="1164364"/>
            <a:chOff x="1931013" y="2469127"/>
            <a:chExt cx="8191429" cy="1164364"/>
          </a:xfrm>
        </p:grpSpPr>
        <p:grpSp>
          <p:nvGrpSpPr>
            <p:cNvPr id="37" name="组合 36"/>
            <p:cNvGrpSpPr/>
            <p:nvPr/>
          </p:nvGrpSpPr>
          <p:grpSpPr>
            <a:xfrm>
              <a:off x="1931013" y="2469127"/>
              <a:ext cx="4320399" cy="1164364"/>
              <a:chOff x="1879582" y="3233462"/>
              <a:chExt cx="4320399" cy="1164364"/>
            </a:xfrm>
          </p:grpSpPr>
          <p:sp>
            <p:nvSpPr>
              <p:cNvPr id="41" name="圆角矩形 22"/>
              <p:cNvSpPr/>
              <p:nvPr/>
            </p:nvSpPr>
            <p:spPr>
              <a:xfrm>
                <a:off x="1879582" y="3233462"/>
                <a:ext cx="3669679" cy="1164364"/>
              </a:xfrm>
              <a:prstGeom prst="roundRect">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矩形 41"/>
              <p:cNvSpPr/>
              <p:nvPr/>
            </p:nvSpPr>
            <p:spPr>
              <a:xfrm>
                <a:off x="5549261" y="3376408"/>
                <a:ext cx="650720" cy="878471"/>
              </a:xfrm>
              <a:prstGeom prst="rect">
                <a:avLst/>
              </a:prstGeom>
              <a:solidFill>
                <a:schemeClr val="tx2">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矩形 42"/>
              <p:cNvSpPr/>
              <p:nvPr/>
            </p:nvSpPr>
            <p:spPr>
              <a:xfrm>
                <a:off x="5806124" y="3525322"/>
                <a:ext cx="136994" cy="100111"/>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矩形 43"/>
              <p:cNvSpPr/>
              <p:nvPr/>
            </p:nvSpPr>
            <p:spPr>
              <a:xfrm>
                <a:off x="5806124" y="4005853"/>
                <a:ext cx="136994" cy="100111"/>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45" name="直接连接符 44"/>
              <p:cNvCxnSpPr/>
              <p:nvPr/>
            </p:nvCxnSpPr>
            <p:spPr>
              <a:xfrm>
                <a:off x="5655629" y="3815643"/>
                <a:ext cx="4379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2171564" y="3520835"/>
                <a:ext cx="2369322" cy="658820"/>
                <a:chOff x="8481437" y="3139323"/>
                <a:chExt cx="3005713" cy="835777"/>
              </a:xfrm>
            </p:grpSpPr>
            <p:sp>
              <p:nvSpPr>
                <p:cNvPr id="48" name="文本框 42"/>
                <p:cNvSpPr txBox="1"/>
                <p:nvPr/>
              </p:nvSpPr>
              <p:spPr>
                <a:xfrm>
                  <a:off x="8481437" y="3385544"/>
                  <a:ext cx="3005713"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00" dirty="0" smtClean="0">
                      <a:solidFill>
                        <a:schemeClr val="bg1"/>
                      </a:solidFill>
                    </a:rPr>
                    <a:t>点击此处更换文本点击此处更换文本点击此处更换文本点击此处更换文本</a:t>
                  </a:r>
                  <a:endParaRPr sz="1000" dirty="0">
                    <a:solidFill>
                      <a:schemeClr val="bg1"/>
                    </a:solidFill>
                  </a:endParaRPr>
                </a:p>
              </p:txBody>
            </p:sp>
            <p:sp>
              <p:nvSpPr>
                <p:cNvPr id="49" name="矩形 48"/>
                <p:cNvSpPr/>
                <p:nvPr/>
              </p:nvSpPr>
              <p:spPr>
                <a:xfrm>
                  <a:off x="9029821" y="3139323"/>
                  <a:ext cx="2457329" cy="246221"/>
                </a:xfrm>
                <a:prstGeom prst="rect">
                  <a:avLst/>
                </a:prstGeom>
              </p:spPr>
              <p:txBody>
                <a:bodyPr wrap="none" lIns="72000" tIns="0" rIns="72000" bIns="0">
                  <a:normAutofit fontScale="77500" lnSpcReduction="20000"/>
                </a:bodyPr>
                <a:lstStyle/>
                <a:p>
                  <a:pPr lvl="0" algn="r" defTabSz="913765">
                    <a:lnSpc>
                      <a:spcPct val="120000"/>
                    </a:lnSpc>
                    <a:defRPr/>
                  </a:pPr>
                  <a:r>
                    <a:rPr lang="zh-CN" altLang="en-US" sz="1600" b="1" dirty="0">
                      <a:solidFill>
                        <a:schemeClr val="bg1"/>
                      </a:solidFill>
                    </a:rPr>
                    <a:t>输入标题文本</a:t>
                  </a:r>
                </a:p>
              </p:txBody>
            </p:sp>
          </p:grpSp>
          <p:sp>
            <p:nvSpPr>
              <p:cNvPr id="47" name="任意多边形 35"/>
              <p:cNvSpPr/>
              <p:nvPr/>
            </p:nvSpPr>
            <p:spPr bwMode="auto">
              <a:xfrm>
                <a:off x="4830736" y="3648813"/>
                <a:ext cx="334280" cy="333660"/>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endParaRPr/>
              </a:p>
            </p:txBody>
          </p:sp>
        </p:grpSp>
        <p:grpSp>
          <p:nvGrpSpPr>
            <p:cNvPr id="38" name="组合 37"/>
            <p:cNvGrpSpPr/>
            <p:nvPr/>
          </p:nvGrpSpPr>
          <p:grpSpPr>
            <a:xfrm>
              <a:off x="7511265" y="2643504"/>
              <a:ext cx="2611177" cy="815608"/>
              <a:chOff x="1317257" y="1824875"/>
              <a:chExt cx="3761195" cy="815608"/>
            </a:xfrm>
          </p:grpSpPr>
          <p:sp>
            <p:nvSpPr>
              <p:cNvPr id="39" name="文本框 13"/>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40" name="矩形 39"/>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2"/>
                    </a:solidFill>
                  </a:rPr>
                  <a:t>输入标题文本</a:t>
                </a:r>
              </a:p>
            </p:txBody>
          </p:sp>
        </p:grpSp>
      </p:grpSp>
      <p:grpSp>
        <p:nvGrpSpPr>
          <p:cNvPr id="6" name="千图PPT彼岸天：ID 8661124库_组合 5"/>
          <p:cNvGrpSpPr/>
          <p:nvPr>
            <p:custDataLst>
              <p:tags r:id="rId3"/>
            </p:custDataLst>
          </p:nvPr>
        </p:nvGrpSpPr>
        <p:grpSpPr>
          <a:xfrm>
            <a:off x="2000286" y="3789040"/>
            <a:ext cx="8191429" cy="1164364"/>
            <a:chOff x="1931013" y="3633489"/>
            <a:chExt cx="8191429" cy="1164364"/>
          </a:xfrm>
        </p:grpSpPr>
        <p:grpSp>
          <p:nvGrpSpPr>
            <p:cNvPr id="24" name="组合 23"/>
            <p:cNvGrpSpPr/>
            <p:nvPr/>
          </p:nvGrpSpPr>
          <p:grpSpPr>
            <a:xfrm>
              <a:off x="1931013" y="3633489"/>
              <a:ext cx="4320399" cy="1164364"/>
              <a:chOff x="1879582" y="4397824"/>
              <a:chExt cx="4320399" cy="1164364"/>
            </a:xfrm>
          </p:grpSpPr>
          <p:sp>
            <p:nvSpPr>
              <p:cNvPr id="28" name="圆角矩形 27"/>
              <p:cNvSpPr/>
              <p:nvPr/>
            </p:nvSpPr>
            <p:spPr>
              <a:xfrm>
                <a:off x="1879582" y="4397824"/>
                <a:ext cx="3669679" cy="1164364"/>
              </a:xfrm>
              <a:prstGeom prst="roundRect">
                <a:avLst/>
              </a:prstGeom>
              <a:solidFill>
                <a:schemeClr val="accent3">
                  <a:lumMod val="10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矩形 28"/>
              <p:cNvSpPr/>
              <p:nvPr/>
            </p:nvSpPr>
            <p:spPr>
              <a:xfrm>
                <a:off x="5549261" y="4540770"/>
                <a:ext cx="650720" cy="878471"/>
              </a:xfrm>
              <a:prstGeom prst="rect">
                <a:avLst/>
              </a:prstGeom>
              <a:solidFill>
                <a:schemeClr val="tx2">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矩形 29"/>
              <p:cNvSpPr/>
              <p:nvPr/>
            </p:nvSpPr>
            <p:spPr>
              <a:xfrm>
                <a:off x="5806124" y="4689685"/>
                <a:ext cx="136994" cy="100111"/>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矩形 30"/>
              <p:cNvSpPr/>
              <p:nvPr/>
            </p:nvSpPr>
            <p:spPr>
              <a:xfrm>
                <a:off x="5806124" y="5170215"/>
                <a:ext cx="136994" cy="100111"/>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32" name="直接连接符 31"/>
              <p:cNvCxnSpPr/>
              <p:nvPr/>
            </p:nvCxnSpPr>
            <p:spPr>
              <a:xfrm>
                <a:off x="5655629" y="4980005"/>
                <a:ext cx="4379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2171564" y="4685198"/>
                <a:ext cx="2369322" cy="658820"/>
                <a:chOff x="8481437" y="3139323"/>
                <a:chExt cx="3005713" cy="835777"/>
              </a:xfrm>
            </p:grpSpPr>
            <p:sp>
              <p:nvSpPr>
                <p:cNvPr id="35" name="文本框 38"/>
                <p:cNvSpPr txBox="1"/>
                <p:nvPr/>
              </p:nvSpPr>
              <p:spPr>
                <a:xfrm>
                  <a:off x="8481437" y="3385544"/>
                  <a:ext cx="3005713"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00" dirty="0" smtClean="0">
                      <a:solidFill>
                        <a:schemeClr val="bg1"/>
                      </a:solidFill>
                    </a:rPr>
                    <a:t>点击此处更换文本点击此处更换文本点击此处更换文本点击此处更换文本</a:t>
                  </a:r>
                  <a:endParaRPr sz="1000" dirty="0">
                    <a:solidFill>
                      <a:schemeClr val="bg1"/>
                    </a:solidFill>
                  </a:endParaRPr>
                </a:p>
              </p:txBody>
            </p:sp>
            <p:sp>
              <p:nvSpPr>
                <p:cNvPr id="36" name="矩形 35"/>
                <p:cNvSpPr/>
                <p:nvPr/>
              </p:nvSpPr>
              <p:spPr>
                <a:xfrm>
                  <a:off x="9029821" y="3139323"/>
                  <a:ext cx="2457329" cy="246221"/>
                </a:xfrm>
                <a:prstGeom prst="rect">
                  <a:avLst/>
                </a:prstGeom>
              </p:spPr>
              <p:txBody>
                <a:bodyPr wrap="none" lIns="72000" tIns="0" rIns="72000" bIns="0">
                  <a:normAutofit fontScale="77500" lnSpcReduction="20000"/>
                </a:bodyPr>
                <a:lstStyle/>
                <a:p>
                  <a:pPr lvl="0" algn="r" defTabSz="913765">
                    <a:lnSpc>
                      <a:spcPct val="120000"/>
                    </a:lnSpc>
                    <a:defRPr/>
                  </a:pPr>
                  <a:r>
                    <a:rPr lang="zh-CN" altLang="en-US" sz="1600" b="1" dirty="0">
                      <a:solidFill>
                        <a:schemeClr val="bg1"/>
                      </a:solidFill>
                    </a:rPr>
                    <a:t>输入标题文本</a:t>
                  </a:r>
                </a:p>
              </p:txBody>
            </p:sp>
          </p:grpSp>
          <p:sp>
            <p:nvSpPr>
              <p:cNvPr id="34" name="任意多边形 37"/>
              <p:cNvSpPr/>
              <p:nvPr/>
            </p:nvSpPr>
            <p:spPr bwMode="auto">
              <a:xfrm>
                <a:off x="4819083" y="4810233"/>
                <a:ext cx="359794" cy="346709"/>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p:spPr>
            <p:txBody>
              <a:bodyPr anchor="ctr"/>
              <a:lstStyle/>
              <a:p>
                <a:pPr algn="ctr"/>
                <a:endParaRPr/>
              </a:p>
            </p:txBody>
          </p:sp>
        </p:grpSp>
        <p:grpSp>
          <p:nvGrpSpPr>
            <p:cNvPr id="25" name="组合 24"/>
            <p:cNvGrpSpPr/>
            <p:nvPr/>
          </p:nvGrpSpPr>
          <p:grpSpPr>
            <a:xfrm>
              <a:off x="7511265" y="3807867"/>
              <a:ext cx="2611177" cy="815608"/>
              <a:chOff x="1317257" y="1824875"/>
              <a:chExt cx="3761195" cy="815608"/>
            </a:xfrm>
          </p:grpSpPr>
          <p:sp>
            <p:nvSpPr>
              <p:cNvPr id="26" name="文本框 11"/>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27" name="矩形 26"/>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3">
                        <a:lumMod val="100000"/>
                      </a:schemeClr>
                    </a:solidFill>
                  </a:rPr>
                  <a:t>输入标题文本</a:t>
                </a:r>
              </a:p>
            </p:txBody>
          </p:sp>
        </p:grpSp>
      </p:grpSp>
      <p:cxnSp>
        <p:nvCxnSpPr>
          <p:cNvPr id="7" name="直接连接符 6"/>
          <p:cNvCxnSpPr/>
          <p:nvPr/>
        </p:nvCxnSpPr>
        <p:spPr>
          <a:xfrm>
            <a:off x="7743443" y="2535018"/>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743443" y="375915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9" name="千图PPT彼岸天：ID 8661124库_组合 8"/>
          <p:cNvGrpSpPr/>
          <p:nvPr>
            <p:custDataLst>
              <p:tags r:id="rId4"/>
            </p:custDataLst>
          </p:nvPr>
        </p:nvGrpSpPr>
        <p:grpSpPr>
          <a:xfrm>
            <a:off x="2000286" y="5013176"/>
            <a:ext cx="8191429" cy="1164364"/>
            <a:chOff x="1931013" y="3633489"/>
            <a:chExt cx="8191429" cy="1164364"/>
          </a:xfrm>
        </p:grpSpPr>
        <p:grpSp>
          <p:nvGrpSpPr>
            <p:cNvPr id="11" name="组合 10"/>
            <p:cNvGrpSpPr/>
            <p:nvPr/>
          </p:nvGrpSpPr>
          <p:grpSpPr>
            <a:xfrm>
              <a:off x="1931013" y="3633489"/>
              <a:ext cx="4320399" cy="1164364"/>
              <a:chOff x="1879582" y="4397824"/>
              <a:chExt cx="4320399" cy="1164364"/>
            </a:xfrm>
          </p:grpSpPr>
          <p:sp>
            <p:nvSpPr>
              <p:cNvPr id="15" name="圆角矩形 56"/>
              <p:cNvSpPr/>
              <p:nvPr/>
            </p:nvSpPr>
            <p:spPr>
              <a:xfrm>
                <a:off x="1879582" y="4397824"/>
                <a:ext cx="3669679" cy="1164364"/>
              </a:xfrm>
              <a:prstGeom prst="roundRect">
                <a:avLst/>
              </a:prstGeom>
              <a:solidFill>
                <a:schemeClr val="accent4">
                  <a:lumMod val="10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矩形 15"/>
              <p:cNvSpPr/>
              <p:nvPr/>
            </p:nvSpPr>
            <p:spPr>
              <a:xfrm>
                <a:off x="5549261" y="4540770"/>
                <a:ext cx="650720" cy="878471"/>
              </a:xfrm>
              <a:prstGeom prst="rect">
                <a:avLst/>
              </a:prstGeom>
              <a:solidFill>
                <a:schemeClr val="tx2">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矩形 16"/>
              <p:cNvSpPr/>
              <p:nvPr/>
            </p:nvSpPr>
            <p:spPr>
              <a:xfrm>
                <a:off x="5806124" y="4689685"/>
                <a:ext cx="136994" cy="100111"/>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矩形 17"/>
              <p:cNvSpPr/>
              <p:nvPr/>
            </p:nvSpPr>
            <p:spPr>
              <a:xfrm>
                <a:off x="5806124" y="5170215"/>
                <a:ext cx="136994" cy="100111"/>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19" name="直接连接符 18"/>
              <p:cNvCxnSpPr/>
              <p:nvPr/>
            </p:nvCxnSpPr>
            <p:spPr>
              <a:xfrm>
                <a:off x="5655629" y="4980005"/>
                <a:ext cx="4379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2171564" y="4685198"/>
                <a:ext cx="2369322" cy="658820"/>
                <a:chOff x="8481437" y="3139323"/>
                <a:chExt cx="3005713" cy="835777"/>
              </a:xfrm>
            </p:grpSpPr>
            <p:sp>
              <p:nvSpPr>
                <p:cNvPr id="22" name="文本框 63"/>
                <p:cNvSpPr txBox="1"/>
                <p:nvPr/>
              </p:nvSpPr>
              <p:spPr>
                <a:xfrm>
                  <a:off x="8481437" y="3385544"/>
                  <a:ext cx="3005713"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00" dirty="0" smtClean="0">
                      <a:solidFill>
                        <a:schemeClr val="bg1"/>
                      </a:solidFill>
                    </a:rPr>
                    <a:t>点击此处更换文本点击此处更换文本点击此处更换文本点击此处更换文本</a:t>
                  </a:r>
                  <a:endParaRPr sz="1000" dirty="0">
                    <a:solidFill>
                      <a:schemeClr val="bg1"/>
                    </a:solidFill>
                  </a:endParaRPr>
                </a:p>
              </p:txBody>
            </p:sp>
            <p:sp>
              <p:nvSpPr>
                <p:cNvPr id="23" name="矩形 22"/>
                <p:cNvSpPr/>
                <p:nvPr/>
              </p:nvSpPr>
              <p:spPr>
                <a:xfrm>
                  <a:off x="9029821" y="3139323"/>
                  <a:ext cx="2457329" cy="246221"/>
                </a:xfrm>
                <a:prstGeom prst="rect">
                  <a:avLst/>
                </a:prstGeom>
              </p:spPr>
              <p:txBody>
                <a:bodyPr wrap="none" lIns="72000" tIns="0" rIns="72000" bIns="0">
                  <a:normAutofit fontScale="77500" lnSpcReduction="20000"/>
                </a:bodyPr>
                <a:lstStyle/>
                <a:p>
                  <a:pPr lvl="0" algn="r" defTabSz="913765">
                    <a:lnSpc>
                      <a:spcPct val="120000"/>
                    </a:lnSpc>
                    <a:defRPr/>
                  </a:pPr>
                  <a:r>
                    <a:rPr lang="zh-CN" altLang="en-US" sz="1600" b="1" dirty="0">
                      <a:solidFill>
                        <a:schemeClr val="bg1"/>
                      </a:solidFill>
                    </a:rPr>
                    <a:t>输入标题文本</a:t>
                  </a:r>
                </a:p>
              </p:txBody>
            </p:sp>
          </p:grpSp>
          <p:sp>
            <p:nvSpPr>
              <p:cNvPr id="21" name="任意多边形 62"/>
              <p:cNvSpPr/>
              <p:nvPr/>
            </p:nvSpPr>
            <p:spPr bwMode="auto">
              <a:xfrm>
                <a:off x="4819083" y="4810233"/>
                <a:ext cx="359794" cy="346709"/>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p:spPr>
            <p:txBody>
              <a:bodyPr anchor="ctr"/>
              <a:lstStyle/>
              <a:p>
                <a:pPr algn="ctr"/>
                <a:endParaRPr/>
              </a:p>
            </p:txBody>
          </p:sp>
        </p:grpSp>
        <p:grpSp>
          <p:nvGrpSpPr>
            <p:cNvPr id="12" name="组合 11"/>
            <p:cNvGrpSpPr/>
            <p:nvPr/>
          </p:nvGrpSpPr>
          <p:grpSpPr>
            <a:xfrm>
              <a:off x="7511265" y="3807867"/>
              <a:ext cx="2611177" cy="815608"/>
              <a:chOff x="1317257" y="1824875"/>
              <a:chExt cx="3761195" cy="815608"/>
            </a:xfrm>
          </p:grpSpPr>
          <p:sp>
            <p:nvSpPr>
              <p:cNvPr id="13" name="文本框 54"/>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14" name="矩形 13"/>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4">
                        <a:lumMod val="100000"/>
                      </a:schemeClr>
                    </a:solidFill>
                  </a:rPr>
                  <a:t>输入标题文本</a:t>
                </a:r>
              </a:p>
            </p:txBody>
          </p:sp>
        </p:grpSp>
      </p:grpSp>
      <p:cxnSp>
        <p:nvCxnSpPr>
          <p:cNvPr id="10" name="直接连接符 9"/>
          <p:cNvCxnSpPr/>
          <p:nvPr/>
        </p:nvCxnSpPr>
        <p:spPr>
          <a:xfrm>
            <a:off x="7743443" y="4983290"/>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userDrawn="1"/>
        </p:nvSpPr>
        <p:spPr>
          <a:xfrm>
            <a:off x="4458675" y="437783"/>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ppt_x</p:attrName>
                                        </p:attrNameLst>
                                      </p:cBhvr>
                                      <p:tavLst>
                                        <p:tav tm="0">
                                          <p:val>
                                            <p:strVal val="#ppt_x-#ppt_w*1.125000"/>
                                          </p:val>
                                        </p:tav>
                                        <p:tav tm="100000">
                                          <p:val>
                                            <p:strVal val="#ppt_x"/>
                                          </p:val>
                                        </p:tav>
                                      </p:tavLst>
                                    </p:anim>
                                    <p:animEffect transition="in" filter="wipe(right)">
                                      <p:cBhvr>
                                        <p:cTn id="13" dur="500"/>
                                        <p:tgtEl>
                                          <p:spTgt spid="5"/>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right)">
                                      <p:cBhvr>
                                        <p:cTn id="18" dur="500"/>
                                        <p:tgtEl>
                                          <p:spTgt spid="6"/>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p:tgtEl>
                                          <p:spTgt spid="9"/>
                                        </p:tgtEl>
                                        <p:attrNameLst>
                                          <p:attrName>ppt_x</p:attrName>
                                        </p:attrNameLst>
                                      </p:cBhvr>
                                      <p:tavLst>
                                        <p:tav tm="0">
                                          <p:val>
                                            <p:strVal val="#ppt_x-#ppt_w*1.125000"/>
                                          </p:val>
                                        </p:tav>
                                        <p:tav tm="100000">
                                          <p:val>
                                            <p:strVal val="#ppt_x"/>
                                          </p:val>
                                        </p:tav>
                                      </p:tavLst>
                                    </p:anim>
                                    <p:animEffect transition="in" filter="wipe(right)">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4"/>
          <p:cNvGrpSpPr/>
          <p:nvPr>
            <p:custDataLst>
              <p:tags r:id="rId1"/>
            </p:custDataLst>
          </p:nvPr>
        </p:nvGrpSpPr>
        <p:grpSpPr>
          <a:xfrm>
            <a:off x="3067538" y="1340773"/>
            <a:ext cx="6056760" cy="3587012"/>
            <a:chOff x="3067538" y="1340768"/>
            <a:chExt cx="6056760" cy="3587012"/>
          </a:xfrm>
        </p:grpSpPr>
        <p:sp>
          <p:nvSpPr>
            <p:cNvPr id="14" name="Block Arc 41"/>
            <p:cNvSpPr/>
            <p:nvPr/>
          </p:nvSpPr>
          <p:spPr>
            <a:xfrm flipH="1" flipV="1">
              <a:off x="6379958" y="2591809"/>
              <a:ext cx="2335971" cy="2335971"/>
            </a:xfrm>
            <a:prstGeom prst="blockArc">
              <a:avLst>
                <a:gd name="adj1" fmla="val 2799269"/>
                <a:gd name="adj2" fmla="val 2465928"/>
                <a:gd name="adj3" fmla="val 17238"/>
              </a:avLst>
            </a:prstGeom>
            <a:solidFill>
              <a:schemeClr val="accent1"/>
            </a:solidFill>
            <a:ln>
              <a:noFill/>
            </a:ln>
            <a:effectLst/>
          </p:spPr>
          <p:style>
            <a:lnRef idx="2">
              <a:schemeClr val="dk1"/>
            </a:lnRef>
            <a:fillRef idx="1">
              <a:schemeClr val="lt1"/>
            </a:fillRef>
            <a:effectRef idx="0">
              <a:schemeClr val="dk1"/>
            </a:effectRef>
            <a:fontRef idx="minor">
              <a:schemeClr val="dk1"/>
            </a:fontRef>
          </p:style>
          <p:txBody>
            <a:bodyPr anchor="ctr"/>
            <a:lstStyle/>
            <a:p>
              <a:pPr algn="ctr"/>
              <a:endParaRPr/>
            </a:p>
          </p:txBody>
        </p:sp>
        <p:sp>
          <p:nvSpPr>
            <p:cNvPr id="15" name="Block Arc 42"/>
            <p:cNvSpPr/>
            <p:nvPr/>
          </p:nvSpPr>
          <p:spPr>
            <a:xfrm flipV="1">
              <a:off x="3486331" y="2591809"/>
              <a:ext cx="2335971" cy="2335971"/>
            </a:xfrm>
            <a:prstGeom prst="blockArc">
              <a:avLst>
                <a:gd name="adj1" fmla="val 2799269"/>
                <a:gd name="adj2" fmla="val 2465928"/>
                <a:gd name="adj3" fmla="val 17238"/>
              </a:avLst>
            </a:prstGeom>
            <a:solidFill>
              <a:schemeClr val="accent5"/>
            </a:solidFill>
            <a:ln>
              <a:noFill/>
            </a:ln>
            <a:effectLst/>
          </p:spPr>
          <p:style>
            <a:lnRef idx="2">
              <a:schemeClr val="dk1"/>
            </a:lnRef>
            <a:fillRef idx="1">
              <a:schemeClr val="lt1"/>
            </a:fillRef>
            <a:effectRef idx="0">
              <a:schemeClr val="dk1"/>
            </a:effectRef>
            <a:fontRef idx="minor">
              <a:schemeClr val="dk1"/>
            </a:fontRef>
          </p:style>
          <p:txBody>
            <a:bodyPr anchor="ctr"/>
            <a:lstStyle/>
            <a:p>
              <a:pPr algn="ctr"/>
              <a:endParaRPr/>
            </a:p>
          </p:txBody>
        </p:sp>
        <p:sp>
          <p:nvSpPr>
            <p:cNvPr id="16" name="Block Arc 43"/>
            <p:cNvSpPr/>
            <p:nvPr/>
          </p:nvSpPr>
          <p:spPr>
            <a:xfrm>
              <a:off x="4932385" y="1340768"/>
              <a:ext cx="2335971" cy="2335971"/>
            </a:xfrm>
            <a:prstGeom prst="blockArc">
              <a:avLst>
                <a:gd name="adj1" fmla="val 8199420"/>
                <a:gd name="adj2" fmla="val 2525835"/>
                <a:gd name="adj3" fmla="val 18224"/>
              </a:avLst>
            </a:prstGeom>
            <a:solidFill>
              <a:schemeClr val="accent3"/>
            </a:solidFill>
            <a:ln>
              <a:noFill/>
            </a:ln>
            <a:effectLst/>
          </p:spPr>
          <p:style>
            <a:lnRef idx="2">
              <a:schemeClr val="dk1"/>
            </a:lnRef>
            <a:fillRef idx="1">
              <a:schemeClr val="lt1"/>
            </a:fillRef>
            <a:effectRef idx="0">
              <a:schemeClr val="dk1"/>
            </a:effectRef>
            <a:fontRef idx="minor">
              <a:schemeClr val="dk1"/>
            </a:fontRef>
          </p:style>
          <p:txBody>
            <a:bodyPr anchor="ctr"/>
            <a:lstStyle/>
            <a:p>
              <a:pPr algn="ctr"/>
              <a:endParaRPr/>
            </a:p>
          </p:txBody>
        </p:sp>
        <p:sp>
          <p:nvSpPr>
            <p:cNvPr id="17" name="Oval 44"/>
            <p:cNvSpPr/>
            <p:nvPr/>
          </p:nvSpPr>
          <p:spPr>
            <a:xfrm>
              <a:off x="5657809" y="2061103"/>
              <a:ext cx="894614" cy="894613"/>
            </a:xfrm>
            <a:prstGeom prst="ellipse">
              <a:avLst/>
            </a:prstGeom>
            <a:noFill/>
            <a:ln w="12700">
              <a:solidFill>
                <a:schemeClr val="accent3">
                  <a:alpha val="60000"/>
                </a:schemeClr>
              </a:solidFill>
            </a:ln>
            <a:effectLst/>
          </p:spPr>
          <p:style>
            <a:lnRef idx="2">
              <a:schemeClr val="dk1"/>
            </a:lnRef>
            <a:fillRef idx="1">
              <a:schemeClr val="lt1"/>
            </a:fillRef>
            <a:effectRef idx="0">
              <a:schemeClr val="dk1"/>
            </a:effectRef>
            <a:fontRef idx="minor">
              <a:schemeClr val="dk1"/>
            </a:fontRef>
          </p:style>
          <p:txBody>
            <a:bodyPr anchor="ctr"/>
            <a:lstStyle/>
            <a:p>
              <a:pPr algn="ctr"/>
              <a:endParaRPr/>
            </a:p>
          </p:txBody>
        </p:sp>
        <p:sp>
          <p:nvSpPr>
            <p:cNvPr id="18" name="Oval 45"/>
            <p:cNvSpPr/>
            <p:nvPr/>
          </p:nvSpPr>
          <p:spPr>
            <a:xfrm>
              <a:off x="4204318" y="3298644"/>
              <a:ext cx="894614" cy="894613"/>
            </a:xfrm>
            <a:prstGeom prst="ellipse">
              <a:avLst/>
            </a:prstGeom>
            <a:noFill/>
            <a:ln w="12700">
              <a:solidFill>
                <a:schemeClr val="accent5">
                  <a:alpha val="60000"/>
                </a:schemeClr>
              </a:solidFill>
            </a:ln>
            <a:effectLst/>
          </p:spPr>
          <p:style>
            <a:lnRef idx="2">
              <a:schemeClr val="dk1"/>
            </a:lnRef>
            <a:fillRef idx="1">
              <a:schemeClr val="lt1"/>
            </a:fillRef>
            <a:effectRef idx="0">
              <a:schemeClr val="dk1"/>
            </a:effectRef>
            <a:fontRef idx="minor">
              <a:schemeClr val="dk1"/>
            </a:fontRef>
          </p:style>
          <p:txBody>
            <a:bodyPr anchor="ctr"/>
            <a:lstStyle/>
            <a:p>
              <a:pPr algn="ctr"/>
              <a:endParaRPr/>
            </a:p>
          </p:txBody>
        </p:sp>
        <p:sp>
          <p:nvSpPr>
            <p:cNvPr id="19" name="Oval 46"/>
            <p:cNvSpPr/>
            <p:nvPr/>
          </p:nvSpPr>
          <p:spPr>
            <a:xfrm>
              <a:off x="7093999" y="3298644"/>
              <a:ext cx="894614" cy="894613"/>
            </a:xfrm>
            <a:prstGeom prst="ellipse">
              <a:avLst/>
            </a:prstGeom>
            <a:noFill/>
            <a:ln w="12700">
              <a:solidFill>
                <a:schemeClr val="accent1">
                  <a:alpha val="60000"/>
                </a:schemeClr>
              </a:solidFill>
            </a:ln>
            <a:effectLst/>
          </p:spPr>
          <p:style>
            <a:lnRef idx="2">
              <a:schemeClr val="dk1"/>
            </a:lnRef>
            <a:fillRef idx="1">
              <a:schemeClr val="lt1"/>
            </a:fillRef>
            <a:effectRef idx="0">
              <a:schemeClr val="dk1"/>
            </a:effectRef>
            <a:fontRef idx="minor">
              <a:schemeClr val="dk1"/>
            </a:fontRef>
          </p:style>
          <p:txBody>
            <a:bodyPr anchor="ctr"/>
            <a:lstStyle/>
            <a:p>
              <a:pPr algn="ctr"/>
              <a:endParaRPr/>
            </a:p>
          </p:txBody>
        </p:sp>
        <p:grpSp>
          <p:nvGrpSpPr>
            <p:cNvPr id="20" name="Group 47"/>
            <p:cNvGrpSpPr/>
            <p:nvPr/>
          </p:nvGrpSpPr>
          <p:grpSpPr bwMode="auto">
            <a:xfrm>
              <a:off x="7292973" y="3603128"/>
              <a:ext cx="517248" cy="285646"/>
              <a:chOff x="0" y="0"/>
              <a:chExt cx="573" cy="317"/>
            </a:xfrm>
            <a:solidFill>
              <a:srgbClr val="FF6400"/>
            </a:solidFill>
            <a:effectLst/>
          </p:grpSpPr>
          <p:sp>
            <p:nvSpPr>
              <p:cNvPr id="47" name="Freeform: Shape 48"/>
              <p:cNvSpPr/>
              <p:nvPr/>
            </p:nvSpPr>
            <p:spPr bwMode="auto">
              <a:xfrm>
                <a:off x="0" y="0"/>
                <a:ext cx="573" cy="31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0809" y="0"/>
                    </a:moveTo>
                    <a:cubicBezTo>
                      <a:pt x="4964" y="0"/>
                      <a:pt x="0" y="10568"/>
                      <a:pt x="0" y="10568"/>
                    </a:cubicBezTo>
                    <a:lnTo>
                      <a:pt x="0" y="10966"/>
                    </a:lnTo>
                    <a:cubicBezTo>
                      <a:pt x="0" y="10966"/>
                      <a:pt x="4945" y="21600"/>
                      <a:pt x="10791" y="21600"/>
                    </a:cubicBezTo>
                    <a:cubicBezTo>
                      <a:pt x="16635" y="21600"/>
                      <a:pt x="21600" y="11032"/>
                      <a:pt x="21600" y="11032"/>
                    </a:cubicBezTo>
                    <a:lnTo>
                      <a:pt x="21600" y="10634"/>
                    </a:lnTo>
                    <a:cubicBezTo>
                      <a:pt x="21600" y="10635"/>
                      <a:pt x="16654" y="0"/>
                      <a:pt x="10809" y="0"/>
                    </a:cubicBezTo>
                    <a:close/>
                    <a:moveTo>
                      <a:pt x="10772" y="17410"/>
                    </a:moveTo>
                    <a:cubicBezTo>
                      <a:pt x="8794" y="17410"/>
                      <a:pt x="7191" y="14514"/>
                      <a:pt x="7191" y="10942"/>
                    </a:cubicBezTo>
                    <a:cubicBezTo>
                      <a:pt x="7191" y="7369"/>
                      <a:pt x="8794" y="4473"/>
                      <a:pt x="10772" y="4473"/>
                    </a:cubicBezTo>
                    <a:cubicBezTo>
                      <a:pt x="12750" y="4473"/>
                      <a:pt x="14353" y="7369"/>
                      <a:pt x="14353" y="10942"/>
                    </a:cubicBezTo>
                    <a:cubicBezTo>
                      <a:pt x="14353" y="14514"/>
                      <a:pt x="12750" y="17410"/>
                      <a:pt x="10772" y="17410"/>
                    </a:cubicBezTo>
                    <a:close/>
                    <a:moveTo>
                      <a:pt x="10772" y="17410"/>
                    </a:moveTo>
                  </a:path>
                </a:pathLst>
              </a:custGeom>
              <a:solidFill>
                <a:schemeClr val="accent1"/>
              </a:solidFill>
              <a:ln>
                <a:noFill/>
              </a:ln>
            </p:spPr>
            <p:txBody>
              <a:bodyPr anchor="ctr"/>
              <a:lstStyle/>
              <a:p>
                <a:pPr algn="ctr"/>
                <a:endParaRPr/>
              </a:p>
            </p:txBody>
          </p:sp>
          <p:sp>
            <p:nvSpPr>
              <p:cNvPr id="48" name="Freeform: Shape 49"/>
              <p:cNvSpPr/>
              <p:nvPr/>
            </p:nvSpPr>
            <p:spPr bwMode="auto">
              <a:xfrm>
                <a:off x="247" y="120"/>
                <a:ext cx="88" cy="87"/>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accent1"/>
              </a:solidFill>
              <a:ln>
                <a:noFill/>
              </a:ln>
            </p:spPr>
            <p:txBody>
              <a:bodyPr anchor="ctr"/>
              <a:lstStyle/>
              <a:p>
                <a:pPr algn="ctr"/>
                <a:endParaRPr/>
              </a:p>
            </p:txBody>
          </p:sp>
        </p:grpSp>
        <p:grpSp>
          <p:nvGrpSpPr>
            <p:cNvPr id="21" name="Group 50"/>
            <p:cNvGrpSpPr/>
            <p:nvPr/>
          </p:nvGrpSpPr>
          <p:grpSpPr bwMode="auto">
            <a:xfrm>
              <a:off x="5838093" y="2237196"/>
              <a:ext cx="517248" cy="517248"/>
              <a:chOff x="0" y="0"/>
              <a:chExt cx="576" cy="576"/>
            </a:xfrm>
            <a:solidFill>
              <a:srgbClr val="5EA3E7"/>
            </a:solidFill>
            <a:effectLst/>
          </p:grpSpPr>
          <p:sp>
            <p:nvSpPr>
              <p:cNvPr id="28" name="Freeform: Shape 51"/>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w 21600"/>
                  <a:gd name="T107" fmla="*/ 0 h 21600"/>
                  <a:gd name="T108" fmla="*/ 0 w 21600"/>
                  <a:gd name="T109" fmla="*/ 0 h 21600"/>
                  <a:gd name="T110" fmla="*/ 0 w 21600"/>
                  <a:gd name="T111" fmla="*/ 0 h 21600"/>
                  <a:gd name="T112" fmla="*/ 0 w 21600"/>
                  <a:gd name="T113" fmla="*/ 0 h 21600"/>
                  <a:gd name="T114" fmla="*/ 0 w 21600"/>
                  <a:gd name="T115" fmla="*/ 0 h 21600"/>
                  <a:gd name="T116" fmla="*/ 0 w 21600"/>
                  <a:gd name="T117" fmla="*/ 0 h 216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1600" h="2160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moveTo>
                      <a:pt x="17951" y="7646"/>
                    </a:moveTo>
                    <a:cubicBezTo>
                      <a:pt x="18069" y="7639"/>
                      <a:pt x="18121" y="7531"/>
                      <a:pt x="18225" y="7500"/>
                    </a:cubicBezTo>
                    <a:cubicBezTo>
                      <a:pt x="18420" y="7442"/>
                      <a:pt x="18352" y="7564"/>
                      <a:pt x="18447" y="7660"/>
                    </a:cubicBezTo>
                    <a:cubicBezTo>
                      <a:pt x="18529" y="7660"/>
                      <a:pt x="18346" y="7716"/>
                      <a:pt x="18334" y="7716"/>
                    </a:cubicBezTo>
                    <a:cubicBezTo>
                      <a:pt x="18252" y="7747"/>
                      <a:pt x="18257" y="7731"/>
                      <a:pt x="18192" y="7731"/>
                    </a:cubicBezTo>
                    <a:cubicBezTo>
                      <a:pt x="18166" y="7764"/>
                      <a:pt x="18232" y="7915"/>
                      <a:pt x="18248" y="7915"/>
                    </a:cubicBezTo>
                    <a:cubicBezTo>
                      <a:pt x="18307" y="8002"/>
                      <a:pt x="18338" y="7946"/>
                      <a:pt x="18332" y="8076"/>
                    </a:cubicBezTo>
                    <a:cubicBezTo>
                      <a:pt x="18326" y="8193"/>
                      <a:pt x="18422" y="8085"/>
                      <a:pt x="18461" y="8085"/>
                    </a:cubicBezTo>
                    <a:cubicBezTo>
                      <a:pt x="18461" y="8156"/>
                      <a:pt x="18566" y="8214"/>
                      <a:pt x="18574" y="8297"/>
                    </a:cubicBezTo>
                    <a:cubicBezTo>
                      <a:pt x="18528" y="8303"/>
                      <a:pt x="18423" y="8283"/>
                      <a:pt x="18404" y="8297"/>
                    </a:cubicBezTo>
                    <a:cubicBezTo>
                      <a:pt x="18411" y="8380"/>
                      <a:pt x="18461" y="8380"/>
                      <a:pt x="18461" y="8453"/>
                    </a:cubicBezTo>
                    <a:cubicBezTo>
                      <a:pt x="18549" y="8453"/>
                      <a:pt x="18392" y="8680"/>
                      <a:pt x="18546" y="8680"/>
                    </a:cubicBezTo>
                    <a:cubicBezTo>
                      <a:pt x="18510" y="8823"/>
                      <a:pt x="18267" y="8774"/>
                      <a:pt x="18234" y="8638"/>
                    </a:cubicBezTo>
                    <a:cubicBezTo>
                      <a:pt x="17995" y="8584"/>
                      <a:pt x="18122" y="8416"/>
                      <a:pt x="18114" y="8284"/>
                    </a:cubicBezTo>
                    <a:cubicBezTo>
                      <a:pt x="18104" y="8108"/>
                      <a:pt x="17951" y="8050"/>
                      <a:pt x="17951" y="7915"/>
                    </a:cubicBezTo>
                    <a:cubicBezTo>
                      <a:pt x="17826" y="7915"/>
                      <a:pt x="17951" y="7670"/>
                      <a:pt x="17951" y="7646"/>
                    </a:cubicBezTo>
                    <a:close/>
                    <a:moveTo>
                      <a:pt x="17869" y="15860"/>
                    </a:moveTo>
                    <a:cubicBezTo>
                      <a:pt x="17880" y="15711"/>
                      <a:pt x="17855" y="15455"/>
                      <a:pt x="17923" y="15455"/>
                    </a:cubicBezTo>
                    <a:cubicBezTo>
                      <a:pt x="17923" y="15341"/>
                      <a:pt x="17986" y="15185"/>
                      <a:pt x="17994" y="15044"/>
                    </a:cubicBezTo>
                    <a:cubicBezTo>
                      <a:pt x="18017" y="15044"/>
                      <a:pt x="18041" y="15044"/>
                      <a:pt x="18065" y="15044"/>
                    </a:cubicBezTo>
                    <a:cubicBezTo>
                      <a:pt x="18065" y="15015"/>
                      <a:pt x="18058" y="14913"/>
                      <a:pt x="18107" y="14888"/>
                    </a:cubicBezTo>
                    <a:cubicBezTo>
                      <a:pt x="18107" y="14812"/>
                      <a:pt x="18303" y="14778"/>
                      <a:pt x="18192" y="14676"/>
                    </a:cubicBezTo>
                    <a:cubicBezTo>
                      <a:pt x="18145" y="14660"/>
                      <a:pt x="18107" y="14451"/>
                      <a:pt x="18107" y="14378"/>
                    </a:cubicBezTo>
                    <a:cubicBezTo>
                      <a:pt x="18046" y="14439"/>
                      <a:pt x="18138" y="14619"/>
                      <a:pt x="17994" y="14619"/>
                    </a:cubicBezTo>
                    <a:cubicBezTo>
                      <a:pt x="17994" y="14447"/>
                      <a:pt x="17802" y="14718"/>
                      <a:pt x="17966" y="14718"/>
                    </a:cubicBezTo>
                    <a:cubicBezTo>
                      <a:pt x="17966" y="14874"/>
                      <a:pt x="17765" y="14803"/>
                      <a:pt x="17696" y="14761"/>
                    </a:cubicBezTo>
                    <a:cubicBezTo>
                      <a:pt x="17662" y="14847"/>
                      <a:pt x="17637" y="14882"/>
                      <a:pt x="17739" y="14903"/>
                    </a:cubicBezTo>
                    <a:cubicBezTo>
                      <a:pt x="17698" y="15025"/>
                      <a:pt x="17655" y="14946"/>
                      <a:pt x="17597" y="14903"/>
                    </a:cubicBezTo>
                    <a:cubicBezTo>
                      <a:pt x="17540" y="15073"/>
                      <a:pt x="17410" y="16061"/>
                      <a:pt x="17786" y="15978"/>
                    </a:cubicBezTo>
                    <a:cubicBezTo>
                      <a:pt x="16200" y="18114"/>
                      <a:pt x="13659" y="19500"/>
                      <a:pt x="10800" y="19500"/>
                    </a:cubicBezTo>
                    <a:cubicBezTo>
                      <a:pt x="6003" y="19500"/>
                      <a:pt x="2100" y="15597"/>
                      <a:pt x="2100" y="10800"/>
                    </a:cubicBezTo>
                    <a:cubicBezTo>
                      <a:pt x="2100" y="9473"/>
                      <a:pt x="2400" y="8214"/>
                      <a:pt x="2934" y="7088"/>
                    </a:cubicBezTo>
                    <a:cubicBezTo>
                      <a:pt x="2934" y="7089"/>
                      <a:pt x="2936" y="7091"/>
                      <a:pt x="2936" y="7093"/>
                    </a:cubicBezTo>
                    <a:cubicBezTo>
                      <a:pt x="3188" y="7294"/>
                      <a:pt x="3192" y="7631"/>
                      <a:pt x="3192" y="7901"/>
                    </a:cubicBezTo>
                    <a:cubicBezTo>
                      <a:pt x="3158" y="8054"/>
                      <a:pt x="3234" y="8236"/>
                      <a:pt x="3234" y="8383"/>
                    </a:cubicBezTo>
                    <a:cubicBezTo>
                      <a:pt x="3305" y="8418"/>
                      <a:pt x="3432" y="8638"/>
                      <a:pt x="3432" y="8709"/>
                    </a:cubicBezTo>
                    <a:cubicBezTo>
                      <a:pt x="3435" y="8709"/>
                      <a:pt x="3594" y="8932"/>
                      <a:pt x="3603" y="8949"/>
                    </a:cubicBezTo>
                    <a:cubicBezTo>
                      <a:pt x="3792" y="8949"/>
                      <a:pt x="3886" y="9032"/>
                      <a:pt x="3886" y="9205"/>
                    </a:cubicBezTo>
                    <a:cubicBezTo>
                      <a:pt x="3876" y="9205"/>
                      <a:pt x="4000" y="9469"/>
                      <a:pt x="4042" y="9502"/>
                    </a:cubicBezTo>
                    <a:cubicBezTo>
                      <a:pt x="4042" y="9577"/>
                      <a:pt x="4155" y="9849"/>
                      <a:pt x="4226" y="9885"/>
                    </a:cubicBezTo>
                    <a:cubicBezTo>
                      <a:pt x="4226" y="10115"/>
                      <a:pt x="4784" y="10484"/>
                      <a:pt x="4465" y="9943"/>
                    </a:cubicBezTo>
                    <a:cubicBezTo>
                      <a:pt x="4436" y="9894"/>
                      <a:pt x="4289" y="9616"/>
                      <a:pt x="4255" y="9616"/>
                    </a:cubicBezTo>
                    <a:cubicBezTo>
                      <a:pt x="4255" y="9525"/>
                      <a:pt x="4068" y="9420"/>
                      <a:pt x="4090" y="9342"/>
                    </a:cubicBezTo>
                    <a:cubicBezTo>
                      <a:pt x="4124" y="9221"/>
                      <a:pt x="4340" y="9498"/>
                      <a:pt x="4340" y="9559"/>
                    </a:cubicBezTo>
                    <a:cubicBezTo>
                      <a:pt x="4371" y="9559"/>
                      <a:pt x="4453" y="9741"/>
                      <a:pt x="4453" y="9758"/>
                    </a:cubicBezTo>
                    <a:cubicBezTo>
                      <a:pt x="4505" y="9758"/>
                      <a:pt x="4709" y="9909"/>
                      <a:pt x="4709" y="9999"/>
                    </a:cubicBezTo>
                    <a:cubicBezTo>
                      <a:pt x="4856" y="9999"/>
                      <a:pt x="4940" y="10367"/>
                      <a:pt x="4945" y="10471"/>
                    </a:cubicBezTo>
                    <a:cubicBezTo>
                      <a:pt x="4948" y="10558"/>
                      <a:pt x="4996" y="10792"/>
                      <a:pt x="5120" y="10792"/>
                    </a:cubicBezTo>
                    <a:cubicBezTo>
                      <a:pt x="5174" y="10900"/>
                      <a:pt x="5409" y="10861"/>
                      <a:pt x="5460" y="10962"/>
                    </a:cubicBezTo>
                    <a:cubicBezTo>
                      <a:pt x="5611" y="10962"/>
                      <a:pt x="5777" y="11075"/>
                      <a:pt x="5941" y="11075"/>
                    </a:cubicBezTo>
                    <a:cubicBezTo>
                      <a:pt x="6084" y="11075"/>
                      <a:pt x="6113" y="11246"/>
                      <a:pt x="6239" y="11246"/>
                    </a:cubicBezTo>
                    <a:cubicBezTo>
                      <a:pt x="6259" y="11285"/>
                      <a:pt x="6324" y="11271"/>
                      <a:pt x="6324" y="11302"/>
                    </a:cubicBezTo>
                    <a:cubicBezTo>
                      <a:pt x="6448" y="11302"/>
                      <a:pt x="6791" y="11496"/>
                      <a:pt x="6735" y="11642"/>
                    </a:cubicBezTo>
                    <a:cubicBezTo>
                      <a:pt x="6795" y="11672"/>
                      <a:pt x="6964" y="11843"/>
                      <a:pt x="6947" y="11926"/>
                    </a:cubicBezTo>
                    <a:cubicBezTo>
                      <a:pt x="6971" y="12095"/>
                      <a:pt x="7238" y="12086"/>
                      <a:pt x="7345" y="12138"/>
                    </a:cubicBezTo>
                    <a:cubicBezTo>
                      <a:pt x="7444" y="11839"/>
                      <a:pt x="7571" y="12122"/>
                      <a:pt x="7571" y="12266"/>
                    </a:cubicBezTo>
                    <a:cubicBezTo>
                      <a:pt x="7561" y="12313"/>
                      <a:pt x="7571" y="12512"/>
                      <a:pt x="7571" y="12606"/>
                    </a:cubicBezTo>
                    <a:cubicBezTo>
                      <a:pt x="7701" y="12606"/>
                      <a:pt x="7536" y="12818"/>
                      <a:pt x="7501" y="12677"/>
                    </a:cubicBezTo>
                    <a:cubicBezTo>
                      <a:pt x="7451" y="12698"/>
                      <a:pt x="7423" y="12736"/>
                      <a:pt x="7415" y="12790"/>
                    </a:cubicBezTo>
                    <a:cubicBezTo>
                      <a:pt x="7346" y="12790"/>
                      <a:pt x="7186" y="13220"/>
                      <a:pt x="7345" y="13272"/>
                    </a:cubicBezTo>
                    <a:cubicBezTo>
                      <a:pt x="7326" y="13439"/>
                      <a:pt x="7134" y="13582"/>
                      <a:pt x="7316" y="13683"/>
                    </a:cubicBezTo>
                    <a:cubicBezTo>
                      <a:pt x="7316" y="13672"/>
                      <a:pt x="7662" y="14179"/>
                      <a:pt x="7614" y="14179"/>
                    </a:cubicBezTo>
                    <a:cubicBezTo>
                      <a:pt x="7614" y="14259"/>
                      <a:pt x="7665" y="14355"/>
                      <a:pt x="7685" y="14420"/>
                    </a:cubicBezTo>
                    <a:cubicBezTo>
                      <a:pt x="7685" y="14567"/>
                      <a:pt x="7830" y="14902"/>
                      <a:pt x="8039" y="14902"/>
                    </a:cubicBezTo>
                    <a:cubicBezTo>
                      <a:pt x="8037" y="14898"/>
                      <a:pt x="8254" y="15129"/>
                      <a:pt x="8223" y="15129"/>
                    </a:cubicBezTo>
                    <a:cubicBezTo>
                      <a:pt x="8287" y="15511"/>
                      <a:pt x="8195" y="15751"/>
                      <a:pt x="8195" y="16163"/>
                    </a:cubicBezTo>
                    <a:cubicBezTo>
                      <a:pt x="8072" y="16163"/>
                      <a:pt x="8188" y="16989"/>
                      <a:pt x="8025" y="17071"/>
                    </a:cubicBezTo>
                    <a:cubicBezTo>
                      <a:pt x="7995" y="17203"/>
                      <a:pt x="7898" y="17312"/>
                      <a:pt x="7940" y="17396"/>
                    </a:cubicBezTo>
                    <a:cubicBezTo>
                      <a:pt x="7954" y="17531"/>
                      <a:pt x="7940" y="17666"/>
                      <a:pt x="7940" y="17779"/>
                    </a:cubicBezTo>
                    <a:cubicBezTo>
                      <a:pt x="7907" y="17779"/>
                      <a:pt x="7869" y="17962"/>
                      <a:pt x="7869" y="18006"/>
                    </a:cubicBezTo>
                    <a:cubicBezTo>
                      <a:pt x="7775" y="18006"/>
                      <a:pt x="7769" y="18709"/>
                      <a:pt x="7780" y="18957"/>
                    </a:cubicBezTo>
                    <a:cubicBezTo>
                      <a:pt x="8005" y="19041"/>
                      <a:pt x="8236" y="19114"/>
                      <a:pt x="8470" y="19179"/>
                    </a:cubicBezTo>
                    <a:cubicBezTo>
                      <a:pt x="8443" y="19138"/>
                      <a:pt x="8422" y="19094"/>
                      <a:pt x="8422" y="19040"/>
                    </a:cubicBezTo>
                    <a:cubicBezTo>
                      <a:pt x="8327" y="19040"/>
                      <a:pt x="8420" y="18785"/>
                      <a:pt x="8521" y="18785"/>
                    </a:cubicBezTo>
                    <a:cubicBezTo>
                      <a:pt x="8556" y="18663"/>
                      <a:pt x="8618" y="18661"/>
                      <a:pt x="8677" y="18572"/>
                    </a:cubicBezTo>
                    <a:cubicBezTo>
                      <a:pt x="8747" y="18572"/>
                      <a:pt x="8635" y="18459"/>
                      <a:pt x="8635" y="18530"/>
                    </a:cubicBezTo>
                    <a:cubicBezTo>
                      <a:pt x="8618" y="18530"/>
                      <a:pt x="8618" y="18575"/>
                      <a:pt x="8578" y="18586"/>
                    </a:cubicBezTo>
                    <a:cubicBezTo>
                      <a:pt x="8565" y="18552"/>
                      <a:pt x="8582" y="18516"/>
                      <a:pt x="8564" y="18516"/>
                    </a:cubicBezTo>
                    <a:cubicBezTo>
                      <a:pt x="8564" y="18436"/>
                      <a:pt x="8606" y="18359"/>
                      <a:pt x="8606" y="18275"/>
                    </a:cubicBezTo>
                    <a:cubicBezTo>
                      <a:pt x="8633" y="18275"/>
                      <a:pt x="8668" y="18173"/>
                      <a:pt x="8706" y="18147"/>
                    </a:cubicBezTo>
                    <a:cubicBezTo>
                      <a:pt x="8784" y="18056"/>
                      <a:pt x="8862" y="18045"/>
                      <a:pt x="8862" y="17920"/>
                    </a:cubicBezTo>
                    <a:cubicBezTo>
                      <a:pt x="8879" y="17920"/>
                      <a:pt x="8837" y="17779"/>
                      <a:pt x="8805" y="17779"/>
                    </a:cubicBezTo>
                    <a:cubicBezTo>
                      <a:pt x="8888" y="17707"/>
                      <a:pt x="8989" y="17837"/>
                      <a:pt x="8989" y="17693"/>
                    </a:cubicBezTo>
                    <a:cubicBezTo>
                      <a:pt x="9015" y="17693"/>
                      <a:pt x="9032" y="17605"/>
                      <a:pt x="9032" y="17580"/>
                    </a:cubicBezTo>
                    <a:cubicBezTo>
                      <a:pt x="9152" y="17500"/>
                      <a:pt x="9130" y="17481"/>
                      <a:pt x="9315" y="17481"/>
                    </a:cubicBezTo>
                    <a:cubicBezTo>
                      <a:pt x="9338" y="17435"/>
                      <a:pt x="9473" y="17380"/>
                      <a:pt x="9528" y="17382"/>
                    </a:cubicBezTo>
                    <a:cubicBezTo>
                      <a:pt x="9528" y="17362"/>
                      <a:pt x="9545" y="17169"/>
                      <a:pt x="9528" y="17169"/>
                    </a:cubicBezTo>
                    <a:cubicBezTo>
                      <a:pt x="9528" y="17065"/>
                      <a:pt x="9712" y="17054"/>
                      <a:pt x="9712" y="17013"/>
                    </a:cubicBezTo>
                    <a:cubicBezTo>
                      <a:pt x="9812" y="16942"/>
                      <a:pt x="9843" y="16857"/>
                      <a:pt x="9849" y="16740"/>
                    </a:cubicBezTo>
                    <a:cubicBezTo>
                      <a:pt x="9854" y="16645"/>
                      <a:pt x="9994" y="16531"/>
                      <a:pt x="10073" y="16531"/>
                    </a:cubicBezTo>
                    <a:cubicBezTo>
                      <a:pt x="10199" y="16531"/>
                      <a:pt x="10115" y="16475"/>
                      <a:pt x="10194" y="16475"/>
                    </a:cubicBezTo>
                    <a:cubicBezTo>
                      <a:pt x="10171" y="16407"/>
                      <a:pt x="10224" y="16412"/>
                      <a:pt x="10260" y="16368"/>
                    </a:cubicBezTo>
                    <a:cubicBezTo>
                      <a:pt x="10314" y="16301"/>
                      <a:pt x="10296" y="16065"/>
                      <a:pt x="10307" y="15964"/>
                    </a:cubicBezTo>
                    <a:cubicBezTo>
                      <a:pt x="10281" y="15964"/>
                      <a:pt x="10425" y="15828"/>
                      <a:pt x="10435" y="15808"/>
                    </a:cubicBezTo>
                    <a:cubicBezTo>
                      <a:pt x="10502" y="15808"/>
                      <a:pt x="10552" y="15752"/>
                      <a:pt x="10619" y="15752"/>
                    </a:cubicBezTo>
                    <a:cubicBezTo>
                      <a:pt x="10655" y="15681"/>
                      <a:pt x="10888" y="15575"/>
                      <a:pt x="10974" y="15511"/>
                    </a:cubicBezTo>
                    <a:cubicBezTo>
                      <a:pt x="11011" y="15360"/>
                      <a:pt x="11115" y="15330"/>
                      <a:pt x="11115" y="15170"/>
                    </a:cubicBezTo>
                    <a:cubicBezTo>
                      <a:pt x="11157" y="15170"/>
                      <a:pt x="11200" y="14858"/>
                      <a:pt x="11200" y="14802"/>
                    </a:cubicBezTo>
                    <a:cubicBezTo>
                      <a:pt x="11208" y="14802"/>
                      <a:pt x="11215" y="14518"/>
                      <a:pt x="11215" y="14490"/>
                    </a:cubicBezTo>
                    <a:cubicBezTo>
                      <a:pt x="11221" y="14490"/>
                      <a:pt x="11427" y="14261"/>
                      <a:pt x="11427" y="14234"/>
                    </a:cubicBezTo>
                    <a:cubicBezTo>
                      <a:pt x="11617" y="14093"/>
                      <a:pt x="11588" y="13676"/>
                      <a:pt x="11405" y="13514"/>
                    </a:cubicBezTo>
                    <a:cubicBezTo>
                      <a:pt x="11299" y="13420"/>
                      <a:pt x="11232" y="13367"/>
                      <a:pt x="11073" y="13313"/>
                    </a:cubicBezTo>
                    <a:cubicBezTo>
                      <a:pt x="11048" y="13388"/>
                      <a:pt x="10982" y="13340"/>
                      <a:pt x="10915" y="13339"/>
                    </a:cubicBezTo>
                    <a:cubicBezTo>
                      <a:pt x="10800" y="13335"/>
                      <a:pt x="10788" y="13413"/>
                      <a:pt x="10676" y="13413"/>
                    </a:cubicBezTo>
                    <a:cubicBezTo>
                      <a:pt x="10690" y="13345"/>
                      <a:pt x="10725" y="13144"/>
                      <a:pt x="10591" y="13130"/>
                    </a:cubicBezTo>
                    <a:cubicBezTo>
                      <a:pt x="10591" y="13265"/>
                      <a:pt x="10455" y="13200"/>
                      <a:pt x="10492" y="13115"/>
                    </a:cubicBezTo>
                    <a:cubicBezTo>
                      <a:pt x="10428" y="13115"/>
                      <a:pt x="10369" y="13016"/>
                      <a:pt x="10280" y="13002"/>
                    </a:cubicBezTo>
                    <a:cubicBezTo>
                      <a:pt x="10280" y="13147"/>
                      <a:pt x="10062" y="13030"/>
                      <a:pt x="10123" y="13030"/>
                    </a:cubicBezTo>
                    <a:cubicBezTo>
                      <a:pt x="10123" y="13012"/>
                      <a:pt x="10087" y="12817"/>
                      <a:pt x="10138" y="12817"/>
                    </a:cubicBezTo>
                    <a:cubicBezTo>
                      <a:pt x="10121" y="12734"/>
                      <a:pt x="10101" y="12590"/>
                      <a:pt x="10038" y="12548"/>
                    </a:cubicBezTo>
                    <a:cubicBezTo>
                      <a:pt x="9983" y="12431"/>
                      <a:pt x="10070" y="12473"/>
                      <a:pt x="9939" y="12364"/>
                    </a:cubicBezTo>
                    <a:cubicBezTo>
                      <a:pt x="9917" y="12318"/>
                      <a:pt x="9905" y="12353"/>
                      <a:pt x="9883" y="12308"/>
                    </a:cubicBezTo>
                    <a:cubicBezTo>
                      <a:pt x="9839" y="12308"/>
                      <a:pt x="9753" y="12192"/>
                      <a:pt x="9727" y="12293"/>
                    </a:cubicBezTo>
                    <a:cubicBezTo>
                      <a:pt x="9644" y="12287"/>
                      <a:pt x="9572" y="12248"/>
                      <a:pt x="9495" y="12224"/>
                    </a:cubicBezTo>
                    <a:cubicBezTo>
                      <a:pt x="9355" y="12182"/>
                      <a:pt x="9478" y="12169"/>
                      <a:pt x="9386" y="12123"/>
                    </a:cubicBezTo>
                    <a:cubicBezTo>
                      <a:pt x="9386" y="12082"/>
                      <a:pt x="9259" y="12071"/>
                      <a:pt x="9259" y="12010"/>
                    </a:cubicBezTo>
                    <a:cubicBezTo>
                      <a:pt x="9233" y="11942"/>
                      <a:pt x="9182" y="11935"/>
                      <a:pt x="9174" y="11911"/>
                    </a:cubicBezTo>
                    <a:cubicBezTo>
                      <a:pt x="9161" y="11914"/>
                      <a:pt x="9152" y="11909"/>
                      <a:pt x="9145" y="11897"/>
                    </a:cubicBezTo>
                    <a:cubicBezTo>
                      <a:pt x="9117" y="11898"/>
                      <a:pt x="9123" y="11842"/>
                      <a:pt x="9059" y="11842"/>
                    </a:cubicBezTo>
                    <a:cubicBezTo>
                      <a:pt x="9053" y="11822"/>
                      <a:pt x="8992" y="11772"/>
                      <a:pt x="8975" y="11783"/>
                    </a:cubicBezTo>
                    <a:cubicBezTo>
                      <a:pt x="8909" y="11829"/>
                      <a:pt x="8732" y="11807"/>
                      <a:pt x="8655" y="11802"/>
                    </a:cubicBezTo>
                    <a:cubicBezTo>
                      <a:pt x="8463" y="11788"/>
                      <a:pt x="8497" y="11569"/>
                      <a:pt x="8395" y="11556"/>
                    </a:cubicBezTo>
                    <a:cubicBezTo>
                      <a:pt x="8327" y="11603"/>
                      <a:pt x="8249" y="11646"/>
                      <a:pt x="8172" y="11647"/>
                    </a:cubicBezTo>
                    <a:cubicBezTo>
                      <a:pt x="8154" y="11620"/>
                      <a:pt x="8151" y="11627"/>
                      <a:pt x="8111" y="11603"/>
                    </a:cubicBezTo>
                    <a:cubicBezTo>
                      <a:pt x="8101" y="11603"/>
                      <a:pt x="8049" y="11633"/>
                      <a:pt x="8035" y="11643"/>
                    </a:cubicBezTo>
                    <a:cubicBezTo>
                      <a:pt x="7988" y="11672"/>
                      <a:pt x="7943" y="11762"/>
                      <a:pt x="7885" y="11730"/>
                    </a:cubicBezTo>
                    <a:cubicBezTo>
                      <a:pt x="7858" y="11700"/>
                      <a:pt x="7838" y="11708"/>
                      <a:pt x="7827" y="11755"/>
                    </a:cubicBezTo>
                    <a:cubicBezTo>
                      <a:pt x="7708" y="11755"/>
                      <a:pt x="7887" y="12038"/>
                      <a:pt x="7601" y="12038"/>
                    </a:cubicBezTo>
                    <a:cubicBezTo>
                      <a:pt x="7612" y="11938"/>
                      <a:pt x="7602" y="11840"/>
                      <a:pt x="7459" y="11840"/>
                    </a:cubicBezTo>
                    <a:cubicBezTo>
                      <a:pt x="7459" y="11962"/>
                      <a:pt x="7255" y="11938"/>
                      <a:pt x="7161" y="11925"/>
                    </a:cubicBezTo>
                    <a:cubicBezTo>
                      <a:pt x="7185" y="11831"/>
                      <a:pt x="7139" y="11763"/>
                      <a:pt x="7062" y="11712"/>
                    </a:cubicBezTo>
                    <a:cubicBezTo>
                      <a:pt x="7062" y="11639"/>
                      <a:pt x="7006" y="11546"/>
                      <a:pt x="7006" y="11429"/>
                    </a:cubicBezTo>
                    <a:cubicBezTo>
                      <a:pt x="6906" y="11429"/>
                      <a:pt x="7056" y="11117"/>
                      <a:pt x="6892" y="11117"/>
                    </a:cubicBezTo>
                    <a:cubicBezTo>
                      <a:pt x="6902" y="11134"/>
                      <a:pt x="6907" y="11153"/>
                      <a:pt x="6906" y="11174"/>
                    </a:cubicBezTo>
                    <a:cubicBezTo>
                      <a:pt x="6793" y="11174"/>
                      <a:pt x="6679" y="11194"/>
                      <a:pt x="6566" y="11174"/>
                    </a:cubicBezTo>
                    <a:cubicBezTo>
                      <a:pt x="6594" y="11071"/>
                      <a:pt x="6506" y="11060"/>
                      <a:pt x="6533" y="10951"/>
                    </a:cubicBezTo>
                    <a:cubicBezTo>
                      <a:pt x="6554" y="10862"/>
                      <a:pt x="6590" y="10783"/>
                      <a:pt x="6609" y="10692"/>
                    </a:cubicBezTo>
                    <a:cubicBezTo>
                      <a:pt x="6651" y="10692"/>
                      <a:pt x="6645" y="10564"/>
                      <a:pt x="6722" y="10564"/>
                    </a:cubicBezTo>
                    <a:cubicBezTo>
                      <a:pt x="6800" y="10519"/>
                      <a:pt x="6694" y="10393"/>
                      <a:pt x="6694" y="10508"/>
                    </a:cubicBezTo>
                    <a:cubicBezTo>
                      <a:pt x="6694" y="10508"/>
                      <a:pt x="6553" y="10558"/>
                      <a:pt x="6537" y="10564"/>
                    </a:cubicBezTo>
                    <a:cubicBezTo>
                      <a:pt x="6537" y="10573"/>
                      <a:pt x="6396" y="10708"/>
                      <a:pt x="6396" y="10607"/>
                    </a:cubicBezTo>
                    <a:cubicBezTo>
                      <a:pt x="6324" y="10635"/>
                      <a:pt x="6214" y="10778"/>
                      <a:pt x="6325" y="10805"/>
                    </a:cubicBezTo>
                    <a:cubicBezTo>
                      <a:pt x="6313" y="10864"/>
                      <a:pt x="6226" y="10910"/>
                      <a:pt x="6226" y="10919"/>
                    </a:cubicBezTo>
                    <a:cubicBezTo>
                      <a:pt x="6065" y="10920"/>
                      <a:pt x="6123" y="10908"/>
                      <a:pt x="6113" y="10833"/>
                    </a:cubicBezTo>
                    <a:cubicBezTo>
                      <a:pt x="6019" y="10833"/>
                      <a:pt x="5911" y="10621"/>
                      <a:pt x="5815" y="10621"/>
                    </a:cubicBezTo>
                    <a:cubicBezTo>
                      <a:pt x="5815" y="10530"/>
                      <a:pt x="5716" y="10443"/>
                      <a:pt x="5716" y="10323"/>
                    </a:cubicBezTo>
                    <a:cubicBezTo>
                      <a:pt x="5692" y="10323"/>
                      <a:pt x="5692" y="9898"/>
                      <a:pt x="5716" y="9898"/>
                    </a:cubicBezTo>
                    <a:cubicBezTo>
                      <a:pt x="5716" y="9682"/>
                      <a:pt x="5867" y="9502"/>
                      <a:pt x="6084" y="9480"/>
                    </a:cubicBezTo>
                    <a:cubicBezTo>
                      <a:pt x="6220" y="9466"/>
                      <a:pt x="6205" y="9562"/>
                      <a:pt x="6328" y="9580"/>
                    </a:cubicBezTo>
                    <a:cubicBezTo>
                      <a:pt x="6399" y="9590"/>
                      <a:pt x="6440" y="9558"/>
                      <a:pt x="6509" y="9530"/>
                    </a:cubicBezTo>
                    <a:cubicBezTo>
                      <a:pt x="6505" y="9471"/>
                      <a:pt x="6466" y="9455"/>
                      <a:pt x="6453" y="9402"/>
                    </a:cubicBezTo>
                    <a:cubicBezTo>
                      <a:pt x="6537" y="9402"/>
                      <a:pt x="6772" y="9417"/>
                      <a:pt x="6807" y="9487"/>
                    </a:cubicBezTo>
                    <a:cubicBezTo>
                      <a:pt x="6888" y="9521"/>
                      <a:pt x="6992" y="9430"/>
                      <a:pt x="7048" y="9509"/>
                    </a:cubicBezTo>
                    <a:cubicBezTo>
                      <a:pt x="7090" y="9567"/>
                      <a:pt x="7161" y="9754"/>
                      <a:pt x="7161" y="9813"/>
                    </a:cubicBezTo>
                    <a:cubicBezTo>
                      <a:pt x="7144" y="9813"/>
                      <a:pt x="7238" y="9954"/>
                      <a:pt x="7247" y="9969"/>
                    </a:cubicBezTo>
                    <a:cubicBezTo>
                      <a:pt x="7380" y="9967"/>
                      <a:pt x="7347" y="9863"/>
                      <a:pt x="7326" y="9763"/>
                    </a:cubicBezTo>
                    <a:cubicBezTo>
                      <a:pt x="7309" y="9681"/>
                      <a:pt x="7288" y="9431"/>
                      <a:pt x="7232" y="9374"/>
                    </a:cubicBezTo>
                    <a:cubicBezTo>
                      <a:pt x="7232" y="9134"/>
                      <a:pt x="7396" y="9159"/>
                      <a:pt x="7488" y="8977"/>
                    </a:cubicBezTo>
                    <a:cubicBezTo>
                      <a:pt x="7637" y="8977"/>
                      <a:pt x="7669" y="8737"/>
                      <a:pt x="7757" y="8679"/>
                    </a:cubicBezTo>
                    <a:cubicBezTo>
                      <a:pt x="7757" y="8649"/>
                      <a:pt x="7814" y="8459"/>
                      <a:pt x="7827" y="8452"/>
                    </a:cubicBezTo>
                    <a:cubicBezTo>
                      <a:pt x="7847" y="8338"/>
                      <a:pt x="7896" y="8341"/>
                      <a:pt x="7941" y="8268"/>
                    </a:cubicBezTo>
                    <a:cubicBezTo>
                      <a:pt x="7924" y="8268"/>
                      <a:pt x="8125" y="8118"/>
                      <a:pt x="8125" y="8141"/>
                    </a:cubicBezTo>
                    <a:cubicBezTo>
                      <a:pt x="8201" y="8090"/>
                      <a:pt x="8267" y="7931"/>
                      <a:pt x="8295" y="7843"/>
                    </a:cubicBezTo>
                    <a:cubicBezTo>
                      <a:pt x="8334" y="7843"/>
                      <a:pt x="8420" y="7763"/>
                      <a:pt x="8437" y="7730"/>
                    </a:cubicBezTo>
                    <a:cubicBezTo>
                      <a:pt x="8537" y="7730"/>
                      <a:pt x="8597" y="7673"/>
                      <a:pt x="8721" y="7673"/>
                    </a:cubicBezTo>
                    <a:cubicBezTo>
                      <a:pt x="8701" y="7713"/>
                      <a:pt x="8721" y="7704"/>
                      <a:pt x="8735" y="7772"/>
                    </a:cubicBezTo>
                    <a:cubicBezTo>
                      <a:pt x="8739" y="7771"/>
                      <a:pt x="8657" y="7790"/>
                      <a:pt x="8648" y="7769"/>
                    </a:cubicBezTo>
                    <a:cubicBezTo>
                      <a:pt x="8633" y="7825"/>
                      <a:pt x="8520" y="7840"/>
                      <a:pt x="8749" y="7814"/>
                    </a:cubicBezTo>
                    <a:cubicBezTo>
                      <a:pt x="8763" y="7784"/>
                      <a:pt x="8838" y="7757"/>
                      <a:pt x="8877" y="7744"/>
                    </a:cubicBezTo>
                    <a:cubicBezTo>
                      <a:pt x="8877" y="7671"/>
                      <a:pt x="8983" y="7722"/>
                      <a:pt x="9004" y="7658"/>
                    </a:cubicBezTo>
                    <a:cubicBezTo>
                      <a:pt x="8921" y="7654"/>
                      <a:pt x="8856" y="7622"/>
                      <a:pt x="8800" y="7530"/>
                    </a:cubicBezTo>
                    <a:cubicBezTo>
                      <a:pt x="8741" y="7435"/>
                      <a:pt x="8618" y="7304"/>
                      <a:pt x="8820" y="7304"/>
                    </a:cubicBezTo>
                    <a:cubicBezTo>
                      <a:pt x="8820" y="7275"/>
                      <a:pt x="8792" y="7291"/>
                      <a:pt x="8792" y="7262"/>
                    </a:cubicBezTo>
                    <a:cubicBezTo>
                      <a:pt x="8687" y="7291"/>
                      <a:pt x="8665" y="7361"/>
                      <a:pt x="8550" y="7361"/>
                    </a:cubicBezTo>
                    <a:cubicBezTo>
                      <a:pt x="8409" y="7408"/>
                      <a:pt x="8340" y="7547"/>
                      <a:pt x="8181" y="7545"/>
                    </a:cubicBezTo>
                    <a:cubicBezTo>
                      <a:pt x="8195" y="7402"/>
                      <a:pt x="8447" y="7114"/>
                      <a:pt x="8577" y="7072"/>
                    </a:cubicBezTo>
                    <a:cubicBezTo>
                      <a:pt x="8825" y="6993"/>
                      <a:pt x="9234" y="7212"/>
                      <a:pt x="9302" y="6907"/>
                    </a:cubicBezTo>
                    <a:cubicBezTo>
                      <a:pt x="9351" y="6913"/>
                      <a:pt x="9570" y="6991"/>
                      <a:pt x="9570" y="6893"/>
                    </a:cubicBezTo>
                    <a:cubicBezTo>
                      <a:pt x="9623" y="6893"/>
                      <a:pt x="9526" y="6794"/>
                      <a:pt x="9627" y="6794"/>
                    </a:cubicBezTo>
                    <a:cubicBezTo>
                      <a:pt x="9613" y="6724"/>
                      <a:pt x="9497" y="6638"/>
                      <a:pt x="9458" y="6638"/>
                    </a:cubicBezTo>
                    <a:cubicBezTo>
                      <a:pt x="9458" y="6482"/>
                      <a:pt x="9373" y="6652"/>
                      <a:pt x="9329" y="6652"/>
                    </a:cubicBezTo>
                    <a:cubicBezTo>
                      <a:pt x="9329" y="6550"/>
                      <a:pt x="9293" y="6559"/>
                      <a:pt x="9259" y="6524"/>
                    </a:cubicBezTo>
                    <a:cubicBezTo>
                      <a:pt x="9259" y="6449"/>
                      <a:pt x="9097" y="6334"/>
                      <a:pt x="9046" y="6255"/>
                    </a:cubicBezTo>
                    <a:cubicBezTo>
                      <a:pt x="8977" y="6255"/>
                      <a:pt x="8877" y="5906"/>
                      <a:pt x="8819" y="5943"/>
                    </a:cubicBezTo>
                    <a:cubicBezTo>
                      <a:pt x="8819" y="6029"/>
                      <a:pt x="8755" y="6142"/>
                      <a:pt x="8663" y="6142"/>
                    </a:cubicBezTo>
                    <a:cubicBezTo>
                      <a:pt x="8663" y="6199"/>
                      <a:pt x="8520" y="6173"/>
                      <a:pt x="8493" y="6170"/>
                    </a:cubicBezTo>
                    <a:cubicBezTo>
                      <a:pt x="8493" y="6087"/>
                      <a:pt x="8522" y="6159"/>
                      <a:pt x="8522" y="6113"/>
                    </a:cubicBezTo>
                    <a:cubicBezTo>
                      <a:pt x="8474" y="6113"/>
                      <a:pt x="8479" y="6053"/>
                      <a:pt x="8479" y="6043"/>
                    </a:cubicBezTo>
                    <a:cubicBezTo>
                      <a:pt x="8452" y="6043"/>
                      <a:pt x="8238" y="5833"/>
                      <a:pt x="8238" y="5788"/>
                    </a:cubicBezTo>
                    <a:cubicBezTo>
                      <a:pt x="8048" y="5851"/>
                      <a:pt x="8194" y="5771"/>
                      <a:pt x="8011" y="5688"/>
                    </a:cubicBezTo>
                    <a:cubicBezTo>
                      <a:pt x="7947" y="5856"/>
                      <a:pt x="7766" y="5717"/>
                      <a:pt x="7657" y="5717"/>
                    </a:cubicBezTo>
                    <a:cubicBezTo>
                      <a:pt x="7657" y="5740"/>
                      <a:pt x="7564" y="5704"/>
                      <a:pt x="7529" y="5717"/>
                    </a:cubicBezTo>
                    <a:cubicBezTo>
                      <a:pt x="7530" y="5816"/>
                      <a:pt x="7612" y="6029"/>
                      <a:pt x="7501" y="6057"/>
                    </a:cubicBezTo>
                    <a:cubicBezTo>
                      <a:pt x="7522" y="6132"/>
                      <a:pt x="7574" y="6082"/>
                      <a:pt x="7616" y="6132"/>
                    </a:cubicBezTo>
                    <a:cubicBezTo>
                      <a:pt x="7681" y="6210"/>
                      <a:pt x="7655" y="6350"/>
                      <a:pt x="7614" y="6440"/>
                    </a:cubicBezTo>
                    <a:cubicBezTo>
                      <a:pt x="7778" y="6503"/>
                      <a:pt x="7487" y="6634"/>
                      <a:pt x="7487" y="6553"/>
                    </a:cubicBezTo>
                    <a:cubicBezTo>
                      <a:pt x="7397" y="6578"/>
                      <a:pt x="7383" y="6692"/>
                      <a:pt x="7472" y="6751"/>
                    </a:cubicBezTo>
                    <a:cubicBezTo>
                      <a:pt x="7472" y="6809"/>
                      <a:pt x="7443" y="6908"/>
                      <a:pt x="7529" y="6908"/>
                    </a:cubicBezTo>
                    <a:cubicBezTo>
                      <a:pt x="7505" y="7002"/>
                      <a:pt x="7363" y="7012"/>
                      <a:pt x="7274" y="6979"/>
                    </a:cubicBezTo>
                    <a:cubicBezTo>
                      <a:pt x="7265" y="6950"/>
                      <a:pt x="7274" y="6940"/>
                      <a:pt x="7302" y="6950"/>
                    </a:cubicBezTo>
                    <a:cubicBezTo>
                      <a:pt x="7288" y="6896"/>
                      <a:pt x="7220" y="6737"/>
                      <a:pt x="7245" y="6737"/>
                    </a:cubicBezTo>
                    <a:cubicBezTo>
                      <a:pt x="7227" y="6683"/>
                      <a:pt x="7047" y="6397"/>
                      <a:pt x="7047" y="6553"/>
                    </a:cubicBezTo>
                    <a:cubicBezTo>
                      <a:pt x="6945" y="6553"/>
                      <a:pt x="6835" y="6575"/>
                      <a:pt x="6835" y="6453"/>
                    </a:cubicBezTo>
                    <a:cubicBezTo>
                      <a:pt x="6797" y="6441"/>
                      <a:pt x="6737" y="6413"/>
                      <a:pt x="6721" y="6383"/>
                    </a:cubicBezTo>
                    <a:cubicBezTo>
                      <a:pt x="6535" y="6356"/>
                      <a:pt x="6460" y="6335"/>
                      <a:pt x="6253" y="6298"/>
                    </a:cubicBezTo>
                    <a:cubicBezTo>
                      <a:pt x="6262" y="6212"/>
                      <a:pt x="6076" y="6055"/>
                      <a:pt x="5984" y="6000"/>
                    </a:cubicBezTo>
                    <a:cubicBezTo>
                      <a:pt x="5984" y="5789"/>
                      <a:pt x="5924" y="5594"/>
                      <a:pt x="6154" y="5561"/>
                    </a:cubicBezTo>
                    <a:cubicBezTo>
                      <a:pt x="6154" y="5593"/>
                      <a:pt x="6359" y="5498"/>
                      <a:pt x="6381" y="5490"/>
                    </a:cubicBezTo>
                    <a:cubicBezTo>
                      <a:pt x="6439" y="5373"/>
                      <a:pt x="6554" y="5554"/>
                      <a:pt x="6603" y="5380"/>
                    </a:cubicBezTo>
                    <a:cubicBezTo>
                      <a:pt x="6633" y="5275"/>
                      <a:pt x="6758" y="5210"/>
                      <a:pt x="6863" y="5249"/>
                    </a:cubicBezTo>
                    <a:cubicBezTo>
                      <a:pt x="6845" y="5381"/>
                      <a:pt x="6807" y="5518"/>
                      <a:pt x="6693" y="5518"/>
                    </a:cubicBezTo>
                    <a:cubicBezTo>
                      <a:pt x="6775" y="5588"/>
                      <a:pt x="6998" y="5490"/>
                      <a:pt x="7089" y="5490"/>
                    </a:cubicBezTo>
                    <a:cubicBezTo>
                      <a:pt x="7089" y="5499"/>
                      <a:pt x="7235" y="5518"/>
                      <a:pt x="7274" y="5518"/>
                    </a:cubicBezTo>
                    <a:cubicBezTo>
                      <a:pt x="7210" y="5433"/>
                      <a:pt x="6803" y="5361"/>
                      <a:pt x="6990" y="5221"/>
                    </a:cubicBezTo>
                    <a:cubicBezTo>
                      <a:pt x="6990" y="5181"/>
                      <a:pt x="7154" y="5180"/>
                      <a:pt x="7176" y="5093"/>
                    </a:cubicBezTo>
                    <a:cubicBezTo>
                      <a:pt x="7193" y="5025"/>
                      <a:pt x="7212" y="4832"/>
                      <a:pt x="7175" y="4819"/>
                    </a:cubicBezTo>
                    <a:cubicBezTo>
                      <a:pt x="7120" y="4800"/>
                      <a:pt x="7064" y="4827"/>
                      <a:pt x="6976" y="4810"/>
                    </a:cubicBezTo>
                    <a:cubicBezTo>
                      <a:pt x="6976" y="4780"/>
                      <a:pt x="6975" y="4753"/>
                      <a:pt x="6947" y="4753"/>
                    </a:cubicBezTo>
                    <a:cubicBezTo>
                      <a:pt x="6947" y="4841"/>
                      <a:pt x="6868" y="4758"/>
                      <a:pt x="6806" y="4781"/>
                    </a:cubicBezTo>
                    <a:cubicBezTo>
                      <a:pt x="6806" y="4803"/>
                      <a:pt x="6859" y="4867"/>
                      <a:pt x="6820" y="4867"/>
                    </a:cubicBezTo>
                    <a:cubicBezTo>
                      <a:pt x="6820" y="4998"/>
                      <a:pt x="6805" y="5126"/>
                      <a:pt x="6636" y="5150"/>
                    </a:cubicBezTo>
                    <a:cubicBezTo>
                      <a:pt x="6634" y="5058"/>
                      <a:pt x="6587" y="4883"/>
                      <a:pt x="6494" y="4852"/>
                    </a:cubicBezTo>
                    <a:cubicBezTo>
                      <a:pt x="6494" y="5125"/>
                      <a:pt x="6233" y="4739"/>
                      <a:pt x="6182" y="4696"/>
                    </a:cubicBezTo>
                    <a:cubicBezTo>
                      <a:pt x="6162" y="4615"/>
                      <a:pt x="6104" y="4580"/>
                      <a:pt x="6040" y="4555"/>
                    </a:cubicBezTo>
                    <a:cubicBezTo>
                      <a:pt x="5997" y="4665"/>
                      <a:pt x="5921" y="4566"/>
                      <a:pt x="5855" y="4681"/>
                    </a:cubicBezTo>
                    <a:cubicBezTo>
                      <a:pt x="5801" y="4775"/>
                      <a:pt x="5861" y="4763"/>
                      <a:pt x="5799" y="4866"/>
                    </a:cubicBezTo>
                    <a:cubicBezTo>
                      <a:pt x="5719" y="4866"/>
                      <a:pt x="5523" y="4812"/>
                      <a:pt x="5516" y="4895"/>
                    </a:cubicBezTo>
                    <a:cubicBezTo>
                      <a:pt x="5600" y="4897"/>
                      <a:pt x="5635" y="4916"/>
                      <a:pt x="5615" y="4994"/>
                    </a:cubicBezTo>
                    <a:cubicBezTo>
                      <a:pt x="5753" y="4994"/>
                      <a:pt x="5558" y="5081"/>
                      <a:pt x="5558" y="5093"/>
                    </a:cubicBezTo>
                    <a:cubicBezTo>
                      <a:pt x="5479" y="5093"/>
                      <a:pt x="5425" y="5125"/>
                      <a:pt x="5332" y="5110"/>
                    </a:cubicBezTo>
                    <a:cubicBezTo>
                      <a:pt x="5217" y="5092"/>
                      <a:pt x="5097" y="5071"/>
                      <a:pt x="4988" y="5035"/>
                    </a:cubicBezTo>
                    <a:cubicBezTo>
                      <a:pt x="4894" y="5003"/>
                      <a:pt x="4911" y="4952"/>
                      <a:pt x="4878" y="4952"/>
                    </a:cubicBezTo>
                    <a:cubicBezTo>
                      <a:pt x="4752" y="4742"/>
                      <a:pt x="5063" y="4867"/>
                      <a:pt x="5063" y="4881"/>
                    </a:cubicBezTo>
                    <a:cubicBezTo>
                      <a:pt x="5166" y="4881"/>
                      <a:pt x="5288" y="5015"/>
                      <a:pt x="5261" y="4796"/>
                    </a:cubicBezTo>
                    <a:cubicBezTo>
                      <a:pt x="5298" y="4805"/>
                      <a:pt x="5336" y="4810"/>
                      <a:pt x="5374" y="4810"/>
                    </a:cubicBezTo>
                    <a:cubicBezTo>
                      <a:pt x="5350" y="4712"/>
                      <a:pt x="5239" y="4762"/>
                      <a:pt x="5162" y="4767"/>
                    </a:cubicBezTo>
                    <a:cubicBezTo>
                      <a:pt x="5163" y="4707"/>
                      <a:pt x="5079" y="4569"/>
                      <a:pt x="5063" y="4569"/>
                    </a:cubicBezTo>
                    <a:cubicBezTo>
                      <a:pt x="5028" y="4464"/>
                      <a:pt x="5048" y="4459"/>
                      <a:pt x="5048" y="4370"/>
                    </a:cubicBezTo>
                    <a:cubicBezTo>
                      <a:pt x="5024" y="4377"/>
                      <a:pt x="4882" y="4473"/>
                      <a:pt x="4869" y="4443"/>
                    </a:cubicBezTo>
                    <a:cubicBezTo>
                      <a:pt x="6424" y="2990"/>
                      <a:pt x="8510" y="2099"/>
                      <a:pt x="10800" y="2099"/>
                    </a:cubicBezTo>
                    <a:cubicBezTo>
                      <a:pt x="13466" y="2099"/>
                      <a:pt x="15854" y="3307"/>
                      <a:pt x="17450" y="5201"/>
                    </a:cubicBezTo>
                    <a:cubicBezTo>
                      <a:pt x="17399" y="5342"/>
                      <a:pt x="17273" y="5227"/>
                      <a:pt x="17214" y="5335"/>
                    </a:cubicBezTo>
                    <a:cubicBezTo>
                      <a:pt x="17198" y="5335"/>
                      <a:pt x="17155" y="5462"/>
                      <a:pt x="17242" y="5462"/>
                    </a:cubicBezTo>
                    <a:cubicBezTo>
                      <a:pt x="17214" y="5576"/>
                      <a:pt x="17100" y="5560"/>
                      <a:pt x="17100" y="5462"/>
                    </a:cubicBezTo>
                    <a:cubicBezTo>
                      <a:pt x="17021" y="5462"/>
                      <a:pt x="16975" y="5549"/>
                      <a:pt x="16860" y="5547"/>
                    </a:cubicBezTo>
                    <a:cubicBezTo>
                      <a:pt x="16874" y="5475"/>
                      <a:pt x="16729" y="5264"/>
                      <a:pt x="16647" y="5264"/>
                    </a:cubicBezTo>
                    <a:cubicBezTo>
                      <a:pt x="16673" y="5212"/>
                      <a:pt x="16647" y="5259"/>
                      <a:pt x="16647" y="5207"/>
                    </a:cubicBezTo>
                    <a:cubicBezTo>
                      <a:pt x="16883" y="5207"/>
                      <a:pt x="17132" y="5165"/>
                      <a:pt x="17313" y="5165"/>
                    </a:cubicBezTo>
                    <a:cubicBezTo>
                      <a:pt x="17313" y="5035"/>
                      <a:pt x="16928" y="4871"/>
                      <a:pt x="16834" y="4921"/>
                    </a:cubicBezTo>
                    <a:cubicBezTo>
                      <a:pt x="16779" y="4951"/>
                      <a:pt x="16610" y="4867"/>
                      <a:pt x="16534" y="4867"/>
                    </a:cubicBezTo>
                    <a:cubicBezTo>
                      <a:pt x="16534" y="4811"/>
                      <a:pt x="16056" y="4812"/>
                      <a:pt x="15981" y="4810"/>
                    </a:cubicBezTo>
                    <a:cubicBezTo>
                      <a:pt x="15981" y="4715"/>
                      <a:pt x="15220" y="4925"/>
                      <a:pt x="15151" y="4930"/>
                    </a:cubicBezTo>
                    <a:cubicBezTo>
                      <a:pt x="14989" y="4943"/>
                      <a:pt x="14920" y="5039"/>
                      <a:pt x="14790" y="5150"/>
                    </a:cubicBezTo>
                    <a:cubicBezTo>
                      <a:pt x="14790" y="5149"/>
                      <a:pt x="14400" y="5476"/>
                      <a:pt x="14592" y="5476"/>
                    </a:cubicBezTo>
                    <a:cubicBezTo>
                      <a:pt x="14567" y="5700"/>
                      <a:pt x="13982" y="5675"/>
                      <a:pt x="13982" y="5817"/>
                    </a:cubicBezTo>
                    <a:cubicBezTo>
                      <a:pt x="13955" y="5824"/>
                      <a:pt x="13783" y="5780"/>
                      <a:pt x="13868" y="5929"/>
                    </a:cubicBezTo>
                    <a:cubicBezTo>
                      <a:pt x="13854" y="5929"/>
                      <a:pt x="14001" y="6095"/>
                      <a:pt x="14011" y="6114"/>
                    </a:cubicBezTo>
                    <a:cubicBezTo>
                      <a:pt x="14133" y="6114"/>
                      <a:pt x="14238" y="6170"/>
                      <a:pt x="14393" y="6170"/>
                    </a:cubicBezTo>
                    <a:cubicBezTo>
                      <a:pt x="14410" y="6137"/>
                      <a:pt x="14478" y="6120"/>
                      <a:pt x="14521" y="6114"/>
                    </a:cubicBezTo>
                    <a:cubicBezTo>
                      <a:pt x="14528" y="6201"/>
                      <a:pt x="14597" y="6383"/>
                      <a:pt x="14649" y="6383"/>
                    </a:cubicBezTo>
                    <a:cubicBezTo>
                      <a:pt x="14649" y="6464"/>
                      <a:pt x="14690" y="6592"/>
                      <a:pt x="14535" y="6511"/>
                    </a:cubicBezTo>
                    <a:cubicBezTo>
                      <a:pt x="14513" y="6494"/>
                      <a:pt x="14508" y="6379"/>
                      <a:pt x="14502" y="6337"/>
                    </a:cubicBezTo>
                    <a:cubicBezTo>
                      <a:pt x="14486" y="6228"/>
                      <a:pt x="14370" y="6386"/>
                      <a:pt x="14266" y="6369"/>
                    </a:cubicBezTo>
                    <a:cubicBezTo>
                      <a:pt x="14266" y="6449"/>
                      <a:pt x="14250" y="6666"/>
                      <a:pt x="14336" y="6695"/>
                    </a:cubicBezTo>
                    <a:cubicBezTo>
                      <a:pt x="14297" y="6813"/>
                      <a:pt x="14137" y="6732"/>
                      <a:pt x="14068" y="6837"/>
                    </a:cubicBezTo>
                    <a:cubicBezTo>
                      <a:pt x="14009" y="6837"/>
                      <a:pt x="13912" y="7011"/>
                      <a:pt x="13912" y="6893"/>
                    </a:cubicBezTo>
                    <a:cubicBezTo>
                      <a:pt x="13820" y="6954"/>
                      <a:pt x="13920" y="7118"/>
                      <a:pt x="13742" y="7021"/>
                    </a:cubicBezTo>
                    <a:cubicBezTo>
                      <a:pt x="13735" y="7060"/>
                      <a:pt x="13738" y="7113"/>
                      <a:pt x="13727" y="7177"/>
                    </a:cubicBezTo>
                    <a:cubicBezTo>
                      <a:pt x="13840" y="7177"/>
                      <a:pt x="13706" y="7262"/>
                      <a:pt x="13671" y="7262"/>
                    </a:cubicBezTo>
                    <a:cubicBezTo>
                      <a:pt x="13671" y="7386"/>
                      <a:pt x="13544" y="7255"/>
                      <a:pt x="13515" y="7234"/>
                    </a:cubicBezTo>
                    <a:cubicBezTo>
                      <a:pt x="13512" y="7240"/>
                      <a:pt x="13508" y="7245"/>
                      <a:pt x="13500" y="7247"/>
                    </a:cubicBezTo>
                    <a:cubicBezTo>
                      <a:pt x="13607" y="7428"/>
                      <a:pt x="13337" y="7343"/>
                      <a:pt x="13263" y="7302"/>
                    </a:cubicBezTo>
                    <a:cubicBezTo>
                      <a:pt x="13176" y="7253"/>
                      <a:pt x="13299" y="7384"/>
                      <a:pt x="13358" y="7404"/>
                    </a:cubicBezTo>
                    <a:cubicBezTo>
                      <a:pt x="13358" y="7492"/>
                      <a:pt x="13655" y="7652"/>
                      <a:pt x="13486" y="7829"/>
                    </a:cubicBezTo>
                    <a:cubicBezTo>
                      <a:pt x="13486" y="7881"/>
                      <a:pt x="13491" y="7886"/>
                      <a:pt x="13543" y="7886"/>
                    </a:cubicBezTo>
                    <a:cubicBezTo>
                      <a:pt x="13543" y="8010"/>
                      <a:pt x="13390" y="7988"/>
                      <a:pt x="13302" y="7971"/>
                    </a:cubicBezTo>
                    <a:cubicBezTo>
                      <a:pt x="13340" y="7898"/>
                      <a:pt x="13312" y="7860"/>
                      <a:pt x="13217" y="7857"/>
                    </a:cubicBezTo>
                    <a:cubicBezTo>
                      <a:pt x="13217" y="7966"/>
                      <a:pt x="12989" y="7906"/>
                      <a:pt x="12891" y="7942"/>
                    </a:cubicBezTo>
                    <a:cubicBezTo>
                      <a:pt x="12873" y="7906"/>
                      <a:pt x="12866" y="7895"/>
                      <a:pt x="12834" y="7886"/>
                    </a:cubicBezTo>
                    <a:cubicBezTo>
                      <a:pt x="12807" y="7951"/>
                      <a:pt x="12764" y="8396"/>
                      <a:pt x="12778" y="8396"/>
                    </a:cubicBezTo>
                    <a:cubicBezTo>
                      <a:pt x="12778" y="8571"/>
                      <a:pt x="12916" y="8683"/>
                      <a:pt x="13075" y="8736"/>
                    </a:cubicBezTo>
                    <a:cubicBezTo>
                      <a:pt x="13075" y="8692"/>
                      <a:pt x="13445" y="8720"/>
                      <a:pt x="13460" y="8660"/>
                    </a:cubicBezTo>
                    <a:cubicBezTo>
                      <a:pt x="13491" y="8540"/>
                      <a:pt x="13592" y="8537"/>
                      <a:pt x="13614" y="8410"/>
                    </a:cubicBezTo>
                    <a:cubicBezTo>
                      <a:pt x="13624" y="8351"/>
                      <a:pt x="13808" y="7901"/>
                      <a:pt x="13813" y="7900"/>
                    </a:cubicBezTo>
                    <a:cubicBezTo>
                      <a:pt x="13813" y="7883"/>
                      <a:pt x="14150" y="7991"/>
                      <a:pt x="14209" y="7871"/>
                    </a:cubicBezTo>
                    <a:cubicBezTo>
                      <a:pt x="14239" y="7871"/>
                      <a:pt x="14316" y="7844"/>
                      <a:pt x="14336" y="7815"/>
                    </a:cubicBezTo>
                    <a:cubicBezTo>
                      <a:pt x="14446" y="7829"/>
                      <a:pt x="14471" y="8027"/>
                      <a:pt x="14535" y="8027"/>
                    </a:cubicBezTo>
                    <a:cubicBezTo>
                      <a:pt x="14613" y="8144"/>
                      <a:pt x="14798" y="8114"/>
                      <a:pt x="14861" y="8240"/>
                    </a:cubicBezTo>
                    <a:cubicBezTo>
                      <a:pt x="14953" y="8240"/>
                      <a:pt x="14960" y="8478"/>
                      <a:pt x="14960" y="8566"/>
                    </a:cubicBezTo>
                    <a:cubicBezTo>
                      <a:pt x="15066" y="8486"/>
                      <a:pt x="15079" y="8416"/>
                      <a:pt x="15055" y="8335"/>
                    </a:cubicBezTo>
                    <a:cubicBezTo>
                      <a:pt x="15013" y="8194"/>
                      <a:pt x="15167" y="8362"/>
                      <a:pt x="15215" y="8297"/>
                    </a:cubicBezTo>
                    <a:cubicBezTo>
                      <a:pt x="15148" y="8297"/>
                      <a:pt x="15163" y="8166"/>
                      <a:pt x="15031" y="8198"/>
                    </a:cubicBezTo>
                    <a:cubicBezTo>
                      <a:pt x="15022" y="8161"/>
                      <a:pt x="15017" y="8123"/>
                      <a:pt x="15017" y="8084"/>
                    </a:cubicBezTo>
                    <a:cubicBezTo>
                      <a:pt x="14837" y="8114"/>
                      <a:pt x="14852" y="7842"/>
                      <a:pt x="14705" y="7872"/>
                    </a:cubicBezTo>
                    <a:cubicBezTo>
                      <a:pt x="14688" y="7805"/>
                      <a:pt x="14604" y="7784"/>
                      <a:pt x="14650" y="7702"/>
                    </a:cubicBezTo>
                    <a:cubicBezTo>
                      <a:pt x="14722" y="7572"/>
                      <a:pt x="14958" y="7957"/>
                      <a:pt x="15059" y="7957"/>
                    </a:cubicBezTo>
                    <a:cubicBezTo>
                      <a:pt x="15083" y="8004"/>
                      <a:pt x="15243" y="8020"/>
                      <a:pt x="15243" y="8056"/>
                    </a:cubicBezTo>
                    <a:cubicBezTo>
                      <a:pt x="15327" y="8084"/>
                      <a:pt x="15286" y="8221"/>
                      <a:pt x="15286" y="8297"/>
                    </a:cubicBezTo>
                    <a:cubicBezTo>
                      <a:pt x="15365" y="8297"/>
                      <a:pt x="15338" y="8340"/>
                      <a:pt x="15371" y="8396"/>
                    </a:cubicBezTo>
                    <a:cubicBezTo>
                      <a:pt x="15484" y="8453"/>
                      <a:pt x="15420" y="8667"/>
                      <a:pt x="15612" y="8708"/>
                    </a:cubicBezTo>
                    <a:cubicBezTo>
                      <a:pt x="15612" y="8636"/>
                      <a:pt x="15796" y="8495"/>
                      <a:pt x="15683" y="8495"/>
                    </a:cubicBezTo>
                    <a:cubicBezTo>
                      <a:pt x="15692" y="8437"/>
                      <a:pt x="15559" y="8180"/>
                      <a:pt x="15744" y="8216"/>
                    </a:cubicBezTo>
                    <a:cubicBezTo>
                      <a:pt x="15810" y="8229"/>
                      <a:pt x="15917" y="8234"/>
                      <a:pt x="15938" y="8313"/>
                    </a:cubicBezTo>
                    <a:cubicBezTo>
                      <a:pt x="15977" y="8469"/>
                      <a:pt x="15944" y="8555"/>
                      <a:pt x="16066" y="8665"/>
                    </a:cubicBezTo>
                    <a:cubicBezTo>
                      <a:pt x="16142" y="8819"/>
                      <a:pt x="16411" y="8648"/>
                      <a:pt x="16448" y="8722"/>
                    </a:cubicBezTo>
                    <a:cubicBezTo>
                      <a:pt x="16474" y="8722"/>
                      <a:pt x="16646" y="8794"/>
                      <a:pt x="16646" y="8736"/>
                    </a:cubicBezTo>
                    <a:cubicBezTo>
                      <a:pt x="16724" y="8711"/>
                      <a:pt x="16747" y="8694"/>
                      <a:pt x="16845" y="8694"/>
                    </a:cubicBezTo>
                    <a:cubicBezTo>
                      <a:pt x="16845" y="8792"/>
                      <a:pt x="16810" y="8918"/>
                      <a:pt x="16792" y="9001"/>
                    </a:cubicBezTo>
                    <a:cubicBezTo>
                      <a:pt x="16778" y="9068"/>
                      <a:pt x="16710" y="9131"/>
                      <a:pt x="16732" y="9218"/>
                    </a:cubicBezTo>
                    <a:cubicBezTo>
                      <a:pt x="16667" y="9218"/>
                      <a:pt x="16677" y="9303"/>
                      <a:pt x="16746" y="9303"/>
                    </a:cubicBezTo>
                    <a:cubicBezTo>
                      <a:pt x="16746" y="9434"/>
                      <a:pt x="16592" y="9413"/>
                      <a:pt x="16490" y="9402"/>
                    </a:cubicBezTo>
                    <a:cubicBezTo>
                      <a:pt x="16519" y="9500"/>
                      <a:pt x="16689" y="9710"/>
                      <a:pt x="16760" y="9757"/>
                    </a:cubicBezTo>
                    <a:cubicBezTo>
                      <a:pt x="16789" y="9843"/>
                      <a:pt x="16860" y="9994"/>
                      <a:pt x="16930" y="10040"/>
                    </a:cubicBezTo>
                    <a:cubicBezTo>
                      <a:pt x="16941" y="10105"/>
                      <a:pt x="17007" y="10284"/>
                      <a:pt x="17058" y="10309"/>
                    </a:cubicBezTo>
                    <a:cubicBezTo>
                      <a:pt x="17058" y="10407"/>
                      <a:pt x="17393" y="11032"/>
                      <a:pt x="17313" y="11032"/>
                    </a:cubicBezTo>
                    <a:cubicBezTo>
                      <a:pt x="17344" y="11084"/>
                      <a:pt x="17379" y="11107"/>
                      <a:pt x="17369" y="11160"/>
                    </a:cubicBezTo>
                    <a:cubicBezTo>
                      <a:pt x="17496" y="11160"/>
                      <a:pt x="17446" y="11471"/>
                      <a:pt x="17709" y="11471"/>
                    </a:cubicBezTo>
                    <a:cubicBezTo>
                      <a:pt x="17728" y="11433"/>
                      <a:pt x="17941" y="11358"/>
                      <a:pt x="17993" y="11358"/>
                    </a:cubicBezTo>
                    <a:cubicBezTo>
                      <a:pt x="18041" y="11263"/>
                      <a:pt x="18301" y="11188"/>
                      <a:pt x="18375" y="11188"/>
                    </a:cubicBezTo>
                    <a:cubicBezTo>
                      <a:pt x="18350" y="11111"/>
                      <a:pt x="18772" y="10928"/>
                      <a:pt x="18772" y="10890"/>
                    </a:cubicBezTo>
                    <a:cubicBezTo>
                      <a:pt x="18825" y="10871"/>
                      <a:pt x="18871" y="10761"/>
                      <a:pt x="18871" y="10699"/>
                    </a:cubicBezTo>
                    <a:cubicBezTo>
                      <a:pt x="18871" y="10603"/>
                      <a:pt x="18942" y="10596"/>
                      <a:pt x="18942" y="10522"/>
                    </a:cubicBezTo>
                    <a:cubicBezTo>
                      <a:pt x="19056" y="10446"/>
                      <a:pt x="19083" y="10254"/>
                      <a:pt x="18928" y="10210"/>
                    </a:cubicBezTo>
                    <a:cubicBezTo>
                      <a:pt x="18955" y="10373"/>
                      <a:pt x="18814" y="10287"/>
                      <a:pt x="18834" y="10243"/>
                    </a:cubicBezTo>
                    <a:cubicBezTo>
                      <a:pt x="18865" y="10178"/>
                      <a:pt x="18819" y="10152"/>
                      <a:pt x="18772" y="10097"/>
                    </a:cubicBezTo>
                    <a:cubicBezTo>
                      <a:pt x="18718" y="10070"/>
                      <a:pt x="18783" y="10009"/>
                      <a:pt x="18729" y="9969"/>
                    </a:cubicBezTo>
                    <a:cubicBezTo>
                      <a:pt x="18658" y="10146"/>
                      <a:pt x="18520" y="10224"/>
                      <a:pt x="18375" y="10224"/>
                    </a:cubicBezTo>
                    <a:cubicBezTo>
                      <a:pt x="18334" y="10107"/>
                      <a:pt x="18463" y="10258"/>
                      <a:pt x="18358" y="10097"/>
                    </a:cubicBezTo>
                    <a:cubicBezTo>
                      <a:pt x="18327" y="10050"/>
                      <a:pt x="18318" y="9998"/>
                      <a:pt x="18332" y="9941"/>
                    </a:cubicBezTo>
                    <a:cubicBezTo>
                      <a:pt x="18314" y="9941"/>
                      <a:pt x="18317" y="9936"/>
                      <a:pt x="18304" y="9926"/>
                    </a:cubicBezTo>
                    <a:cubicBezTo>
                      <a:pt x="18279" y="10077"/>
                      <a:pt x="18295" y="10097"/>
                      <a:pt x="18190" y="10097"/>
                    </a:cubicBezTo>
                    <a:cubicBezTo>
                      <a:pt x="18172" y="10045"/>
                      <a:pt x="18273" y="10019"/>
                      <a:pt x="18191" y="9939"/>
                    </a:cubicBezTo>
                    <a:cubicBezTo>
                      <a:pt x="18158" y="9908"/>
                      <a:pt x="18134" y="9823"/>
                      <a:pt x="18134" y="9785"/>
                    </a:cubicBezTo>
                    <a:cubicBezTo>
                      <a:pt x="18088" y="9754"/>
                      <a:pt x="17978" y="9575"/>
                      <a:pt x="18005" y="9526"/>
                    </a:cubicBezTo>
                    <a:cubicBezTo>
                      <a:pt x="18105" y="9345"/>
                      <a:pt x="18341" y="9758"/>
                      <a:pt x="18318" y="9827"/>
                    </a:cubicBezTo>
                    <a:cubicBezTo>
                      <a:pt x="18332" y="9822"/>
                      <a:pt x="18336" y="9827"/>
                      <a:pt x="18332" y="9841"/>
                    </a:cubicBezTo>
                    <a:cubicBezTo>
                      <a:pt x="18615" y="9756"/>
                      <a:pt x="18856" y="10026"/>
                      <a:pt x="19140" y="10026"/>
                    </a:cubicBezTo>
                    <a:cubicBezTo>
                      <a:pt x="19191" y="10047"/>
                      <a:pt x="19347" y="10079"/>
                      <a:pt x="19465" y="10072"/>
                    </a:cubicBezTo>
                    <a:cubicBezTo>
                      <a:pt x="19485" y="10312"/>
                      <a:pt x="19498" y="10554"/>
                      <a:pt x="19498" y="10799"/>
                    </a:cubicBezTo>
                    <a:cubicBezTo>
                      <a:pt x="19500" y="12687"/>
                      <a:pt x="18894" y="14433"/>
                      <a:pt x="17869" y="15860"/>
                    </a:cubicBezTo>
                    <a:close/>
                    <a:moveTo>
                      <a:pt x="16109" y="8099"/>
                    </a:moveTo>
                    <a:cubicBezTo>
                      <a:pt x="16087" y="7865"/>
                      <a:pt x="16229" y="7741"/>
                      <a:pt x="16321" y="7532"/>
                    </a:cubicBezTo>
                    <a:cubicBezTo>
                      <a:pt x="16482" y="7516"/>
                      <a:pt x="16539" y="7556"/>
                      <a:pt x="16534" y="7702"/>
                    </a:cubicBezTo>
                    <a:cubicBezTo>
                      <a:pt x="16648" y="7702"/>
                      <a:pt x="16556" y="7834"/>
                      <a:pt x="16708" y="7776"/>
                    </a:cubicBezTo>
                    <a:cubicBezTo>
                      <a:pt x="16745" y="7724"/>
                      <a:pt x="16796" y="7709"/>
                      <a:pt x="16860" y="7731"/>
                    </a:cubicBezTo>
                    <a:cubicBezTo>
                      <a:pt x="16959" y="7731"/>
                      <a:pt x="16986" y="7787"/>
                      <a:pt x="17059" y="7787"/>
                    </a:cubicBezTo>
                    <a:cubicBezTo>
                      <a:pt x="17129" y="7929"/>
                      <a:pt x="17351" y="7886"/>
                      <a:pt x="17342" y="8142"/>
                    </a:cubicBezTo>
                    <a:cubicBezTo>
                      <a:pt x="17504" y="8142"/>
                      <a:pt x="17200" y="8306"/>
                      <a:pt x="17200" y="8269"/>
                    </a:cubicBezTo>
                    <a:cubicBezTo>
                      <a:pt x="17019" y="8321"/>
                      <a:pt x="16979" y="8142"/>
                      <a:pt x="16902" y="8142"/>
                    </a:cubicBezTo>
                    <a:cubicBezTo>
                      <a:pt x="16902" y="8309"/>
                      <a:pt x="16808" y="8113"/>
                      <a:pt x="16789" y="8113"/>
                    </a:cubicBezTo>
                    <a:cubicBezTo>
                      <a:pt x="16789" y="8170"/>
                      <a:pt x="16242" y="8203"/>
                      <a:pt x="16151" y="8198"/>
                    </a:cubicBezTo>
                    <a:cubicBezTo>
                      <a:pt x="16164" y="8130"/>
                      <a:pt x="16176" y="8115"/>
                      <a:pt x="16109" y="8099"/>
                    </a:cubicBezTo>
                    <a:close/>
                    <a:moveTo>
                      <a:pt x="16109" y="8099"/>
                    </a:moveTo>
                  </a:path>
                </a:pathLst>
              </a:custGeom>
              <a:solidFill>
                <a:schemeClr val="accent3"/>
              </a:solidFill>
              <a:ln>
                <a:noFill/>
              </a:ln>
            </p:spPr>
            <p:txBody>
              <a:bodyPr anchor="ctr"/>
              <a:lstStyle/>
              <a:p>
                <a:pPr algn="ctr"/>
                <a:endParaRPr/>
              </a:p>
            </p:txBody>
          </p:sp>
          <p:sp>
            <p:nvSpPr>
              <p:cNvPr id="29" name="Freeform: Shape 52"/>
              <p:cNvSpPr/>
              <p:nvPr/>
            </p:nvSpPr>
            <p:spPr bwMode="auto">
              <a:xfrm>
                <a:off x="304" y="144"/>
                <a:ext cx="22" cy="7"/>
              </a:xfrm>
              <a:custGeom>
                <a:avLst/>
                <a:gdLst>
                  <a:gd name="T0" fmla="*/ 0 w 20542"/>
                  <a:gd name="T1" fmla="*/ 0 h 17263"/>
                  <a:gd name="T2" fmla="*/ 0 w 20542"/>
                  <a:gd name="T3" fmla="*/ 0 h 17263"/>
                  <a:gd name="T4" fmla="*/ 0 w 20542"/>
                  <a:gd name="T5" fmla="*/ 0 h 17263"/>
                  <a:gd name="T6" fmla="*/ 0 w 20542"/>
                  <a:gd name="T7" fmla="*/ 0 h 17263"/>
                  <a:gd name="T8" fmla="*/ 0 w 20542"/>
                  <a:gd name="T9" fmla="*/ 0 h 17263"/>
                  <a:gd name="T10" fmla="*/ 0 w 20542"/>
                  <a:gd name="T11" fmla="*/ 0 h 17263"/>
                  <a:gd name="T12" fmla="*/ 0 w 20542"/>
                  <a:gd name="T13" fmla="*/ 0 h 17263"/>
                  <a:gd name="T14" fmla="*/ 0 w 20542"/>
                  <a:gd name="T15" fmla="*/ 0 h 17263"/>
                  <a:gd name="T16" fmla="*/ 0 w 20542"/>
                  <a:gd name="T17" fmla="*/ 0 h 17263"/>
                  <a:gd name="T18" fmla="*/ 0 w 20542"/>
                  <a:gd name="T19" fmla="*/ 0 h 17263"/>
                  <a:gd name="T20" fmla="*/ 0 w 20542"/>
                  <a:gd name="T21" fmla="*/ 0 h 17263"/>
                  <a:gd name="T22" fmla="*/ 0 w 20542"/>
                  <a:gd name="T23" fmla="*/ 0 h 17263"/>
                  <a:gd name="T24" fmla="*/ 0 w 20542"/>
                  <a:gd name="T25" fmla="*/ 0 h 172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542" h="17263">
                    <a:moveTo>
                      <a:pt x="19936" y="4186"/>
                    </a:moveTo>
                    <a:cubicBezTo>
                      <a:pt x="18293" y="6058"/>
                      <a:pt x="18766" y="9572"/>
                      <a:pt x="16483" y="7506"/>
                    </a:cubicBezTo>
                    <a:cubicBezTo>
                      <a:pt x="16483" y="-3197"/>
                      <a:pt x="15350" y="3479"/>
                      <a:pt x="11192" y="4910"/>
                    </a:cubicBezTo>
                    <a:cubicBezTo>
                      <a:pt x="10429" y="5139"/>
                      <a:pt x="5153" y="9537"/>
                      <a:pt x="5153" y="7506"/>
                    </a:cubicBezTo>
                    <a:cubicBezTo>
                      <a:pt x="5095" y="7506"/>
                      <a:pt x="5320" y="3196"/>
                      <a:pt x="5153" y="1660"/>
                    </a:cubicBezTo>
                    <a:cubicBezTo>
                      <a:pt x="4048" y="936"/>
                      <a:pt x="4819" y="1660"/>
                      <a:pt x="4819" y="0"/>
                    </a:cubicBezTo>
                    <a:cubicBezTo>
                      <a:pt x="4281" y="0"/>
                      <a:pt x="349" y="4186"/>
                      <a:pt x="349" y="4186"/>
                    </a:cubicBezTo>
                    <a:cubicBezTo>
                      <a:pt x="3714" y="4186"/>
                      <a:pt x="0" y="10915"/>
                      <a:pt x="0" y="13316"/>
                    </a:cubicBezTo>
                    <a:cubicBezTo>
                      <a:pt x="2602" y="14058"/>
                      <a:pt x="4339" y="16655"/>
                      <a:pt x="6519" y="16655"/>
                    </a:cubicBezTo>
                    <a:cubicBezTo>
                      <a:pt x="6519" y="18403"/>
                      <a:pt x="12450" y="15824"/>
                      <a:pt x="13235" y="15824"/>
                    </a:cubicBezTo>
                    <a:cubicBezTo>
                      <a:pt x="15778" y="15824"/>
                      <a:pt x="17406" y="14729"/>
                      <a:pt x="19412" y="11621"/>
                    </a:cubicBezTo>
                    <a:cubicBezTo>
                      <a:pt x="21600" y="8265"/>
                      <a:pt x="19936" y="8530"/>
                      <a:pt x="19936" y="4186"/>
                    </a:cubicBezTo>
                    <a:close/>
                    <a:moveTo>
                      <a:pt x="19936" y="4186"/>
                    </a:moveTo>
                  </a:path>
                </a:pathLst>
              </a:custGeom>
              <a:grpFill/>
              <a:ln>
                <a:noFill/>
              </a:ln>
            </p:spPr>
            <p:txBody>
              <a:bodyPr anchor="ctr"/>
              <a:lstStyle/>
              <a:p>
                <a:pPr algn="ctr"/>
                <a:endParaRPr/>
              </a:p>
            </p:txBody>
          </p:sp>
          <p:sp>
            <p:nvSpPr>
              <p:cNvPr id="30" name="Freeform: Shape 53"/>
              <p:cNvSpPr/>
              <p:nvPr/>
            </p:nvSpPr>
            <p:spPr bwMode="auto">
              <a:xfrm>
                <a:off x="352" y="168"/>
                <a:ext cx="18" cy="23"/>
              </a:xfrm>
              <a:custGeom>
                <a:avLst/>
                <a:gdLst>
                  <a:gd name="T0" fmla="*/ 0 w 20330"/>
                  <a:gd name="T1" fmla="*/ 0 h 21462"/>
                  <a:gd name="T2" fmla="*/ 0 w 20330"/>
                  <a:gd name="T3" fmla="*/ 0 h 21462"/>
                  <a:gd name="T4" fmla="*/ 0 w 20330"/>
                  <a:gd name="T5" fmla="*/ 0 h 21462"/>
                  <a:gd name="T6" fmla="*/ 0 w 20330"/>
                  <a:gd name="T7" fmla="*/ 0 h 21462"/>
                  <a:gd name="T8" fmla="*/ 0 w 20330"/>
                  <a:gd name="T9" fmla="*/ 0 h 21462"/>
                  <a:gd name="T10" fmla="*/ 0 w 20330"/>
                  <a:gd name="T11" fmla="*/ 0 h 21462"/>
                  <a:gd name="T12" fmla="*/ 0 w 20330"/>
                  <a:gd name="T13" fmla="*/ 0 h 21462"/>
                  <a:gd name="T14" fmla="*/ 0 w 20330"/>
                  <a:gd name="T15" fmla="*/ 0 h 21462"/>
                  <a:gd name="T16" fmla="*/ 0 w 20330"/>
                  <a:gd name="T17" fmla="*/ 0 h 21462"/>
                  <a:gd name="T18" fmla="*/ 0 w 20330"/>
                  <a:gd name="T19" fmla="*/ 0 h 21462"/>
                  <a:gd name="T20" fmla="*/ 0 w 20330"/>
                  <a:gd name="T21" fmla="*/ 0 h 21462"/>
                  <a:gd name="T22" fmla="*/ 0 w 20330"/>
                  <a:gd name="T23" fmla="*/ 0 h 21462"/>
                  <a:gd name="T24" fmla="*/ 0 w 20330"/>
                  <a:gd name="T25" fmla="*/ 0 h 21462"/>
                  <a:gd name="T26" fmla="*/ 0 w 20330"/>
                  <a:gd name="T27" fmla="*/ 0 h 21462"/>
                  <a:gd name="T28" fmla="*/ 0 w 20330"/>
                  <a:gd name="T29" fmla="*/ 0 h 21462"/>
                  <a:gd name="T30" fmla="*/ 0 w 20330"/>
                  <a:gd name="T31" fmla="*/ 0 h 21462"/>
                  <a:gd name="T32" fmla="*/ 0 w 20330"/>
                  <a:gd name="T33" fmla="*/ 0 h 214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330" h="21462">
                    <a:moveTo>
                      <a:pt x="1685" y="9330"/>
                    </a:moveTo>
                    <a:cubicBezTo>
                      <a:pt x="5927" y="9330"/>
                      <a:pt x="6974" y="10452"/>
                      <a:pt x="7227" y="14183"/>
                    </a:cubicBezTo>
                    <a:cubicBezTo>
                      <a:pt x="12255" y="15539"/>
                      <a:pt x="3833" y="15223"/>
                      <a:pt x="3391" y="15223"/>
                    </a:cubicBezTo>
                    <a:cubicBezTo>
                      <a:pt x="3319" y="16960"/>
                      <a:pt x="268" y="20457"/>
                      <a:pt x="4176" y="19489"/>
                    </a:cubicBezTo>
                    <a:cubicBezTo>
                      <a:pt x="7019" y="18785"/>
                      <a:pt x="7633" y="18947"/>
                      <a:pt x="7651" y="21461"/>
                    </a:cubicBezTo>
                    <a:cubicBezTo>
                      <a:pt x="11424" y="21461"/>
                      <a:pt x="16723" y="21600"/>
                      <a:pt x="18745" y="18346"/>
                    </a:cubicBezTo>
                    <a:cubicBezTo>
                      <a:pt x="20776" y="18346"/>
                      <a:pt x="20938" y="16755"/>
                      <a:pt x="18745" y="16264"/>
                    </a:cubicBezTo>
                    <a:cubicBezTo>
                      <a:pt x="18745" y="18089"/>
                      <a:pt x="18853" y="18001"/>
                      <a:pt x="16605" y="18001"/>
                    </a:cubicBezTo>
                    <a:cubicBezTo>
                      <a:pt x="17427" y="14256"/>
                      <a:pt x="16840" y="11075"/>
                      <a:pt x="12769" y="11075"/>
                    </a:cubicBezTo>
                    <a:cubicBezTo>
                      <a:pt x="13428" y="9477"/>
                      <a:pt x="11731" y="8238"/>
                      <a:pt x="10079" y="7183"/>
                    </a:cubicBezTo>
                    <a:cubicBezTo>
                      <a:pt x="6965" y="5197"/>
                      <a:pt x="10152" y="4742"/>
                      <a:pt x="10639" y="2419"/>
                    </a:cubicBezTo>
                    <a:cubicBezTo>
                      <a:pt x="8337" y="2880"/>
                      <a:pt x="8274" y="4471"/>
                      <a:pt x="5097" y="4500"/>
                    </a:cubicBezTo>
                    <a:cubicBezTo>
                      <a:pt x="5097" y="3951"/>
                      <a:pt x="5783" y="2265"/>
                      <a:pt x="5214" y="2082"/>
                    </a:cubicBezTo>
                    <a:cubicBezTo>
                      <a:pt x="5972" y="2074"/>
                      <a:pt x="8987" y="0"/>
                      <a:pt x="5530" y="0"/>
                    </a:cubicBezTo>
                    <a:cubicBezTo>
                      <a:pt x="4032" y="4486"/>
                      <a:pt x="-662" y="88"/>
                      <a:pt x="78" y="4200"/>
                    </a:cubicBezTo>
                    <a:cubicBezTo>
                      <a:pt x="593" y="6970"/>
                      <a:pt x="1685" y="6780"/>
                      <a:pt x="1685" y="9330"/>
                    </a:cubicBezTo>
                    <a:close/>
                    <a:moveTo>
                      <a:pt x="1685" y="9330"/>
                    </a:moveTo>
                  </a:path>
                </a:pathLst>
              </a:custGeom>
              <a:grpFill/>
              <a:ln>
                <a:noFill/>
              </a:ln>
            </p:spPr>
            <p:txBody>
              <a:bodyPr anchor="ctr"/>
              <a:lstStyle/>
              <a:p>
                <a:pPr algn="ctr"/>
                <a:endParaRPr/>
              </a:p>
            </p:txBody>
          </p:sp>
          <p:sp>
            <p:nvSpPr>
              <p:cNvPr id="31" name="Freeform: Shape 54"/>
              <p:cNvSpPr/>
              <p:nvPr/>
            </p:nvSpPr>
            <p:spPr bwMode="auto">
              <a:xfrm>
                <a:off x="336" y="176"/>
                <a:ext cx="9" cy="11"/>
              </a:xfrm>
              <a:custGeom>
                <a:avLst/>
                <a:gdLst>
                  <a:gd name="T0" fmla="*/ 0 w 15938"/>
                  <a:gd name="T1" fmla="*/ 0 h 19489"/>
                  <a:gd name="T2" fmla="*/ 0 w 15938"/>
                  <a:gd name="T3" fmla="*/ 0 h 19489"/>
                  <a:gd name="T4" fmla="*/ 0 w 15938"/>
                  <a:gd name="T5" fmla="*/ 0 h 19489"/>
                  <a:gd name="T6" fmla="*/ 0 w 15938"/>
                  <a:gd name="T7" fmla="*/ 0 h 19489"/>
                  <a:gd name="T8" fmla="*/ 0 w 15938"/>
                  <a:gd name="T9" fmla="*/ 0 h 19489"/>
                  <a:gd name="T10" fmla="*/ 0 w 15938"/>
                  <a:gd name="T11" fmla="*/ 0 h 19489"/>
                  <a:gd name="T12" fmla="*/ 0 w 15938"/>
                  <a:gd name="T13" fmla="*/ 0 h 19489"/>
                  <a:gd name="T14" fmla="*/ 0 w 15938"/>
                  <a:gd name="T15" fmla="*/ 0 h 19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938" h="19489">
                    <a:moveTo>
                      <a:pt x="1447" y="19489"/>
                    </a:moveTo>
                    <a:cubicBezTo>
                      <a:pt x="10460" y="19334"/>
                      <a:pt x="12771" y="13571"/>
                      <a:pt x="15260" y="5681"/>
                    </a:cubicBezTo>
                    <a:cubicBezTo>
                      <a:pt x="17711" y="-2111"/>
                      <a:pt x="12911" y="1905"/>
                      <a:pt x="10498" y="2201"/>
                    </a:cubicBezTo>
                    <a:cubicBezTo>
                      <a:pt x="8430" y="3342"/>
                      <a:pt x="6949" y="-1688"/>
                      <a:pt x="6043" y="608"/>
                    </a:cubicBezTo>
                    <a:cubicBezTo>
                      <a:pt x="5264" y="2567"/>
                      <a:pt x="6668" y="4864"/>
                      <a:pt x="8673" y="4864"/>
                    </a:cubicBezTo>
                    <a:cubicBezTo>
                      <a:pt x="8149" y="6540"/>
                      <a:pt x="-3889" y="8499"/>
                      <a:pt x="2047" y="10190"/>
                    </a:cubicBezTo>
                    <a:cubicBezTo>
                      <a:pt x="1320" y="14008"/>
                      <a:pt x="-1795" y="15896"/>
                      <a:pt x="1447" y="19489"/>
                    </a:cubicBezTo>
                    <a:close/>
                    <a:moveTo>
                      <a:pt x="1447" y="19489"/>
                    </a:moveTo>
                  </a:path>
                </a:pathLst>
              </a:custGeom>
              <a:grpFill/>
              <a:ln>
                <a:noFill/>
              </a:ln>
            </p:spPr>
            <p:txBody>
              <a:bodyPr anchor="ctr"/>
              <a:lstStyle/>
              <a:p>
                <a:pPr algn="ctr"/>
                <a:endParaRPr/>
              </a:p>
            </p:txBody>
          </p:sp>
          <p:sp>
            <p:nvSpPr>
              <p:cNvPr id="32" name="Freeform: Shape 55"/>
              <p:cNvSpPr/>
              <p:nvPr/>
            </p:nvSpPr>
            <p:spPr bwMode="auto">
              <a:xfrm>
                <a:off x="352" y="192"/>
                <a:ext cx="2" cy="1"/>
              </a:xfrm>
              <a:custGeom>
                <a:avLst/>
                <a:gdLst>
                  <a:gd name="T0" fmla="*/ 0 w 21600"/>
                  <a:gd name="T1" fmla="*/ 0 h 13852"/>
                  <a:gd name="T2" fmla="*/ 0 w 21600"/>
                  <a:gd name="T3" fmla="*/ 0 h 13852"/>
                  <a:gd name="T4" fmla="*/ 0 w 21600"/>
                  <a:gd name="T5" fmla="*/ 0 h 13852"/>
                  <a:gd name="T6" fmla="*/ 0 w 21600"/>
                  <a:gd name="T7" fmla="*/ 0 h 13852"/>
                  <a:gd name="T8" fmla="*/ 0 w 21600"/>
                  <a:gd name="T9" fmla="*/ 0 h 138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13852">
                    <a:moveTo>
                      <a:pt x="0" y="4834"/>
                    </a:moveTo>
                    <a:cubicBezTo>
                      <a:pt x="3511" y="21600"/>
                      <a:pt x="21600" y="12034"/>
                      <a:pt x="21600" y="0"/>
                    </a:cubicBezTo>
                    <a:cubicBezTo>
                      <a:pt x="15647" y="0"/>
                      <a:pt x="9617" y="0"/>
                      <a:pt x="3511" y="0"/>
                    </a:cubicBezTo>
                    <a:cubicBezTo>
                      <a:pt x="4732" y="4834"/>
                      <a:pt x="3435" y="6480"/>
                      <a:pt x="0" y="4834"/>
                    </a:cubicBezTo>
                    <a:close/>
                    <a:moveTo>
                      <a:pt x="0" y="4834"/>
                    </a:moveTo>
                  </a:path>
                </a:pathLst>
              </a:custGeom>
              <a:grpFill/>
              <a:ln>
                <a:noFill/>
              </a:ln>
            </p:spPr>
            <p:txBody>
              <a:bodyPr anchor="ctr"/>
              <a:lstStyle/>
              <a:p>
                <a:pPr algn="ctr"/>
                <a:endParaRPr/>
              </a:p>
            </p:txBody>
          </p:sp>
          <p:sp>
            <p:nvSpPr>
              <p:cNvPr id="33" name="Freeform: Shape 59"/>
              <p:cNvSpPr/>
              <p:nvPr/>
            </p:nvSpPr>
            <p:spPr bwMode="auto">
              <a:xfrm>
                <a:off x="240" y="200"/>
                <a:ext cx="3" cy="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cubicBezTo>
                      <a:pt x="14954" y="20491"/>
                      <a:pt x="21600" y="16184"/>
                      <a:pt x="21600" y="0"/>
                    </a:cubicBezTo>
                    <a:cubicBezTo>
                      <a:pt x="7849" y="9201"/>
                      <a:pt x="3208" y="6526"/>
                      <a:pt x="0" y="21600"/>
                    </a:cubicBezTo>
                    <a:close/>
                    <a:moveTo>
                      <a:pt x="0" y="21600"/>
                    </a:moveTo>
                  </a:path>
                </a:pathLst>
              </a:custGeom>
              <a:grpFill/>
              <a:ln>
                <a:noFill/>
              </a:ln>
            </p:spPr>
            <p:txBody>
              <a:bodyPr anchor="ctr"/>
              <a:lstStyle/>
              <a:p>
                <a:pPr algn="ctr"/>
                <a:endParaRPr/>
              </a:p>
            </p:txBody>
          </p:sp>
          <p:sp>
            <p:nvSpPr>
              <p:cNvPr id="34" name="Freeform: Shape 60"/>
              <p:cNvSpPr/>
              <p:nvPr/>
            </p:nvSpPr>
            <p:spPr bwMode="auto">
              <a:xfrm>
                <a:off x="376" y="216"/>
                <a:ext cx="3" cy="4"/>
              </a:xfrm>
              <a:custGeom>
                <a:avLst/>
                <a:gdLst>
                  <a:gd name="T0" fmla="*/ 0 w 15151"/>
                  <a:gd name="T1" fmla="*/ 0 h 21600"/>
                  <a:gd name="T2" fmla="*/ 0 w 15151"/>
                  <a:gd name="T3" fmla="*/ 0 h 21600"/>
                  <a:gd name="T4" fmla="*/ 0 w 15151"/>
                  <a:gd name="T5" fmla="*/ 0 h 21600"/>
                  <a:gd name="T6" fmla="*/ 0 w 15151"/>
                  <a:gd name="T7" fmla="*/ 0 h 21600"/>
                  <a:gd name="T8" fmla="*/ 0 w 15151"/>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51" h="21600">
                    <a:moveTo>
                      <a:pt x="10724" y="0"/>
                    </a:moveTo>
                    <a:cubicBezTo>
                      <a:pt x="11899" y="6522"/>
                      <a:pt x="8375" y="7809"/>
                      <a:pt x="0" y="3905"/>
                    </a:cubicBezTo>
                    <a:cubicBezTo>
                      <a:pt x="3373" y="13417"/>
                      <a:pt x="1667" y="15535"/>
                      <a:pt x="7124" y="21600"/>
                    </a:cubicBezTo>
                    <a:cubicBezTo>
                      <a:pt x="9284" y="12503"/>
                      <a:pt x="21600" y="3905"/>
                      <a:pt x="10724" y="0"/>
                    </a:cubicBezTo>
                    <a:close/>
                    <a:moveTo>
                      <a:pt x="10724" y="0"/>
                    </a:moveTo>
                  </a:path>
                </a:pathLst>
              </a:custGeom>
              <a:grpFill/>
              <a:ln>
                <a:noFill/>
              </a:ln>
            </p:spPr>
            <p:txBody>
              <a:bodyPr anchor="ctr"/>
              <a:lstStyle/>
              <a:p>
                <a:pPr algn="ctr"/>
                <a:endParaRPr/>
              </a:p>
            </p:txBody>
          </p:sp>
          <p:sp>
            <p:nvSpPr>
              <p:cNvPr id="35" name="Freeform: Shape 63"/>
              <p:cNvSpPr/>
              <p:nvPr/>
            </p:nvSpPr>
            <p:spPr bwMode="auto">
              <a:xfrm>
                <a:off x="376" y="216"/>
                <a:ext cx="3" cy="5"/>
              </a:xfrm>
              <a:custGeom>
                <a:avLst/>
                <a:gdLst>
                  <a:gd name="T0" fmla="*/ 0 w 14680"/>
                  <a:gd name="T1" fmla="*/ 0 h 18108"/>
                  <a:gd name="T2" fmla="*/ 0 w 14680"/>
                  <a:gd name="T3" fmla="*/ 0 h 18108"/>
                  <a:gd name="T4" fmla="*/ 0 w 14680"/>
                  <a:gd name="T5" fmla="*/ 0 h 18108"/>
                  <a:gd name="T6" fmla="*/ 0 w 14680"/>
                  <a:gd name="T7" fmla="*/ 0 h 18108"/>
                  <a:gd name="T8" fmla="*/ 0 w 14680"/>
                  <a:gd name="T9" fmla="*/ 0 h 18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680" h="18108">
                    <a:moveTo>
                      <a:pt x="10298" y="0"/>
                    </a:moveTo>
                    <a:cubicBezTo>
                      <a:pt x="10298" y="7291"/>
                      <a:pt x="8417" y="10676"/>
                      <a:pt x="5725" y="2364"/>
                    </a:cubicBezTo>
                    <a:cubicBezTo>
                      <a:pt x="-3356" y="2364"/>
                      <a:pt x="1087" y="12243"/>
                      <a:pt x="1087" y="17618"/>
                    </a:cubicBezTo>
                    <a:cubicBezTo>
                      <a:pt x="18244" y="21600"/>
                      <a:pt x="16493" y="0"/>
                      <a:pt x="10298" y="0"/>
                    </a:cubicBezTo>
                    <a:close/>
                    <a:moveTo>
                      <a:pt x="10298" y="0"/>
                    </a:moveTo>
                  </a:path>
                </a:pathLst>
              </a:custGeom>
              <a:grpFill/>
              <a:ln>
                <a:noFill/>
              </a:ln>
            </p:spPr>
            <p:txBody>
              <a:bodyPr anchor="ctr"/>
              <a:lstStyle/>
              <a:p>
                <a:pPr algn="ctr"/>
                <a:endParaRPr/>
              </a:p>
            </p:txBody>
          </p:sp>
          <p:sp>
            <p:nvSpPr>
              <p:cNvPr id="36" name="Freeform: Shape 64"/>
              <p:cNvSpPr/>
              <p:nvPr/>
            </p:nvSpPr>
            <p:spPr bwMode="auto">
              <a:xfrm>
                <a:off x="392" y="232"/>
                <a:ext cx="7" cy="3"/>
              </a:xfrm>
              <a:custGeom>
                <a:avLst/>
                <a:gdLst>
                  <a:gd name="T0" fmla="*/ 0 w 21600"/>
                  <a:gd name="T1" fmla="*/ 0 h 9393"/>
                  <a:gd name="T2" fmla="*/ 0 w 21600"/>
                  <a:gd name="T3" fmla="*/ 0 h 9393"/>
                  <a:gd name="T4" fmla="*/ 0 w 21600"/>
                  <a:gd name="T5" fmla="*/ 0 h 9393"/>
                  <a:gd name="T6" fmla="*/ 0 w 21600"/>
                  <a:gd name="T7" fmla="*/ 0 h 9393"/>
                  <a:gd name="T8" fmla="*/ 0 w 21600"/>
                  <a:gd name="T9" fmla="*/ 0 h 93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9393">
                    <a:moveTo>
                      <a:pt x="21600" y="0"/>
                    </a:moveTo>
                    <a:cubicBezTo>
                      <a:pt x="15130" y="2920"/>
                      <a:pt x="18136" y="5863"/>
                      <a:pt x="9453" y="3062"/>
                    </a:cubicBezTo>
                    <a:cubicBezTo>
                      <a:pt x="5701" y="1875"/>
                      <a:pt x="1732" y="-3323"/>
                      <a:pt x="0" y="3371"/>
                    </a:cubicBezTo>
                    <a:cubicBezTo>
                      <a:pt x="11016" y="4439"/>
                      <a:pt x="21600" y="18277"/>
                      <a:pt x="21600" y="0"/>
                    </a:cubicBezTo>
                    <a:close/>
                    <a:moveTo>
                      <a:pt x="21600" y="0"/>
                    </a:moveTo>
                  </a:path>
                </a:pathLst>
              </a:custGeom>
              <a:grpFill/>
              <a:ln>
                <a:noFill/>
              </a:ln>
            </p:spPr>
            <p:txBody>
              <a:bodyPr anchor="ctr"/>
              <a:lstStyle/>
              <a:p>
                <a:pPr algn="ctr"/>
                <a:endParaRPr/>
              </a:p>
            </p:txBody>
          </p:sp>
          <p:sp>
            <p:nvSpPr>
              <p:cNvPr id="37" name="Freeform: Shape 65"/>
              <p:cNvSpPr/>
              <p:nvPr/>
            </p:nvSpPr>
            <p:spPr bwMode="auto">
              <a:xfrm>
                <a:off x="320" y="232"/>
                <a:ext cx="166" cy="223"/>
              </a:xfrm>
              <a:custGeom>
                <a:avLst/>
                <a:gdLst>
                  <a:gd name="T0" fmla="*/ 0 w 21517"/>
                  <a:gd name="T1" fmla="*/ 0 h 21336"/>
                  <a:gd name="T2" fmla="*/ 0 w 21517"/>
                  <a:gd name="T3" fmla="*/ 0 h 21336"/>
                  <a:gd name="T4" fmla="*/ 0 w 21517"/>
                  <a:gd name="T5" fmla="*/ 0 h 21336"/>
                  <a:gd name="T6" fmla="*/ 0 w 21517"/>
                  <a:gd name="T7" fmla="*/ 0 h 21336"/>
                  <a:gd name="T8" fmla="*/ 0 w 21517"/>
                  <a:gd name="T9" fmla="*/ 0 h 21336"/>
                  <a:gd name="T10" fmla="*/ 0 w 21517"/>
                  <a:gd name="T11" fmla="*/ 0 h 21336"/>
                  <a:gd name="T12" fmla="*/ 0 w 21517"/>
                  <a:gd name="T13" fmla="*/ 0 h 21336"/>
                  <a:gd name="T14" fmla="*/ 0 w 21517"/>
                  <a:gd name="T15" fmla="*/ 0 h 21336"/>
                  <a:gd name="T16" fmla="*/ 0 w 21517"/>
                  <a:gd name="T17" fmla="*/ 0 h 21336"/>
                  <a:gd name="T18" fmla="*/ 0 w 21517"/>
                  <a:gd name="T19" fmla="*/ 0 h 21336"/>
                  <a:gd name="T20" fmla="*/ 0 w 21517"/>
                  <a:gd name="T21" fmla="*/ 0 h 21336"/>
                  <a:gd name="T22" fmla="*/ 0 w 21517"/>
                  <a:gd name="T23" fmla="*/ 0 h 21336"/>
                  <a:gd name="T24" fmla="*/ 0 w 21517"/>
                  <a:gd name="T25" fmla="*/ 0 h 21336"/>
                  <a:gd name="T26" fmla="*/ 0 w 21517"/>
                  <a:gd name="T27" fmla="*/ 0 h 21336"/>
                  <a:gd name="T28" fmla="*/ 0 w 21517"/>
                  <a:gd name="T29" fmla="*/ 0 h 21336"/>
                  <a:gd name="T30" fmla="*/ 0 w 21517"/>
                  <a:gd name="T31" fmla="*/ 0 h 21336"/>
                  <a:gd name="T32" fmla="*/ 0 w 21517"/>
                  <a:gd name="T33" fmla="*/ 0 h 21336"/>
                  <a:gd name="T34" fmla="*/ 0 w 21517"/>
                  <a:gd name="T35" fmla="*/ 0 h 21336"/>
                  <a:gd name="T36" fmla="*/ 0 w 21517"/>
                  <a:gd name="T37" fmla="*/ 0 h 21336"/>
                  <a:gd name="T38" fmla="*/ 0 w 21517"/>
                  <a:gd name="T39" fmla="*/ 0 h 21336"/>
                  <a:gd name="T40" fmla="*/ 0 w 21517"/>
                  <a:gd name="T41" fmla="*/ 0 h 21336"/>
                  <a:gd name="T42" fmla="*/ 0 w 21517"/>
                  <a:gd name="T43" fmla="*/ 0 h 21336"/>
                  <a:gd name="T44" fmla="*/ 0 w 21517"/>
                  <a:gd name="T45" fmla="*/ 0 h 21336"/>
                  <a:gd name="T46" fmla="*/ 0 w 21517"/>
                  <a:gd name="T47" fmla="*/ 0 h 21336"/>
                  <a:gd name="T48" fmla="*/ 0 w 21517"/>
                  <a:gd name="T49" fmla="*/ 0 h 21336"/>
                  <a:gd name="T50" fmla="*/ 0 w 21517"/>
                  <a:gd name="T51" fmla="*/ 0 h 21336"/>
                  <a:gd name="T52" fmla="*/ 0 w 21517"/>
                  <a:gd name="T53" fmla="*/ 0 h 21336"/>
                  <a:gd name="T54" fmla="*/ 0 w 21517"/>
                  <a:gd name="T55" fmla="*/ 0 h 21336"/>
                  <a:gd name="T56" fmla="*/ 0 w 21517"/>
                  <a:gd name="T57" fmla="*/ 0 h 21336"/>
                  <a:gd name="T58" fmla="*/ 0 w 21517"/>
                  <a:gd name="T59" fmla="*/ 0 h 21336"/>
                  <a:gd name="T60" fmla="*/ 0 w 21517"/>
                  <a:gd name="T61" fmla="*/ 0 h 21336"/>
                  <a:gd name="T62" fmla="*/ 0 w 21517"/>
                  <a:gd name="T63" fmla="*/ 0 h 21336"/>
                  <a:gd name="T64" fmla="*/ 0 w 21517"/>
                  <a:gd name="T65" fmla="*/ 0 h 213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517" h="21336">
                    <a:moveTo>
                      <a:pt x="19567" y="7931"/>
                    </a:moveTo>
                    <a:cubicBezTo>
                      <a:pt x="19048" y="7904"/>
                      <a:pt x="19448" y="7845"/>
                      <a:pt x="19422" y="7719"/>
                    </a:cubicBezTo>
                    <a:cubicBezTo>
                      <a:pt x="19025" y="7719"/>
                      <a:pt x="18300" y="6676"/>
                      <a:pt x="18300" y="6418"/>
                    </a:cubicBezTo>
                    <a:cubicBezTo>
                      <a:pt x="18154" y="6364"/>
                      <a:pt x="18030" y="5984"/>
                      <a:pt x="18056" y="5984"/>
                    </a:cubicBezTo>
                    <a:cubicBezTo>
                      <a:pt x="17943" y="5729"/>
                      <a:pt x="17483" y="5519"/>
                      <a:pt x="17666" y="5262"/>
                    </a:cubicBezTo>
                    <a:cubicBezTo>
                      <a:pt x="17237" y="5072"/>
                      <a:pt x="16781" y="4416"/>
                      <a:pt x="16643" y="4106"/>
                    </a:cubicBezTo>
                    <a:cubicBezTo>
                      <a:pt x="16386" y="3964"/>
                      <a:pt x="16203" y="3565"/>
                      <a:pt x="16203" y="3348"/>
                    </a:cubicBezTo>
                    <a:cubicBezTo>
                      <a:pt x="15909" y="3348"/>
                      <a:pt x="15513" y="2695"/>
                      <a:pt x="15570" y="2445"/>
                    </a:cubicBezTo>
                    <a:cubicBezTo>
                      <a:pt x="15293" y="2445"/>
                      <a:pt x="15220" y="2082"/>
                      <a:pt x="14935" y="2082"/>
                    </a:cubicBezTo>
                    <a:cubicBezTo>
                      <a:pt x="15075" y="1777"/>
                      <a:pt x="13120" y="1748"/>
                      <a:pt x="12791" y="1721"/>
                    </a:cubicBezTo>
                    <a:cubicBezTo>
                      <a:pt x="12847" y="1475"/>
                      <a:pt x="12591" y="1324"/>
                      <a:pt x="12302" y="1324"/>
                    </a:cubicBezTo>
                    <a:cubicBezTo>
                      <a:pt x="12302" y="1706"/>
                      <a:pt x="11199" y="1748"/>
                      <a:pt x="10824" y="1733"/>
                    </a:cubicBezTo>
                    <a:cubicBezTo>
                      <a:pt x="10554" y="1724"/>
                      <a:pt x="9962" y="1667"/>
                      <a:pt x="9962" y="1432"/>
                    </a:cubicBezTo>
                    <a:cubicBezTo>
                      <a:pt x="9775" y="1397"/>
                      <a:pt x="9512" y="1432"/>
                      <a:pt x="9230" y="1432"/>
                    </a:cubicBezTo>
                    <a:cubicBezTo>
                      <a:pt x="9295" y="1188"/>
                      <a:pt x="8622" y="87"/>
                      <a:pt x="8255" y="22"/>
                    </a:cubicBezTo>
                    <a:cubicBezTo>
                      <a:pt x="8255" y="58"/>
                      <a:pt x="8255" y="96"/>
                      <a:pt x="8255" y="132"/>
                    </a:cubicBezTo>
                    <a:cubicBezTo>
                      <a:pt x="7980" y="165"/>
                      <a:pt x="6254" y="-152"/>
                      <a:pt x="6254" y="96"/>
                    </a:cubicBezTo>
                    <a:cubicBezTo>
                      <a:pt x="6047" y="96"/>
                      <a:pt x="5172" y="326"/>
                      <a:pt x="5035" y="529"/>
                    </a:cubicBezTo>
                    <a:cubicBezTo>
                      <a:pt x="4952" y="529"/>
                      <a:pt x="4156" y="817"/>
                      <a:pt x="4156" y="601"/>
                    </a:cubicBezTo>
                    <a:cubicBezTo>
                      <a:pt x="3956" y="601"/>
                      <a:pt x="3715" y="678"/>
                      <a:pt x="3619" y="817"/>
                    </a:cubicBezTo>
                    <a:cubicBezTo>
                      <a:pt x="3402" y="817"/>
                      <a:pt x="3172" y="1103"/>
                      <a:pt x="3035" y="1215"/>
                    </a:cubicBezTo>
                    <a:cubicBezTo>
                      <a:pt x="2658" y="1182"/>
                      <a:pt x="2928" y="1003"/>
                      <a:pt x="2548" y="1396"/>
                    </a:cubicBezTo>
                    <a:cubicBezTo>
                      <a:pt x="2548" y="1525"/>
                      <a:pt x="2261" y="2081"/>
                      <a:pt x="2207" y="2081"/>
                    </a:cubicBezTo>
                    <a:cubicBezTo>
                      <a:pt x="2328" y="2171"/>
                      <a:pt x="2324" y="2220"/>
                      <a:pt x="2207" y="2335"/>
                    </a:cubicBezTo>
                    <a:cubicBezTo>
                      <a:pt x="1938" y="2494"/>
                      <a:pt x="1785" y="2817"/>
                      <a:pt x="1524" y="2913"/>
                    </a:cubicBezTo>
                    <a:cubicBezTo>
                      <a:pt x="1250" y="3250"/>
                      <a:pt x="1191" y="2890"/>
                      <a:pt x="986" y="3269"/>
                    </a:cubicBezTo>
                    <a:cubicBezTo>
                      <a:pt x="875" y="3480"/>
                      <a:pt x="721" y="3638"/>
                      <a:pt x="602" y="3808"/>
                    </a:cubicBezTo>
                    <a:cubicBezTo>
                      <a:pt x="225" y="4344"/>
                      <a:pt x="207" y="4578"/>
                      <a:pt x="207" y="5081"/>
                    </a:cubicBezTo>
                    <a:cubicBezTo>
                      <a:pt x="207" y="5260"/>
                      <a:pt x="-50" y="5426"/>
                      <a:pt x="9" y="5578"/>
                    </a:cubicBezTo>
                    <a:cubicBezTo>
                      <a:pt x="89" y="5782"/>
                      <a:pt x="253" y="6208"/>
                      <a:pt x="207" y="6345"/>
                    </a:cubicBezTo>
                    <a:cubicBezTo>
                      <a:pt x="20" y="6345"/>
                      <a:pt x="-83" y="6832"/>
                      <a:pt x="258" y="6959"/>
                    </a:cubicBezTo>
                    <a:cubicBezTo>
                      <a:pt x="258" y="7279"/>
                      <a:pt x="886" y="8246"/>
                      <a:pt x="1279" y="8440"/>
                    </a:cubicBezTo>
                    <a:cubicBezTo>
                      <a:pt x="1279" y="8705"/>
                      <a:pt x="1993" y="9271"/>
                      <a:pt x="2352" y="9271"/>
                    </a:cubicBezTo>
                    <a:cubicBezTo>
                      <a:pt x="2491" y="9476"/>
                      <a:pt x="3961" y="9781"/>
                      <a:pt x="3961" y="9524"/>
                    </a:cubicBezTo>
                    <a:cubicBezTo>
                      <a:pt x="4560" y="9524"/>
                      <a:pt x="6671" y="9237"/>
                      <a:pt x="6986" y="9705"/>
                    </a:cubicBezTo>
                    <a:cubicBezTo>
                      <a:pt x="7519" y="9705"/>
                      <a:pt x="7714" y="9638"/>
                      <a:pt x="8206" y="9813"/>
                    </a:cubicBezTo>
                    <a:cubicBezTo>
                      <a:pt x="8271" y="10083"/>
                      <a:pt x="8170" y="10898"/>
                      <a:pt x="7914" y="11114"/>
                    </a:cubicBezTo>
                    <a:cubicBezTo>
                      <a:pt x="7914" y="11477"/>
                      <a:pt x="8059" y="11859"/>
                      <a:pt x="8450" y="12053"/>
                    </a:cubicBezTo>
                    <a:cubicBezTo>
                      <a:pt x="8479" y="12141"/>
                      <a:pt x="8758" y="12486"/>
                      <a:pt x="8841" y="12486"/>
                    </a:cubicBezTo>
                    <a:cubicBezTo>
                      <a:pt x="8993" y="12942"/>
                      <a:pt x="9163" y="13337"/>
                      <a:pt x="9049" y="13983"/>
                    </a:cubicBezTo>
                    <a:cubicBezTo>
                      <a:pt x="8944" y="14571"/>
                      <a:pt x="8694" y="14920"/>
                      <a:pt x="8694" y="15448"/>
                    </a:cubicBezTo>
                    <a:cubicBezTo>
                      <a:pt x="8545" y="15448"/>
                      <a:pt x="8841" y="16459"/>
                      <a:pt x="8986" y="16459"/>
                    </a:cubicBezTo>
                    <a:cubicBezTo>
                      <a:pt x="8986" y="16919"/>
                      <a:pt x="9475" y="17333"/>
                      <a:pt x="9475" y="17832"/>
                    </a:cubicBezTo>
                    <a:cubicBezTo>
                      <a:pt x="9504" y="17832"/>
                      <a:pt x="9670" y="18303"/>
                      <a:pt x="9670" y="18446"/>
                    </a:cubicBezTo>
                    <a:cubicBezTo>
                      <a:pt x="9519" y="18446"/>
                      <a:pt x="10450" y="19829"/>
                      <a:pt x="10450" y="19928"/>
                    </a:cubicBezTo>
                    <a:cubicBezTo>
                      <a:pt x="10616" y="19928"/>
                      <a:pt x="10640" y="20397"/>
                      <a:pt x="10790" y="20397"/>
                    </a:cubicBezTo>
                    <a:cubicBezTo>
                      <a:pt x="10816" y="20709"/>
                      <a:pt x="10985" y="20998"/>
                      <a:pt x="10985" y="21228"/>
                    </a:cubicBezTo>
                    <a:cubicBezTo>
                      <a:pt x="11180" y="21448"/>
                      <a:pt x="11986" y="21264"/>
                      <a:pt x="12301" y="21264"/>
                    </a:cubicBezTo>
                    <a:cubicBezTo>
                      <a:pt x="12301" y="21180"/>
                      <a:pt x="13771" y="20975"/>
                      <a:pt x="13958" y="20975"/>
                    </a:cubicBezTo>
                    <a:cubicBezTo>
                      <a:pt x="14057" y="20878"/>
                      <a:pt x="14690" y="20216"/>
                      <a:pt x="14690" y="20216"/>
                    </a:cubicBezTo>
                    <a:cubicBezTo>
                      <a:pt x="14690" y="19882"/>
                      <a:pt x="15601" y="19238"/>
                      <a:pt x="15959" y="19059"/>
                    </a:cubicBezTo>
                    <a:cubicBezTo>
                      <a:pt x="15959" y="19006"/>
                      <a:pt x="16404" y="18192"/>
                      <a:pt x="16349" y="18192"/>
                    </a:cubicBezTo>
                    <a:cubicBezTo>
                      <a:pt x="16349" y="17624"/>
                      <a:pt x="16544" y="17250"/>
                      <a:pt x="16544" y="16748"/>
                    </a:cubicBezTo>
                    <a:cubicBezTo>
                      <a:pt x="16688" y="16748"/>
                      <a:pt x="16830" y="16278"/>
                      <a:pt x="17128" y="16278"/>
                    </a:cubicBezTo>
                    <a:cubicBezTo>
                      <a:pt x="17212" y="16155"/>
                      <a:pt x="17450" y="16107"/>
                      <a:pt x="17616" y="16024"/>
                    </a:cubicBezTo>
                    <a:cubicBezTo>
                      <a:pt x="17616" y="15713"/>
                      <a:pt x="17957" y="15476"/>
                      <a:pt x="17957" y="15087"/>
                    </a:cubicBezTo>
                    <a:cubicBezTo>
                      <a:pt x="18179" y="15087"/>
                      <a:pt x="17812" y="13876"/>
                      <a:pt x="17812" y="13749"/>
                    </a:cubicBezTo>
                    <a:cubicBezTo>
                      <a:pt x="17382" y="13749"/>
                      <a:pt x="17713" y="12307"/>
                      <a:pt x="17713" y="12124"/>
                    </a:cubicBezTo>
                    <a:cubicBezTo>
                      <a:pt x="17437" y="12124"/>
                      <a:pt x="18620" y="11148"/>
                      <a:pt x="18598" y="11208"/>
                    </a:cubicBezTo>
                    <a:cubicBezTo>
                      <a:pt x="18681" y="10953"/>
                      <a:pt x="19316" y="10604"/>
                      <a:pt x="19526" y="10404"/>
                    </a:cubicBezTo>
                    <a:cubicBezTo>
                      <a:pt x="19713" y="10224"/>
                      <a:pt x="20347" y="9878"/>
                      <a:pt x="20347" y="9667"/>
                    </a:cubicBezTo>
                    <a:cubicBezTo>
                      <a:pt x="20620" y="9565"/>
                      <a:pt x="20654" y="9375"/>
                      <a:pt x="20882" y="9269"/>
                    </a:cubicBezTo>
                    <a:cubicBezTo>
                      <a:pt x="20882" y="9177"/>
                      <a:pt x="20727" y="8909"/>
                      <a:pt x="21077" y="8909"/>
                    </a:cubicBezTo>
                    <a:cubicBezTo>
                      <a:pt x="20989" y="8446"/>
                      <a:pt x="21517" y="8183"/>
                      <a:pt x="21517" y="7716"/>
                    </a:cubicBezTo>
                    <a:cubicBezTo>
                      <a:pt x="21101" y="7817"/>
                      <a:pt x="20526" y="7861"/>
                      <a:pt x="20102" y="7861"/>
                    </a:cubicBezTo>
                    <a:cubicBezTo>
                      <a:pt x="20104" y="7926"/>
                      <a:pt x="19637" y="7935"/>
                      <a:pt x="19567" y="7931"/>
                    </a:cubicBezTo>
                    <a:close/>
                    <a:moveTo>
                      <a:pt x="19567" y="7931"/>
                    </a:moveTo>
                  </a:path>
                </a:pathLst>
              </a:custGeom>
              <a:solidFill>
                <a:schemeClr val="accent3"/>
              </a:solidFill>
              <a:ln>
                <a:noFill/>
              </a:ln>
            </p:spPr>
            <p:txBody>
              <a:bodyPr anchor="ctr"/>
              <a:lstStyle/>
              <a:p>
                <a:pPr algn="ctr"/>
                <a:endParaRPr/>
              </a:p>
            </p:txBody>
          </p:sp>
          <p:sp>
            <p:nvSpPr>
              <p:cNvPr id="38" name="Freeform: Shape 98"/>
              <p:cNvSpPr/>
              <p:nvPr/>
            </p:nvSpPr>
            <p:spPr bwMode="auto">
              <a:xfrm>
                <a:off x="184" y="272"/>
                <a:ext cx="3" cy="2"/>
              </a:xfrm>
              <a:custGeom>
                <a:avLst/>
                <a:gdLst>
                  <a:gd name="T0" fmla="*/ 0 w 16989"/>
                  <a:gd name="T1" fmla="*/ 0 h 15334"/>
                  <a:gd name="T2" fmla="*/ 0 w 16989"/>
                  <a:gd name="T3" fmla="*/ 0 h 15334"/>
                  <a:gd name="T4" fmla="*/ 0 w 16989"/>
                  <a:gd name="T5" fmla="*/ 0 h 15334"/>
                  <a:gd name="T6" fmla="*/ 0 w 16989"/>
                  <a:gd name="T7" fmla="*/ 0 h 15334"/>
                  <a:gd name="T8" fmla="*/ 0 w 16989"/>
                  <a:gd name="T9" fmla="*/ 0 h 153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989" h="15334">
                    <a:moveTo>
                      <a:pt x="5730" y="2266"/>
                    </a:moveTo>
                    <a:cubicBezTo>
                      <a:pt x="4165" y="1591"/>
                      <a:pt x="2498" y="771"/>
                      <a:pt x="900" y="0"/>
                    </a:cubicBezTo>
                    <a:cubicBezTo>
                      <a:pt x="-4611" y="21600"/>
                      <a:pt x="16989" y="17743"/>
                      <a:pt x="16989" y="4629"/>
                    </a:cubicBezTo>
                    <a:cubicBezTo>
                      <a:pt x="12159" y="7955"/>
                      <a:pt x="7839" y="13596"/>
                      <a:pt x="5730" y="2266"/>
                    </a:cubicBezTo>
                    <a:close/>
                    <a:moveTo>
                      <a:pt x="5730" y="2266"/>
                    </a:moveTo>
                  </a:path>
                </a:pathLst>
              </a:custGeom>
              <a:grpFill/>
              <a:ln>
                <a:noFill/>
              </a:ln>
            </p:spPr>
            <p:txBody>
              <a:bodyPr anchor="ctr"/>
              <a:lstStyle/>
              <a:p>
                <a:pPr algn="ctr"/>
                <a:endParaRPr/>
              </a:p>
            </p:txBody>
          </p:sp>
          <p:sp>
            <p:nvSpPr>
              <p:cNvPr id="39" name="Freeform: Shape 99"/>
              <p:cNvSpPr/>
              <p:nvPr/>
            </p:nvSpPr>
            <p:spPr bwMode="auto">
              <a:xfrm>
                <a:off x="192" y="272"/>
                <a:ext cx="16" cy="8"/>
              </a:xfrm>
              <a:custGeom>
                <a:avLst/>
                <a:gdLst>
                  <a:gd name="T0" fmla="*/ 0 w 18999"/>
                  <a:gd name="T1" fmla="*/ 0 h 20934"/>
                  <a:gd name="T2" fmla="*/ 0 w 18999"/>
                  <a:gd name="T3" fmla="*/ 0 h 20934"/>
                  <a:gd name="T4" fmla="*/ 0 w 18999"/>
                  <a:gd name="T5" fmla="*/ 0 h 20934"/>
                  <a:gd name="T6" fmla="*/ 0 w 18999"/>
                  <a:gd name="T7" fmla="*/ 0 h 20934"/>
                  <a:gd name="T8" fmla="*/ 0 w 18999"/>
                  <a:gd name="T9" fmla="*/ 0 h 20934"/>
                  <a:gd name="T10" fmla="*/ 0 w 18999"/>
                  <a:gd name="T11" fmla="*/ 0 h 20934"/>
                  <a:gd name="T12" fmla="*/ 0 w 18999"/>
                  <a:gd name="T13" fmla="*/ 0 h 209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999" h="20934">
                    <a:moveTo>
                      <a:pt x="5636" y="0"/>
                    </a:moveTo>
                    <a:cubicBezTo>
                      <a:pt x="4287" y="4948"/>
                      <a:pt x="2148" y="3040"/>
                      <a:pt x="0" y="2842"/>
                    </a:cubicBezTo>
                    <a:cubicBezTo>
                      <a:pt x="1313" y="7114"/>
                      <a:pt x="5600" y="11307"/>
                      <a:pt x="7812" y="11307"/>
                    </a:cubicBezTo>
                    <a:cubicBezTo>
                      <a:pt x="9253" y="17507"/>
                      <a:pt x="13604" y="21600"/>
                      <a:pt x="17047" y="20845"/>
                    </a:cubicBezTo>
                    <a:cubicBezTo>
                      <a:pt x="21600" y="19871"/>
                      <a:pt x="16872" y="12618"/>
                      <a:pt x="16055" y="9439"/>
                    </a:cubicBezTo>
                    <a:cubicBezTo>
                      <a:pt x="11622" y="9439"/>
                      <a:pt x="11135" y="1212"/>
                      <a:pt x="5636" y="0"/>
                    </a:cubicBezTo>
                    <a:close/>
                    <a:moveTo>
                      <a:pt x="5636" y="0"/>
                    </a:moveTo>
                  </a:path>
                </a:pathLst>
              </a:custGeom>
              <a:grpFill/>
              <a:ln>
                <a:noFill/>
              </a:ln>
            </p:spPr>
            <p:txBody>
              <a:bodyPr anchor="ctr"/>
              <a:lstStyle/>
              <a:p>
                <a:pPr algn="ctr"/>
                <a:endParaRPr/>
              </a:p>
            </p:txBody>
          </p:sp>
          <p:sp>
            <p:nvSpPr>
              <p:cNvPr id="40" name="Freeform: Shape 100"/>
              <p:cNvSpPr/>
              <p:nvPr/>
            </p:nvSpPr>
            <p:spPr bwMode="auto">
              <a:xfrm>
                <a:off x="208" y="288"/>
                <a:ext cx="15" cy="4"/>
              </a:xfrm>
              <a:custGeom>
                <a:avLst/>
                <a:gdLst>
                  <a:gd name="T0" fmla="*/ 0 w 21600"/>
                  <a:gd name="T1" fmla="*/ 0 h 19826"/>
                  <a:gd name="T2" fmla="*/ 0 w 21600"/>
                  <a:gd name="T3" fmla="*/ 0 h 19826"/>
                  <a:gd name="T4" fmla="*/ 0 w 21600"/>
                  <a:gd name="T5" fmla="*/ 0 h 19826"/>
                  <a:gd name="T6" fmla="*/ 0 w 21600"/>
                  <a:gd name="T7" fmla="*/ 0 h 19826"/>
                  <a:gd name="T8" fmla="*/ 0 w 21600"/>
                  <a:gd name="T9" fmla="*/ 0 h 19826"/>
                  <a:gd name="T10" fmla="*/ 0 w 21600"/>
                  <a:gd name="T11" fmla="*/ 0 h 19826"/>
                  <a:gd name="T12" fmla="*/ 0 w 21600"/>
                  <a:gd name="T13" fmla="*/ 0 h 19826"/>
                  <a:gd name="T14" fmla="*/ 0 w 21600"/>
                  <a:gd name="T15" fmla="*/ 0 h 19826"/>
                  <a:gd name="T16" fmla="*/ 0 w 21600"/>
                  <a:gd name="T17" fmla="*/ 0 h 198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19826">
                    <a:moveTo>
                      <a:pt x="15657" y="0"/>
                    </a:moveTo>
                    <a:cubicBezTo>
                      <a:pt x="14560" y="9831"/>
                      <a:pt x="15657" y="658"/>
                      <a:pt x="15657" y="8204"/>
                    </a:cubicBezTo>
                    <a:cubicBezTo>
                      <a:pt x="11646" y="8446"/>
                      <a:pt x="8331" y="1662"/>
                      <a:pt x="5406" y="1662"/>
                    </a:cubicBezTo>
                    <a:cubicBezTo>
                      <a:pt x="6331" y="6612"/>
                      <a:pt x="7554" y="10212"/>
                      <a:pt x="7554" y="14712"/>
                    </a:cubicBezTo>
                    <a:cubicBezTo>
                      <a:pt x="4789" y="18069"/>
                      <a:pt x="2686" y="14712"/>
                      <a:pt x="0" y="14712"/>
                    </a:cubicBezTo>
                    <a:cubicBezTo>
                      <a:pt x="1006" y="20735"/>
                      <a:pt x="8309" y="21600"/>
                      <a:pt x="9189" y="16442"/>
                    </a:cubicBezTo>
                    <a:cubicBezTo>
                      <a:pt x="15417" y="16442"/>
                      <a:pt x="15680" y="16027"/>
                      <a:pt x="21600" y="18000"/>
                    </a:cubicBezTo>
                    <a:cubicBezTo>
                      <a:pt x="21406" y="13015"/>
                      <a:pt x="17349" y="1315"/>
                      <a:pt x="15657" y="0"/>
                    </a:cubicBezTo>
                    <a:close/>
                    <a:moveTo>
                      <a:pt x="15657" y="0"/>
                    </a:moveTo>
                  </a:path>
                </a:pathLst>
              </a:custGeom>
              <a:grpFill/>
              <a:ln>
                <a:noFill/>
              </a:ln>
            </p:spPr>
            <p:txBody>
              <a:bodyPr anchor="ctr"/>
              <a:lstStyle/>
              <a:p>
                <a:pPr algn="ctr"/>
                <a:endParaRPr/>
              </a:p>
            </p:txBody>
          </p:sp>
          <p:sp>
            <p:nvSpPr>
              <p:cNvPr id="41" name="Freeform: Shape 101"/>
              <p:cNvSpPr/>
              <p:nvPr/>
            </p:nvSpPr>
            <p:spPr bwMode="auto">
              <a:xfrm>
                <a:off x="200" y="288"/>
                <a:ext cx="2" cy="2"/>
              </a:xfrm>
              <a:custGeom>
                <a:avLst/>
                <a:gdLst>
                  <a:gd name="T0" fmla="*/ 0 w 16604"/>
                  <a:gd name="T1" fmla="*/ 0 h 17442"/>
                  <a:gd name="T2" fmla="*/ 0 w 16604"/>
                  <a:gd name="T3" fmla="*/ 0 h 17442"/>
                  <a:gd name="T4" fmla="*/ 0 w 16604"/>
                  <a:gd name="T5" fmla="*/ 0 h 17442"/>
                  <a:gd name="T6" fmla="*/ 0 w 16604"/>
                  <a:gd name="T7" fmla="*/ 0 h 174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604" h="17442">
                    <a:moveTo>
                      <a:pt x="1543" y="0"/>
                    </a:moveTo>
                    <a:cubicBezTo>
                      <a:pt x="-4492" y="21600"/>
                      <a:pt x="8577" y="17040"/>
                      <a:pt x="16563" y="17040"/>
                    </a:cubicBezTo>
                    <a:cubicBezTo>
                      <a:pt x="17108" y="7620"/>
                      <a:pt x="12116" y="1920"/>
                      <a:pt x="1543" y="0"/>
                    </a:cubicBezTo>
                    <a:close/>
                    <a:moveTo>
                      <a:pt x="1543" y="0"/>
                    </a:moveTo>
                  </a:path>
                </a:pathLst>
              </a:custGeom>
              <a:grpFill/>
              <a:ln>
                <a:noFill/>
              </a:ln>
            </p:spPr>
            <p:txBody>
              <a:bodyPr anchor="ctr"/>
              <a:lstStyle/>
              <a:p>
                <a:pPr algn="ctr"/>
                <a:endParaRPr/>
              </a:p>
            </p:txBody>
          </p:sp>
          <p:sp>
            <p:nvSpPr>
              <p:cNvPr id="42" name="Freeform: Shape 102"/>
              <p:cNvSpPr/>
              <p:nvPr/>
            </p:nvSpPr>
            <p:spPr bwMode="auto">
              <a:xfrm>
                <a:off x="200" y="288"/>
                <a:ext cx="2" cy="2"/>
              </a:xfrm>
              <a:custGeom>
                <a:avLst/>
                <a:gdLst>
                  <a:gd name="T0" fmla="*/ 0 w 21600"/>
                  <a:gd name="T1" fmla="*/ 0 h 12742"/>
                  <a:gd name="T2" fmla="*/ 0 w 21600"/>
                  <a:gd name="T3" fmla="*/ 0 h 12742"/>
                  <a:gd name="T4" fmla="*/ 0 w 21600"/>
                  <a:gd name="T5" fmla="*/ 0 h 12742"/>
                  <a:gd name="T6" fmla="*/ 0 w 21600"/>
                  <a:gd name="T7" fmla="*/ 0 h 127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12742">
                    <a:moveTo>
                      <a:pt x="0" y="12742"/>
                    </a:moveTo>
                    <a:cubicBezTo>
                      <a:pt x="7251" y="11994"/>
                      <a:pt x="14425" y="11339"/>
                      <a:pt x="21600" y="10545"/>
                    </a:cubicBezTo>
                    <a:cubicBezTo>
                      <a:pt x="17860" y="-8858"/>
                      <a:pt x="2137" y="2550"/>
                      <a:pt x="0" y="12742"/>
                    </a:cubicBezTo>
                    <a:close/>
                    <a:moveTo>
                      <a:pt x="0" y="12742"/>
                    </a:moveTo>
                  </a:path>
                </a:pathLst>
              </a:custGeom>
              <a:grpFill/>
              <a:ln>
                <a:noFill/>
              </a:ln>
            </p:spPr>
            <p:txBody>
              <a:bodyPr anchor="ctr"/>
              <a:lstStyle/>
              <a:p>
                <a:pPr algn="ctr"/>
                <a:endParaRPr/>
              </a:p>
            </p:txBody>
          </p:sp>
          <p:sp>
            <p:nvSpPr>
              <p:cNvPr id="43" name="Freeform: Shape 103"/>
              <p:cNvSpPr/>
              <p:nvPr/>
            </p:nvSpPr>
            <p:spPr bwMode="auto">
              <a:xfrm>
                <a:off x="232" y="288"/>
                <a:ext cx="2" cy="1"/>
              </a:xfrm>
              <a:custGeom>
                <a:avLst/>
                <a:gdLst>
                  <a:gd name="T0" fmla="*/ 0 w 17161"/>
                  <a:gd name="T1" fmla="*/ 0 h 13638"/>
                  <a:gd name="T2" fmla="*/ 0 w 17161"/>
                  <a:gd name="T3" fmla="*/ 0 h 13638"/>
                  <a:gd name="T4" fmla="*/ 0 w 17161"/>
                  <a:gd name="T5" fmla="*/ 0 h 13638"/>
                  <a:gd name="T6" fmla="*/ 0 w 17161"/>
                  <a:gd name="T7" fmla="*/ 0 h 136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61" h="13638">
                    <a:moveTo>
                      <a:pt x="1582" y="0"/>
                    </a:moveTo>
                    <a:cubicBezTo>
                      <a:pt x="-4374" y="21600"/>
                      <a:pt x="7735" y="11073"/>
                      <a:pt x="17161" y="11073"/>
                    </a:cubicBezTo>
                    <a:cubicBezTo>
                      <a:pt x="17226" y="3353"/>
                      <a:pt x="8782" y="0"/>
                      <a:pt x="1582" y="0"/>
                    </a:cubicBezTo>
                    <a:close/>
                    <a:moveTo>
                      <a:pt x="1582" y="0"/>
                    </a:moveTo>
                  </a:path>
                </a:pathLst>
              </a:custGeom>
              <a:grpFill/>
              <a:ln>
                <a:noFill/>
              </a:ln>
            </p:spPr>
            <p:txBody>
              <a:bodyPr anchor="ctr"/>
              <a:lstStyle/>
              <a:p>
                <a:pPr algn="ctr"/>
                <a:endParaRPr/>
              </a:p>
            </p:txBody>
          </p:sp>
          <p:sp>
            <p:nvSpPr>
              <p:cNvPr id="44" name="Freeform: Shape 104"/>
              <p:cNvSpPr/>
              <p:nvPr/>
            </p:nvSpPr>
            <p:spPr bwMode="auto">
              <a:xfrm>
                <a:off x="224" y="288"/>
                <a:ext cx="1" cy="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cubicBezTo>
                      <a:pt x="0" y="7500"/>
                      <a:pt x="0" y="14250"/>
                      <a:pt x="0" y="21600"/>
                    </a:cubicBezTo>
                    <a:cubicBezTo>
                      <a:pt x="8975" y="18750"/>
                      <a:pt x="12777" y="14250"/>
                      <a:pt x="21600" y="14250"/>
                    </a:cubicBezTo>
                    <a:cubicBezTo>
                      <a:pt x="21600" y="5100"/>
                      <a:pt x="9279" y="0"/>
                      <a:pt x="0" y="0"/>
                    </a:cubicBezTo>
                    <a:close/>
                    <a:moveTo>
                      <a:pt x="0" y="0"/>
                    </a:moveTo>
                  </a:path>
                </a:pathLst>
              </a:custGeom>
              <a:grpFill/>
              <a:ln>
                <a:noFill/>
              </a:ln>
            </p:spPr>
            <p:txBody>
              <a:bodyPr anchor="ctr"/>
              <a:lstStyle/>
              <a:p>
                <a:pPr algn="ctr"/>
                <a:endParaRPr/>
              </a:p>
            </p:txBody>
          </p:sp>
          <p:sp>
            <p:nvSpPr>
              <p:cNvPr id="45" name="Freeform: Shape 105"/>
              <p:cNvSpPr/>
              <p:nvPr/>
            </p:nvSpPr>
            <p:spPr bwMode="auto">
              <a:xfrm>
                <a:off x="216" y="304"/>
                <a:ext cx="1" cy="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21600"/>
                    </a:moveTo>
                    <a:cubicBezTo>
                      <a:pt x="17923" y="21600"/>
                      <a:pt x="17234" y="20571"/>
                      <a:pt x="21600" y="5371"/>
                    </a:cubicBezTo>
                    <a:cubicBezTo>
                      <a:pt x="16200" y="3429"/>
                      <a:pt x="10915" y="1714"/>
                      <a:pt x="5285" y="0"/>
                    </a:cubicBezTo>
                    <a:cubicBezTo>
                      <a:pt x="3447" y="7200"/>
                      <a:pt x="1838" y="14400"/>
                      <a:pt x="0" y="21600"/>
                    </a:cubicBezTo>
                    <a:close/>
                    <a:moveTo>
                      <a:pt x="0" y="21600"/>
                    </a:moveTo>
                  </a:path>
                </a:pathLst>
              </a:custGeom>
              <a:grpFill/>
              <a:ln>
                <a:noFill/>
              </a:ln>
            </p:spPr>
            <p:txBody>
              <a:bodyPr anchor="ctr"/>
              <a:lstStyle/>
              <a:p>
                <a:pPr algn="ctr"/>
                <a:endParaRPr/>
              </a:p>
            </p:txBody>
          </p:sp>
          <p:sp>
            <p:nvSpPr>
              <p:cNvPr id="46" name="Freeform: Shape 106"/>
              <p:cNvSpPr/>
              <p:nvPr/>
            </p:nvSpPr>
            <p:spPr bwMode="auto">
              <a:xfrm>
                <a:off x="480" y="384"/>
                <a:ext cx="1" cy="2"/>
              </a:xfrm>
              <a:custGeom>
                <a:avLst/>
                <a:gdLst>
                  <a:gd name="T0" fmla="*/ 0 w 16557"/>
                  <a:gd name="T1" fmla="*/ 0 h 18344"/>
                  <a:gd name="T2" fmla="*/ 0 w 16557"/>
                  <a:gd name="T3" fmla="*/ 0 h 18344"/>
                  <a:gd name="T4" fmla="*/ 0 w 16557"/>
                  <a:gd name="T5" fmla="*/ 0 h 18344"/>
                  <a:gd name="T6" fmla="*/ 0 w 16557"/>
                  <a:gd name="T7" fmla="*/ 0 h 183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557" h="18344">
                    <a:moveTo>
                      <a:pt x="0" y="16234"/>
                    </a:moveTo>
                    <a:cubicBezTo>
                      <a:pt x="21600" y="21600"/>
                      <a:pt x="17408" y="16922"/>
                      <a:pt x="13033" y="0"/>
                    </a:cubicBezTo>
                    <a:cubicBezTo>
                      <a:pt x="2734" y="5916"/>
                      <a:pt x="0" y="4471"/>
                      <a:pt x="0" y="16234"/>
                    </a:cubicBezTo>
                    <a:close/>
                    <a:moveTo>
                      <a:pt x="0" y="16234"/>
                    </a:moveTo>
                  </a:path>
                </a:pathLst>
              </a:custGeom>
              <a:grpFill/>
              <a:ln>
                <a:noFill/>
              </a:ln>
            </p:spPr>
            <p:txBody>
              <a:bodyPr anchor="ctr"/>
              <a:lstStyle/>
              <a:p>
                <a:pPr algn="ctr"/>
                <a:endParaRPr/>
              </a:p>
            </p:txBody>
          </p:sp>
        </p:grpSp>
        <p:grpSp>
          <p:nvGrpSpPr>
            <p:cNvPr id="22" name="Group 107"/>
            <p:cNvGrpSpPr/>
            <p:nvPr/>
          </p:nvGrpSpPr>
          <p:grpSpPr bwMode="auto">
            <a:xfrm>
              <a:off x="4447714" y="3505790"/>
              <a:ext cx="427478" cy="427477"/>
              <a:chOff x="0" y="0"/>
              <a:chExt cx="576" cy="576"/>
            </a:xfrm>
            <a:solidFill>
              <a:srgbClr val="D8574A"/>
            </a:solidFill>
            <a:effectLst/>
          </p:grpSpPr>
          <p:sp>
            <p:nvSpPr>
              <p:cNvPr id="26" name="Freeform: Shape 108"/>
              <p:cNvSpPr/>
              <p:nvPr/>
            </p:nvSpPr>
            <p:spPr bwMode="auto">
              <a:xfrm>
                <a:off x="0" y="0"/>
                <a:ext cx="417"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600" h="21600">
                    <a:moveTo>
                      <a:pt x="15216" y="19801"/>
                    </a:moveTo>
                    <a:lnTo>
                      <a:pt x="2483" y="19801"/>
                    </a:lnTo>
                    <a:lnTo>
                      <a:pt x="2483" y="6325"/>
                    </a:lnTo>
                    <a:lnTo>
                      <a:pt x="8722" y="6325"/>
                    </a:lnTo>
                    <a:lnTo>
                      <a:pt x="8722" y="1799"/>
                    </a:lnTo>
                    <a:lnTo>
                      <a:pt x="19117" y="1799"/>
                    </a:lnTo>
                    <a:lnTo>
                      <a:pt x="19117" y="6267"/>
                    </a:lnTo>
                    <a:lnTo>
                      <a:pt x="21600" y="6267"/>
                    </a:lnTo>
                    <a:lnTo>
                      <a:pt x="21600" y="0"/>
                    </a:lnTo>
                    <a:lnTo>
                      <a:pt x="6239" y="0"/>
                    </a:lnTo>
                    <a:lnTo>
                      <a:pt x="6239" y="13"/>
                    </a:lnTo>
                    <a:lnTo>
                      <a:pt x="0" y="4526"/>
                    </a:lnTo>
                    <a:lnTo>
                      <a:pt x="0" y="21600"/>
                    </a:lnTo>
                    <a:lnTo>
                      <a:pt x="15216" y="21600"/>
                    </a:lnTo>
                    <a:lnTo>
                      <a:pt x="15216" y="21576"/>
                    </a:lnTo>
                    <a:lnTo>
                      <a:pt x="15216" y="19801"/>
                    </a:lnTo>
                    <a:close/>
                    <a:moveTo>
                      <a:pt x="15216" y="19801"/>
                    </a:moveTo>
                  </a:path>
                </a:pathLst>
              </a:custGeom>
              <a:solidFill>
                <a:schemeClr val="accent5"/>
              </a:solidFill>
              <a:ln>
                <a:noFill/>
              </a:ln>
            </p:spPr>
            <p:txBody>
              <a:bodyPr anchor="ctr"/>
              <a:lstStyle/>
              <a:p>
                <a:pPr algn="ctr"/>
                <a:endParaRPr/>
              </a:p>
            </p:txBody>
          </p:sp>
          <p:sp>
            <p:nvSpPr>
              <p:cNvPr id="27" name="Freeform: Shape 109"/>
              <p:cNvSpPr/>
              <p:nvPr/>
            </p:nvSpPr>
            <p:spPr bwMode="auto">
              <a:xfrm>
                <a:off x="215" y="216"/>
                <a:ext cx="361" cy="36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13856" y="0"/>
                    </a:moveTo>
                    <a:lnTo>
                      <a:pt x="7745" y="0"/>
                    </a:lnTo>
                    <a:lnTo>
                      <a:pt x="7745" y="7746"/>
                    </a:lnTo>
                    <a:lnTo>
                      <a:pt x="0" y="7746"/>
                    </a:lnTo>
                    <a:lnTo>
                      <a:pt x="0" y="13855"/>
                    </a:lnTo>
                    <a:lnTo>
                      <a:pt x="7745" y="13855"/>
                    </a:lnTo>
                    <a:lnTo>
                      <a:pt x="7745" y="21600"/>
                    </a:lnTo>
                    <a:lnTo>
                      <a:pt x="13856" y="21600"/>
                    </a:lnTo>
                    <a:lnTo>
                      <a:pt x="13856" y="13855"/>
                    </a:lnTo>
                    <a:lnTo>
                      <a:pt x="21600" y="13855"/>
                    </a:lnTo>
                    <a:lnTo>
                      <a:pt x="21600" y="7745"/>
                    </a:lnTo>
                    <a:lnTo>
                      <a:pt x="13856" y="7745"/>
                    </a:lnTo>
                    <a:lnTo>
                      <a:pt x="13856" y="0"/>
                    </a:lnTo>
                    <a:close/>
                    <a:moveTo>
                      <a:pt x="13856" y="0"/>
                    </a:moveTo>
                  </a:path>
                </a:pathLst>
              </a:custGeom>
              <a:solidFill>
                <a:schemeClr val="accent5"/>
              </a:solidFill>
              <a:ln>
                <a:noFill/>
              </a:ln>
            </p:spPr>
            <p:txBody>
              <a:bodyPr anchor="ctr"/>
              <a:lstStyle/>
              <a:p>
                <a:pPr algn="ctr"/>
                <a:endParaRPr/>
              </a:p>
            </p:txBody>
          </p:sp>
        </p:grpSp>
        <p:cxnSp>
          <p:nvCxnSpPr>
            <p:cNvPr id="23" name="Straight Connector 113"/>
            <p:cNvCxnSpPr/>
            <p:nvPr/>
          </p:nvCxnSpPr>
          <p:spPr>
            <a:xfrm>
              <a:off x="6104272" y="2981763"/>
              <a:ext cx="0" cy="1868186"/>
            </a:xfrm>
            <a:prstGeom prst="line">
              <a:avLst/>
            </a:prstGeom>
            <a:ln w="12700" cmpd="sng">
              <a:solidFill>
                <a:schemeClr val="accent3"/>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24" name="Straight Connector 114"/>
            <p:cNvCxnSpPr/>
            <p:nvPr/>
          </p:nvCxnSpPr>
          <p:spPr>
            <a:xfrm flipV="1">
              <a:off x="8620810" y="3228770"/>
              <a:ext cx="503488" cy="1"/>
            </a:xfrm>
            <a:prstGeom prst="line">
              <a:avLst/>
            </a:prstGeom>
            <a:ln w="12700" cmpd="sng">
              <a:solidFill>
                <a:schemeClr val="accent1"/>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25" name="Straight Connector 115"/>
            <p:cNvCxnSpPr/>
            <p:nvPr/>
          </p:nvCxnSpPr>
          <p:spPr>
            <a:xfrm flipH="1" flipV="1">
              <a:off x="3067538" y="3228770"/>
              <a:ext cx="503488" cy="1"/>
            </a:xfrm>
            <a:prstGeom prst="line">
              <a:avLst/>
            </a:prstGeom>
            <a:ln w="12700" cmpd="sng">
              <a:solidFill>
                <a:schemeClr val="accent5"/>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grpSp>
      <p:grpSp>
        <p:nvGrpSpPr>
          <p:cNvPr id="5" name="千图PPT彼岸天：ID 8661124库_组合 56"/>
          <p:cNvGrpSpPr/>
          <p:nvPr>
            <p:custDataLst>
              <p:tags r:id="rId2"/>
            </p:custDataLst>
          </p:nvPr>
        </p:nvGrpSpPr>
        <p:grpSpPr>
          <a:xfrm>
            <a:off x="947428" y="2931953"/>
            <a:ext cx="2052713" cy="874809"/>
            <a:chOff x="5391685" y="5488955"/>
            <a:chExt cx="1549107" cy="593624"/>
          </a:xfrm>
        </p:grpSpPr>
        <p:sp>
          <p:nvSpPr>
            <p:cNvPr id="12" name="Rectangle 57"/>
            <p:cNvSpPr/>
            <p:nvPr/>
          </p:nvSpPr>
          <p:spPr>
            <a:xfrm>
              <a:off x="5391685" y="5488955"/>
              <a:ext cx="1549107" cy="246221"/>
            </a:xfrm>
            <a:prstGeom prst="rect">
              <a:avLst/>
            </a:prstGeom>
          </p:spPr>
          <p:txBody>
            <a:bodyPr wrap="none" lIns="144000" tIns="0" rIns="144000" bIns="0">
              <a:normAutofit/>
            </a:bodyPr>
            <a:lstStyle/>
            <a:p>
              <a:pPr algn="ctr"/>
              <a:r>
                <a:rPr lang="zh-CN" altLang="en-US" sz="1600" b="1" dirty="0">
                  <a:solidFill>
                    <a:schemeClr val="accent5"/>
                  </a:solidFill>
                </a:rPr>
                <a:t>输入标题文本</a:t>
              </a:r>
            </a:p>
          </p:txBody>
        </p:sp>
        <p:sp>
          <p:nvSpPr>
            <p:cNvPr id="13" name="Rectangle 58"/>
            <p:cNvSpPr/>
            <p:nvPr/>
          </p:nvSpPr>
          <p:spPr>
            <a:xfrm>
              <a:off x="5391685" y="5735176"/>
              <a:ext cx="1549107" cy="347403"/>
            </a:xfrm>
            <a:prstGeom prst="rect">
              <a:avLst/>
            </a:prstGeom>
          </p:spPr>
          <p:txBody>
            <a:bodyPr wrap="square" lIns="144000" tIns="0" rIns="144000" bIns="0">
              <a:normAutofit/>
            </a:bodyPr>
            <a:lstStyle/>
            <a:p>
              <a:pPr algn="ctr">
                <a:lnSpc>
                  <a:spcPct val="120000"/>
                </a:lnSpc>
              </a:pPr>
              <a:r>
                <a:rPr lang="zh-CN" altLang="en-US" sz="900" dirty="0" smtClean="0">
                  <a:solidFill>
                    <a:schemeClr val="dk1">
                      <a:lumMod val="100000"/>
                    </a:schemeClr>
                  </a:solidFill>
                </a:rPr>
                <a:t>点击此处更换文本点击此处更换文本点击此处更换文本点击此处更换文本</a:t>
              </a:r>
              <a:endParaRPr sz="900" dirty="0">
                <a:solidFill>
                  <a:schemeClr val="dk1">
                    <a:lumMod val="100000"/>
                  </a:schemeClr>
                </a:solidFill>
              </a:endParaRPr>
            </a:p>
          </p:txBody>
        </p:sp>
      </p:grpSp>
      <p:grpSp>
        <p:nvGrpSpPr>
          <p:cNvPr id="6" name="千图PPT彼岸天：ID 8661124库_组合 61"/>
          <p:cNvGrpSpPr/>
          <p:nvPr>
            <p:custDataLst>
              <p:tags r:id="rId3"/>
            </p:custDataLst>
          </p:nvPr>
        </p:nvGrpSpPr>
        <p:grpSpPr>
          <a:xfrm>
            <a:off x="9192344" y="2914839"/>
            <a:ext cx="2052713" cy="874809"/>
            <a:chOff x="5391685" y="5488955"/>
            <a:chExt cx="1549107" cy="593624"/>
          </a:xfrm>
        </p:grpSpPr>
        <p:sp>
          <p:nvSpPr>
            <p:cNvPr id="10" name="Rectangle 62"/>
            <p:cNvSpPr/>
            <p:nvPr/>
          </p:nvSpPr>
          <p:spPr>
            <a:xfrm>
              <a:off x="5391685" y="5488955"/>
              <a:ext cx="1549107" cy="246221"/>
            </a:xfrm>
            <a:prstGeom prst="rect">
              <a:avLst/>
            </a:prstGeom>
          </p:spPr>
          <p:txBody>
            <a:bodyPr wrap="none" lIns="144000" tIns="0" rIns="144000" bIns="0">
              <a:normAutofit/>
            </a:bodyPr>
            <a:lstStyle/>
            <a:p>
              <a:pPr algn="ctr"/>
              <a:r>
                <a:rPr lang="zh-CN" altLang="en-US" sz="1600" b="1" dirty="0">
                  <a:solidFill>
                    <a:schemeClr val="accent1"/>
                  </a:solidFill>
                </a:rPr>
                <a:t>输入标题文本</a:t>
              </a:r>
            </a:p>
          </p:txBody>
        </p:sp>
        <p:sp>
          <p:nvSpPr>
            <p:cNvPr id="11" name="Rectangle 66"/>
            <p:cNvSpPr/>
            <p:nvPr/>
          </p:nvSpPr>
          <p:spPr>
            <a:xfrm>
              <a:off x="5391685" y="5735176"/>
              <a:ext cx="1549107" cy="347403"/>
            </a:xfrm>
            <a:prstGeom prst="rect">
              <a:avLst/>
            </a:prstGeom>
          </p:spPr>
          <p:txBody>
            <a:bodyPr wrap="square" lIns="144000" tIns="0" rIns="144000" bIns="0">
              <a:normAutofit/>
            </a:bodyPr>
            <a:lstStyle/>
            <a:p>
              <a:pPr algn="ctr">
                <a:lnSpc>
                  <a:spcPct val="120000"/>
                </a:lnSpc>
              </a:pPr>
              <a:r>
                <a:rPr lang="zh-CN" altLang="en-US" sz="900" dirty="0" smtClean="0">
                  <a:solidFill>
                    <a:schemeClr val="dk1">
                      <a:lumMod val="100000"/>
                    </a:schemeClr>
                  </a:solidFill>
                </a:rPr>
                <a:t>点击此处更换文本点击此处更换文本点击此处更换文本点击此处更换文本</a:t>
              </a:r>
              <a:endParaRPr sz="900" dirty="0">
                <a:solidFill>
                  <a:schemeClr val="dk1">
                    <a:lumMod val="100000"/>
                  </a:schemeClr>
                </a:solidFill>
              </a:endParaRPr>
            </a:p>
          </p:txBody>
        </p:sp>
      </p:grpSp>
      <p:grpSp>
        <p:nvGrpSpPr>
          <p:cNvPr id="7" name="千图PPT彼岸天：ID 8661124库_组合 67"/>
          <p:cNvGrpSpPr/>
          <p:nvPr>
            <p:custDataLst>
              <p:tags r:id="rId4"/>
            </p:custDataLst>
          </p:nvPr>
        </p:nvGrpSpPr>
        <p:grpSpPr>
          <a:xfrm>
            <a:off x="5084728" y="4998224"/>
            <a:ext cx="2052713" cy="874809"/>
            <a:chOff x="5391685" y="5488955"/>
            <a:chExt cx="1549107" cy="593624"/>
          </a:xfrm>
        </p:grpSpPr>
        <p:sp>
          <p:nvSpPr>
            <p:cNvPr id="8" name="Rectangle 68"/>
            <p:cNvSpPr/>
            <p:nvPr/>
          </p:nvSpPr>
          <p:spPr>
            <a:xfrm>
              <a:off x="5391685" y="5488955"/>
              <a:ext cx="1549107" cy="246221"/>
            </a:xfrm>
            <a:prstGeom prst="rect">
              <a:avLst/>
            </a:prstGeom>
          </p:spPr>
          <p:txBody>
            <a:bodyPr wrap="none" lIns="144000" tIns="0" rIns="144000" bIns="0">
              <a:normAutofit/>
            </a:bodyPr>
            <a:lstStyle/>
            <a:p>
              <a:pPr algn="ctr"/>
              <a:r>
                <a:rPr lang="zh-CN" altLang="en-US" sz="1600" b="1" dirty="0">
                  <a:solidFill>
                    <a:schemeClr val="accent3"/>
                  </a:solidFill>
                </a:rPr>
                <a:t>输入标题文本</a:t>
              </a:r>
            </a:p>
          </p:txBody>
        </p:sp>
        <p:sp>
          <p:nvSpPr>
            <p:cNvPr id="9" name="Rectangle 69"/>
            <p:cNvSpPr/>
            <p:nvPr/>
          </p:nvSpPr>
          <p:spPr>
            <a:xfrm>
              <a:off x="5391685" y="5735176"/>
              <a:ext cx="1549107" cy="347403"/>
            </a:xfrm>
            <a:prstGeom prst="rect">
              <a:avLst/>
            </a:prstGeom>
          </p:spPr>
          <p:txBody>
            <a:bodyPr wrap="square" lIns="144000" tIns="0" rIns="144000" bIns="0">
              <a:normAutofit/>
            </a:bodyPr>
            <a:lstStyle/>
            <a:p>
              <a:pPr algn="ctr">
                <a:lnSpc>
                  <a:spcPct val="120000"/>
                </a:lnSpc>
              </a:pPr>
              <a:r>
                <a:rPr lang="zh-CN" altLang="en-US" sz="900" dirty="0" smtClean="0">
                  <a:solidFill>
                    <a:schemeClr val="dk1">
                      <a:lumMod val="100000"/>
                    </a:schemeClr>
                  </a:solidFill>
                </a:rPr>
                <a:t>点击此处更换文本点击此处更换文本点击此处更换文本点击此处更换文本</a:t>
              </a:r>
              <a:endParaRPr sz="900" dirty="0">
                <a:solidFill>
                  <a:schemeClr val="dk1">
                    <a:lumMod val="100000"/>
                  </a:schemeClr>
                </a:solidFill>
              </a:endParaRPr>
            </a:p>
          </p:txBody>
        </p:sp>
      </p:grpSp>
      <p:sp>
        <p:nvSpPr>
          <p:cNvPr id="2" name="文本框 1"/>
          <p:cNvSpPr txBox="1"/>
          <p:nvPr userDrawn="1"/>
        </p:nvSpPr>
        <p:spPr>
          <a:xfrm>
            <a:off x="4458675" y="437783"/>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53" presetClass="entr" presetSubtype="528"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anim calcmode="lin" valueType="num">
                                      <p:cBhvr>
                                        <p:cTn id="17" dur="500" fill="hold"/>
                                        <p:tgtEl>
                                          <p:spTgt spid="5"/>
                                        </p:tgtEl>
                                        <p:attrNameLst>
                                          <p:attrName>ppt_x</p:attrName>
                                        </p:attrNameLst>
                                      </p:cBhvr>
                                      <p:tavLst>
                                        <p:tav tm="0">
                                          <p:val>
                                            <p:fltVal val="0.5"/>
                                          </p:val>
                                        </p:tav>
                                        <p:tav tm="100000">
                                          <p:val>
                                            <p:strVal val="#ppt_x"/>
                                          </p:val>
                                        </p:tav>
                                      </p:tavLst>
                                    </p:anim>
                                    <p:anim calcmode="lin" valueType="num">
                                      <p:cBhvr>
                                        <p:cTn id="18" dur="500" fill="hold"/>
                                        <p:tgtEl>
                                          <p:spTgt spid="5"/>
                                        </p:tgtEl>
                                        <p:attrNameLst>
                                          <p:attrName>ppt_y</p:attrName>
                                        </p:attrNameLst>
                                      </p:cBhvr>
                                      <p:tavLst>
                                        <p:tav tm="0">
                                          <p:val>
                                            <p:fltVal val="0.5"/>
                                          </p:val>
                                        </p:tav>
                                        <p:tav tm="100000">
                                          <p:val>
                                            <p:strVal val="#ppt_y"/>
                                          </p:val>
                                        </p:tav>
                                      </p:tavLst>
                                    </p:anim>
                                  </p:childTnLst>
                                </p:cTn>
                              </p:par>
                            </p:childTnLst>
                          </p:cTn>
                        </p:par>
                        <p:par>
                          <p:cTn id="19" fill="hold">
                            <p:stCondLst>
                              <p:cond delay="1000"/>
                            </p:stCondLst>
                            <p:childTnLst>
                              <p:par>
                                <p:cTn id="20" presetID="53" presetClass="entr" presetSubtype="528"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anim calcmode="lin" valueType="num">
                                      <p:cBhvr>
                                        <p:cTn id="25" dur="500" fill="hold"/>
                                        <p:tgtEl>
                                          <p:spTgt spid="7"/>
                                        </p:tgtEl>
                                        <p:attrNameLst>
                                          <p:attrName>ppt_x</p:attrName>
                                        </p:attrNameLst>
                                      </p:cBhvr>
                                      <p:tavLst>
                                        <p:tav tm="0">
                                          <p:val>
                                            <p:fltVal val="0.5"/>
                                          </p:val>
                                        </p:tav>
                                        <p:tav tm="100000">
                                          <p:val>
                                            <p:strVal val="#ppt_x"/>
                                          </p:val>
                                        </p:tav>
                                      </p:tavLst>
                                    </p:anim>
                                    <p:anim calcmode="lin" valueType="num">
                                      <p:cBhvr>
                                        <p:cTn id="26" dur="500" fill="hold"/>
                                        <p:tgtEl>
                                          <p:spTgt spid="7"/>
                                        </p:tgtEl>
                                        <p:attrNameLst>
                                          <p:attrName>ppt_y</p:attrName>
                                        </p:attrNameLst>
                                      </p:cBhvr>
                                      <p:tavLst>
                                        <p:tav tm="0">
                                          <p:val>
                                            <p:fltVal val="0.5"/>
                                          </p:val>
                                        </p:tav>
                                        <p:tav tm="100000">
                                          <p:val>
                                            <p:strVal val="#ppt_y"/>
                                          </p:val>
                                        </p:tav>
                                      </p:tavLst>
                                    </p:anim>
                                  </p:childTnLst>
                                </p:cTn>
                              </p:par>
                            </p:childTnLst>
                          </p:cTn>
                        </p:par>
                        <p:par>
                          <p:cTn id="27" fill="hold">
                            <p:stCondLst>
                              <p:cond delay="1500"/>
                            </p:stCondLst>
                            <p:childTnLst>
                              <p:par>
                                <p:cTn id="28" presetID="53" presetClass="entr" presetSubtype="528"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animEffect transition="in" filter="fade">
                                      <p:cBhvr>
                                        <p:cTn id="32" dur="500"/>
                                        <p:tgtEl>
                                          <p:spTgt spid="6"/>
                                        </p:tgtEl>
                                      </p:cBhvr>
                                    </p:animEffect>
                                    <p:anim calcmode="lin" valueType="num">
                                      <p:cBhvr>
                                        <p:cTn id="33" dur="500" fill="hold"/>
                                        <p:tgtEl>
                                          <p:spTgt spid="6"/>
                                        </p:tgtEl>
                                        <p:attrNameLst>
                                          <p:attrName>ppt_x</p:attrName>
                                        </p:attrNameLst>
                                      </p:cBhvr>
                                      <p:tavLst>
                                        <p:tav tm="0">
                                          <p:val>
                                            <p:fltVal val="0.5"/>
                                          </p:val>
                                        </p:tav>
                                        <p:tav tm="100000">
                                          <p:val>
                                            <p:strVal val="#ppt_x"/>
                                          </p:val>
                                        </p:tav>
                                      </p:tavLst>
                                    </p:anim>
                                    <p:anim calcmode="lin" valueType="num">
                                      <p:cBhvr>
                                        <p:cTn id="34" dur="500" fill="hold"/>
                                        <p:tgtEl>
                                          <p:spTgt spid="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千图PPT彼岸天：ID 8661124库_组合 39"/>
          <p:cNvGrpSpPr/>
          <p:nvPr>
            <p:custDataLst>
              <p:tags r:id="rId1"/>
            </p:custDataLst>
          </p:nvPr>
        </p:nvGrpSpPr>
        <p:grpSpPr>
          <a:xfrm>
            <a:off x="2329923" y="4034728"/>
            <a:ext cx="3558662" cy="1647202"/>
            <a:chOff x="2329923" y="4034728"/>
            <a:chExt cx="3558662" cy="1647202"/>
          </a:xfrm>
        </p:grpSpPr>
        <p:grpSp>
          <p:nvGrpSpPr>
            <p:cNvPr id="17" name="Group 43"/>
            <p:cNvGrpSpPr/>
            <p:nvPr/>
          </p:nvGrpSpPr>
          <p:grpSpPr>
            <a:xfrm>
              <a:off x="2329923" y="4034728"/>
              <a:ext cx="1515742" cy="1400986"/>
              <a:chOff x="1193800" y="3934812"/>
              <a:chExt cx="1673945" cy="1547212"/>
            </a:xfrm>
          </p:grpSpPr>
          <p:sp>
            <p:nvSpPr>
              <p:cNvPr id="33" name="Freeform: Shape 15"/>
              <p:cNvSpPr/>
              <p:nvPr/>
            </p:nvSpPr>
            <p:spPr bwMode="auto">
              <a:xfrm flipH="1">
                <a:off x="1193800" y="3934812"/>
                <a:ext cx="1253637" cy="1155569"/>
              </a:xfrm>
              <a:custGeom>
                <a:avLst/>
                <a:gdLst>
                  <a:gd name="connsiteX0" fmla="*/ 4805268 w 5554132"/>
                  <a:gd name="connsiteY0" fmla="*/ 313 h 5119649"/>
                  <a:gd name="connsiteX1" fmla="*/ 5490256 w 5554132"/>
                  <a:gd name="connsiteY1" fmla="*/ 64567 h 5119649"/>
                  <a:gd name="connsiteX2" fmla="*/ 5278097 w 5554132"/>
                  <a:gd name="connsiteY2" fmla="*/ 1505924 h 5119649"/>
                  <a:gd name="connsiteX3" fmla="*/ 3358319 w 5554132"/>
                  <a:gd name="connsiteY3" fmla="*/ 2683807 h 5119649"/>
                  <a:gd name="connsiteX4" fmla="*/ 3117700 w 5554132"/>
                  <a:gd name="connsiteY4" fmla="*/ 3884938 h 5119649"/>
                  <a:gd name="connsiteX5" fmla="*/ 3197906 w 5554132"/>
                  <a:gd name="connsiteY5" fmla="*/ 4654695 h 5119649"/>
                  <a:gd name="connsiteX6" fmla="*/ 2716668 w 5554132"/>
                  <a:gd name="connsiteY6" fmla="*/ 5119649 h 5119649"/>
                  <a:gd name="connsiteX7" fmla="*/ 0 w 5554132"/>
                  <a:gd name="connsiteY7" fmla="*/ 2451330 h 5119649"/>
                  <a:gd name="connsiteX8" fmla="*/ 450191 w 5554132"/>
                  <a:gd name="connsiteY8" fmla="*/ 1895969 h 5119649"/>
                  <a:gd name="connsiteX9" fmla="*/ 1399731 w 5554132"/>
                  <a:gd name="connsiteY9" fmla="*/ 2231769 h 5119649"/>
                  <a:gd name="connsiteX10" fmla="*/ 2582128 w 5554132"/>
                  <a:gd name="connsiteY10" fmla="*/ 2089700 h 5119649"/>
                  <a:gd name="connsiteX11" fmla="*/ 3891303 w 5554132"/>
                  <a:gd name="connsiteY11" fmla="*/ 263464 h 5119649"/>
                  <a:gd name="connsiteX12" fmla="*/ 4805268 w 5554132"/>
                  <a:gd name="connsiteY12" fmla="*/ 313 h 5119649"/>
                  <a:gd name="connsiteX13" fmla="*/ 4796632 w 5554132"/>
                  <a:gd name="connsiteY13" fmla="*/ 453987 h 5119649"/>
                  <a:gd name="connsiteX14" fmla="*/ 4552950 w 5554132"/>
                  <a:gd name="connsiteY14" fmla="*/ 695287 h 5119649"/>
                  <a:gd name="connsiteX15" fmla="*/ 4796632 w 5554132"/>
                  <a:gd name="connsiteY15" fmla="*/ 936587 h 5119649"/>
                  <a:gd name="connsiteX16" fmla="*/ 5040314 w 5554132"/>
                  <a:gd name="connsiteY16" fmla="*/ 695287 h 5119649"/>
                  <a:gd name="connsiteX17" fmla="*/ 4796632 w 5554132"/>
                  <a:gd name="connsiteY17" fmla="*/ 453987 h 5119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554132" h="5119649">
                    <a:moveTo>
                      <a:pt x="4805268" y="313"/>
                    </a:moveTo>
                    <a:cubicBezTo>
                      <a:pt x="5166843" y="5156"/>
                      <a:pt x="5490256" y="64567"/>
                      <a:pt x="5490256" y="64567"/>
                    </a:cubicBezTo>
                    <a:cubicBezTo>
                      <a:pt x="5490256" y="64567"/>
                      <a:pt x="5730875" y="1020306"/>
                      <a:pt x="5278097" y="1505924"/>
                    </a:cubicBezTo>
                    <a:cubicBezTo>
                      <a:pt x="3358319" y="2683807"/>
                      <a:pt x="3358319" y="2683807"/>
                      <a:pt x="3358319" y="2683807"/>
                    </a:cubicBezTo>
                    <a:cubicBezTo>
                      <a:pt x="3358319" y="2683807"/>
                      <a:pt x="2507096" y="3267583"/>
                      <a:pt x="3117700" y="3884938"/>
                    </a:cubicBezTo>
                    <a:cubicBezTo>
                      <a:pt x="3117700" y="3884938"/>
                      <a:pt x="3715366" y="4192325"/>
                      <a:pt x="3197906" y="4654695"/>
                    </a:cubicBezTo>
                    <a:cubicBezTo>
                      <a:pt x="3197906" y="4654695"/>
                      <a:pt x="2724430" y="5109317"/>
                      <a:pt x="2716668" y="5119649"/>
                    </a:cubicBezTo>
                    <a:cubicBezTo>
                      <a:pt x="0" y="2451330"/>
                      <a:pt x="0" y="2451330"/>
                      <a:pt x="0" y="2451330"/>
                    </a:cubicBezTo>
                    <a:cubicBezTo>
                      <a:pt x="12937" y="2438415"/>
                      <a:pt x="450191" y="1895969"/>
                      <a:pt x="450191" y="1895969"/>
                    </a:cubicBezTo>
                    <a:cubicBezTo>
                      <a:pt x="450191" y="1895969"/>
                      <a:pt x="809826" y="1418100"/>
                      <a:pt x="1399731" y="2231769"/>
                    </a:cubicBezTo>
                    <a:cubicBezTo>
                      <a:pt x="2222493" y="2893037"/>
                      <a:pt x="2582128" y="2089700"/>
                      <a:pt x="2582128" y="2089700"/>
                    </a:cubicBezTo>
                    <a:cubicBezTo>
                      <a:pt x="3891303" y="263464"/>
                      <a:pt x="3891303" y="263464"/>
                      <a:pt x="3891303" y="263464"/>
                    </a:cubicBezTo>
                    <a:cubicBezTo>
                      <a:pt x="4043954" y="45194"/>
                      <a:pt x="4443692" y="-4530"/>
                      <a:pt x="4805268" y="313"/>
                    </a:cubicBezTo>
                    <a:close/>
                    <a:moveTo>
                      <a:pt x="4796632" y="453987"/>
                    </a:moveTo>
                    <a:cubicBezTo>
                      <a:pt x="4662050" y="453987"/>
                      <a:pt x="4552950" y="562021"/>
                      <a:pt x="4552950" y="695287"/>
                    </a:cubicBezTo>
                    <a:cubicBezTo>
                      <a:pt x="4552950" y="828553"/>
                      <a:pt x="4662050" y="936587"/>
                      <a:pt x="4796632" y="936587"/>
                    </a:cubicBezTo>
                    <a:cubicBezTo>
                      <a:pt x="4931214" y="936587"/>
                      <a:pt x="5040314" y="828553"/>
                      <a:pt x="5040314" y="695287"/>
                    </a:cubicBezTo>
                    <a:cubicBezTo>
                      <a:pt x="5040314" y="562021"/>
                      <a:pt x="4931214" y="453987"/>
                      <a:pt x="4796632" y="453987"/>
                    </a:cubicBezTo>
                    <a:close/>
                  </a:path>
                </a:pathLst>
              </a:custGeom>
              <a:solidFill>
                <a:schemeClr val="tx2">
                  <a:lumMod val="40000"/>
                  <a:lumOff val="60000"/>
                </a:schemeClr>
              </a:solidFill>
              <a:ln>
                <a:noFill/>
              </a:ln>
            </p:spPr>
            <p:txBody>
              <a:bodyPr anchor="ctr"/>
              <a:lstStyle/>
              <a:p>
                <a:pPr algn="ctr"/>
                <a:endParaRPr/>
              </a:p>
            </p:txBody>
          </p:sp>
          <p:sp>
            <p:nvSpPr>
              <p:cNvPr id="34" name="Freeform: Shape 16"/>
              <p:cNvSpPr/>
              <p:nvPr/>
            </p:nvSpPr>
            <p:spPr bwMode="auto">
              <a:xfrm flipH="1">
                <a:off x="1880577" y="4539287"/>
                <a:ext cx="987168" cy="942737"/>
              </a:xfrm>
              <a:custGeom>
                <a:avLst/>
                <a:gdLst>
                  <a:gd name="T0" fmla="*/ 650 w 1691"/>
                  <a:gd name="T1" fmla="*/ 0 h 1617"/>
                  <a:gd name="T2" fmla="*/ 0 w 1691"/>
                  <a:gd name="T3" fmla="*/ 579 h 1617"/>
                  <a:gd name="T4" fmla="*/ 47 w 1691"/>
                  <a:gd name="T5" fmla="*/ 658 h 1617"/>
                  <a:gd name="T6" fmla="*/ 377 w 1691"/>
                  <a:gd name="T7" fmla="*/ 390 h 1617"/>
                  <a:gd name="T8" fmla="*/ 92 w 1691"/>
                  <a:gd name="T9" fmla="*/ 680 h 1617"/>
                  <a:gd name="T10" fmla="*/ 144 w 1691"/>
                  <a:gd name="T11" fmla="*/ 739 h 1617"/>
                  <a:gd name="T12" fmla="*/ 542 w 1691"/>
                  <a:gd name="T13" fmla="*/ 316 h 1617"/>
                  <a:gd name="T14" fmla="*/ 159 w 1691"/>
                  <a:gd name="T15" fmla="*/ 762 h 1617"/>
                  <a:gd name="T16" fmla="*/ 459 w 1691"/>
                  <a:gd name="T17" fmla="*/ 554 h 1617"/>
                  <a:gd name="T18" fmla="*/ 212 w 1691"/>
                  <a:gd name="T19" fmla="*/ 792 h 1617"/>
                  <a:gd name="T20" fmla="*/ 249 w 1691"/>
                  <a:gd name="T21" fmla="*/ 829 h 1617"/>
                  <a:gd name="T22" fmla="*/ 392 w 1691"/>
                  <a:gd name="T23" fmla="*/ 710 h 1617"/>
                  <a:gd name="T24" fmla="*/ 287 w 1691"/>
                  <a:gd name="T25" fmla="*/ 866 h 1617"/>
                  <a:gd name="T26" fmla="*/ 324 w 1691"/>
                  <a:gd name="T27" fmla="*/ 910 h 1617"/>
                  <a:gd name="T28" fmla="*/ 699 w 1691"/>
                  <a:gd name="T29" fmla="*/ 412 h 1617"/>
                  <a:gd name="T30" fmla="*/ 354 w 1691"/>
                  <a:gd name="T31" fmla="*/ 940 h 1617"/>
                  <a:gd name="T32" fmla="*/ 384 w 1691"/>
                  <a:gd name="T33" fmla="*/ 985 h 1617"/>
                  <a:gd name="T34" fmla="*/ 609 w 1691"/>
                  <a:gd name="T35" fmla="*/ 739 h 1617"/>
                  <a:gd name="T36" fmla="*/ 422 w 1691"/>
                  <a:gd name="T37" fmla="*/ 1007 h 1617"/>
                  <a:gd name="T38" fmla="*/ 759 w 1691"/>
                  <a:gd name="T39" fmla="*/ 635 h 1617"/>
                  <a:gd name="T40" fmla="*/ 459 w 1691"/>
                  <a:gd name="T41" fmla="*/ 1044 h 1617"/>
                  <a:gd name="T42" fmla="*/ 489 w 1691"/>
                  <a:gd name="T43" fmla="*/ 1067 h 1617"/>
                  <a:gd name="T44" fmla="*/ 752 w 1691"/>
                  <a:gd name="T45" fmla="*/ 754 h 1617"/>
                  <a:gd name="T46" fmla="*/ 534 w 1691"/>
                  <a:gd name="T47" fmla="*/ 1096 h 1617"/>
                  <a:gd name="T48" fmla="*/ 556 w 1691"/>
                  <a:gd name="T49" fmla="*/ 1128 h 1617"/>
                  <a:gd name="T50" fmla="*/ 992 w 1691"/>
                  <a:gd name="T51" fmla="*/ 635 h 1617"/>
                  <a:gd name="T52" fmla="*/ 587 w 1691"/>
                  <a:gd name="T53" fmla="*/ 1156 h 1617"/>
                  <a:gd name="T54" fmla="*/ 624 w 1691"/>
                  <a:gd name="T55" fmla="*/ 1193 h 1617"/>
                  <a:gd name="T56" fmla="*/ 744 w 1691"/>
                  <a:gd name="T57" fmla="*/ 1059 h 1617"/>
                  <a:gd name="T58" fmla="*/ 662 w 1691"/>
                  <a:gd name="T59" fmla="*/ 1238 h 1617"/>
                  <a:gd name="T60" fmla="*/ 939 w 1691"/>
                  <a:gd name="T61" fmla="*/ 925 h 1617"/>
                  <a:gd name="T62" fmla="*/ 699 w 1691"/>
                  <a:gd name="T63" fmla="*/ 1260 h 1617"/>
                  <a:gd name="T64" fmla="*/ 729 w 1691"/>
                  <a:gd name="T65" fmla="*/ 1304 h 1617"/>
                  <a:gd name="T66" fmla="*/ 1007 w 1691"/>
                  <a:gd name="T67" fmla="*/ 1059 h 1617"/>
                  <a:gd name="T68" fmla="*/ 767 w 1691"/>
                  <a:gd name="T69" fmla="*/ 1334 h 1617"/>
                  <a:gd name="T70" fmla="*/ 789 w 1691"/>
                  <a:gd name="T71" fmla="*/ 1371 h 1617"/>
                  <a:gd name="T72" fmla="*/ 1292 w 1691"/>
                  <a:gd name="T73" fmla="*/ 933 h 1617"/>
                  <a:gd name="T74" fmla="*/ 819 w 1691"/>
                  <a:gd name="T75" fmla="*/ 1416 h 1617"/>
                  <a:gd name="T76" fmla="*/ 864 w 1691"/>
                  <a:gd name="T77" fmla="*/ 1461 h 1617"/>
                  <a:gd name="T78" fmla="*/ 1247 w 1691"/>
                  <a:gd name="T79" fmla="*/ 1119 h 1617"/>
                  <a:gd name="T80" fmla="*/ 917 w 1691"/>
                  <a:gd name="T81" fmla="*/ 1498 h 1617"/>
                  <a:gd name="T82" fmla="*/ 954 w 1691"/>
                  <a:gd name="T83" fmla="*/ 1527 h 1617"/>
                  <a:gd name="T84" fmla="*/ 1419 w 1691"/>
                  <a:gd name="T85" fmla="*/ 1037 h 1617"/>
                  <a:gd name="T86" fmla="*/ 999 w 1691"/>
                  <a:gd name="T87" fmla="*/ 1565 h 1617"/>
                  <a:gd name="T88" fmla="*/ 1037 w 1691"/>
                  <a:gd name="T89" fmla="*/ 1617 h 1617"/>
                  <a:gd name="T90" fmla="*/ 1691 w 1691"/>
                  <a:gd name="T91" fmla="*/ 988 h 1617"/>
                  <a:gd name="T92" fmla="*/ 650 w 1691"/>
                  <a:gd name="T93" fmla="*/ 0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1" h="1617">
                    <a:moveTo>
                      <a:pt x="650" y="0"/>
                    </a:moveTo>
                    <a:cubicBezTo>
                      <a:pt x="0" y="579"/>
                      <a:pt x="0" y="579"/>
                      <a:pt x="0" y="579"/>
                    </a:cubicBezTo>
                    <a:cubicBezTo>
                      <a:pt x="47" y="658"/>
                      <a:pt x="47" y="658"/>
                      <a:pt x="47" y="658"/>
                    </a:cubicBezTo>
                    <a:cubicBezTo>
                      <a:pt x="377" y="390"/>
                      <a:pt x="377" y="390"/>
                      <a:pt x="377" y="390"/>
                    </a:cubicBezTo>
                    <a:cubicBezTo>
                      <a:pt x="92" y="680"/>
                      <a:pt x="92" y="680"/>
                      <a:pt x="92" y="680"/>
                    </a:cubicBezTo>
                    <a:cubicBezTo>
                      <a:pt x="144" y="739"/>
                      <a:pt x="144" y="739"/>
                      <a:pt x="144" y="739"/>
                    </a:cubicBezTo>
                    <a:cubicBezTo>
                      <a:pt x="542" y="316"/>
                      <a:pt x="542" y="316"/>
                      <a:pt x="542" y="316"/>
                    </a:cubicBezTo>
                    <a:cubicBezTo>
                      <a:pt x="159" y="762"/>
                      <a:pt x="159" y="762"/>
                      <a:pt x="159" y="762"/>
                    </a:cubicBezTo>
                    <a:cubicBezTo>
                      <a:pt x="459" y="554"/>
                      <a:pt x="459" y="554"/>
                      <a:pt x="459" y="554"/>
                    </a:cubicBezTo>
                    <a:cubicBezTo>
                      <a:pt x="212" y="792"/>
                      <a:pt x="212" y="792"/>
                      <a:pt x="212" y="792"/>
                    </a:cubicBezTo>
                    <a:cubicBezTo>
                      <a:pt x="249" y="829"/>
                      <a:pt x="249" y="829"/>
                      <a:pt x="249" y="829"/>
                    </a:cubicBezTo>
                    <a:cubicBezTo>
                      <a:pt x="392" y="710"/>
                      <a:pt x="392" y="710"/>
                      <a:pt x="392" y="710"/>
                    </a:cubicBezTo>
                    <a:cubicBezTo>
                      <a:pt x="287" y="866"/>
                      <a:pt x="287" y="866"/>
                      <a:pt x="287" y="866"/>
                    </a:cubicBezTo>
                    <a:cubicBezTo>
                      <a:pt x="324" y="910"/>
                      <a:pt x="324" y="910"/>
                      <a:pt x="324" y="910"/>
                    </a:cubicBezTo>
                    <a:cubicBezTo>
                      <a:pt x="699" y="412"/>
                      <a:pt x="699" y="412"/>
                      <a:pt x="699" y="412"/>
                    </a:cubicBezTo>
                    <a:cubicBezTo>
                      <a:pt x="354" y="940"/>
                      <a:pt x="354" y="940"/>
                      <a:pt x="354" y="940"/>
                    </a:cubicBezTo>
                    <a:cubicBezTo>
                      <a:pt x="384" y="985"/>
                      <a:pt x="384" y="985"/>
                      <a:pt x="384" y="985"/>
                    </a:cubicBezTo>
                    <a:cubicBezTo>
                      <a:pt x="609" y="739"/>
                      <a:pt x="609" y="739"/>
                      <a:pt x="609" y="739"/>
                    </a:cubicBezTo>
                    <a:cubicBezTo>
                      <a:pt x="422" y="1007"/>
                      <a:pt x="422" y="1007"/>
                      <a:pt x="422" y="1007"/>
                    </a:cubicBezTo>
                    <a:cubicBezTo>
                      <a:pt x="759" y="635"/>
                      <a:pt x="759" y="635"/>
                      <a:pt x="759" y="635"/>
                    </a:cubicBezTo>
                    <a:cubicBezTo>
                      <a:pt x="459" y="1044"/>
                      <a:pt x="459" y="1044"/>
                      <a:pt x="459" y="1044"/>
                    </a:cubicBezTo>
                    <a:cubicBezTo>
                      <a:pt x="489" y="1067"/>
                      <a:pt x="489" y="1067"/>
                      <a:pt x="489" y="1067"/>
                    </a:cubicBezTo>
                    <a:cubicBezTo>
                      <a:pt x="752" y="754"/>
                      <a:pt x="752" y="754"/>
                      <a:pt x="752" y="754"/>
                    </a:cubicBezTo>
                    <a:cubicBezTo>
                      <a:pt x="534" y="1096"/>
                      <a:pt x="534" y="1096"/>
                      <a:pt x="534" y="1096"/>
                    </a:cubicBezTo>
                    <a:cubicBezTo>
                      <a:pt x="556" y="1128"/>
                      <a:pt x="556" y="1128"/>
                      <a:pt x="556" y="1128"/>
                    </a:cubicBezTo>
                    <a:cubicBezTo>
                      <a:pt x="992" y="635"/>
                      <a:pt x="992" y="635"/>
                      <a:pt x="992" y="635"/>
                    </a:cubicBezTo>
                    <a:cubicBezTo>
                      <a:pt x="587" y="1156"/>
                      <a:pt x="587" y="1156"/>
                      <a:pt x="587" y="1156"/>
                    </a:cubicBezTo>
                    <a:cubicBezTo>
                      <a:pt x="624" y="1193"/>
                      <a:pt x="624" y="1193"/>
                      <a:pt x="624" y="1193"/>
                    </a:cubicBezTo>
                    <a:cubicBezTo>
                      <a:pt x="744" y="1059"/>
                      <a:pt x="744" y="1059"/>
                      <a:pt x="744" y="1059"/>
                    </a:cubicBezTo>
                    <a:cubicBezTo>
                      <a:pt x="662" y="1238"/>
                      <a:pt x="662" y="1238"/>
                      <a:pt x="662" y="1238"/>
                    </a:cubicBezTo>
                    <a:cubicBezTo>
                      <a:pt x="939" y="925"/>
                      <a:pt x="939" y="925"/>
                      <a:pt x="939" y="925"/>
                    </a:cubicBezTo>
                    <a:cubicBezTo>
                      <a:pt x="699" y="1260"/>
                      <a:pt x="699" y="1260"/>
                      <a:pt x="699" y="1260"/>
                    </a:cubicBezTo>
                    <a:cubicBezTo>
                      <a:pt x="729" y="1304"/>
                      <a:pt x="729" y="1304"/>
                      <a:pt x="729" y="1304"/>
                    </a:cubicBezTo>
                    <a:cubicBezTo>
                      <a:pt x="1007" y="1059"/>
                      <a:pt x="1007" y="1059"/>
                      <a:pt x="1007" y="1059"/>
                    </a:cubicBezTo>
                    <a:cubicBezTo>
                      <a:pt x="767" y="1334"/>
                      <a:pt x="767" y="1334"/>
                      <a:pt x="767" y="1334"/>
                    </a:cubicBezTo>
                    <a:cubicBezTo>
                      <a:pt x="789" y="1371"/>
                      <a:pt x="789" y="1371"/>
                      <a:pt x="789" y="1371"/>
                    </a:cubicBezTo>
                    <a:cubicBezTo>
                      <a:pt x="1292" y="933"/>
                      <a:pt x="1292" y="933"/>
                      <a:pt x="1292" y="933"/>
                    </a:cubicBezTo>
                    <a:cubicBezTo>
                      <a:pt x="1262" y="940"/>
                      <a:pt x="819" y="1416"/>
                      <a:pt x="819" y="1416"/>
                    </a:cubicBezTo>
                    <a:cubicBezTo>
                      <a:pt x="864" y="1461"/>
                      <a:pt x="864" y="1461"/>
                      <a:pt x="864" y="1461"/>
                    </a:cubicBezTo>
                    <a:cubicBezTo>
                      <a:pt x="1247" y="1119"/>
                      <a:pt x="1247" y="1119"/>
                      <a:pt x="1247" y="1119"/>
                    </a:cubicBezTo>
                    <a:cubicBezTo>
                      <a:pt x="917" y="1498"/>
                      <a:pt x="917" y="1498"/>
                      <a:pt x="917" y="1498"/>
                    </a:cubicBezTo>
                    <a:cubicBezTo>
                      <a:pt x="954" y="1527"/>
                      <a:pt x="954" y="1527"/>
                      <a:pt x="954" y="1527"/>
                    </a:cubicBezTo>
                    <a:cubicBezTo>
                      <a:pt x="1419" y="1037"/>
                      <a:pt x="1419" y="1037"/>
                      <a:pt x="1419" y="1037"/>
                    </a:cubicBezTo>
                    <a:cubicBezTo>
                      <a:pt x="999" y="1565"/>
                      <a:pt x="999" y="1565"/>
                      <a:pt x="999" y="1565"/>
                    </a:cubicBezTo>
                    <a:cubicBezTo>
                      <a:pt x="1037" y="1617"/>
                      <a:pt x="1037" y="1617"/>
                      <a:pt x="1037" y="1617"/>
                    </a:cubicBezTo>
                    <a:cubicBezTo>
                      <a:pt x="1691" y="988"/>
                      <a:pt x="1691" y="988"/>
                      <a:pt x="1691" y="988"/>
                    </a:cubicBezTo>
                    <a:cubicBezTo>
                      <a:pt x="650" y="0"/>
                      <a:pt x="650" y="0"/>
                      <a:pt x="650" y="0"/>
                    </a:cubicBezTo>
                    <a:close/>
                  </a:path>
                </a:pathLst>
              </a:custGeom>
              <a:solidFill>
                <a:schemeClr val="accent4"/>
              </a:solidFill>
              <a:ln>
                <a:noFill/>
              </a:ln>
            </p:spPr>
            <p:txBody>
              <a:bodyPr anchor="ctr"/>
              <a:lstStyle/>
              <a:p>
                <a:pPr algn="ctr"/>
                <a:endParaRPr/>
              </a:p>
            </p:txBody>
          </p:sp>
        </p:grpSp>
        <p:grpSp>
          <p:nvGrpSpPr>
            <p:cNvPr id="20" name="Group 35"/>
            <p:cNvGrpSpPr/>
            <p:nvPr/>
          </p:nvGrpSpPr>
          <p:grpSpPr>
            <a:xfrm>
              <a:off x="3305559" y="4896368"/>
              <a:ext cx="1746926" cy="785562"/>
              <a:chOff x="2271266" y="1795463"/>
              <a:chExt cx="1929259" cy="867554"/>
            </a:xfrm>
            <a:solidFill>
              <a:schemeClr val="accent4"/>
            </a:solidFill>
          </p:grpSpPr>
          <p:sp>
            <p:nvSpPr>
              <p:cNvPr id="27" name="Freeform: Shape 36"/>
              <p:cNvSpPr/>
              <p:nvPr/>
            </p:nvSpPr>
            <p:spPr>
              <a:xfrm>
                <a:off x="2271266" y="1795463"/>
                <a:ext cx="1736212" cy="867554"/>
              </a:xfrm>
              <a:custGeom>
                <a:avLst/>
                <a:gdLst>
                  <a:gd name="connsiteX0" fmla="*/ 627788 w 1736212"/>
                  <a:gd name="connsiteY0" fmla="*/ 0 h 867554"/>
                  <a:gd name="connsiteX1" fmla="*/ 1736212 w 1736212"/>
                  <a:gd name="connsiteY1" fmla="*/ 0 h 867554"/>
                  <a:gd name="connsiteX2" fmla="*/ 1727862 w 1736212"/>
                  <a:gd name="connsiteY2" fmla="*/ 44850 h 867554"/>
                  <a:gd name="connsiteX3" fmla="*/ 649123 w 1736212"/>
                  <a:gd name="connsiteY3" fmla="*/ 866972 h 867554"/>
                  <a:gd name="connsiteX4" fmla="*/ 55413 w 1736212"/>
                  <a:gd name="connsiteY4" fmla="*/ 664221 h 867554"/>
                  <a:gd name="connsiteX5" fmla="*/ 0 w 1736212"/>
                  <a:gd name="connsiteY5" fmla="*/ 619894 h 867554"/>
                  <a:gd name="connsiteX6" fmla="*/ 627788 w 1736212"/>
                  <a:gd name="connsiteY6" fmla="*/ 0 h 867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6212" h="867554">
                    <a:moveTo>
                      <a:pt x="627788" y="0"/>
                    </a:moveTo>
                    <a:lnTo>
                      <a:pt x="1736212" y="0"/>
                    </a:lnTo>
                    <a:lnTo>
                      <a:pt x="1727862" y="44850"/>
                    </a:lnTo>
                    <a:cubicBezTo>
                      <a:pt x="1611897" y="530341"/>
                      <a:pt x="1167445" y="883889"/>
                      <a:pt x="649123" y="866972"/>
                    </a:cubicBezTo>
                    <a:cubicBezTo>
                      <a:pt x="426985" y="859722"/>
                      <a:pt x="222823" y="785458"/>
                      <a:pt x="55413" y="664221"/>
                    </a:cubicBezTo>
                    <a:lnTo>
                      <a:pt x="0" y="619894"/>
                    </a:lnTo>
                    <a:lnTo>
                      <a:pt x="627788" y="0"/>
                    </a:ln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Rectangle 37"/>
              <p:cNvSpPr/>
              <p:nvPr/>
            </p:nvSpPr>
            <p:spPr>
              <a:xfrm>
                <a:off x="2957513" y="1795463"/>
                <a:ext cx="1243012" cy="867554"/>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3" name="Rectangle 40"/>
            <p:cNvSpPr/>
            <p:nvPr/>
          </p:nvSpPr>
          <p:spPr>
            <a:xfrm>
              <a:off x="5052485" y="4896368"/>
              <a:ext cx="836100" cy="785562"/>
            </a:xfrm>
            <a:prstGeom prst="rect">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Freeform: Shape 46"/>
            <p:cNvSpPr/>
            <p:nvPr/>
          </p:nvSpPr>
          <p:spPr bwMode="auto">
            <a:xfrm>
              <a:off x="4305238" y="5044735"/>
              <a:ext cx="492483" cy="491569"/>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endParaRPr/>
            </a:p>
          </p:txBody>
        </p:sp>
      </p:grpSp>
      <p:grpSp>
        <p:nvGrpSpPr>
          <p:cNvPr id="39" name="千图PPT彼岸天：ID 8661124库_组合 38"/>
          <p:cNvGrpSpPr/>
          <p:nvPr>
            <p:custDataLst>
              <p:tags r:id="rId2"/>
            </p:custDataLst>
          </p:nvPr>
        </p:nvGrpSpPr>
        <p:grpSpPr>
          <a:xfrm>
            <a:off x="2329923" y="2633742"/>
            <a:ext cx="3558662" cy="1653100"/>
            <a:chOff x="2329923" y="2633742"/>
            <a:chExt cx="3558662" cy="1653100"/>
          </a:xfrm>
        </p:grpSpPr>
        <p:grpSp>
          <p:nvGrpSpPr>
            <p:cNvPr id="16" name="Group 42"/>
            <p:cNvGrpSpPr/>
            <p:nvPr/>
          </p:nvGrpSpPr>
          <p:grpSpPr>
            <a:xfrm>
              <a:off x="2329923" y="2633742"/>
              <a:ext cx="1515742" cy="1400986"/>
              <a:chOff x="1193800" y="2387600"/>
              <a:chExt cx="1673945" cy="1547212"/>
            </a:xfrm>
          </p:grpSpPr>
          <p:sp>
            <p:nvSpPr>
              <p:cNvPr id="35" name="Freeform: Shape 12"/>
              <p:cNvSpPr/>
              <p:nvPr/>
            </p:nvSpPr>
            <p:spPr bwMode="auto">
              <a:xfrm flipH="1">
                <a:off x="1193800" y="2387600"/>
                <a:ext cx="1253637" cy="1155569"/>
              </a:xfrm>
              <a:custGeom>
                <a:avLst/>
                <a:gdLst>
                  <a:gd name="connsiteX0" fmla="*/ 4805268 w 5554132"/>
                  <a:gd name="connsiteY0" fmla="*/ 313 h 5119649"/>
                  <a:gd name="connsiteX1" fmla="*/ 5490256 w 5554132"/>
                  <a:gd name="connsiteY1" fmla="*/ 64567 h 5119649"/>
                  <a:gd name="connsiteX2" fmla="*/ 5278097 w 5554132"/>
                  <a:gd name="connsiteY2" fmla="*/ 1505924 h 5119649"/>
                  <a:gd name="connsiteX3" fmla="*/ 3358319 w 5554132"/>
                  <a:gd name="connsiteY3" fmla="*/ 2683807 h 5119649"/>
                  <a:gd name="connsiteX4" fmla="*/ 3117700 w 5554132"/>
                  <a:gd name="connsiteY4" fmla="*/ 3884938 h 5119649"/>
                  <a:gd name="connsiteX5" fmla="*/ 3197906 w 5554132"/>
                  <a:gd name="connsiteY5" fmla="*/ 4654695 h 5119649"/>
                  <a:gd name="connsiteX6" fmla="*/ 2716668 w 5554132"/>
                  <a:gd name="connsiteY6" fmla="*/ 5119649 h 5119649"/>
                  <a:gd name="connsiteX7" fmla="*/ 0 w 5554132"/>
                  <a:gd name="connsiteY7" fmla="*/ 2451330 h 5119649"/>
                  <a:gd name="connsiteX8" fmla="*/ 450191 w 5554132"/>
                  <a:gd name="connsiteY8" fmla="*/ 1895969 h 5119649"/>
                  <a:gd name="connsiteX9" fmla="*/ 1399731 w 5554132"/>
                  <a:gd name="connsiteY9" fmla="*/ 2231769 h 5119649"/>
                  <a:gd name="connsiteX10" fmla="*/ 2582128 w 5554132"/>
                  <a:gd name="connsiteY10" fmla="*/ 2089700 h 5119649"/>
                  <a:gd name="connsiteX11" fmla="*/ 3891303 w 5554132"/>
                  <a:gd name="connsiteY11" fmla="*/ 263464 h 5119649"/>
                  <a:gd name="connsiteX12" fmla="*/ 4805268 w 5554132"/>
                  <a:gd name="connsiteY12" fmla="*/ 313 h 5119649"/>
                  <a:gd name="connsiteX13" fmla="*/ 4796632 w 5554132"/>
                  <a:gd name="connsiteY13" fmla="*/ 453987 h 5119649"/>
                  <a:gd name="connsiteX14" fmla="*/ 4552950 w 5554132"/>
                  <a:gd name="connsiteY14" fmla="*/ 695287 h 5119649"/>
                  <a:gd name="connsiteX15" fmla="*/ 4796632 w 5554132"/>
                  <a:gd name="connsiteY15" fmla="*/ 936587 h 5119649"/>
                  <a:gd name="connsiteX16" fmla="*/ 5040314 w 5554132"/>
                  <a:gd name="connsiteY16" fmla="*/ 695287 h 5119649"/>
                  <a:gd name="connsiteX17" fmla="*/ 4796632 w 5554132"/>
                  <a:gd name="connsiteY17" fmla="*/ 453987 h 5119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554132" h="5119649">
                    <a:moveTo>
                      <a:pt x="4805268" y="313"/>
                    </a:moveTo>
                    <a:cubicBezTo>
                      <a:pt x="5166843" y="5156"/>
                      <a:pt x="5490256" y="64567"/>
                      <a:pt x="5490256" y="64567"/>
                    </a:cubicBezTo>
                    <a:cubicBezTo>
                      <a:pt x="5490256" y="64567"/>
                      <a:pt x="5730875" y="1020306"/>
                      <a:pt x="5278097" y="1505924"/>
                    </a:cubicBezTo>
                    <a:cubicBezTo>
                      <a:pt x="3358319" y="2683807"/>
                      <a:pt x="3358319" y="2683807"/>
                      <a:pt x="3358319" y="2683807"/>
                    </a:cubicBezTo>
                    <a:cubicBezTo>
                      <a:pt x="3358319" y="2683807"/>
                      <a:pt x="2507096" y="3267583"/>
                      <a:pt x="3117700" y="3884938"/>
                    </a:cubicBezTo>
                    <a:cubicBezTo>
                      <a:pt x="3117700" y="3884938"/>
                      <a:pt x="3715366" y="4192325"/>
                      <a:pt x="3197906" y="4654695"/>
                    </a:cubicBezTo>
                    <a:cubicBezTo>
                      <a:pt x="3197906" y="4654695"/>
                      <a:pt x="2724430" y="5109317"/>
                      <a:pt x="2716668" y="5119649"/>
                    </a:cubicBezTo>
                    <a:cubicBezTo>
                      <a:pt x="0" y="2451330"/>
                      <a:pt x="0" y="2451330"/>
                      <a:pt x="0" y="2451330"/>
                    </a:cubicBezTo>
                    <a:cubicBezTo>
                      <a:pt x="12937" y="2438415"/>
                      <a:pt x="450191" y="1895969"/>
                      <a:pt x="450191" y="1895969"/>
                    </a:cubicBezTo>
                    <a:cubicBezTo>
                      <a:pt x="450191" y="1895969"/>
                      <a:pt x="809826" y="1418100"/>
                      <a:pt x="1399731" y="2231769"/>
                    </a:cubicBezTo>
                    <a:cubicBezTo>
                      <a:pt x="2222493" y="2893037"/>
                      <a:pt x="2582128" y="2089700"/>
                      <a:pt x="2582128" y="2089700"/>
                    </a:cubicBezTo>
                    <a:cubicBezTo>
                      <a:pt x="3891303" y="263464"/>
                      <a:pt x="3891303" y="263464"/>
                      <a:pt x="3891303" y="263464"/>
                    </a:cubicBezTo>
                    <a:cubicBezTo>
                      <a:pt x="4043954" y="45194"/>
                      <a:pt x="4443692" y="-4530"/>
                      <a:pt x="4805268" y="313"/>
                    </a:cubicBezTo>
                    <a:close/>
                    <a:moveTo>
                      <a:pt x="4796632" y="453987"/>
                    </a:moveTo>
                    <a:cubicBezTo>
                      <a:pt x="4662050" y="453987"/>
                      <a:pt x="4552950" y="562021"/>
                      <a:pt x="4552950" y="695287"/>
                    </a:cubicBezTo>
                    <a:cubicBezTo>
                      <a:pt x="4552950" y="828553"/>
                      <a:pt x="4662050" y="936587"/>
                      <a:pt x="4796632" y="936587"/>
                    </a:cubicBezTo>
                    <a:cubicBezTo>
                      <a:pt x="4931214" y="936587"/>
                      <a:pt x="5040314" y="828553"/>
                      <a:pt x="5040314" y="695287"/>
                    </a:cubicBezTo>
                    <a:cubicBezTo>
                      <a:pt x="5040314" y="562021"/>
                      <a:pt x="4931214" y="453987"/>
                      <a:pt x="4796632" y="453987"/>
                    </a:cubicBezTo>
                    <a:close/>
                  </a:path>
                </a:pathLst>
              </a:custGeom>
              <a:solidFill>
                <a:schemeClr val="tx2">
                  <a:lumMod val="40000"/>
                  <a:lumOff val="60000"/>
                </a:schemeClr>
              </a:solidFill>
              <a:ln>
                <a:noFill/>
              </a:ln>
            </p:spPr>
            <p:txBody>
              <a:bodyPr anchor="ctr"/>
              <a:lstStyle/>
              <a:p>
                <a:pPr algn="ctr"/>
                <a:endParaRPr/>
              </a:p>
            </p:txBody>
          </p:sp>
          <p:sp>
            <p:nvSpPr>
              <p:cNvPr id="36" name="Freeform: Shape 13"/>
              <p:cNvSpPr/>
              <p:nvPr/>
            </p:nvSpPr>
            <p:spPr bwMode="auto">
              <a:xfrm flipH="1">
                <a:off x="1880577" y="2992075"/>
                <a:ext cx="987168" cy="942737"/>
              </a:xfrm>
              <a:custGeom>
                <a:avLst/>
                <a:gdLst>
                  <a:gd name="T0" fmla="*/ 650 w 1691"/>
                  <a:gd name="T1" fmla="*/ 0 h 1617"/>
                  <a:gd name="T2" fmla="*/ 0 w 1691"/>
                  <a:gd name="T3" fmla="*/ 579 h 1617"/>
                  <a:gd name="T4" fmla="*/ 47 w 1691"/>
                  <a:gd name="T5" fmla="*/ 658 h 1617"/>
                  <a:gd name="T6" fmla="*/ 377 w 1691"/>
                  <a:gd name="T7" fmla="*/ 390 h 1617"/>
                  <a:gd name="T8" fmla="*/ 92 w 1691"/>
                  <a:gd name="T9" fmla="*/ 680 h 1617"/>
                  <a:gd name="T10" fmla="*/ 144 w 1691"/>
                  <a:gd name="T11" fmla="*/ 739 h 1617"/>
                  <a:gd name="T12" fmla="*/ 542 w 1691"/>
                  <a:gd name="T13" fmla="*/ 316 h 1617"/>
                  <a:gd name="T14" fmla="*/ 159 w 1691"/>
                  <a:gd name="T15" fmla="*/ 762 h 1617"/>
                  <a:gd name="T16" fmla="*/ 459 w 1691"/>
                  <a:gd name="T17" fmla="*/ 554 h 1617"/>
                  <a:gd name="T18" fmla="*/ 212 w 1691"/>
                  <a:gd name="T19" fmla="*/ 792 h 1617"/>
                  <a:gd name="T20" fmla="*/ 249 w 1691"/>
                  <a:gd name="T21" fmla="*/ 829 h 1617"/>
                  <a:gd name="T22" fmla="*/ 392 w 1691"/>
                  <a:gd name="T23" fmla="*/ 710 h 1617"/>
                  <a:gd name="T24" fmla="*/ 287 w 1691"/>
                  <a:gd name="T25" fmla="*/ 866 h 1617"/>
                  <a:gd name="T26" fmla="*/ 324 w 1691"/>
                  <a:gd name="T27" fmla="*/ 910 h 1617"/>
                  <a:gd name="T28" fmla="*/ 699 w 1691"/>
                  <a:gd name="T29" fmla="*/ 412 h 1617"/>
                  <a:gd name="T30" fmla="*/ 354 w 1691"/>
                  <a:gd name="T31" fmla="*/ 940 h 1617"/>
                  <a:gd name="T32" fmla="*/ 384 w 1691"/>
                  <a:gd name="T33" fmla="*/ 985 h 1617"/>
                  <a:gd name="T34" fmla="*/ 609 w 1691"/>
                  <a:gd name="T35" fmla="*/ 739 h 1617"/>
                  <a:gd name="T36" fmla="*/ 422 w 1691"/>
                  <a:gd name="T37" fmla="*/ 1007 h 1617"/>
                  <a:gd name="T38" fmla="*/ 759 w 1691"/>
                  <a:gd name="T39" fmla="*/ 635 h 1617"/>
                  <a:gd name="T40" fmla="*/ 459 w 1691"/>
                  <a:gd name="T41" fmla="*/ 1044 h 1617"/>
                  <a:gd name="T42" fmla="*/ 489 w 1691"/>
                  <a:gd name="T43" fmla="*/ 1067 h 1617"/>
                  <a:gd name="T44" fmla="*/ 752 w 1691"/>
                  <a:gd name="T45" fmla="*/ 754 h 1617"/>
                  <a:gd name="T46" fmla="*/ 534 w 1691"/>
                  <a:gd name="T47" fmla="*/ 1096 h 1617"/>
                  <a:gd name="T48" fmla="*/ 556 w 1691"/>
                  <a:gd name="T49" fmla="*/ 1128 h 1617"/>
                  <a:gd name="T50" fmla="*/ 992 w 1691"/>
                  <a:gd name="T51" fmla="*/ 635 h 1617"/>
                  <a:gd name="T52" fmla="*/ 587 w 1691"/>
                  <a:gd name="T53" fmla="*/ 1156 h 1617"/>
                  <a:gd name="T54" fmla="*/ 624 w 1691"/>
                  <a:gd name="T55" fmla="*/ 1193 h 1617"/>
                  <a:gd name="T56" fmla="*/ 744 w 1691"/>
                  <a:gd name="T57" fmla="*/ 1059 h 1617"/>
                  <a:gd name="T58" fmla="*/ 662 w 1691"/>
                  <a:gd name="T59" fmla="*/ 1238 h 1617"/>
                  <a:gd name="T60" fmla="*/ 939 w 1691"/>
                  <a:gd name="T61" fmla="*/ 925 h 1617"/>
                  <a:gd name="T62" fmla="*/ 699 w 1691"/>
                  <a:gd name="T63" fmla="*/ 1260 h 1617"/>
                  <a:gd name="T64" fmla="*/ 729 w 1691"/>
                  <a:gd name="T65" fmla="*/ 1304 h 1617"/>
                  <a:gd name="T66" fmla="*/ 1007 w 1691"/>
                  <a:gd name="T67" fmla="*/ 1059 h 1617"/>
                  <a:gd name="T68" fmla="*/ 767 w 1691"/>
                  <a:gd name="T69" fmla="*/ 1334 h 1617"/>
                  <a:gd name="T70" fmla="*/ 789 w 1691"/>
                  <a:gd name="T71" fmla="*/ 1371 h 1617"/>
                  <a:gd name="T72" fmla="*/ 1292 w 1691"/>
                  <a:gd name="T73" fmla="*/ 933 h 1617"/>
                  <a:gd name="T74" fmla="*/ 819 w 1691"/>
                  <a:gd name="T75" fmla="*/ 1416 h 1617"/>
                  <a:gd name="T76" fmla="*/ 864 w 1691"/>
                  <a:gd name="T77" fmla="*/ 1461 h 1617"/>
                  <a:gd name="T78" fmla="*/ 1247 w 1691"/>
                  <a:gd name="T79" fmla="*/ 1119 h 1617"/>
                  <a:gd name="T80" fmla="*/ 917 w 1691"/>
                  <a:gd name="T81" fmla="*/ 1498 h 1617"/>
                  <a:gd name="T82" fmla="*/ 954 w 1691"/>
                  <a:gd name="T83" fmla="*/ 1527 h 1617"/>
                  <a:gd name="T84" fmla="*/ 1419 w 1691"/>
                  <a:gd name="T85" fmla="*/ 1037 h 1617"/>
                  <a:gd name="T86" fmla="*/ 999 w 1691"/>
                  <a:gd name="T87" fmla="*/ 1565 h 1617"/>
                  <a:gd name="T88" fmla="*/ 1037 w 1691"/>
                  <a:gd name="T89" fmla="*/ 1617 h 1617"/>
                  <a:gd name="T90" fmla="*/ 1691 w 1691"/>
                  <a:gd name="T91" fmla="*/ 988 h 1617"/>
                  <a:gd name="T92" fmla="*/ 650 w 1691"/>
                  <a:gd name="T93" fmla="*/ 0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1" h="1617">
                    <a:moveTo>
                      <a:pt x="650" y="0"/>
                    </a:moveTo>
                    <a:cubicBezTo>
                      <a:pt x="0" y="579"/>
                      <a:pt x="0" y="579"/>
                      <a:pt x="0" y="579"/>
                    </a:cubicBezTo>
                    <a:cubicBezTo>
                      <a:pt x="47" y="658"/>
                      <a:pt x="47" y="658"/>
                      <a:pt x="47" y="658"/>
                    </a:cubicBezTo>
                    <a:cubicBezTo>
                      <a:pt x="377" y="390"/>
                      <a:pt x="377" y="390"/>
                      <a:pt x="377" y="390"/>
                    </a:cubicBezTo>
                    <a:cubicBezTo>
                      <a:pt x="92" y="680"/>
                      <a:pt x="92" y="680"/>
                      <a:pt x="92" y="680"/>
                    </a:cubicBezTo>
                    <a:cubicBezTo>
                      <a:pt x="144" y="739"/>
                      <a:pt x="144" y="739"/>
                      <a:pt x="144" y="739"/>
                    </a:cubicBezTo>
                    <a:cubicBezTo>
                      <a:pt x="542" y="316"/>
                      <a:pt x="542" y="316"/>
                      <a:pt x="542" y="316"/>
                    </a:cubicBezTo>
                    <a:cubicBezTo>
                      <a:pt x="159" y="762"/>
                      <a:pt x="159" y="762"/>
                      <a:pt x="159" y="762"/>
                    </a:cubicBezTo>
                    <a:cubicBezTo>
                      <a:pt x="459" y="554"/>
                      <a:pt x="459" y="554"/>
                      <a:pt x="459" y="554"/>
                    </a:cubicBezTo>
                    <a:cubicBezTo>
                      <a:pt x="212" y="792"/>
                      <a:pt x="212" y="792"/>
                      <a:pt x="212" y="792"/>
                    </a:cubicBezTo>
                    <a:cubicBezTo>
                      <a:pt x="249" y="829"/>
                      <a:pt x="249" y="829"/>
                      <a:pt x="249" y="829"/>
                    </a:cubicBezTo>
                    <a:cubicBezTo>
                      <a:pt x="392" y="710"/>
                      <a:pt x="392" y="710"/>
                      <a:pt x="392" y="710"/>
                    </a:cubicBezTo>
                    <a:cubicBezTo>
                      <a:pt x="287" y="866"/>
                      <a:pt x="287" y="866"/>
                      <a:pt x="287" y="866"/>
                    </a:cubicBezTo>
                    <a:cubicBezTo>
                      <a:pt x="324" y="910"/>
                      <a:pt x="324" y="910"/>
                      <a:pt x="324" y="910"/>
                    </a:cubicBezTo>
                    <a:cubicBezTo>
                      <a:pt x="699" y="412"/>
                      <a:pt x="699" y="412"/>
                      <a:pt x="699" y="412"/>
                    </a:cubicBezTo>
                    <a:cubicBezTo>
                      <a:pt x="354" y="940"/>
                      <a:pt x="354" y="940"/>
                      <a:pt x="354" y="940"/>
                    </a:cubicBezTo>
                    <a:cubicBezTo>
                      <a:pt x="384" y="985"/>
                      <a:pt x="384" y="985"/>
                      <a:pt x="384" y="985"/>
                    </a:cubicBezTo>
                    <a:cubicBezTo>
                      <a:pt x="609" y="739"/>
                      <a:pt x="609" y="739"/>
                      <a:pt x="609" y="739"/>
                    </a:cubicBezTo>
                    <a:cubicBezTo>
                      <a:pt x="422" y="1007"/>
                      <a:pt x="422" y="1007"/>
                      <a:pt x="422" y="1007"/>
                    </a:cubicBezTo>
                    <a:cubicBezTo>
                      <a:pt x="759" y="635"/>
                      <a:pt x="759" y="635"/>
                      <a:pt x="759" y="635"/>
                    </a:cubicBezTo>
                    <a:cubicBezTo>
                      <a:pt x="459" y="1044"/>
                      <a:pt x="459" y="1044"/>
                      <a:pt x="459" y="1044"/>
                    </a:cubicBezTo>
                    <a:cubicBezTo>
                      <a:pt x="489" y="1067"/>
                      <a:pt x="489" y="1067"/>
                      <a:pt x="489" y="1067"/>
                    </a:cubicBezTo>
                    <a:cubicBezTo>
                      <a:pt x="752" y="754"/>
                      <a:pt x="752" y="754"/>
                      <a:pt x="752" y="754"/>
                    </a:cubicBezTo>
                    <a:cubicBezTo>
                      <a:pt x="534" y="1096"/>
                      <a:pt x="534" y="1096"/>
                      <a:pt x="534" y="1096"/>
                    </a:cubicBezTo>
                    <a:cubicBezTo>
                      <a:pt x="556" y="1128"/>
                      <a:pt x="556" y="1128"/>
                      <a:pt x="556" y="1128"/>
                    </a:cubicBezTo>
                    <a:cubicBezTo>
                      <a:pt x="992" y="635"/>
                      <a:pt x="992" y="635"/>
                      <a:pt x="992" y="635"/>
                    </a:cubicBezTo>
                    <a:cubicBezTo>
                      <a:pt x="587" y="1156"/>
                      <a:pt x="587" y="1156"/>
                      <a:pt x="587" y="1156"/>
                    </a:cubicBezTo>
                    <a:cubicBezTo>
                      <a:pt x="624" y="1193"/>
                      <a:pt x="624" y="1193"/>
                      <a:pt x="624" y="1193"/>
                    </a:cubicBezTo>
                    <a:cubicBezTo>
                      <a:pt x="744" y="1059"/>
                      <a:pt x="744" y="1059"/>
                      <a:pt x="744" y="1059"/>
                    </a:cubicBezTo>
                    <a:cubicBezTo>
                      <a:pt x="662" y="1238"/>
                      <a:pt x="662" y="1238"/>
                      <a:pt x="662" y="1238"/>
                    </a:cubicBezTo>
                    <a:cubicBezTo>
                      <a:pt x="939" y="925"/>
                      <a:pt x="939" y="925"/>
                      <a:pt x="939" y="925"/>
                    </a:cubicBezTo>
                    <a:cubicBezTo>
                      <a:pt x="699" y="1260"/>
                      <a:pt x="699" y="1260"/>
                      <a:pt x="699" y="1260"/>
                    </a:cubicBezTo>
                    <a:cubicBezTo>
                      <a:pt x="729" y="1304"/>
                      <a:pt x="729" y="1304"/>
                      <a:pt x="729" y="1304"/>
                    </a:cubicBezTo>
                    <a:cubicBezTo>
                      <a:pt x="1007" y="1059"/>
                      <a:pt x="1007" y="1059"/>
                      <a:pt x="1007" y="1059"/>
                    </a:cubicBezTo>
                    <a:cubicBezTo>
                      <a:pt x="767" y="1334"/>
                      <a:pt x="767" y="1334"/>
                      <a:pt x="767" y="1334"/>
                    </a:cubicBezTo>
                    <a:cubicBezTo>
                      <a:pt x="789" y="1371"/>
                      <a:pt x="789" y="1371"/>
                      <a:pt x="789" y="1371"/>
                    </a:cubicBezTo>
                    <a:cubicBezTo>
                      <a:pt x="1292" y="933"/>
                      <a:pt x="1292" y="933"/>
                      <a:pt x="1292" y="933"/>
                    </a:cubicBezTo>
                    <a:cubicBezTo>
                      <a:pt x="1262" y="940"/>
                      <a:pt x="819" y="1416"/>
                      <a:pt x="819" y="1416"/>
                    </a:cubicBezTo>
                    <a:cubicBezTo>
                      <a:pt x="864" y="1461"/>
                      <a:pt x="864" y="1461"/>
                      <a:pt x="864" y="1461"/>
                    </a:cubicBezTo>
                    <a:cubicBezTo>
                      <a:pt x="1247" y="1119"/>
                      <a:pt x="1247" y="1119"/>
                      <a:pt x="1247" y="1119"/>
                    </a:cubicBezTo>
                    <a:cubicBezTo>
                      <a:pt x="917" y="1498"/>
                      <a:pt x="917" y="1498"/>
                      <a:pt x="917" y="1498"/>
                    </a:cubicBezTo>
                    <a:cubicBezTo>
                      <a:pt x="954" y="1527"/>
                      <a:pt x="954" y="1527"/>
                      <a:pt x="954" y="1527"/>
                    </a:cubicBezTo>
                    <a:cubicBezTo>
                      <a:pt x="1419" y="1037"/>
                      <a:pt x="1419" y="1037"/>
                      <a:pt x="1419" y="1037"/>
                    </a:cubicBezTo>
                    <a:cubicBezTo>
                      <a:pt x="999" y="1565"/>
                      <a:pt x="999" y="1565"/>
                      <a:pt x="999" y="1565"/>
                    </a:cubicBezTo>
                    <a:cubicBezTo>
                      <a:pt x="1037" y="1617"/>
                      <a:pt x="1037" y="1617"/>
                      <a:pt x="1037" y="1617"/>
                    </a:cubicBezTo>
                    <a:cubicBezTo>
                      <a:pt x="1691" y="988"/>
                      <a:pt x="1691" y="988"/>
                      <a:pt x="1691" y="988"/>
                    </a:cubicBezTo>
                    <a:cubicBezTo>
                      <a:pt x="650" y="0"/>
                      <a:pt x="650" y="0"/>
                      <a:pt x="650" y="0"/>
                    </a:cubicBezTo>
                    <a:close/>
                  </a:path>
                </a:pathLst>
              </a:custGeom>
              <a:solidFill>
                <a:schemeClr val="accent2"/>
              </a:solidFill>
              <a:ln>
                <a:noFill/>
              </a:ln>
            </p:spPr>
            <p:txBody>
              <a:bodyPr anchor="ctr"/>
              <a:lstStyle/>
              <a:p>
                <a:pPr algn="ctr"/>
                <a:endParaRPr/>
              </a:p>
            </p:txBody>
          </p:sp>
        </p:grpSp>
        <p:grpSp>
          <p:nvGrpSpPr>
            <p:cNvPr id="19" name="Group 32"/>
            <p:cNvGrpSpPr/>
            <p:nvPr/>
          </p:nvGrpSpPr>
          <p:grpSpPr>
            <a:xfrm>
              <a:off x="3305559" y="3501280"/>
              <a:ext cx="1746926" cy="785562"/>
              <a:chOff x="2271266" y="1795463"/>
              <a:chExt cx="1929259" cy="867554"/>
            </a:xfrm>
            <a:solidFill>
              <a:schemeClr val="accent2"/>
            </a:solidFill>
          </p:grpSpPr>
          <p:sp>
            <p:nvSpPr>
              <p:cNvPr id="29" name="Freeform: Shape 33"/>
              <p:cNvSpPr/>
              <p:nvPr/>
            </p:nvSpPr>
            <p:spPr>
              <a:xfrm>
                <a:off x="2271266" y="1795463"/>
                <a:ext cx="1736212" cy="867554"/>
              </a:xfrm>
              <a:custGeom>
                <a:avLst/>
                <a:gdLst>
                  <a:gd name="connsiteX0" fmla="*/ 627788 w 1736212"/>
                  <a:gd name="connsiteY0" fmla="*/ 0 h 867554"/>
                  <a:gd name="connsiteX1" fmla="*/ 1736212 w 1736212"/>
                  <a:gd name="connsiteY1" fmla="*/ 0 h 867554"/>
                  <a:gd name="connsiteX2" fmla="*/ 1727862 w 1736212"/>
                  <a:gd name="connsiteY2" fmla="*/ 44850 h 867554"/>
                  <a:gd name="connsiteX3" fmla="*/ 649123 w 1736212"/>
                  <a:gd name="connsiteY3" fmla="*/ 866972 h 867554"/>
                  <a:gd name="connsiteX4" fmla="*/ 55413 w 1736212"/>
                  <a:gd name="connsiteY4" fmla="*/ 664221 h 867554"/>
                  <a:gd name="connsiteX5" fmla="*/ 0 w 1736212"/>
                  <a:gd name="connsiteY5" fmla="*/ 619894 h 867554"/>
                  <a:gd name="connsiteX6" fmla="*/ 627788 w 1736212"/>
                  <a:gd name="connsiteY6" fmla="*/ 0 h 867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6212" h="867554">
                    <a:moveTo>
                      <a:pt x="627788" y="0"/>
                    </a:moveTo>
                    <a:lnTo>
                      <a:pt x="1736212" y="0"/>
                    </a:lnTo>
                    <a:lnTo>
                      <a:pt x="1727862" y="44850"/>
                    </a:lnTo>
                    <a:cubicBezTo>
                      <a:pt x="1611897" y="530341"/>
                      <a:pt x="1167445" y="883889"/>
                      <a:pt x="649123" y="866972"/>
                    </a:cubicBezTo>
                    <a:cubicBezTo>
                      <a:pt x="426985" y="859722"/>
                      <a:pt x="222823" y="785458"/>
                      <a:pt x="55413" y="664221"/>
                    </a:cubicBezTo>
                    <a:lnTo>
                      <a:pt x="0" y="619894"/>
                    </a:lnTo>
                    <a:lnTo>
                      <a:pt x="627788" y="0"/>
                    </a:ln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Rectangle 34"/>
              <p:cNvSpPr/>
              <p:nvPr/>
            </p:nvSpPr>
            <p:spPr>
              <a:xfrm>
                <a:off x="2957513" y="1795463"/>
                <a:ext cx="1243012" cy="867554"/>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2" name="Rectangle 39"/>
            <p:cNvSpPr/>
            <p:nvPr/>
          </p:nvSpPr>
          <p:spPr>
            <a:xfrm>
              <a:off x="5052485" y="3501280"/>
              <a:ext cx="836100" cy="785562"/>
            </a:xfrm>
            <a:prstGeom prst="rect">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Freeform: Shape 47"/>
            <p:cNvSpPr/>
            <p:nvPr/>
          </p:nvSpPr>
          <p:spPr bwMode="auto">
            <a:xfrm>
              <a:off x="4295636" y="3683779"/>
              <a:ext cx="511688" cy="420564"/>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endParaRPr/>
            </a:p>
          </p:txBody>
        </p:sp>
      </p:grpSp>
      <p:grpSp>
        <p:nvGrpSpPr>
          <p:cNvPr id="2" name="千图PPT彼岸天：ID 8661124库_组合 1"/>
          <p:cNvGrpSpPr/>
          <p:nvPr>
            <p:custDataLst>
              <p:tags r:id="rId3"/>
            </p:custDataLst>
          </p:nvPr>
        </p:nvGrpSpPr>
        <p:grpSpPr>
          <a:xfrm>
            <a:off x="2329923" y="1232756"/>
            <a:ext cx="3558662" cy="1650373"/>
            <a:chOff x="2329923" y="1232756"/>
            <a:chExt cx="3558662" cy="1650373"/>
          </a:xfrm>
        </p:grpSpPr>
        <p:grpSp>
          <p:nvGrpSpPr>
            <p:cNvPr id="15" name="Group 41"/>
            <p:cNvGrpSpPr/>
            <p:nvPr/>
          </p:nvGrpSpPr>
          <p:grpSpPr>
            <a:xfrm>
              <a:off x="2329923" y="1232756"/>
              <a:ext cx="1515742" cy="1400986"/>
              <a:chOff x="1193800" y="840388"/>
              <a:chExt cx="1673945" cy="1547212"/>
            </a:xfrm>
          </p:grpSpPr>
          <p:sp>
            <p:nvSpPr>
              <p:cNvPr id="37" name="Freeform: Shape 7"/>
              <p:cNvSpPr/>
              <p:nvPr/>
            </p:nvSpPr>
            <p:spPr bwMode="auto">
              <a:xfrm flipH="1">
                <a:off x="1193800" y="840388"/>
                <a:ext cx="1253637" cy="1155569"/>
              </a:xfrm>
              <a:custGeom>
                <a:avLst/>
                <a:gdLst>
                  <a:gd name="connsiteX0" fmla="*/ 4805268 w 5554132"/>
                  <a:gd name="connsiteY0" fmla="*/ 313 h 5119649"/>
                  <a:gd name="connsiteX1" fmla="*/ 5490256 w 5554132"/>
                  <a:gd name="connsiteY1" fmla="*/ 64567 h 5119649"/>
                  <a:gd name="connsiteX2" fmla="*/ 5278097 w 5554132"/>
                  <a:gd name="connsiteY2" fmla="*/ 1505924 h 5119649"/>
                  <a:gd name="connsiteX3" fmla="*/ 3358319 w 5554132"/>
                  <a:gd name="connsiteY3" fmla="*/ 2683807 h 5119649"/>
                  <a:gd name="connsiteX4" fmla="*/ 3117700 w 5554132"/>
                  <a:gd name="connsiteY4" fmla="*/ 3884938 h 5119649"/>
                  <a:gd name="connsiteX5" fmla="*/ 3197906 w 5554132"/>
                  <a:gd name="connsiteY5" fmla="*/ 4654695 h 5119649"/>
                  <a:gd name="connsiteX6" fmla="*/ 2716668 w 5554132"/>
                  <a:gd name="connsiteY6" fmla="*/ 5119649 h 5119649"/>
                  <a:gd name="connsiteX7" fmla="*/ 0 w 5554132"/>
                  <a:gd name="connsiteY7" fmla="*/ 2451330 h 5119649"/>
                  <a:gd name="connsiteX8" fmla="*/ 450191 w 5554132"/>
                  <a:gd name="connsiteY8" fmla="*/ 1895969 h 5119649"/>
                  <a:gd name="connsiteX9" fmla="*/ 1399731 w 5554132"/>
                  <a:gd name="connsiteY9" fmla="*/ 2231769 h 5119649"/>
                  <a:gd name="connsiteX10" fmla="*/ 2582128 w 5554132"/>
                  <a:gd name="connsiteY10" fmla="*/ 2089700 h 5119649"/>
                  <a:gd name="connsiteX11" fmla="*/ 3891303 w 5554132"/>
                  <a:gd name="connsiteY11" fmla="*/ 263464 h 5119649"/>
                  <a:gd name="connsiteX12" fmla="*/ 4805268 w 5554132"/>
                  <a:gd name="connsiteY12" fmla="*/ 313 h 5119649"/>
                  <a:gd name="connsiteX13" fmla="*/ 4796632 w 5554132"/>
                  <a:gd name="connsiteY13" fmla="*/ 453987 h 5119649"/>
                  <a:gd name="connsiteX14" fmla="*/ 4552950 w 5554132"/>
                  <a:gd name="connsiteY14" fmla="*/ 695287 h 5119649"/>
                  <a:gd name="connsiteX15" fmla="*/ 4796632 w 5554132"/>
                  <a:gd name="connsiteY15" fmla="*/ 936587 h 5119649"/>
                  <a:gd name="connsiteX16" fmla="*/ 5040314 w 5554132"/>
                  <a:gd name="connsiteY16" fmla="*/ 695287 h 5119649"/>
                  <a:gd name="connsiteX17" fmla="*/ 4796632 w 5554132"/>
                  <a:gd name="connsiteY17" fmla="*/ 453987 h 5119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554132" h="5119649">
                    <a:moveTo>
                      <a:pt x="4805268" y="313"/>
                    </a:moveTo>
                    <a:cubicBezTo>
                      <a:pt x="5166843" y="5156"/>
                      <a:pt x="5490256" y="64567"/>
                      <a:pt x="5490256" y="64567"/>
                    </a:cubicBezTo>
                    <a:cubicBezTo>
                      <a:pt x="5490256" y="64567"/>
                      <a:pt x="5730875" y="1020306"/>
                      <a:pt x="5278097" y="1505924"/>
                    </a:cubicBezTo>
                    <a:cubicBezTo>
                      <a:pt x="3358319" y="2683807"/>
                      <a:pt x="3358319" y="2683807"/>
                      <a:pt x="3358319" y="2683807"/>
                    </a:cubicBezTo>
                    <a:cubicBezTo>
                      <a:pt x="3358319" y="2683807"/>
                      <a:pt x="2507096" y="3267583"/>
                      <a:pt x="3117700" y="3884938"/>
                    </a:cubicBezTo>
                    <a:cubicBezTo>
                      <a:pt x="3117700" y="3884938"/>
                      <a:pt x="3715366" y="4192325"/>
                      <a:pt x="3197906" y="4654695"/>
                    </a:cubicBezTo>
                    <a:cubicBezTo>
                      <a:pt x="3197906" y="4654695"/>
                      <a:pt x="2724430" y="5109317"/>
                      <a:pt x="2716668" y="5119649"/>
                    </a:cubicBezTo>
                    <a:cubicBezTo>
                      <a:pt x="0" y="2451330"/>
                      <a:pt x="0" y="2451330"/>
                      <a:pt x="0" y="2451330"/>
                    </a:cubicBezTo>
                    <a:cubicBezTo>
                      <a:pt x="12937" y="2438415"/>
                      <a:pt x="450191" y="1895969"/>
                      <a:pt x="450191" y="1895969"/>
                    </a:cubicBezTo>
                    <a:cubicBezTo>
                      <a:pt x="450191" y="1895969"/>
                      <a:pt x="809826" y="1418100"/>
                      <a:pt x="1399731" y="2231769"/>
                    </a:cubicBezTo>
                    <a:cubicBezTo>
                      <a:pt x="2222493" y="2893037"/>
                      <a:pt x="2582128" y="2089700"/>
                      <a:pt x="2582128" y="2089700"/>
                    </a:cubicBezTo>
                    <a:cubicBezTo>
                      <a:pt x="3891303" y="263464"/>
                      <a:pt x="3891303" y="263464"/>
                      <a:pt x="3891303" y="263464"/>
                    </a:cubicBezTo>
                    <a:cubicBezTo>
                      <a:pt x="4043954" y="45194"/>
                      <a:pt x="4443692" y="-4530"/>
                      <a:pt x="4805268" y="313"/>
                    </a:cubicBezTo>
                    <a:close/>
                    <a:moveTo>
                      <a:pt x="4796632" y="453987"/>
                    </a:moveTo>
                    <a:cubicBezTo>
                      <a:pt x="4662050" y="453987"/>
                      <a:pt x="4552950" y="562021"/>
                      <a:pt x="4552950" y="695287"/>
                    </a:cubicBezTo>
                    <a:cubicBezTo>
                      <a:pt x="4552950" y="828553"/>
                      <a:pt x="4662050" y="936587"/>
                      <a:pt x="4796632" y="936587"/>
                    </a:cubicBezTo>
                    <a:cubicBezTo>
                      <a:pt x="4931214" y="936587"/>
                      <a:pt x="5040314" y="828553"/>
                      <a:pt x="5040314" y="695287"/>
                    </a:cubicBezTo>
                    <a:cubicBezTo>
                      <a:pt x="5040314" y="562021"/>
                      <a:pt x="4931214" y="453987"/>
                      <a:pt x="4796632" y="453987"/>
                    </a:cubicBezTo>
                    <a:close/>
                  </a:path>
                </a:pathLst>
              </a:custGeom>
              <a:solidFill>
                <a:schemeClr val="tx2">
                  <a:lumMod val="40000"/>
                  <a:lumOff val="60000"/>
                </a:schemeClr>
              </a:solidFill>
              <a:ln>
                <a:noFill/>
              </a:ln>
            </p:spPr>
            <p:txBody>
              <a:bodyPr anchor="ctr"/>
              <a:lstStyle/>
              <a:p>
                <a:pPr algn="ctr"/>
                <a:endParaRPr/>
              </a:p>
            </p:txBody>
          </p:sp>
          <p:sp>
            <p:nvSpPr>
              <p:cNvPr id="38" name="Freeform: Shape 6"/>
              <p:cNvSpPr/>
              <p:nvPr/>
            </p:nvSpPr>
            <p:spPr bwMode="auto">
              <a:xfrm flipH="1">
                <a:off x="1880577" y="1444863"/>
                <a:ext cx="987168" cy="942737"/>
              </a:xfrm>
              <a:custGeom>
                <a:avLst/>
                <a:gdLst>
                  <a:gd name="T0" fmla="*/ 650 w 1691"/>
                  <a:gd name="T1" fmla="*/ 0 h 1617"/>
                  <a:gd name="T2" fmla="*/ 0 w 1691"/>
                  <a:gd name="T3" fmla="*/ 579 h 1617"/>
                  <a:gd name="T4" fmla="*/ 47 w 1691"/>
                  <a:gd name="T5" fmla="*/ 658 h 1617"/>
                  <a:gd name="T6" fmla="*/ 377 w 1691"/>
                  <a:gd name="T7" fmla="*/ 390 h 1617"/>
                  <a:gd name="T8" fmla="*/ 92 w 1691"/>
                  <a:gd name="T9" fmla="*/ 680 h 1617"/>
                  <a:gd name="T10" fmla="*/ 144 w 1691"/>
                  <a:gd name="T11" fmla="*/ 739 h 1617"/>
                  <a:gd name="T12" fmla="*/ 542 w 1691"/>
                  <a:gd name="T13" fmla="*/ 316 h 1617"/>
                  <a:gd name="T14" fmla="*/ 159 w 1691"/>
                  <a:gd name="T15" fmla="*/ 762 h 1617"/>
                  <a:gd name="T16" fmla="*/ 459 w 1691"/>
                  <a:gd name="T17" fmla="*/ 554 h 1617"/>
                  <a:gd name="T18" fmla="*/ 212 w 1691"/>
                  <a:gd name="T19" fmla="*/ 792 h 1617"/>
                  <a:gd name="T20" fmla="*/ 249 w 1691"/>
                  <a:gd name="T21" fmla="*/ 829 h 1617"/>
                  <a:gd name="T22" fmla="*/ 392 w 1691"/>
                  <a:gd name="T23" fmla="*/ 710 h 1617"/>
                  <a:gd name="T24" fmla="*/ 287 w 1691"/>
                  <a:gd name="T25" fmla="*/ 866 h 1617"/>
                  <a:gd name="T26" fmla="*/ 324 w 1691"/>
                  <a:gd name="T27" fmla="*/ 910 h 1617"/>
                  <a:gd name="T28" fmla="*/ 699 w 1691"/>
                  <a:gd name="T29" fmla="*/ 412 h 1617"/>
                  <a:gd name="T30" fmla="*/ 354 w 1691"/>
                  <a:gd name="T31" fmla="*/ 940 h 1617"/>
                  <a:gd name="T32" fmla="*/ 384 w 1691"/>
                  <a:gd name="T33" fmla="*/ 985 h 1617"/>
                  <a:gd name="T34" fmla="*/ 609 w 1691"/>
                  <a:gd name="T35" fmla="*/ 739 h 1617"/>
                  <a:gd name="T36" fmla="*/ 422 w 1691"/>
                  <a:gd name="T37" fmla="*/ 1007 h 1617"/>
                  <a:gd name="T38" fmla="*/ 759 w 1691"/>
                  <a:gd name="T39" fmla="*/ 635 h 1617"/>
                  <a:gd name="T40" fmla="*/ 459 w 1691"/>
                  <a:gd name="T41" fmla="*/ 1044 h 1617"/>
                  <a:gd name="T42" fmla="*/ 489 w 1691"/>
                  <a:gd name="T43" fmla="*/ 1067 h 1617"/>
                  <a:gd name="T44" fmla="*/ 752 w 1691"/>
                  <a:gd name="T45" fmla="*/ 754 h 1617"/>
                  <a:gd name="T46" fmla="*/ 534 w 1691"/>
                  <a:gd name="T47" fmla="*/ 1096 h 1617"/>
                  <a:gd name="T48" fmla="*/ 556 w 1691"/>
                  <a:gd name="T49" fmla="*/ 1128 h 1617"/>
                  <a:gd name="T50" fmla="*/ 992 w 1691"/>
                  <a:gd name="T51" fmla="*/ 635 h 1617"/>
                  <a:gd name="T52" fmla="*/ 587 w 1691"/>
                  <a:gd name="T53" fmla="*/ 1156 h 1617"/>
                  <a:gd name="T54" fmla="*/ 624 w 1691"/>
                  <a:gd name="T55" fmla="*/ 1193 h 1617"/>
                  <a:gd name="T56" fmla="*/ 744 w 1691"/>
                  <a:gd name="T57" fmla="*/ 1059 h 1617"/>
                  <a:gd name="T58" fmla="*/ 662 w 1691"/>
                  <a:gd name="T59" fmla="*/ 1238 h 1617"/>
                  <a:gd name="T60" fmla="*/ 939 w 1691"/>
                  <a:gd name="T61" fmla="*/ 925 h 1617"/>
                  <a:gd name="T62" fmla="*/ 699 w 1691"/>
                  <a:gd name="T63" fmla="*/ 1260 h 1617"/>
                  <a:gd name="T64" fmla="*/ 729 w 1691"/>
                  <a:gd name="T65" fmla="*/ 1304 h 1617"/>
                  <a:gd name="T66" fmla="*/ 1007 w 1691"/>
                  <a:gd name="T67" fmla="*/ 1059 h 1617"/>
                  <a:gd name="T68" fmla="*/ 767 w 1691"/>
                  <a:gd name="T69" fmla="*/ 1334 h 1617"/>
                  <a:gd name="T70" fmla="*/ 789 w 1691"/>
                  <a:gd name="T71" fmla="*/ 1371 h 1617"/>
                  <a:gd name="T72" fmla="*/ 1292 w 1691"/>
                  <a:gd name="T73" fmla="*/ 933 h 1617"/>
                  <a:gd name="T74" fmla="*/ 819 w 1691"/>
                  <a:gd name="T75" fmla="*/ 1416 h 1617"/>
                  <a:gd name="T76" fmla="*/ 864 w 1691"/>
                  <a:gd name="T77" fmla="*/ 1461 h 1617"/>
                  <a:gd name="T78" fmla="*/ 1247 w 1691"/>
                  <a:gd name="T79" fmla="*/ 1119 h 1617"/>
                  <a:gd name="T80" fmla="*/ 917 w 1691"/>
                  <a:gd name="T81" fmla="*/ 1498 h 1617"/>
                  <a:gd name="T82" fmla="*/ 954 w 1691"/>
                  <a:gd name="T83" fmla="*/ 1527 h 1617"/>
                  <a:gd name="T84" fmla="*/ 1419 w 1691"/>
                  <a:gd name="T85" fmla="*/ 1037 h 1617"/>
                  <a:gd name="T86" fmla="*/ 999 w 1691"/>
                  <a:gd name="T87" fmla="*/ 1565 h 1617"/>
                  <a:gd name="T88" fmla="*/ 1037 w 1691"/>
                  <a:gd name="T89" fmla="*/ 1617 h 1617"/>
                  <a:gd name="T90" fmla="*/ 1691 w 1691"/>
                  <a:gd name="T91" fmla="*/ 988 h 1617"/>
                  <a:gd name="T92" fmla="*/ 650 w 1691"/>
                  <a:gd name="T93" fmla="*/ 0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1" h="1617">
                    <a:moveTo>
                      <a:pt x="650" y="0"/>
                    </a:moveTo>
                    <a:cubicBezTo>
                      <a:pt x="0" y="579"/>
                      <a:pt x="0" y="579"/>
                      <a:pt x="0" y="579"/>
                    </a:cubicBezTo>
                    <a:cubicBezTo>
                      <a:pt x="47" y="658"/>
                      <a:pt x="47" y="658"/>
                      <a:pt x="47" y="658"/>
                    </a:cubicBezTo>
                    <a:cubicBezTo>
                      <a:pt x="377" y="390"/>
                      <a:pt x="377" y="390"/>
                      <a:pt x="377" y="390"/>
                    </a:cubicBezTo>
                    <a:cubicBezTo>
                      <a:pt x="92" y="680"/>
                      <a:pt x="92" y="680"/>
                      <a:pt x="92" y="680"/>
                    </a:cubicBezTo>
                    <a:cubicBezTo>
                      <a:pt x="144" y="739"/>
                      <a:pt x="144" y="739"/>
                      <a:pt x="144" y="739"/>
                    </a:cubicBezTo>
                    <a:cubicBezTo>
                      <a:pt x="542" y="316"/>
                      <a:pt x="542" y="316"/>
                      <a:pt x="542" y="316"/>
                    </a:cubicBezTo>
                    <a:cubicBezTo>
                      <a:pt x="159" y="762"/>
                      <a:pt x="159" y="762"/>
                      <a:pt x="159" y="762"/>
                    </a:cubicBezTo>
                    <a:cubicBezTo>
                      <a:pt x="459" y="554"/>
                      <a:pt x="459" y="554"/>
                      <a:pt x="459" y="554"/>
                    </a:cubicBezTo>
                    <a:cubicBezTo>
                      <a:pt x="212" y="792"/>
                      <a:pt x="212" y="792"/>
                      <a:pt x="212" y="792"/>
                    </a:cubicBezTo>
                    <a:cubicBezTo>
                      <a:pt x="249" y="829"/>
                      <a:pt x="249" y="829"/>
                      <a:pt x="249" y="829"/>
                    </a:cubicBezTo>
                    <a:cubicBezTo>
                      <a:pt x="392" y="710"/>
                      <a:pt x="392" y="710"/>
                      <a:pt x="392" y="710"/>
                    </a:cubicBezTo>
                    <a:cubicBezTo>
                      <a:pt x="287" y="866"/>
                      <a:pt x="287" y="866"/>
                      <a:pt x="287" y="866"/>
                    </a:cubicBezTo>
                    <a:cubicBezTo>
                      <a:pt x="324" y="910"/>
                      <a:pt x="324" y="910"/>
                      <a:pt x="324" y="910"/>
                    </a:cubicBezTo>
                    <a:cubicBezTo>
                      <a:pt x="699" y="412"/>
                      <a:pt x="699" y="412"/>
                      <a:pt x="699" y="412"/>
                    </a:cubicBezTo>
                    <a:cubicBezTo>
                      <a:pt x="354" y="940"/>
                      <a:pt x="354" y="940"/>
                      <a:pt x="354" y="940"/>
                    </a:cubicBezTo>
                    <a:cubicBezTo>
                      <a:pt x="384" y="985"/>
                      <a:pt x="384" y="985"/>
                      <a:pt x="384" y="985"/>
                    </a:cubicBezTo>
                    <a:cubicBezTo>
                      <a:pt x="609" y="739"/>
                      <a:pt x="609" y="739"/>
                      <a:pt x="609" y="739"/>
                    </a:cubicBezTo>
                    <a:cubicBezTo>
                      <a:pt x="422" y="1007"/>
                      <a:pt x="422" y="1007"/>
                      <a:pt x="422" y="1007"/>
                    </a:cubicBezTo>
                    <a:cubicBezTo>
                      <a:pt x="759" y="635"/>
                      <a:pt x="759" y="635"/>
                      <a:pt x="759" y="635"/>
                    </a:cubicBezTo>
                    <a:cubicBezTo>
                      <a:pt x="459" y="1044"/>
                      <a:pt x="459" y="1044"/>
                      <a:pt x="459" y="1044"/>
                    </a:cubicBezTo>
                    <a:cubicBezTo>
                      <a:pt x="489" y="1067"/>
                      <a:pt x="489" y="1067"/>
                      <a:pt x="489" y="1067"/>
                    </a:cubicBezTo>
                    <a:cubicBezTo>
                      <a:pt x="752" y="754"/>
                      <a:pt x="752" y="754"/>
                      <a:pt x="752" y="754"/>
                    </a:cubicBezTo>
                    <a:cubicBezTo>
                      <a:pt x="534" y="1096"/>
                      <a:pt x="534" y="1096"/>
                      <a:pt x="534" y="1096"/>
                    </a:cubicBezTo>
                    <a:cubicBezTo>
                      <a:pt x="556" y="1128"/>
                      <a:pt x="556" y="1128"/>
                      <a:pt x="556" y="1128"/>
                    </a:cubicBezTo>
                    <a:cubicBezTo>
                      <a:pt x="992" y="635"/>
                      <a:pt x="992" y="635"/>
                      <a:pt x="992" y="635"/>
                    </a:cubicBezTo>
                    <a:cubicBezTo>
                      <a:pt x="587" y="1156"/>
                      <a:pt x="587" y="1156"/>
                      <a:pt x="587" y="1156"/>
                    </a:cubicBezTo>
                    <a:cubicBezTo>
                      <a:pt x="624" y="1193"/>
                      <a:pt x="624" y="1193"/>
                      <a:pt x="624" y="1193"/>
                    </a:cubicBezTo>
                    <a:cubicBezTo>
                      <a:pt x="744" y="1059"/>
                      <a:pt x="744" y="1059"/>
                      <a:pt x="744" y="1059"/>
                    </a:cubicBezTo>
                    <a:cubicBezTo>
                      <a:pt x="662" y="1238"/>
                      <a:pt x="662" y="1238"/>
                      <a:pt x="662" y="1238"/>
                    </a:cubicBezTo>
                    <a:cubicBezTo>
                      <a:pt x="939" y="925"/>
                      <a:pt x="939" y="925"/>
                      <a:pt x="939" y="925"/>
                    </a:cubicBezTo>
                    <a:cubicBezTo>
                      <a:pt x="699" y="1260"/>
                      <a:pt x="699" y="1260"/>
                      <a:pt x="699" y="1260"/>
                    </a:cubicBezTo>
                    <a:cubicBezTo>
                      <a:pt x="729" y="1304"/>
                      <a:pt x="729" y="1304"/>
                      <a:pt x="729" y="1304"/>
                    </a:cubicBezTo>
                    <a:cubicBezTo>
                      <a:pt x="1007" y="1059"/>
                      <a:pt x="1007" y="1059"/>
                      <a:pt x="1007" y="1059"/>
                    </a:cubicBezTo>
                    <a:cubicBezTo>
                      <a:pt x="767" y="1334"/>
                      <a:pt x="767" y="1334"/>
                      <a:pt x="767" y="1334"/>
                    </a:cubicBezTo>
                    <a:cubicBezTo>
                      <a:pt x="789" y="1371"/>
                      <a:pt x="789" y="1371"/>
                      <a:pt x="789" y="1371"/>
                    </a:cubicBezTo>
                    <a:cubicBezTo>
                      <a:pt x="1292" y="933"/>
                      <a:pt x="1292" y="933"/>
                      <a:pt x="1292" y="933"/>
                    </a:cubicBezTo>
                    <a:cubicBezTo>
                      <a:pt x="1262" y="940"/>
                      <a:pt x="819" y="1416"/>
                      <a:pt x="819" y="1416"/>
                    </a:cubicBezTo>
                    <a:cubicBezTo>
                      <a:pt x="864" y="1461"/>
                      <a:pt x="864" y="1461"/>
                      <a:pt x="864" y="1461"/>
                    </a:cubicBezTo>
                    <a:cubicBezTo>
                      <a:pt x="1247" y="1119"/>
                      <a:pt x="1247" y="1119"/>
                      <a:pt x="1247" y="1119"/>
                    </a:cubicBezTo>
                    <a:cubicBezTo>
                      <a:pt x="917" y="1498"/>
                      <a:pt x="917" y="1498"/>
                      <a:pt x="917" y="1498"/>
                    </a:cubicBezTo>
                    <a:cubicBezTo>
                      <a:pt x="954" y="1527"/>
                      <a:pt x="954" y="1527"/>
                      <a:pt x="954" y="1527"/>
                    </a:cubicBezTo>
                    <a:cubicBezTo>
                      <a:pt x="1419" y="1037"/>
                      <a:pt x="1419" y="1037"/>
                      <a:pt x="1419" y="1037"/>
                    </a:cubicBezTo>
                    <a:cubicBezTo>
                      <a:pt x="999" y="1565"/>
                      <a:pt x="999" y="1565"/>
                      <a:pt x="999" y="1565"/>
                    </a:cubicBezTo>
                    <a:cubicBezTo>
                      <a:pt x="1037" y="1617"/>
                      <a:pt x="1037" y="1617"/>
                      <a:pt x="1037" y="1617"/>
                    </a:cubicBezTo>
                    <a:cubicBezTo>
                      <a:pt x="1691" y="988"/>
                      <a:pt x="1691" y="988"/>
                      <a:pt x="1691" y="988"/>
                    </a:cubicBezTo>
                    <a:cubicBezTo>
                      <a:pt x="650" y="0"/>
                      <a:pt x="650" y="0"/>
                      <a:pt x="650" y="0"/>
                    </a:cubicBezTo>
                    <a:close/>
                  </a:path>
                </a:pathLst>
              </a:custGeom>
              <a:solidFill>
                <a:schemeClr val="accent1"/>
              </a:solidFill>
              <a:ln>
                <a:noFill/>
              </a:ln>
            </p:spPr>
            <p:txBody>
              <a:bodyPr anchor="ctr"/>
              <a:lstStyle/>
              <a:p>
                <a:pPr algn="ctr"/>
                <a:endParaRPr/>
              </a:p>
            </p:txBody>
          </p:sp>
        </p:grpSp>
        <p:grpSp>
          <p:nvGrpSpPr>
            <p:cNvPr id="18" name="Group 31"/>
            <p:cNvGrpSpPr/>
            <p:nvPr/>
          </p:nvGrpSpPr>
          <p:grpSpPr>
            <a:xfrm>
              <a:off x="3305559" y="2097567"/>
              <a:ext cx="1746926" cy="785562"/>
              <a:chOff x="2271266" y="1795463"/>
              <a:chExt cx="1929259" cy="867554"/>
            </a:xfrm>
          </p:grpSpPr>
          <p:sp>
            <p:nvSpPr>
              <p:cNvPr id="31" name="Freeform: Shape 27"/>
              <p:cNvSpPr/>
              <p:nvPr/>
            </p:nvSpPr>
            <p:spPr>
              <a:xfrm>
                <a:off x="2271266" y="1795463"/>
                <a:ext cx="1736212" cy="867554"/>
              </a:xfrm>
              <a:custGeom>
                <a:avLst/>
                <a:gdLst>
                  <a:gd name="connsiteX0" fmla="*/ 627788 w 1736212"/>
                  <a:gd name="connsiteY0" fmla="*/ 0 h 867554"/>
                  <a:gd name="connsiteX1" fmla="*/ 1736212 w 1736212"/>
                  <a:gd name="connsiteY1" fmla="*/ 0 h 867554"/>
                  <a:gd name="connsiteX2" fmla="*/ 1727862 w 1736212"/>
                  <a:gd name="connsiteY2" fmla="*/ 44850 h 867554"/>
                  <a:gd name="connsiteX3" fmla="*/ 649123 w 1736212"/>
                  <a:gd name="connsiteY3" fmla="*/ 866972 h 867554"/>
                  <a:gd name="connsiteX4" fmla="*/ 55413 w 1736212"/>
                  <a:gd name="connsiteY4" fmla="*/ 664221 h 867554"/>
                  <a:gd name="connsiteX5" fmla="*/ 0 w 1736212"/>
                  <a:gd name="connsiteY5" fmla="*/ 619894 h 867554"/>
                  <a:gd name="connsiteX6" fmla="*/ 627788 w 1736212"/>
                  <a:gd name="connsiteY6" fmla="*/ 0 h 867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6212" h="867554">
                    <a:moveTo>
                      <a:pt x="627788" y="0"/>
                    </a:moveTo>
                    <a:lnTo>
                      <a:pt x="1736212" y="0"/>
                    </a:lnTo>
                    <a:lnTo>
                      <a:pt x="1727862" y="44850"/>
                    </a:lnTo>
                    <a:cubicBezTo>
                      <a:pt x="1611897" y="530341"/>
                      <a:pt x="1167445" y="883889"/>
                      <a:pt x="649123" y="866972"/>
                    </a:cubicBezTo>
                    <a:cubicBezTo>
                      <a:pt x="426985" y="859722"/>
                      <a:pt x="222823" y="785458"/>
                      <a:pt x="55413" y="664221"/>
                    </a:cubicBezTo>
                    <a:lnTo>
                      <a:pt x="0" y="619894"/>
                    </a:lnTo>
                    <a:lnTo>
                      <a:pt x="627788" y="0"/>
                    </a:ln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Rectangle 30"/>
              <p:cNvSpPr/>
              <p:nvPr/>
            </p:nvSpPr>
            <p:spPr>
              <a:xfrm>
                <a:off x="2957513" y="1795463"/>
                <a:ext cx="1243012" cy="867554"/>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1" name="Rectangle 38"/>
            <p:cNvSpPr/>
            <p:nvPr/>
          </p:nvSpPr>
          <p:spPr>
            <a:xfrm>
              <a:off x="5052485" y="2097567"/>
              <a:ext cx="836100" cy="785562"/>
            </a:xfrm>
            <a:prstGeom prst="rect">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Freeform: Shape 48"/>
            <p:cNvSpPr>
              <a:spLocks noChangeAspect="1"/>
            </p:cNvSpPr>
            <p:nvPr/>
          </p:nvSpPr>
          <p:spPr bwMode="auto">
            <a:xfrm>
              <a:off x="4280107" y="2217022"/>
              <a:ext cx="542746" cy="542172"/>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p:spPr>
          <p:txBody>
            <a:bodyPr anchor="ctr"/>
            <a:lstStyle/>
            <a:p>
              <a:pPr algn="ctr"/>
              <a:endParaRPr/>
            </a:p>
          </p:txBody>
        </p:sp>
      </p:grpSp>
      <p:grpSp>
        <p:nvGrpSpPr>
          <p:cNvPr id="41" name="千图PPT彼岸天：ID 8661124库_组合 40"/>
          <p:cNvGrpSpPr/>
          <p:nvPr>
            <p:custDataLst>
              <p:tags r:id="rId4"/>
            </p:custDataLst>
          </p:nvPr>
        </p:nvGrpSpPr>
        <p:grpSpPr>
          <a:xfrm>
            <a:off x="6830423" y="1966633"/>
            <a:ext cx="3031655" cy="756772"/>
            <a:chOff x="6830423" y="1966633"/>
            <a:chExt cx="3031655" cy="756772"/>
          </a:xfrm>
        </p:grpSpPr>
        <p:sp>
          <p:nvSpPr>
            <p:cNvPr id="6" name="Rectangle: Rounded Corners 50"/>
            <p:cNvSpPr/>
            <p:nvPr/>
          </p:nvSpPr>
          <p:spPr>
            <a:xfrm>
              <a:off x="6830423" y="2002365"/>
              <a:ext cx="721040" cy="721040"/>
            </a:xfrm>
            <a:prstGeom prst="roundRect">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800" b="1">
                  <a:solidFill>
                    <a:schemeClr val="bg1"/>
                  </a:solidFill>
                </a:rPr>
                <a:t>01</a:t>
              </a:r>
            </a:p>
          </p:txBody>
        </p:sp>
        <p:sp>
          <p:nvSpPr>
            <p:cNvPr id="7" name="TextBox 51"/>
            <p:cNvSpPr txBox="1"/>
            <p:nvPr/>
          </p:nvSpPr>
          <p:spPr>
            <a:xfrm>
              <a:off x="7551463" y="1966633"/>
              <a:ext cx="2076659" cy="203389"/>
            </a:xfrm>
            <a:prstGeom prst="rect">
              <a:avLst/>
            </a:prstGeom>
            <a:noFill/>
          </p:spPr>
          <p:txBody>
            <a:bodyPr wrap="none" lIns="144000" tIns="0" rIns="0" bIns="0" anchor="ctr" anchorCtr="0">
              <a:normAutofit lnSpcReduction="10000"/>
            </a:bodyPr>
            <a:lstStyle/>
            <a:p>
              <a:r>
                <a:rPr lang="zh-CN" altLang="en-US" sz="1400" b="1" dirty="0">
                  <a:solidFill>
                    <a:schemeClr val="accent1"/>
                  </a:solidFill>
                </a:rPr>
                <a:t>输入标题文本</a:t>
              </a:r>
            </a:p>
          </p:txBody>
        </p:sp>
        <p:sp>
          <p:nvSpPr>
            <p:cNvPr id="8" name="TextBox 52"/>
            <p:cNvSpPr txBox="1"/>
            <p:nvPr/>
          </p:nvSpPr>
          <p:spPr>
            <a:xfrm>
              <a:off x="7551463" y="2170022"/>
              <a:ext cx="2310615" cy="532069"/>
            </a:xfrm>
            <a:prstGeom prst="rect">
              <a:avLst/>
            </a:prstGeom>
            <a:noFill/>
          </p:spPr>
          <p:txBody>
            <a:bodyPr wrap="square" lIns="144000" tIns="0" rIns="0" bIns="0" anchor="ctr" anchorCtr="0">
              <a:normAutofit/>
            </a:bodyPr>
            <a:lstStyle/>
            <a:p>
              <a:pPr>
                <a:lnSpc>
                  <a:spcPct val="120000"/>
                </a:lnSpc>
              </a:pPr>
              <a:r>
                <a:rPr lang="zh-CN" altLang="en-US" sz="1050" dirty="0" smtClean="0">
                  <a:solidFill>
                    <a:sysClr val="windowText" lastClr="000000"/>
                  </a:solidFill>
                </a:rPr>
                <a:t>点击此处更换文本点击此处更换文本点击此处更换文本点击此处更换文本</a:t>
              </a:r>
              <a:endParaRPr sz="1050" dirty="0">
                <a:solidFill>
                  <a:sysClr val="windowText" lastClr="000000"/>
                </a:solidFill>
              </a:endParaRPr>
            </a:p>
          </p:txBody>
        </p:sp>
      </p:grpSp>
      <p:grpSp>
        <p:nvGrpSpPr>
          <p:cNvPr id="42" name="千图PPT彼岸天：ID 8661124库_组合 41"/>
          <p:cNvGrpSpPr/>
          <p:nvPr>
            <p:custDataLst>
              <p:tags r:id="rId5"/>
            </p:custDataLst>
          </p:nvPr>
        </p:nvGrpSpPr>
        <p:grpSpPr>
          <a:xfrm>
            <a:off x="6830423" y="3516777"/>
            <a:ext cx="3031655" cy="756772"/>
            <a:chOff x="6830423" y="3516777"/>
            <a:chExt cx="3031655" cy="756772"/>
          </a:xfrm>
        </p:grpSpPr>
        <p:sp>
          <p:nvSpPr>
            <p:cNvPr id="9" name="Rectangle: Rounded Corners 53"/>
            <p:cNvSpPr/>
            <p:nvPr/>
          </p:nvSpPr>
          <p:spPr>
            <a:xfrm>
              <a:off x="6830423" y="3552509"/>
              <a:ext cx="721040" cy="721040"/>
            </a:xfrm>
            <a:prstGeom prst="roundRect">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800" b="1">
                  <a:solidFill>
                    <a:schemeClr val="bg1"/>
                  </a:solidFill>
                </a:rPr>
                <a:t>03</a:t>
              </a:r>
            </a:p>
          </p:txBody>
        </p:sp>
        <p:sp>
          <p:nvSpPr>
            <p:cNvPr id="10" name="TextBox 54"/>
            <p:cNvSpPr txBox="1"/>
            <p:nvPr/>
          </p:nvSpPr>
          <p:spPr>
            <a:xfrm>
              <a:off x="7551463" y="3516777"/>
              <a:ext cx="2076659" cy="203389"/>
            </a:xfrm>
            <a:prstGeom prst="rect">
              <a:avLst/>
            </a:prstGeom>
            <a:noFill/>
          </p:spPr>
          <p:txBody>
            <a:bodyPr wrap="none" lIns="144000" tIns="0" rIns="0" bIns="0" anchor="ctr" anchorCtr="0">
              <a:normAutofit lnSpcReduction="10000"/>
            </a:bodyPr>
            <a:lstStyle/>
            <a:p>
              <a:r>
                <a:rPr lang="zh-CN" altLang="en-US" sz="1400" b="1" dirty="0">
                  <a:solidFill>
                    <a:schemeClr val="accent3"/>
                  </a:solidFill>
                </a:rPr>
                <a:t>输入标题文本</a:t>
              </a:r>
            </a:p>
          </p:txBody>
        </p:sp>
        <p:sp>
          <p:nvSpPr>
            <p:cNvPr id="11" name="TextBox 55"/>
            <p:cNvSpPr txBox="1"/>
            <p:nvPr/>
          </p:nvSpPr>
          <p:spPr>
            <a:xfrm>
              <a:off x="7551463" y="3720166"/>
              <a:ext cx="2310615" cy="532069"/>
            </a:xfrm>
            <a:prstGeom prst="rect">
              <a:avLst/>
            </a:prstGeom>
            <a:noFill/>
          </p:spPr>
          <p:txBody>
            <a:bodyPr wrap="square" lIns="144000" tIns="0" rIns="0" bIns="0" anchor="ctr" anchorCtr="0">
              <a:normAutofit/>
            </a:bodyPr>
            <a:lstStyle/>
            <a:p>
              <a:pPr>
                <a:lnSpc>
                  <a:spcPct val="120000"/>
                </a:lnSpc>
              </a:pPr>
              <a:r>
                <a:rPr lang="zh-CN" altLang="en-US" sz="1050" dirty="0" smtClean="0">
                  <a:solidFill>
                    <a:sysClr val="windowText" lastClr="000000"/>
                  </a:solidFill>
                </a:rPr>
                <a:t>点击此处更换文本点击此处更换文本点击此处更换文本点击此处更换文本</a:t>
              </a:r>
              <a:endParaRPr sz="1050" dirty="0">
                <a:solidFill>
                  <a:sysClr val="windowText" lastClr="000000"/>
                </a:solidFill>
              </a:endParaRPr>
            </a:p>
          </p:txBody>
        </p:sp>
      </p:grpSp>
      <p:grpSp>
        <p:nvGrpSpPr>
          <p:cNvPr id="43" name="千图PPT彼岸天：ID 8661124库_组合 42"/>
          <p:cNvGrpSpPr/>
          <p:nvPr>
            <p:custDataLst>
              <p:tags r:id="rId6"/>
            </p:custDataLst>
          </p:nvPr>
        </p:nvGrpSpPr>
        <p:grpSpPr>
          <a:xfrm>
            <a:off x="6830423" y="5064716"/>
            <a:ext cx="3031655" cy="756772"/>
            <a:chOff x="6830423" y="5064716"/>
            <a:chExt cx="3031655" cy="756772"/>
          </a:xfrm>
        </p:grpSpPr>
        <p:sp>
          <p:nvSpPr>
            <p:cNvPr id="12" name="Rectangle: Rounded Corners 56"/>
            <p:cNvSpPr/>
            <p:nvPr/>
          </p:nvSpPr>
          <p:spPr>
            <a:xfrm>
              <a:off x="6830423" y="5100448"/>
              <a:ext cx="721040" cy="721040"/>
            </a:xfrm>
            <a:prstGeom prst="roundRect">
              <a:avLst/>
            </a:prstGeom>
            <a:solidFill>
              <a:schemeClr val="accent5"/>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800" b="1">
                  <a:solidFill>
                    <a:schemeClr val="bg1"/>
                  </a:solidFill>
                </a:rPr>
                <a:t>05</a:t>
              </a:r>
            </a:p>
          </p:txBody>
        </p:sp>
        <p:sp>
          <p:nvSpPr>
            <p:cNvPr id="13" name="TextBox 57"/>
            <p:cNvSpPr txBox="1"/>
            <p:nvPr/>
          </p:nvSpPr>
          <p:spPr>
            <a:xfrm>
              <a:off x="7551463" y="5064716"/>
              <a:ext cx="2076659" cy="203389"/>
            </a:xfrm>
            <a:prstGeom prst="rect">
              <a:avLst/>
            </a:prstGeom>
            <a:noFill/>
          </p:spPr>
          <p:txBody>
            <a:bodyPr wrap="none" lIns="144000" tIns="0" rIns="0" bIns="0" anchor="ctr" anchorCtr="0">
              <a:normAutofit lnSpcReduction="10000"/>
            </a:bodyPr>
            <a:lstStyle/>
            <a:p>
              <a:r>
                <a:rPr lang="zh-CN" altLang="en-US" sz="1400" b="1" dirty="0">
                  <a:solidFill>
                    <a:schemeClr val="accent5"/>
                  </a:solidFill>
                </a:rPr>
                <a:t>输入标题文本</a:t>
              </a:r>
            </a:p>
          </p:txBody>
        </p:sp>
        <p:sp>
          <p:nvSpPr>
            <p:cNvPr id="14" name="TextBox 58"/>
            <p:cNvSpPr txBox="1"/>
            <p:nvPr/>
          </p:nvSpPr>
          <p:spPr>
            <a:xfrm>
              <a:off x="7551463" y="5268105"/>
              <a:ext cx="2310615" cy="532069"/>
            </a:xfrm>
            <a:prstGeom prst="rect">
              <a:avLst/>
            </a:prstGeom>
            <a:noFill/>
          </p:spPr>
          <p:txBody>
            <a:bodyPr wrap="square" lIns="144000" tIns="0" rIns="0" bIns="0" anchor="ctr" anchorCtr="0">
              <a:normAutofit/>
            </a:bodyPr>
            <a:lstStyle/>
            <a:p>
              <a:pPr>
                <a:lnSpc>
                  <a:spcPct val="120000"/>
                </a:lnSpc>
              </a:pPr>
              <a:r>
                <a:rPr lang="zh-CN" altLang="en-US" sz="1050" dirty="0" smtClean="0">
                  <a:solidFill>
                    <a:sysClr val="windowText" lastClr="000000"/>
                  </a:solidFill>
                </a:rPr>
                <a:t>点击此处更换文本点击此处更换文本点击此处更换文本点击此处更换文本</a:t>
              </a:r>
              <a:endParaRPr sz="1050" dirty="0">
                <a:solidFill>
                  <a:sysClr val="windowText" lastClr="000000"/>
                </a:solidFill>
              </a:endParaRPr>
            </a:p>
          </p:txBody>
        </p:sp>
      </p:grpSp>
      <p:sp>
        <p:nvSpPr>
          <p:cNvPr id="3" name="文本框 2"/>
          <p:cNvSpPr txBox="1"/>
          <p:nvPr userDrawn="1"/>
        </p:nvSpPr>
        <p:spPr>
          <a:xfrm>
            <a:off x="4458675" y="437783"/>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500" fill="hold"/>
                                        <p:tgtEl>
                                          <p:spTgt spid="41"/>
                                        </p:tgtEl>
                                        <p:attrNameLst>
                                          <p:attrName>ppt_w</p:attrName>
                                        </p:attrNameLst>
                                      </p:cBhvr>
                                      <p:tavLst>
                                        <p:tav tm="0">
                                          <p:val>
                                            <p:fltVal val="0"/>
                                          </p:val>
                                        </p:tav>
                                        <p:tav tm="100000">
                                          <p:val>
                                            <p:strVal val="#ppt_w"/>
                                          </p:val>
                                        </p:tav>
                                      </p:tavLst>
                                    </p:anim>
                                    <p:anim calcmode="lin" valueType="num">
                                      <p:cBhvr>
                                        <p:cTn id="16" dur="500" fill="hold"/>
                                        <p:tgtEl>
                                          <p:spTgt spid="41"/>
                                        </p:tgtEl>
                                        <p:attrNameLst>
                                          <p:attrName>ppt_h</p:attrName>
                                        </p:attrNameLst>
                                      </p:cBhvr>
                                      <p:tavLst>
                                        <p:tav tm="0">
                                          <p:val>
                                            <p:fltVal val="0"/>
                                          </p:val>
                                        </p:tav>
                                        <p:tav tm="100000">
                                          <p:val>
                                            <p:strVal val="#ppt_h"/>
                                          </p:val>
                                        </p:tav>
                                      </p:tavLst>
                                    </p:anim>
                                    <p:animEffect transition="in" filter="fade">
                                      <p:cBhvr>
                                        <p:cTn id="17" dur="500"/>
                                        <p:tgtEl>
                                          <p:spTgt spid="41"/>
                                        </p:tgtEl>
                                      </p:cBhvr>
                                    </p:animEffect>
                                    <p:anim calcmode="lin" valueType="num">
                                      <p:cBhvr>
                                        <p:cTn id="18" dur="500" fill="hold"/>
                                        <p:tgtEl>
                                          <p:spTgt spid="41"/>
                                        </p:tgtEl>
                                        <p:attrNameLst>
                                          <p:attrName>ppt_x</p:attrName>
                                        </p:attrNameLst>
                                      </p:cBhvr>
                                      <p:tavLst>
                                        <p:tav tm="0">
                                          <p:val>
                                            <p:fltVal val="0.5"/>
                                          </p:val>
                                        </p:tav>
                                        <p:tav tm="100000">
                                          <p:val>
                                            <p:strVal val="#ppt_x"/>
                                          </p:val>
                                        </p:tav>
                                      </p:tavLst>
                                    </p:anim>
                                    <p:anim calcmode="lin" valueType="num">
                                      <p:cBhvr>
                                        <p:cTn id="19" dur="500" fill="hold"/>
                                        <p:tgtEl>
                                          <p:spTgt spid="41"/>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500" fill="hold"/>
                                        <p:tgtEl>
                                          <p:spTgt spid="39"/>
                                        </p:tgtEl>
                                        <p:attrNameLst>
                                          <p:attrName>ppt_w</p:attrName>
                                        </p:attrNameLst>
                                      </p:cBhvr>
                                      <p:tavLst>
                                        <p:tav tm="0">
                                          <p:val>
                                            <p:fltVal val="0"/>
                                          </p:val>
                                        </p:tav>
                                        <p:tav tm="100000">
                                          <p:val>
                                            <p:strVal val="#ppt_w"/>
                                          </p:val>
                                        </p:tav>
                                      </p:tavLst>
                                    </p:anim>
                                    <p:anim calcmode="lin" valueType="num">
                                      <p:cBhvr>
                                        <p:cTn id="24" dur="500" fill="hold"/>
                                        <p:tgtEl>
                                          <p:spTgt spid="39"/>
                                        </p:tgtEl>
                                        <p:attrNameLst>
                                          <p:attrName>ppt_h</p:attrName>
                                        </p:attrNameLst>
                                      </p:cBhvr>
                                      <p:tavLst>
                                        <p:tav tm="0">
                                          <p:val>
                                            <p:fltVal val="0"/>
                                          </p:val>
                                        </p:tav>
                                        <p:tav tm="100000">
                                          <p:val>
                                            <p:strVal val="#ppt_h"/>
                                          </p:val>
                                        </p:tav>
                                      </p:tavLst>
                                    </p:anim>
                                    <p:animEffect transition="in" filter="fade">
                                      <p:cBhvr>
                                        <p:cTn id="25" dur="500"/>
                                        <p:tgtEl>
                                          <p:spTgt spid="39"/>
                                        </p:tgtEl>
                                      </p:cBhvr>
                                    </p:animEffect>
                                    <p:anim calcmode="lin" valueType="num">
                                      <p:cBhvr>
                                        <p:cTn id="26" dur="500" fill="hold"/>
                                        <p:tgtEl>
                                          <p:spTgt spid="39"/>
                                        </p:tgtEl>
                                        <p:attrNameLst>
                                          <p:attrName>ppt_x</p:attrName>
                                        </p:attrNameLst>
                                      </p:cBhvr>
                                      <p:tavLst>
                                        <p:tav tm="0">
                                          <p:val>
                                            <p:fltVal val="0.5"/>
                                          </p:val>
                                        </p:tav>
                                        <p:tav tm="100000">
                                          <p:val>
                                            <p:strVal val="#ppt_x"/>
                                          </p:val>
                                        </p:tav>
                                      </p:tavLst>
                                    </p:anim>
                                    <p:anim calcmode="lin" valueType="num">
                                      <p:cBhvr>
                                        <p:cTn id="27" dur="500" fill="hold"/>
                                        <p:tgtEl>
                                          <p:spTgt spid="39"/>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500" fill="hold"/>
                                        <p:tgtEl>
                                          <p:spTgt spid="42"/>
                                        </p:tgtEl>
                                        <p:attrNameLst>
                                          <p:attrName>ppt_w</p:attrName>
                                        </p:attrNameLst>
                                      </p:cBhvr>
                                      <p:tavLst>
                                        <p:tav tm="0">
                                          <p:val>
                                            <p:fltVal val="0"/>
                                          </p:val>
                                        </p:tav>
                                        <p:tav tm="100000">
                                          <p:val>
                                            <p:strVal val="#ppt_w"/>
                                          </p:val>
                                        </p:tav>
                                      </p:tavLst>
                                    </p:anim>
                                    <p:anim calcmode="lin" valueType="num">
                                      <p:cBhvr>
                                        <p:cTn id="32" dur="500" fill="hold"/>
                                        <p:tgtEl>
                                          <p:spTgt spid="42"/>
                                        </p:tgtEl>
                                        <p:attrNameLst>
                                          <p:attrName>ppt_h</p:attrName>
                                        </p:attrNameLst>
                                      </p:cBhvr>
                                      <p:tavLst>
                                        <p:tav tm="0">
                                          <p:val>
                                            <p:fltVal val="0"/>
                                          </p:val>
                                        </p:tav>
                                        <p:tav tm="100000">
                                          <p:val>
                                            <p:strVal val="#ppt_h"/>
                                          </p:val>
                                        </p:tav>
                                      </p:tavLst>
                                    </p:anim>
                                    <p:animEffect transition="in" filter="fade">
                                      <p:cBhvr>
                                        <p:cTn id="33" dur="500"/>
                                        <p:tgtEl>
                                          <p:spTgt spid="42"/>
                                        </p:tgtEl>
                                      </p:cBhvr>
                                    </p:animEffect>
                                    <p:anim calcmode="lin" valueType="num">
                                      <p:cBhvr>
                                        <p:cTn id="34" dur="500" fill="hold"/>
                                        <p:tgtEl>
                                          <p:spTgt spid="42"/>
                                        </p:tgtEl>
                                        <p:attrNameLst>
                                          <p:attrName>ppt_x</p:attrName>
                                        </p:attrNameLst>
                                      </p:cBhvr>
                                      <p:tavLst>
                                        <p:tav tm="0">
                                          <p:val>
                                            <p:fltVal val="0.5"/>
                                          </p:val>
                                        </p:tav>
                                        <p:tav tm="100000">
                                          <p:val>
                                            <p:strVal val="#ppt_x"/>
                                          </p:val>
                                        </p:tav>
                                      </p:tavLst>
                                    </p:anim>
                                    <p:anim calcmode="lin" valueType="num">
                                      <p:cBhvr>
                                        <p:cTn id="35" dur="500" fill="hold"/>
                                        <p:tgtEl>
                                          <p:spTgt spid="42"/>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nodeType="after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fltVal val="0"/>
                                          </p:val>
                                        </p:tav>
                                        <p:tav tm="100000">
                                          <p:val>
                                            <p:strVal val="#ppt_w"/>
                                          </p:val>
                                        </p:tav>
                                      </p:tavLst>
                                    </p:anim>
                                    <p:anim calcmode="lin" valueType="num">
                                      <p:cBhvr>
                                        <p:cTn id="40" dur="500" fill="hold"/>
                                        <p:tgtEl>
                                          <p:spTgt spid="40"/>
                                        </p:tgtEl>
                                        <p:attrNameLst>
                                          <p:attrName>ppt_h</p:attrName>
                                        </p:attrNameLst>
                                      </p:cBhvr>
                                      <p:tavLst>
                                        <p:tav tm="0">
                                          <p:val>
                                            <p:fltVal val="0"/>
                                          </p:val>
                                        </p:tav>
                                        <p:tav tm="100000">
                                          <p:val>
                                            <p:strVal val="#ppt_h"/>
                                          </p:val>
                                        </p:tav>
                                      </p:tavLst>
                                    </p:anim>
                                    <p:animEffect transition="in" filter="fade">
                                      <p:cBhvr>
                                        <p:cTn id="41" dur="500"/>
                                        <p:tgtEl>
                                          <p:spTgt spid="40"/>
                                        </p:tgtEl>
                                      </p:cBhvr>
                                    </p:animEffect>
                                    <p:anim calcmode="lin" valueType="num">
                                      <p:cBhvr>
                                        <p:cTn id="42" dur="500" fill="hold"/>
                                        <p:tgtEl>
                                          <p:spTgt spid="40"/>
                                        </p:tgtEl>
                                        <p:attrNameLst>
                                          <p:attrName>ppt_x</p:attrName>
                                        </p:attrNameLst>
                                      </p:cBhvr>
                                      <p:tavLst>
                                        <p:tav tm="0">
                                          <p:val>
                                            <p:fltVal val="0.5"/>
                                          </p:val>
                                        </p:tav>
                                        <p:tav tm="100000">
                                          <p:val>
                                            <p:strVal val="#ppt_x"/>
                                          </p:val>
                                        </p:tav>
                                      </p:tavLst>
                                    </p:anim>
                                    <p:anim calcmode="lin" valueType="num">
                                      <p:cBhvr>
                                        <p:cTn id="43" dur="500" fill="hold"/>
                                        <p:tgtEl>
                                          <p:spTgt spid="40"/>
                                        </p:tgtEl>
                                        <p:attrNameLst>
                                          <p:attrName>ppt_y</p:attrName>
                                        </p:attrNameLst>
                                      </p:cBhvr>
                                      <p:tavLst>
                                        <p:tav tm="0">
                                          <p:val>
                                            <p:fltVal val="0.5"/>
                                          </p:val>
                                        </p:tav>
                                        <p:tav tm="100000">
                                          <p:val>
                                            <p:strVal val="#ppt_y"/>
                                          </p:val>
                                        </p:tav>
                                      </p:tavLst>
                                    </p:anim>
                                  </p:childTnLst>
                                </p:cTn>
                              </p:par>
                            </p:childTnLst>
                          </p:cTn>
                        </p:par>
                        <p:par>
                          <p:cTn id="44" fill="hold">
                            <p:stCondLst>
                              <p:cond delay="2500"/>
                            </p:stCondLst>
                            <p:childTnLst>
                              <p:par>
                                <p:cTn id="45" presetID="53" presetClass="entr" presetSubtype="528"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Effect transition="in" filter="fade">
                                      <p:cBhvr>
                                        <p:cTn id="49" dur="500"/>
                                        <p:tgtEl>
                                          <p:spTgt spid="43"/>
                                        </p:tgtEl>
                                      </p:cBhvr>
                                    </p:animEffect>
                                    <p:anim calcmode="lin" valueType="num">
                                      <p:cBhvr>
                                        <p:cTn id="50" dur="500" fill="hold"/>
                                        <p:tgtEl>
                                          <p:spTgt spid="43"/>
                                        </p:tgtEl>
                                        <p:attrNameLst>
                                          <p:attrName>ppt_x</p:attrName>
                                        </p:attrNameLst>
                                      </p:cBhvr>
                                      <p:tavLst>
                                        <p:tav tm="0">
                                          <p:val>
                                            <p:fltVal val="0.5"/>
                                          </p:val>
                                        </p:tav>
                                        <p:tav tm="100000">
                                          <p:val>
                                            <p:strVal val="#ppt_x"/>
                                          </p:val>
                                        </p:tav>
                                      </p:tavLst>
                                    </p:anim>
                                    <p:anim calcmode="lin" valueType="num">
                                      <p:cBhvr>
                                        <p:cTn id="51" dur="500" fill="hold"/>
                                        <p:tgtEl>
                                          <p:spTgt spid="4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207310" y="2590800"/>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3" name="TextBox 11"/>
          <p:cNvSpPr txBox="1"/>
          <p:nvPr/>
        </p:nvSpPr>
        <p:spPr>
          <a:xfrm>
            <a:off x="4411477" y="34054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4" name="TextBox 11"/>
          <p:cNvSpPr txBox="1"/>
          <p:nvPr/>
        </p:nvSpPr>
        <p:spPr>
          <a:xfrm>
            <a:off x="6288140" y="34054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5" name="TextBox 11"/>
          <p:cNvSpPr txBox="1"/>
          <p:nvPr/>
        </p:nvSpPr>
        <p:spPr>
          <a:xfrm>
            <a:off x="4411477" y="37543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6" name="TextBox 11"/>
          <p:cNvSpPr txBox="1"/>
          <p:nvPr/>
        </p:nvSpPr>
        <p:spPr>
          <a:xfrm>
            <a:off x="6288140" y="37543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ppt_x</p:attrName>
                                        </p:attrNameLst>
                                      </p:cBhvr>
                                      <p:tavLst>
                                        <p:tav tm="0">
                                          <p:val>
                                            <p:strVal val="#ppt_x-#ppt_w*1.125000"/>
                                          </p:val>
                                        </p:tav>
                                        <p:tav tm="100000">
                                          <p:val>
                                            <p:strVal val="#ppt_x"/>
                                          </p:val>
                                        </p:tav>
                                      </p:tavLst>
                                    </p:anim>
                                    <p:animEffect transition="in" filter="wipe(right)">
                                      <p:cBhvr>
                                        <p:cTn id="13" dur="500"/>
                                        <p:tgtEl>
                                          <p:spTgt spid="3"/>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right)">
                                      <p:cBhvr>
                                        <p:cTn id="18" dur="500"/>
                                        <p:tgtEl>
                                          <p:spTgt spid="4"/>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6021613" y="2367903"/>
            <a:ext cx="2233017" cy="2427131"/>
            <a:chOff x="4056929" y="1923464"/>
            <a:chExt cx="1674763" cy="1820348"/>
          </a:xfrm>
        </p:grpSpPr>
        <p:grpSp>
          <p:nvGrpSpPr>
            <p:cNvPr id="51" name="组合 50"/>
            <p:cNvGrpSpPr/>
            <p:nvPr/>
          </p:nvGrpSpPr>
          <p:grpSpPr>
            <a:xfrm>
              <a:off x="4056929" y="2117409"/>
              <a:ext cx="1674763" cy="1626403"/>
              <a:chOff x="6019675" y="2228402"/>
              <a:chExt cx="2233018" cy="2168536"/>
            </a:xfrm>
          </p:grpSpPr>
          <p:sp>
            <p:nvSpPr>
              <p:cNvPr id="55" name="任意多边形 54"/>
              <p:cNvSpPr/>
              <p:nvPr/>
            </p:nvSpPr>
            <p:spPr>
              <a:xfrm rot="15028394">
                <a:off x="5870070" y="2378007"/>
                <a:ext cx="1239262" cy="940052"/>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 name="connsiteX0-41" fmla="*/ 1247214 w 1247214"/>
                  <a:gd name="connsiteY0-42" fmla="*/ 294507 h 940050"/>
                  <a:gd name="connsiteX1-43" fmla="*/ 728755 w 1247214"/>
                  <a:gd name="connsiteY1-44" fmla="*/ 848106 h 940050"/>
                  <a:gd name="connsiteX2-45" fmla="*/ 0 w 1247214"/>
                  <a:gd name="connsiteY2-46" fmla="*/ 896586 h 940050"/>
                  <a:gd name="connsiteX3-47" fmla="*/ 332681 w 1247214"/>
                  <a:gd name="connsiteY3-48" fmla="*/ 0 h 940050"/>
                  <a:gd name="connsiteX4-49" fmla="*/ 1247214 w 1247214"/>
                  <a:gd name="connsiteY4-50" fmla="*/ 294507 h 9400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214" h="940050">
                    <a:moveTo>
                      <a:pt x="1247214" y="294507"/>
                    </a:moveTo>
                    <a:cubicBezTo>
                      <a:pt x="1162668" y="537744"/>
                      <a:pt x="936624" y="747760"/>
                      <a:pt x="728755" y="848106"/>
                    </a:cubicBezTo>
                    <a:cubicBezTo>
                      <a:pt x="520886" y="948453"/>
                      <a:pt x="242552" y="969802"/>
                      <a:pt x="0" y="896586"/>
                    </a:cubicBezTo>
                    <a:lnTo>
                      <a:pt x="332681" y="0"/>
                    </a:lnTo>
                    <a:lnTo>
                      <a:pt x="1247214" y="29450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6" name="任意多边形 55"/>
              <p:cNvSpPr/>
              <p:nvPr/>
            </p:nvSpPr>
            <p:spPr>
              <a:xfrm rot="4304382">
                <a:off x="6116537" y="3293945"/>
                <a:ext cx="1247215"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7" name="任意多边形 56"/>
              <p:cNvSpPr/>
              <p:nvPr/>
            </p:nvSpPr>
            <p:spPr>
              <a:xfrm rot="9623180" flipH="1" flipV="1">
                <a:off x="6940465" y="3201883"/>
                <a:ext cx="1251052" cy="994445"/>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 name="connsiteX0-41" fmla="*/ 1247462 w 1247462"/>
                  <a:gd name="connsiteY0-42" fmla="*/ 305534 h 959140"/>
                  <a:gd name="connsiteX1-43" fmla="*/ 728755 w 1247462"/>
                  <a:gd name="connsiteY1-44" fmla="*/ 866825 h 959140"/>
                  <a:gd name="connsiteX2-45" fmla="*/ 0 w 1247462"/>
                  <a:gd name="connsiteY2-46" fmla="*/ 915305 h 959140"/>
                  <a:gd name="connsiteX3-47" fmla="*/ 304370 w 1247462"/>
                  <a:gd name="connsiteY3-48" fmla="*/ 0 h 959140"/>
                  <a:gd name="connsiteX4-49" fmla="*/ 1247462 w 1247462"/>
                  <a:gd name="connsiteY4-50" fmla="*/ 305534 h 959140"/>
                  <a:gd name="connsiteX0-51" fmla="*/ 1294962 w 1294962"/>
                  <a:gd name="connsiteY0-52" fmla="*/ 305534 h 952059"/>
                  <a:gd name="connsiteX1-53" fmla="*/ 776255 w 1294962"/>
                  <a:gd name="connsiteY1-54" fmla="*/ 866825 h 952059"/>
                  <a:gd name="connsiteX2-55" fmla="*/ 0 w 1294962"/>
                  <a:gd name="connsiteY2-56" fmla="*/ 904829 h 952059"/>
                  <a:gd name="connsiteX3-57" fmla="*/ 351870 w 1294962"/>
                  <a:gd name="connsiteY3-58" fmla="*/ 0 h 952059"/>
                  <a:gd name="connsiteX4-59" fmla="*/ 1294962 w 1294962"/>
                  <a:gd name="connsiteY4-60" fmla="*/ 305534 h 9520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94962" h="952059">
                    <a:moveTo>
                      <a:pt x="1294962" y="305534"/>
                    </a:moveTo>
                    <a:cubicBezTo>
                      <a:pt x="1210416" y="548771"/>
                      <a:pt x="992082" y="766942"/>
                      <a:pt x="776255" y="866825"/>
                    </a:cubicBezTo>
                    <a:cubicBezTo>
                      <a:pt x="560428" y="966708"/>
                      <a:pt x="242552" y="978045"/>
                      <a:pt x="0" y="904829"/>
                    </a:cubicBezTo>
                    <a:lnTo>
                      <a:pt x="351870" y="0"/>
                    </a:lnTo>
                    <a:lnTo>
                      <a:pt x="1294962" y="305534"/>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8" name="任意多边形 57"/>
              <p:cNvSpPr/>
              <p:nvPr/>
            </p:nvSpPr>
            <p:spPr>
              <a:xfrm rot="9654881">
                <a:off x="7043087" y="2458879"/>
                <a:ext cx="1209606"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52" name="组合 51"/>
            <p:cNvGrpSpPr/>
            <p:nvPr/>
          </p:nvGrpSpPr>
          <p:grpSpPr>
            <a:xfrm>
              <a:off x="4699648" y="1923464"/>
              <a:ext cx="389330" cy="387887"/>
              <a:chOff x="5100545" y="1975558"/>
              <a:chExt cx="660280" cy="657834"/>
            </a:xfrm>
            <a:solidFill>
              <a:schemeClr val="accent4"/>
            </a:solidFill>
          </p:grpSpPr>
          <p:sp>
            <p:nvSpPr>
              <p:cNvPr id="53" name="饼形 52"/>
              <p:cNvSpPr/>
              <p:nvPr/>
            </p:nvSpPr>
            <p:spPr>
              <a:xfrm>
                <a:off x="5100545" y="2008778"/>
                <a:ext cx="624614" cy="624614"/>
              </a:xfrm>
              <a:prstGeom prst="pi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4" name="饼形 53"/>
              <p:cNvSpPr/>
              <p:nvPr/>
            </p:nvSpPr>
            <p:spPr>
              <a:xfrm rot="16995039">
                <a:off x="5136211" y="1975558"/>
                <a:ext cx="624614" cy="624614"/>
              </a:xfrm>
              <a:prstGeom prst="pie">
                <a:avLst>
                  <a:gd name="adj1" fmla="val 21036529"/>
                  <a:gd name="adj2" fmla="val 441755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5" name="千图PPT彼岸天：ID 8661124库_组合 4"/>
          <p:cNvGrpSpPr/>
          <p:nvPr>
            <p:custDataLst>
              <p:tags r:id="rId2"/>
            </p:custDataLst>
          </p:nvPr>
        </p:nvGrpSpPr>
        <p:grpSpPr>
          <a:xfrm>
            <a:off x="1853647" y="2450986"/>
            <a:ext cx="2231933" cy="2342583"/>
            <a:chOff x="989461" y="1985775"/>
            <a:chExt cx="1673951" cy="1756937"/>
          </a:xfrm>
        </p:grpSpPr>
        <p:grpSp>
          <p:nvGrpSpPr>
            <p:cNvPr id="41" name="组合 40"/>
            <p:cNvGrpSpPr/>
            <p:nvPr/>
          </p:nvGrpSpPr>
          <p:grpSpPr>
            <a:xfrm>
              <a:off x="989461" y="2099015"/>
              <a:ext cx="1673951" cy="1643697"/>
              <a:chOff x="1929719" y="2203878"/>
              <a:chExt cx="2231936" cy="2191594"/>
            </a:xfrm>
          </p:grpSpPr>
          <p:sp>
            <p:nvSpPr>
              <p:cNvPr id="47" name="任意多边形 46"/>
              <p:cNvSpPr/>
              <p:nvPr/>
            </p:nvSpPr>
            <p:spPr>
              <a:xfrm rot="15099353">
                <a:off x="1785497" y="2348100"/>
                <a:ext cx="1247215"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8" name="任意多边形 47"/>
              <p:cNvSpPr/>
              <p:nvPr/>
            </p:nvSpPr>
            <p:spPr>
              <a:xfrm rot="4304382">
                <a:off x="2036779" y="3292479"/>
                <a:ext cx="1247215"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9" name="任意多边形 48"/>
              <p:cNvSpPr/>
              <p:nvPr/>
            </p:nvSpPr>
            <p:spPr>
              <a:xfrm rot="9623180" flipH="1" flipV="1">
                <a:off x="2860707" y="3191723"/>
                <a:ext cx="1251052" cy="994445"/>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 name="connsiteX0-41" fmla="*/ 1247462 w 1247462"/>
                  <a:gd name="connsiteY0-42" fmla="*/ 305534 h 959140"/>
                  <a:gd name="connsiteX1-43" fmla="*/ 728755 w 1247462"/>
                  <a:gd name="connsiteY1-44" fmla="*/ 866825 h 959140"/>
                  <a:gd name="connsiteX2-45" fmla="*/ 0 w 1247462"/>
                  <a:gd name="connsiteY2-46" fmla="*/ 915305 h 959140"/>
                  <a:gd name="connsiteX3-47" fmla="*/ 304370 w 1247462"/>
                  <a:gd name="connsiteY3-48" fmla="*/ 0 h 959140"/>
                  <a:gd name="connsiteX4-49" fmla="*/ 1247462 w 1247462"/>
                  <a:gd name="connsiteY4-50" fmla="*/ 305534 h 959140"/>
                  <a:gd name="connsiteX0-51" fmla="*/ 1294962 w 1294962"/>
                  <a:gd name="connsiteY0-52" fmla="*/ 305534 h 952059"/>
                  <a:gd name="connsiteX1-53" fmla="*/ 776255 w 1294962"/>
                  <a:gd name="connsiteY1-54" fmla="*/ 866825 h 952059"/>
                  <a:gd name="connsiteX2-55" fmla="*/ 0 w 1294962"/>
                  <a:gd name="connsiteY2-56" fmla="*/ 904829 h 952059"/>
                  <a:gd name="connsiteX3-57" fmla="*/ 351870 w 1294962"/>
                  <a:gd name="connsiteY3-58" fmla="*/ 0 h 952059"/>
                  <a:gd name="connsiteX4-59" fmla="*/ 1294962 w 1294962"/>
                  <a:gd name="connsiteY4-60" fmla="*/ 305534 h 9520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94962" h="952059">
                    <a:moveTo>
                      <a:pt x="1294962" y="305534"/>
                    </a:moveTo>
                    <a:cubicBezTo>
                      <a:pt x="1210416" y="548771"/>
                      <a:pt x="992082" y="766942"/>
                      <a:pt x="776255" y="866825"/>
                    </a:cubicBezTo>
                    <a:cubicBezTo>
                      <a:pt x="560428" y="966708"/>
                      <a:pt x="242552" y="978045"/>
                      <a:pt x="0" y="904829"/>
                    </a:cubicBezTo>
                    <a:lnTo>
                      <a:pt x="351870" y="0"/>
                    </a:lnTo>
                    <a:lnTo>
                      <a:pt x="1294962" y="30553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0" name="任意多边形 49"/>
              <p:cNvSpPr/>
              <p:nvPr/>
            </p:nvSpPr>
            <p:spPr>
              <a:xfrm rot="9660772">
                <a:off x="2952049" y="2449507"/>
                <a:ext cx="1209606"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2" name="组合 41"/>
            <p:cNvGrpSpPr/>
            <p:nvPr/>
          </p:nvGrpSpPr>
          <p:grpSpPr>
            <a:xfrm>
              <a:off x="1695687" y="1985775"/>
              <a:ext cx="316108" cy="269323"/>
              <a:chOff x="6738973" y="2269078"/>
              <a:chExt cx="1114524" cy="949566"/>
            </a:xfrm>
            <a:solidFill>
              <a:schemeClr val="accent3"/>
            </a:solidFill>
          </p:grpSpPr>
          <p:sp>
            <p:nvSpPr>
              <p:cNvPr id="43" name="矩形 42"/>
              <p:cNvSpPr/>
              <p:nvPr/>
            </p:nvSpPr>
            <p:spPr>
              <a:xfrm>
                <a:off x="6738973" y="2476583"/>
                <a:ext cx="361536" cy="5350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流程图: 手动操作 43"/>
              <p:cNvSpPr/>
              <p:nvPr/>
            </p:nvSpPr>
            <p:spPr>
              <a:xfrm rot="16200000" flipV="1">
                <a:off x="6771938" y="2625600"/>
                <a:ext cx="893737" cy="236520"/>
              </a:xfrm>
              <a:prstGeom prst="flowChartManualOperati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弦形 44"/>
              <p:cNvSpPr/>
              <p:nvPr/>
            </p:nvSpPr>
            <p:spPr>
              <a:xfrm rot="12166380">
                <a:off x="7225500" y="2500908"/>
                <a:ext cx="445772" cy="445772"/>
              </a:xfrm>
              <a:prstGeom prst="chor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6" name="空心弧 45"/>
              <p:cNvSpPr/>
              <p:nvPr/>
            </p:nvSpPr>
            <p:spPr>
              <a:xfrm rot="5574077">
                <a:off x="6903931" y="2269078"/>
                <a:ext cx="949566" cy="949566"/>
              </a:xfrm>
              <a:prstGeom prst="blockArc">
                <a:avLst>
                  <a:gd name="adj1" fmla="val 10800000"/>
                  <a:gd name="adj2" fmla="val 21371602"/>
                  <a:gd name="adj3" fmla="val 883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6" name="千图PPT彼岸天：ID 8661124库_组合 5"/>
          <p:cNvGrpSpPr/>
          <p:nvPr>
            <p:custDataLst>
              <p:tags r:id="rId3"/>
            </p:custDataLst>
          </p:nvPr>
        </p:nvGrpSpPr>
        <p:grpSpPr>
          <a:xfrm>
            <a:off x="3930008" y="2602349"/>
            <a:ext cx="2247731" cy="2380857"/>
            <a:chOff x="2403046" y="2099299"/>
            <a:chExt cx="1685799" cy="1785643"/>
          </a:xfrm>
        </p:grpSpPr>
        <p:grpSp>
          <p:nvGrpSpPr>
            <p:cNvPr id="26" name="组合 25"/>
            <p:cNvGrpSpPr/>
            <p:nvPr/>
          </p:nvGrpSpPr>
          <p:grpSpPr>
            <a:xfrm>
              <a:off x="2403046" y="2099299"/>
              <a:ext cx="1685799" cy="1625303"/>
              <a:chOff x="3973046" y="2204258"/>
              <a:chExt cx="2247733" cy="2167070"/>
            </a:xfrm>
          </p:grpSpPr>
          <p:sp>
            <p:nvSpPr>
              <p:cNvPr id="37" name="任意多边形 36"/>
              <p:cNvSpPr/>
              <p:nvPr/>
            </p:nvSpPr>
            <p:spPr>
              <a:xfrm rot="6571606" flipV="1">
                <a:off x="3823441" y="3281671"/>
                <a:ext cx="1239262" cy="940052"/>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 name="connsiteX0-41" fmla="*/ 1247214 w 1247214"/>
                  <a:gd name="connsiteY0-42" fmla="*/ 294507 h 940050"/>
                  <a:gd name="connsiteX1-43" fmla="*/ 728755 w 1247214"/>
                  <a:gd name="connsiteY1-44" fmla="*/ 848106 h 940050"/>
                  <a:gd name="connsiteX2-45" fmla="*/ 0 w 1247214"/>
                  <a:gd name="connsiteY2-46" fmla="*/ 896586 h 940050"/>
                  <a:gd name="connsiteX3-47" fmla="*/ 332681 w 1247214"/>
                  <a:gd name="connsiteY3-48" fmla="*/ 0 h 940050"/>
                  <a:gd name="connsiteX4-49" fmla="*/ 1247214 w 1247214"/>
                  <a:gd name="connsiteY4-50" fmla="*/ 294507 h 9400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214" h="940050">
                    <a:moveTo>
                      <a:pt x="1247214" y="294507"/>
                    </a:moveTo>
                    <a:cubicBezTo>
                      <a:pt x="1162668" y="537744"/>
                      <a:pt x="936624" y="747760"/>
                      <a:pt x="728755" y="848106"/>
                    </a:cubicBezTo>
                    <a:cubicBezTo>
                      <a:pt x="520886" y="948453"/>
                      <a:pt x="242552" y="969802"/>
                      <a:pt x="0" y="896586"/>
                    </a:cubicBezTo>
                    <a:lnTo>
                      <a:pt x="332681" y="0"/>
                    </a:lnTo>
                    <a:lnTo>
                      <a:pt x="1247214" y="29450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任意多边形 37"/>
              <p:cNvSpPr/>
              <p:nvPr/>
            </p:nvSpPr>
            <p:spPr>
              <a:xfrm rot="17295618" flipV="1">
                <a:off x="4071856" y="2348480"/>
                <a:ext cx="1247215"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任意多边形 38"/>
              <p:cNvSpPr/>
              <p:nvPr/>
            </p:nvSpPr>
            <p:spPr>
              <a:xfrm rot="11976820" flipH="1">
                <a:off x="4895784" y="2413562"/>
                <a:ext cx="1251052" cy="994445"/>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 name="connsiteX0-41" fmla="*/ 1247462 w 1247462"/>
                  <a:gd name="connsiteY0-42" fmla="*/ 305534 h 959140"/>
                  <a:gd name="connsiteX1-43" fmla="*/ 728755 w 1247462"/>
                  <a:gd name="connsiteY1-44" fmla="*/ 866825 h 959140"/>
                  <a:gd name="connsiteX2-45" fmla="*/ 0 w 1247462"/>
                  <a:gd name="connsiteY2-46" fmla="*/ 915305 h 959140"/>
                  <a:gd name="connsiteX3-47" fmla="*/ 304370 w 1247462"/>
                  <a:gd name="connsiteY3-48" fmla="*/ 0 h 959140"/>
                  <a:gd name="connsiteX4-49" fmla="*/ 1247462 w 1247462"/>
                  <a:gd name="connsiteY4-50" fmla="*/ 305534 h 959140"/>
                  <a:gd name="connsiteX0-51" fmla="*/ 1294962 w 1294962"/>
                  <a:gd name="connsiteY0-52" fmla="*/ 305534 h 952059"/>
                  <a:gd name="connsiteX1-53" fmla="*/ 776255 w 1294962"/>
                  <a:gd name="connsiteY1-54" fmla="*/ 866825 h 952059"/>
                  <a:gd name="connsiteX2-55" fmla="*/ 0 w 1294962"/>
                  <a:gd name="connsiteY2-56" fmla="*/ 904829 h 952059"/>
                  <a:gd name="connsiteX3-57" fmla="*/ 351870 w 1294962"/>
                  <a:gd name="connsiteY3-58" fmla="*/ 0 h 952059"/>
                  <a:gd name="connsiteX4-59" fmla="*/ 1294962 w 1294962"/>
                  <a:gd name="connsiteY4-60" fmla="*/ 305534 h 9520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94962" h="952059">
                    <a:moveTo>
                      <a:pt x="1294962" y="305534"/>
                    </a:moveTo>
                    <a:cubicBezTo>
                      <a:pt x="1210416" y="548771"/>
                      <a:pt x="992082" y="766942"/>
                      <a:pt x="776255" y="866825"/>
                    </a:cubicBezTo>
                    <a:cubicBezTo>
                      <a:pt x="560428" y="966708"/>
                      <a:pt x="242552" y="978045"/>
                      <a:pt x="0" y="904829"/>
                    </a:cubicBezTo>
                    <a:lnTo>
                      <a:pt x="351870" y="0"/>
                    </a:lnTo>
                    <a:lnTo>
                      <a:pt x="1294962" y="30553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任意多边形 39"/>
              <p:cNvSpPr/>
              <p:nvPr/>
            </p:nvSpPr>
            <p:spPr>
              <a:xfrm rot="11904031" flipV="1">
                <a:off x="5011173" y="3187160"/>
                <a:ext cx="1209606"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7" name="组合 26"/>
            <p:cNvGrpSpPr/>
            <p:nvPr/>
          </p:nvGrpSpPr>
          <p:grpSpPr>
            <a:xfrm>
              <a:off x="3019493" y="3487059"/>
              <a:ext cx="352105" cy="397883"/>
              <a:chOff x="3413759" y="3230880"/>
              <a:chExt cx="2065662" cy="2334217"/>
            </a:xfrm>
            <a:solidFill>
              <a:schemeClr val="accent2"/>
            </a:solidFill>
          </p:grpSpPr>
          <p:sp>
            <p:nvSpPr>
              <p:cNvPr id="28" name="新月形 27"/>
              <p:cNvSpPr/>
              <p:nvPr/>
            </p:nvSpPr>
            <p:spPr>
              <a:xfrm rot="1328585">
                <a:off x="4071435" y="3735976"/>
                <a:ext cx="945943" cy="844732"/>
              </a:xfrm>
              <a:prstGeom prst="moon">
                <a:avLst>
                  <a:gd name="adj" fmla="val 2627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弦形 28"/>
              <p:cNvSpPr/>
              <p:nvPr/>
            </p:nvSpPr>
            <p:spPr>
              <a:xfrm rot="16956431">
                <a:off x="3413759" y="3431176"/>
                <a:ext cx="1968139" cy="1968139"/>
              </a:xfrm>
              <a:prstGeom prst="chor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椭圆 29"/>
              <p:cNvSpPr/>
              <p:nvPr/>
            </p:nvSpPr>
            <p:spPr>
              <a:xfrm>
                <a:off x="4223657" y="3230880"/>
                <a:ext cx="1184366" cy="11843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新月形 30"/>
              <p:cNvSpPr/>
              <p:nvPr/>
            </p:nvSpPr>
            <p:spPr>
              <a:xfrm rot="14732761">
                <a:off x="3929190" y="4152589"/>
                <a:ext cx="418950" cy="837900"/>
              </a:xfrm>
              <a:prstGeom prst="moon">
                <a:avLst>
                  <a:gd name="adj" fmla="val 7116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椭圆 31"/>
              <p:cNvSpPr/>
              <p:nvPr/>
            </p:nvSpPr>
            <p:spPr>
              <a:xfrm>
                <a:off x="4837816" y="3502691"/>
                <a:ext cx="172326" cy="172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新月形 32"/>
              <p:cNvSpPr/>
              <p:nvPr/>
            </p:nvSpPr>
            <p:spPr>
              <a:xfrm rot="16931003">
                <a:off x="4850996" y="3479191"/>
                <a:ext cx="418950" cy="837900"/>
              </a:xfrm>
              <a:prstGeom prst="moon">
                <a:avLst>
                  <a:gd name="adj" fmla="val 5636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新月形 33"/>
              <p:cNvSpPr/>
              <p:nvPr/>
            </p:nvSpPr>
            <p:spPr>
              <a:xfrm rot="2556512">
                <a:off x="4920253" y="3512478"/>
                <a:ext cx="418950" cy="837900"/>
              </a:xfrm>
              <a:prstGeom prst="moon">
                <a:avLst>
                  <a:gd name="adj" fmla="val 5636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矩形 34"/>
              <p:cNvSpPr/>
              <p:nvPr/>
            </p:nvSpPr>
            <p:spPr>
              <a:xfrm>
                <a:off x="4223657" y="5346401"/>
                <a:ext cx="95794" cy="2186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矩形 35"/>
              <p:cNvSpPr/>
              <p:nvPr/>
            </p:nvSpPr>
            <p:spPr>
              <a:xfrm>
                <a:off x="4476119" y="5346401"/>
                <a:ext cx="95794" cy="2186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7" name="千图PPT彼岸天：ID 8661124库_组合 6"/>
          <p:cNvGrpSpPr/>
          <p:nvPr>
            <p:custDataLst>
              <p:tags r:id="rId4"/>
            </p:custDataLst>
          </p:nvPr>
        </p:nvGrpSpPr>
        <p:grpSpPr>
          <a:xfrm>
            <a:off x="8098793" y="2601934"/>
            <a:ext cx="2247175" cy="2284924"/>
            <a:chOff x="5624406" y="2098985"/>
            <a:chExt cx="1685381" cy="1713692"/>
          </a:xfrm>
        </p:grpSpPr>
        <p:sp>
          <p:nvSpPr>
            <p:cNvPr id="20" name="任意多边形 19"/>
            <p:cNvSpPr/>
            <p:nvPr/>
          </p:nvSpPr>
          <p:spPr>
            <a:xfrm>
              <a:off x="6309679" y="3541406"/>
              <a:ext cx="314834" cy="271271"/>
            </a:xfrm>
            <a:custGeom>
              <a:avLst/>
              <a:gdLst>
                <a:gd name="connsiteX0" fmla="*/ 860020 w 1730875"/>
                <a:gd name="connsiteY0" fmla="*/ 0 h 1491374"/>
                <a:gd name="connsiteX1" fmla="*/ 1147402 w 1730875"/>
                <a:gd name="connsiteY1" fmla="*/ 287382 h 1491374"/>
                <a:gd name="connsiteX2" fmla="*/ 860020 w 1730875"/>
                <a:gd name="connsiteY2" fmla="*/ 574764 h 1491374"/>
                <a:gd name="connsiteX3" fmla="*/ 802103 w 1730875"/>
                <a:gd name="connsiteY3" fmla="*/ 568925 h 1491374"/>
                <a:gd name="connsiteX4" fmla="*/ 772043 w 1730875"/>
                <a:gd name="connsiteY4" fmla="*/ 559594 h 1491374"/>
                <a:gd name="connsiteX5" fmla="*/ 493022 w 1730875"/>
                <a:gd name="connsiteY5" fmla="*/ 1006545 h 1491374"/>
                <a:gd name="connsiteX6" fmla="*/ 509140 w 1730875"/>
                <a:gd name="connsiteY6" fmla="*/ 1021190 h 1491374"/>
                <a:gd name="connsiteX7" fmla="*/ 552180 w 1730875"/>
                <a:gd name="connsiteY7" fmla="*/ 1092130 h 1491374"/>
                <a:gd name="connsiteX8" fmla="*/ 565286 w 1730875"/>
                <a:gd name="connsiteY8" fmla="*/ 1134348 h 1491374"/>
                <a:gd name="connsiteX9" fmla="*/ 1165590 w 1730875"/>
                <a:gd name="connsiteY9" fmla="*/ 1134348 h 1491374"/>
                <a:gd name="connsiteX10" fmla="*/ 1178695 w 1730875"/>
                <a:gd name="connsiteY10" fmla="*/ 1092130 h 1491374"/>
                <a:gd name="connsiteX11" fmla="*/ 1443493 w 1730875"/>
                <a:gd name="connsiteY11" fmla="*/ 916610 h 1491374"/>
                <a:gd name="connsiteX12" fmla="*/ 1730875 w 1730875"/>
                <a:gd name="connsiteY12" fmla="*/ 1203992 h 1491374"/>
                <a:gd name="connsiteX13" fmla="*/ 1443493 w 1730875"/>
                <a:gd name="connsiteY13" fmla="*/ 1491374 h 1491374"/>
                <a:gd name="connsiteX14" fmla="*/ 1178695 w 1730875"/>
                <a:gd name="connsiteY14" fmla="*/ 1315854 h 1491374"/>
                <a:gd name="connsiteX15" fmla="*/ 1165590 w 1730875"/>
                <a:gd name="connsiteY15" fmla="*/ 1273636 h 1491374"/>
                <a:gd name="connsiteX16" fmla="*/ 565286 w 1730875"/>
                <a:gd name="connsiteY16" fmla="*/ 1273636 h 1491374"/>
                <a:gd name="connsiteX17" fmla="*/ 552180 w 1730875"/>
                <a:gd name="connsiteY17" fmla="*/ 1315854 h 1491374"/>
                <a:gd name="connsiteX18" fmla="*/ 287382 w 1730875"/>
                <a:gd name="connsiteY18" fmla="*/ 1491374 h 1491374"/>
                <a:gd name="connsiteX19" fmla="*/ 0 w 1730875"/>
                <a:gd name="connsiteY19" fmla="*/ 1203992 h 1491374"/>
                <a:gd name="connsiteX20" fmla="*/ 287382 w 1730875"/>
                <a:gd name="connsiteY20" fmla="*/ 916610 h 1491374"/>
                <a:gd name="connsiteX21" fmla="*/ 372841 w 1730875"/>
                <a:gd name="connsiteY21" fmla="*/ 929530 h 1491374"/>
                <a:gd name="connsiteX22" fmla="*/ 399952 w 1730875"/>
                <a:gd name="connsiteY22" fmla="*/ 942563 h 1491374"/>
                <a:gd name="connsiteX23" fmla="*/ 673507 w 1730875"/>
                <a:gd name="connsiteY23" fmla="*/ 504368 h 1491374"/>
                <a:gd name="connsiteX24" fmla="*/ 656810 w 1730875"/>
                <a:gd name="connsiteY24" fmla="*/ 490592 h 1491374"/>
                <a:gd name="connsiteX25" fmla="*/ 572638 w 1730875"/>
                <a:gd name="connsiteY25" fmla="*/ 287382 h 1491374"/>
                <a:gd name="connsiteX26" fmla="*/ 860020 w 1730875"/>
                <a:gd name="connsiteY26" fmla="*/ 0 h 1491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30875" h="1491374">
                  <a:moveTo>
                    <a:pt x="860020" y="0"/>
                  </a:moveTo>
                  <a:cubicBezTo>
                    <a:pt x="1018737" y="0"/>
                    <a:pt x="1147402" y="128665"/>
                    <a:pt x="1147402" y="287382"/>
                  </a:cubicBezTo>
                  <a:cubicBezTo>
                    <a:pt x="1147402" y="446099"/>
                    <a:pt x="1018737" y="574764"/>
                    <a:pt x="860020" y="574764"/>
                  </a:cubicBezTo>
                  <a:cubicBezTo>
                    <a:pt x="840181" y="574764"/>
                    <a:pt x="820811" y="572754"/>
                    <a:pt x="802103" y="568925"/>
                  </a:cubicBezTo>
                  <a:lnTo>
                    <a:pt x="772043" y="559594"/>
                  </a:lnTo>
                  <a:lnTo>
                    <a:pt x="493022" y="1006545"/>
                  </a:lnTo>
                  <a:lnTo>
                    <a:pt x="509140" y="1021190"/>
                  </a:lnTo>
                  <a:cubicBezTo>
                    <a:pt x="526710" y="1042480"/>
                    <a:pt x="541274" y="1066343"/>
                    <a:pt x="552180" y="1092130"/>
                  </a:cubicBezTo>
                  <a:lnTo>
                    <a:pt x="565286" y="1134348"/>
                  </a:lnTo>
                  <a:lnTo>
                    <a:pt x="1165590" y="1134348"/>
                  </a:lnTo>
                  <a:lnTo>
                    <a:pt x="1178695" y="1092130"/>
                  </a:lnTo>
                  <a:cubicBezTo>
                    <a:pt x="1222322" y="988984"/>
                    <a:pt x="1324455" y="916610"/>
                    <a:pt x="1443493" y="916610"/>
                  </a:cubicBezTo>
                  <a:cubicBezTo>
                    <a:pt x="1602210" y="916610"/>
                    <a:pt x="1730875" y="1045275"/>
                    <a:pt x="1730875" y="1203992"/>
                  </a:cubicBezTo>
                  <a:cubicBezTo>
                    <a:pt x="1730875" y="1362709"/>
                    <a:pt x="1602210" y="1491374"/>
                    <a:pt x="1443493" y="1491374"/>
                  </a:cubicBezTo>
                  <a:cubicBezTo>
                    <a:pt x="1324455" y="1491374"/>
                    <a:pt x="1222322" y="1419000"/>
                    <a:pt x="1178695" y="1315854"/>
                  </a:cubicBezTo>
                  <a:lnTo>
                    <a:pt x="1165590" y="1273636"/>
                  </a:lnTo>
                  <a:lnTo>
                    <a:pt x="565286" y="1273636"/>
                  </a:lnTo>
                  <a:lnTo>
                    <a:pt x="552180" y="1315854"/>
                  </a:lnTo>
                  <a:cubicBezTo>
                    <a:pt x="508554" y="1419000"/>
                    <a:pt x="406420" y="1491374"/>
                    <a:pt x="287382" y="1491374"/>
                  </a:cubicBezTo>
                  <a:cubicBezTo>
                    <a:pt x="128665" y="1491374"/>
                    <a:pt x="0" y="1362709"/>
                    <a:pt x="0" y="1203992"/>
                  </a:cubicBezTo>
                  <a:cubicBezTo>
                    <a:pt x="0" y="1045275"/>
                    <a:pt x="128665" y="916610"/>
                    <a:pt x="287382" y="916610"/>
                  </a:cubicBezTo>
                  <a:cubicBezTo>
                    <a:pt x="317141" y="916610"/>
                    <a:pt x="345844" y="921133"/>
                    <a:pt x="372841" y="929530"/>
                  </a:cubicBezTo>
                  <a:lnTo>
                    <a:pt x="399952" y="942563"/>
                  </a:lnTo>
                  <a:lnTo>
                    <a:pt x="673507" y="504368"/>
                  </a:lnTo>
                  <a:lnTo>
                    <a:pt x="656810" y="490592"/>
                  </a:lnTo>
                  <a:cubicBezTo>
                    <a:pt x="604805" y="438586"/>
                    <a:pt x="572638" y="366740"/>
                    <a:pt x="572638" y="287382"/>
                  </a:cubicBezTo>
                  <a:cubicBezTo>
                    <a:pt x="572638" y="128665"/>
                    <a:pt x="701303" y="0"/>
                    <a:pt x="86002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1" name="组合 20"/>
            <p:cNvGrpSpPr/>
            <p:nvPr/>
          </p:nvGrpSpPr>
          <p:grpSpPr>
            <a:xfrm>
              <a:off x="5624406" y="2098985"/>
              <a:ext cx="1685381" cy="1622593"/>
              <a:chOff x="8078266" y="2223112"/>
              <a:chExt cx="2247175" cy="2163456"/>
            </a:xfrm>
          </p:grpSpPr>
          <p:sp>
            <p:nvSpPr>
              <p:cNvPr id="22" name="任意多边形 21"/>
              <p:cNvSpPr/>
              <p:nvPr/>
            </p:nvSpPr>
            <p:spPr>
              <a:xfrm rot="6571606" flipV="1">
                <a:off x="7928661" y="3296911"/>
                <a:ext cx="1239262" cy="940052"/>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 name="connsiteX0-41" fmla="*/ 1247214 w 1247214"/>
                  <a:gd name="connsiteY0-42" fmla="*/ 294507 h 940050"/>
                  <a:gd name="connsiteX1-43" fmla="*/ 728755 w 1247214"/>
                  <a:gd name="connsiteY1-44" fmla="*/ 848106 h 940050"/>
                  <a:gd name="connsiteX2-45" fmla="*/ 0 w 1247214"/>
                  <a:gd name="connsiteY2-46" fmla="*/ 896586 h 940050"/>
                  <a:gd name="connsiteX3-47" fmla="*/ 332681 w 1247214"/>
                  <a:gd name="connsiteY3-48" fmla="*/ 0 h 940050"/>
                  <a:gd name="connsiteX4-49" fmla="*/ 1247214 w 1247214"/>
                  <a:gd name="connsiteY4-50" fmla="*/ 294507 h 9400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214" h="940050">
                    <a:moveTo>
                      <a:pt x="1247214" y="294507"/>
                    </a:moveTo>
                    <a:cubicBezTo>
                      <a:pt x="1162668" y="537744"/>
                      <a:pt x="936624" y="747760"/>
                      <a:pt x="728755" y="848106"/>
                    </a:cubicBezTo>
                    <a:cubicBezTo>
                      <a:pt x="520886" y="948453"/>
                      <a:pt x="242552" y="969802"/>
                      <a:pt x="0" y="896586"/>
                    </a:cubicBezTo>
                    <a:lnTo>
                      <a:pt x="332681" y="0"/>
                    </a:lnTo>
                    <a:lnTo>
                      <a:pt x="1247214" y="29450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任意多边形 22"/>
              <p:cNvSpPr/>
              <p:nvPr/>
            </p:nvSpPr>
            <p:spPr>
              <a:xfrm rot="11904031" flipV="1">
                <a:off x="9115835" y="3202400"/>
                <a:ext cx="1209606"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任意多边形 23"/>
              <p:cNvSpPr/>
              <p:nvPr/>
            </p:nvSpPr>
            <p:spPr>
              <a:xfrm rot="17295618" flipV="1">
                <a:off x="8184889" y="2367334"/>
                <a:ext cx="1247215"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任意多边形 24"/>
              <p:cNvSpPr/>
              <p:nvPr/>
            </p:nvSpPr>
            <p:spPr>
              <a:xfrm rot="11976820" flipH="1">
                <a:off x="9008817" y="2428802"/>
                <a:ext cx="1251052" cy="994445"/>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 name="connsiteX0-41" fmla="*/ 1247462 w 1247462"/>
                  <a:gd name="connsiteY0-42" fmla="*/ 305534 h 959140"/>
                  <a:gd name="connsiteX1-43" fmla="*/ 728755 w 1247462"/>
                  <a:gd name="connsiteY1-44" fmla="*/ 866825 h 959140"/>
                  <a:gd name="connsiteX2-45" fmla="*/ 0 w 1247462"/>
                  <a:gd name="connsiteY2-46" fmla="*/ 915305 h 959140"/>
                  <a:gd name="connsiteX3-47" fmla="*/ 304370 w 1247462"/>
                  <a:gd name="connsiteY3-48" fmla="*/ 0 h 959140"/>
                  <a:gd name="connsiteX4-49" fmla="*/ 1247462 w 1247462"/>
                  <a:gd name="connsiteY4-50" fmla="*/ 305534 h 959140"/>
                  <a:gd name="connsiteX0-51" fmla="*/ 1294962 w 1294962"/>
                  <a:gd name="connsiteY0-52" fmla="*/ 305534 h 952059"/>
                  <a:gd name="connsiteX1-53" fmla="*/ 776255 w 1294962"/>
                  <a:gd name="connsiteY1-54" fmla="*/ 866825 h 952059"/>
                  <a:gd name="connsiteX2-55" fmla="*/ 0 w 1294962"/>
                  <a:gd name="connsiteY2-56" fmla="*/ 904829 h 952059"/>
                  <a:gd name="connsiteX3-57" fmla="*/ 351870 w 1294962"/>
                  <a:gd name="connsiteY3-58" fmla="*/ 0 h 952059"/>
                  <a:gd name="connsiteX4-59" fmla="*/ 1294962 w 1294962"/>
                  <a:gd name="connsiteY4-60" fmla="*/ 305534 h 9520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94962" h="952059">
                    <a:moveTo>
                      <a:pt x="1294962" y="305534"/>
                    </a:moveTo>
                    <a:cubicBezTo>
                      <a:pt x="1210416" y="548771"/>
                      <a:pt x="992082" y="766942"/>
                      <a:pt x="776255" y="866825"/>
                    </a:cubicBezTo>
                    <a:cubicBezTo>
                      <a:pt x="560428" y="966708"/>
                      <a:pt x="242552" y="978045"/>
                      <a:pt x="0" y="904829"/>
                    </a:cubicBezTo>
                    <a:lnTo>
                      <a:pt x="351870" y="0"/>
                    </a:lnTo>
                    <a:lnTo>
                      <a:pt x="1294962" y="30553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8" name="千图PPT彼岸天：ID 8661124库_组合 7"/>
          <p:cNvGrpSpPr/>
          <p:nvPr>
            <p:custDataLst>
              <p:tags r:id="rId5"/>
            </p:custDataLst>
          </p:nvPr>
        </p:nvGrpSpPr>
        <p:grpSpPr>
          <a:xfrm>
            <a:off x="1762632" y="1368464"/>
            <a:ext cx="2549181" cy="1082518"/>
            <a:chOff x="1762632" y="1197195"/>
            <a:chExt cx="2549181" cy="1082518"/>
          </a:xfrm>
        </p:grpSpPr>
        <p:sp>
          <p:nvSpPr>
            <p:cNvPr id="18" name="文本框 17"/>
            <p:cNvSpPr txBox="1"/>
            <p:nvPr/>
          </p:nvSpPr>
          <p:spPr>
            <a:xfrm>
              <a:off x="1762632" y="1197195"/>
              <a:ext cx="2549181" cy="388226"/>
            </a:xfrm>
            <a:prstGeom prst="rect">
              <a:avLst/>
            </a:prstGeom>
            <a:noFill/>
          </p:spPr>
          <p:txBody>
            <a:bodyPr wrap="none" lIns="0" tIns="0" rIns="0" bIns="0" anchor="b" anchorCtr="1">
              <a:normAutofit/>
            </a:bodyPr>
            <a:lstStyle/>
            <a:p>
              <a:pPr algn="ctr"/>
              <a:r>
                <a:rPr lang="zh-CN" altLang="en-US" sz="1600" b="1" dirty="0">
                  <a:solidFill>
                    <a:schemeClr val="accent3">
                      <a:lumMod val="100000"/>
                    </a:schemeClr>
                  </a:solidFill>
                </a:rPr>
                <a:t>输入标题文本</a:t>
              </a:r>
            </a:p>
          </p:txBody>
        </p:sp>
        <p:sp>
          <p:nvSpPr>
            <p:cNvPr id="19" name="文本框 18"/>
            <p:cNvSpPr txBox="1"/>
            <p:nvPr/>
          </p:nvSpPr>
          <p:spPr>
            <a:xfrm>
              <a:off x="1762632" y="1585420"/>
              <a:ext cx="2549181" cy="694293"/>
            </a:xfrm>
            <a:prstGeom prst="rect">
              <a:avLst/>
            </a:prstGeom>
          </p:spPr>
          <p:txBody>
            <a:bodyPr vert="horz" wrap="square" lIns="0" tIns="72000" rIns="0" bIns="0" anchor="t"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9" name="千图PPT彼岸天：ID 8661124库_组合 8"/>
          <p:cNvGrpSpPr/>
          <p:nvPr>
            <p:custDataLst>
              <p:tags r:id="rId6"/>
            </p:custDataLst>
          </p:nvPr>
        </p:nvGrpSpPr>
        <p:grpSpPr>
          <a:xfrm>
            <a:off x="5877558" y="1285385"/>
            <a:ext cx="2549181" cy="1082518"/>
            <a:chOff x="5877558" y="1197195"/>
            <a:chExt cx="2549181" cy="1082518"/>
          </a:xfrm>
        </p:grpSpPr>
        <p:sp>
          <p:nvSpPr>
            <p:cNvPr id="16" name="文本框 15"/>
            <p:cNvSpPr txBox="1"/>
            <p:nvPr/>
          </p:nvSpPr>
          <p:spPr>
            <a:xfrm>
              <a:off x="5877558" y="1197195"/>
              <a:ext cx="2549181" cy="388226"/>
            </a:xfrm>
            <a:prstGeom prst="rect">
              <a:avLst/>
            </a:prstGeom>
            <a:noFill/>
          </p:spPr>
          <p:txBody>
            <a:bodyPr wrap="none" lIns="0" tIns="0" rIns="0" bIns="0" anchor="b" anchorCtr="1">
              <a:normAutofit/>
            </a:bodyPr>
            <a:lstStyle/>
            <a:p>
              <a:pPr algn="ctr"/>
              <a:r>
                <a:rPr lang="zh-CN" altLang="en-US" sz="1600" b="1" dirty="0">
                  <a:solidFill>
                    <a:schemeClr val="accent4">
                      <a:lumMod val="100000"/>
                    </a:schemeClr>
                  </a:solidFill>
                </a:rPr>
                <a:t>输入标题文本</a:t>
              </a:r>
            </a:p>
          </p:txBody>
        </p:sp>
        <p:sp>
          <p:nvSpPr>
            <p:cNvPr id="17" name="文本框 16"/>
            <p:cNvSpPr txBox="1"/>
            <p:nvPr/>
          </p:nvSpPr>
          <p:spPr>
            <a:xfrm>
              <a:off x="5877558" y="1585420"/>
              <a:ext cx="2549181" cy="694293"/>
            </a:xfrm>
            <a:prstGeom prst="rect">
              <a:avLst/>
            </a:prstGeom>
          </p:spPr>
          <p:txBody>
            <a:bodyPr vert="horz" wrap="square" lIns="0" tIns="72000" rIns="0" bIns="0" anchor="t"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10" name="千图PPT彼岸天：ID 8661124库_组合 9"/>
          <p:cNvGrpSpPr/>
          <p:nvPr>
            <p:custDataLst>
              <p:tags r:id="rId7"/>
            </p:custDataLst>
          </p:nvPr>
        </p:nvGrpSpPr>
        <p:grpSpPr>
          <a:xfrm>
            <a:off x="3701001" y="4983201"/>
            <a:ext cx="2549181" cy="1253787"/>
            <a:chOff x="4948086" y="339361"/>
            <a:chExt cx="2549181" cy="1253787"/>
          </a:xfrm>
        </p:grpSpPr>
        <p:sp>
          <p:nvSpPr>
            <p:cNvPr id="14" name="文本框 13"/>
            <p:cNvSpPr txBox="1"/>
            <p:nvPr/>
          </p:nvSpPr>
          <p:spPr>
            <a:xfrm>
              <a:off x="4948086" y="339361"/>
              <a:ext cx="2549181" cy="388226"/>
            </a:xfrm>
            <a:prstGeom prst="rect">
              <a:avLst/>
            </a:prstGeom>
            <a:noFill/>
          </p:spPr>
          <p:txBody>
            <a:bodyPr wrap="none" lIns="0" tIns="0" rIns="0" bIns="0" anchor="b" anchorCtr="1">
              <a:normAutofit/>
            </a:bodyPr>
            <a:lstStyle/>
            <a:p>
              <a:pPr algn="ctr"/>
              <a:r>
                <a:rPr lang="zh-CN" altLang="en-US" sz="1600" b="1" dirty="0">
                  <a:solidFill>
                    <a:schemeClr val="accent2">
                      <a:lumMod val="100000"/>
                    </a:schemeClr>
                  </a:solidFill>
                </a:rPr>
                <a:t>输入标题文本</a:t>
              </a:r>
            </a:p>
          </p:txBody>
        </p:sp>
        <p:sp>
          <p:nvSpPr>
            <p:cNvPr id="15" name="文本框 14"/>
            <p:cNvSpPr txBox="1"/>
            <p:nvPr/>
          </p:nvSpPr>
          <p:spPr>
            <a:xfrm>
              <a:off x="4948086" y="727586"/>
              <a:ext cx="2549181" cy="865562"/>
            </a:xfrm>
            <a:prstGeom prst="rect">
              <a:avLst/>
            </a:prstGeom>
          </p:spPr>
          <p:txBody>
            <a:bodyPr vert="horz" wrap="square" lIns="0" tIns="72000" rIns="0" bIns="0" anchor="t"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11" name="千图PPT彼岸天：ID 8661124库_组合 10"/>
          <p:cNvGrpSpPr/>
          <p:nvPr>
            <p:custDataLst>
              <p:tags r:id="rId8"/>
            </p:custDataLst>
          </p:nvPr>
        </p:nvGrpSpPr>
        <p:grpSpPr>
          <a:xfrm>
            <a:off x="7944331" y="4886854"/>
            <a:ext cx="2549181" cy="1253787"/>
            <a:chOff x="4948086" y="339361"/>
            <a:chExt cx="2549181" cy="1253787"/>
          </a:xfrm>
        </p:grpSpPr>
        <p:sp>
          <p:nvSpPr>
            <p:cNvPr id="12" name="文本框 11"/>
            <p:cNvSpPr txBox="1"/>
            <p:nvPr/>
          </p:nvSpPr>
          <p:spPr>
            <a:xfrm>
              <a:off x="4948086" y="339361"/>
              <a:ext cx="2549181" cy="388226"/>
            </a:xfrm>
            <a:prstGeom prst="rect">
              <a:avLst/>
            </a:prstGeom>
            <a:noFill/>
          </p:spPr>
          <p:txBody>
            <a:bodyPr wrap="none" lIns="0" tIns="0" rIns="0" bIns="0" anchor="b" anchorCtr="1">
              <a:normAutofit/>
            </a:bodyPr>
            <a:lstStyle/>
            <a:p>
              <a:pPr algn="ctr"/>
              <a:r>
                <a:rPr lang="zh-CN" altLang="en-US" sz="1600" b="1" dirty="0">
                  <a:solidFill>
                    <a:schemeClr val="accent1">
                      <a:lumMod val="100000"/>
                    </a:schemeClr>
                  </a:solidFill>
                </a:rPr>
                <a:t>输入标题文本</a:t>
              </a:r>
            </a:p>
          </p:txBody>
        </p:sp>
        <p:sp>
          <p:nvSpPr>
            <p:cNvPr id="13" name="文本框 12"/>
            <p:cNvSpPr txBox="1"/>
            <p:nvPr/>
          </p:nvSpPr>
          <p:spPr>
            <a:xfrm>
              <a:off x="4948086" y="727586"/>
              <a:ext cx="2549181" cy="865562"/>
            </a:xfrm>
            <a:prstGeom prst="rect">
              <a:avLst/>
            </a:prstGeom>
          </p:spPr>
          <p:txBody>
            <a:bodyPr vert="horz" wrap="square" lIns="0" tIns="72000" rIns="0" bIns="0" anchor="t"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sp>
        <p:nvSpPr>
          <p:cNvPr id="2" name="文本框 1"/>
          <p:cNvSpPr txBox="1"/>
          <p:nvPr userDrawn="1"/>
        </p:nvSpPr>
        <p:spPr>
          <a:xfrm>
            <a:off x="4458675" y="437783"/>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23" presetClass="entr" presetSubtype="16"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1478114" y="2096852"/>
            <a:ext cx="2348636" cy="2355363"/>
            <a:chOff x="1183288" y="1844824"/>
            <a:chExt cx="2348636" cy="2355363"/>
          </a:xfrm>
        </p:grpSpPr>
        <p:grpSp>
          <p:nvGrpSpPr>
            <p:cNvPr id="32" name="组合 31"/>
            <p:cNvGrpSpPr/>
            <p:nvPr/>
          </p:nvGrpSpPr>
          <p:grpSpPr>
            <a:xfrm>
              <a:off x="1183288" y="3412793"/>
              <a:ext cx="1715248" cy="787394"/>
              <a:chOff x="5122025" y="525814"/>
              <a:chExt cx="2020976" cy="927740"/>
            </a:xfrm>
          </p:grpSpPr>
          <p:sp>
            <p:nvSpPr>
              <p:cNvPr id="38" name="文本框 22"/>
              <p:cNvSpPr txBox="1"/>
              <p:nvPr/>
            </p:nvSpPr>
            <p:spPr>
              <a:xfrm>
                <a:off x="5122026" y="826908"/>
                <a:ext cx="2020975" cy="626646"/>
              </a:xfrm>
              <a:prstGeom prst="rect">
                <a:avLst/>
              </a:prstGeom>
              <a:noFill/>
            </p:spPr>
            <p:txBody>
              <a:bodyPr wrap="square" lIns="0" tIns="0" rIns="0" bIns="0" anchor="ctr" anchorCtr="1">
                <a:normAutofit lnSpcReduction="10000"/>
              </a:bodyPr>
              <a:lstStyle/>
              <a:p>
                <a:pPr algn="ctr">
                  <a:lnSpc>
                    <a:spcPct val="120000"/>
                  </a:lnSpc>
                  <a:spcBef>
                    <a:spcPct val="0"/>
                  </a:spcBef>
                </a:pPr>
                <a:r>
                  <a:rPr lang="zh-CN" altLang="en-US" sz="1000" dirty="0" smtClean="0"/>
                  <a:t>点击此处更换文本点击此处更换文本点击此处更换文本点击此处更换文本</a:t>
                </a:r>
                <a:endParaRPr sz="1000" dirty="0"/>
              </a:p>
            </p:txBody>
          </p:sp>
          <p:sp>
            <p:nvSpPr>
              <p:cNvPr id="39" name="矩形 38"/>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accent1"/>
                    </a:solidFill>
                  </a:rPr>
                  <a:t>输入标题文本</a:t>
                </a:r>
              </a:p>
            </p:txBody>
          </p:sp>
        </p:grpSp>
        <p:grpSp>
          <p:nvGrpSpPr>
            <p:cNvPr id="33" name="组合 32"/>
            <p:cNvGrpSpPr/>
            <p:nvPr/>
          </p:nvGrpSpPr>
          <p:grpSpPr>
            <a:xfrm>
              <a:off x="1199456" y="1844824"/>
              <a:ext cx="2332468" cy="1330409"/>
              <a:chOff x="2056588" y="2818963"/>
              <a:chExt cx="2332468" cy="1330409"/>
            </a:xfrm>
          </p:grpSpPr>
          <p:sp>
            <p:nvSpPr>
              <p:cNvPr id="34" name="等腰三角形 33"/>
              <p:cNvSpPr/>
              <p:nvPr/>
            </p:nvSpPr>
            <p:spPr>
              <a:xfrm>
                <a:off x="3088656" y="2818963"/>
                <a:ext cx="1300400" cy="1330409"/>
              </a:xfrm>
              <a:prstGeom prst="triangle">
                <a:avLst/>
              </a:prstGeom>
              <a:solidFill>
                <a:schemeClr val="accent1">
                  <a:alpha val="66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等腰三角形 34"/>
              <p:cNvSpPr/>
              <p:nvPr/>
            </p:nvSpPr>
            <p:spPr>
              <a:xfrm>
                <a:off x="2468910" y="2818963"/>
                <a:ext cx="1300401" cy="1330409"/>
              </a:xfrm>
              <a:prstGeom prst="triangl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等腰三角形 35"/>
              <p:cNvSpPr/>
              <p:nvPr/>
            </p:nvSpPr>
            <p:spPr>
              <a:xfrm>
                <a:off x="2056588" y="3305697"/>
                <a:ext cx="824645" cy="843674"/>
              </a:xfrm>
              <a:prstGeom prst="triangle">
                <a:avLst/>
              </a:prstGeom>
              <a:solidFill>
                <a:schemeClr val="accent1">
                  <a:lumMod val="60000"/>
                  <a:lumOff val="4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en-US" altLang="zh-CN" sz="2000" b="1">
                    <a:solidFill>
                      <a:schemeClr val="bg1">
                        <a:lumMod val="100000"/>
                      </a:schemeClr>
                    </a:solidFill>
                  </a:rPr>
                  <a:t>1</a:t>
                </a:r>
                <a:endParaRPr lang="en-US" altLang="zh-CN" sz="2000" b="1" dirty="0">
                  <a:solidFill>
                    <a:schemeClr val="bg1">
                      <a:lumMod val="100000"/>
                    </a:schemeClr>
                  </a:solidFill>
                </a:endParaRPr>
              </a:p>
            </p:txBody>
          </p:sp>
          <p:sp>
            <p:nvSpPr>
              <p:cNvPr id="37" name="任意多边形 15" title="wr6E73WmjL"/>
              <p:cNvSpPr/>
              <p:nvPr/>
            </p:nvSpPr>
            <p:spPr bwMode="auto">
              <a:xfrm>
                <a:off x="2938917" y="3443154"/>
                <a:ext cx="360388" cy="459883"/>
              </a:xfrm>
              <a:custGeom>
                <a:avLst/>
                <a:gdLst>
                  <a:gd name="connsiteX0" fmla="*/ 43815 w 258763"/>
                  <a:gd name="connsiteY0" fmla="*/ 130175 h 330201"/>
                  <a:gd name="connsiteX1" fmla="*/ 28575 w 258763"/>
                  <a:gd name="connsiteY1" fmla="*/ 147060 h 330201"/>
                  <a:gd name="connsiteX2" fmla="*/ 28575 w 258763"/>
                  <a:gd name="connsiteY2" fmla="*/ 227590 h 330201"/>
                  <a:gd name="connsiteX3" fmla="*/ 43815 w 258763"/>
                  <a:gd name="connsiteY3" fmla="*/ 244475 h 330201"/>
                  <a:gd name="connsiteX4" fmla="*/ 60325 w 258763"/>
                  <a:gd name="connsiteY4" fmla="*/ 227590 h 330201"/>
                  <a:gd name="connsiteX5" fmla="*/ 60325 w 258763"/>
                  <a:gd name="connsiteY5" fmla="*/ 147060 h 330201"/>
                  <a:gd name="connsiteX6" fmla="*/ 43815 w 258763"/>
                  <a:gd name="connsiteY6" fmla="*/ 130175 h 330201"/>
                  <a:gd name="connsiteX7" fmla="*/ 221457 w 258763"/>
                  <a:gd name="connsiteY7" fmla="*/ 98425 h 330201"/>
                  <a:gd name="connsiteX8" fmla="*/ 211138 w 258763"/>
                  <a:gd name="connsiteY8" fmla="*/ 110021 h 330201"/>
                  <a:gd name="connsiteX9" fmla="*/ 211138 w 258763"/>
                  <a:gd name="connsiteY9" fmla="*/ 265918 h 330201"/>
                  <a:gd name="connsiteX10" fmla="*/ 221457 w 258763"/>
                  <a:gd name="connsiteY10" fmla="*/ 276225 h 330201"/>
                  <a:gd name="connsiteX11" fmla="*/ 231776 w 258763"/>
                  <a:gd name="connsiteY11" fmla="*/ 265918 h 330201"/>
                  <a:gd name="connsiteX12" fmla="*/ 231776 w 258763"/>
                  <a:gd name="connsiteY12" fmla="*/ 110021 h 330201"/>
                  <a:gd name="connsiteX13" fmla="*/ 221457 w 258763"/>
                  <a:gd name="connsiteY13" fmla="*/ 98425 h 330201"/>
                  <a:gd name="connsiteX14" fmla="*/ 80216 w 258763"/>
                  <a:gd name="connsiteY14" fmla="*/ 71438 h 330201"/>
                  <a:gd name="connsiteX15" fmla="*/ 236768 w 258763"/>
                  <a:gd name="connsiteY15" fmla="*/ 71438 h 330201"/>
                  <a:gd name="connsiteX16" fmla="*/ 258763 w 258763"/>
                  <a:gd name="connsiteY16" fmla="*/ 93324 h 330201"/>
                  <a:gd name="connsiteX17" fmla="*/ 258763 w 258763"/>
                  <a:gd name="connsiteY17" fmla="*/ 274844 h 330201"/>
                  <a:gd name="connsiteX18" fmla="*/ 204423 w 258763"/>
                  <a:gd name="connsiteY18" fmla="*/ 330201 h 330201"/>
                  <a:gd name="connsiteX19" fmla="*/ 113856 w 258763"/>
                  <a:gd name="connsiteY19" fmla="*/ 330201 h 330201"/>
                  <a:gd name="connsiteX20" fmla="*/ 59515 w 258763"/>
                  <a:gd name="connsiteY20" fmla="*/ 274844 h 330201"/>
                  <a:gd name="connsiteX21" fmla="*/ 59515 w 258763"/>
                  <a:gd name="connsiteY21" fmla="*/ 267120 h 330201"/>
                  <a:gd name="connsiteX22" fmla="*/ 42696 w 258763"/>
                  <a:gd name="connsiteY22" fmla="*/ 270982 h 330201"/>
                  <a:gd name="connsiteX23" fmla="*/ 0 w 258763"/>
                  <a:gd name="connsiteY23" fmla="*/ 227211 h 330201"/>
                  <a:gd name="connsiteX24" fmla="*/ 0 w 258763"/>
                  <a:gd name="connsiteY24" fmla="*/ 147394 h 330201"/>
                  <a:gd name="connsiteX25" fmla="*/ 42696 w 258763"/>
                  <a:gd name="connsiteY25" fmla="*/ 103623 h 330201"/>
                  <a:gd name="connsiteX26" fmla="*/ 59515 w 258763"/>
                  <a:gd name="connsiteY26" fmla="*/ 107485 h 330201"/>
                  <a:gd name="connsiteX27" fmla="*/ 59515 w 258763"/>
                  <a:gd name="connsiteY27" fmla="*/ 93324 h 330201"/>
                  <a:gd name="connsiteX28" fmla="*/ 80216 w 258763"/>
                  <a:gd name="connsiteY28" fmla="*/ 71438 h 330201"/>
                  <a:gd name="connsiteX29" fmla="*/ 107950 w 258763"/>
                  <a:gd name="connsiteY29" fmla="*/ 0 h 330201"/>
                  <a:gd name="connsiteX30" fmla="*/ 109247 w 258763"/>
                  <a:gd name="connsiteY30" fmla="*/ 1290 h 330201"/>
                  <a:gd name="connsiteX31" fmla="*/ 113139 w 258763"/>
                  <a:gd name="connsiteY31" fmla="*/ 2580 h 330201"/>
                  <a:gd name="connsiteX32" fmla="*/ 119624 w 258763"/>
                  <a:gd name="connsiteY32" fmla="*/ 5160 h 330201"/>
                  <a:gd name="connsiteX33" fmla="*/ 126110 w 258763"/>
                  <a:gd name="connsiteY33" fmla="*/ 7739 h 330201"/>
                  <a:gd name="connsiteX34" fmla="*/ 144269 w 258763"/>
                  <a:gd name="connsiteY34" fmla="*/ 12899 h 330201"/>
                  <a:gd name="connsiteX35" fmla="*/ 145566 w 258763"/>
                  <a:gd name="connsiteY35" fmla="*/ 12899 h 330201"/>
                  <a:gd name="connsiteX36" fmla="*/ 146863 w 258763"/>
                  <a:gd name="connsiteY36" fmla="*/ 14189 h 330201"/>
                  <a:gd name="connsiteX37" fmla="*/ 148161 w 258763"/>
                  <a:gd name="connsiteY37" fmla="*/ 14189 h 330201"/>
                  <a:gd name="connsiteX38" fmla="*/ 149458 w 258763"/>
                  <a:gd name="connsiteY38" fmla="*/ 14189 h 330201"/>
                  <a:gd name="connsiteX39" fmla="*/ 152052 w 258763"/>
                  <a:gd name="connsiteY39" fmla="*/ 14189 h 330201"/>
                  <a:gd name="connsiteX40" fmla="*/ 154646 w 258763"/>
                  <a:gd name="connsiteY40" fmla="*/ 15478 h 330201"/>
                  <a:gd name="connsiteX41" fmla="*/ 155943 w 258763"/>
                  <a:gd name="connsiteY41" fmla="*/ 15478 h 330201"/>
                  <a:gd name="connsiteX42" fmla="*/ 157240 w 258763"/>
                  <a:gd name="connsiteY42" fmla="*/ 15478 h 330201"/>
                  <a:gd name="connsiteX43" fmla="*/ 158537 w 258763"/>
                  <a:gd name="connsiteY43" fmla="*/ 16768 h 330201"/>
                  <a:gd name="connsiteX44" fmla="*/ 159835 w 258763"/>
                  <a:gd name="connsiteY44" fmla="*/ 16768 h 330201"/>
                  <a:gd name="connsiteX45" fmla="*/ 162429 w 258763"/>
                  <a:gd name="connsiteY45" fmla="*/ 16768 h 330201"/>
                  <a:gd name="connsiteX46" fmla="*/ 165023 w 258763"/>
                  <a:gd name="connsiteY46" fmla="*/ 18058 h 330201"/>
                  <a:gd name="connsiteX47" fmla="*/ 166320 w 258763"/>
                  <a:gd name="connsiteY47" fmla="*/ 18058 h 330201"/>
                  <a:gd name="connsiteX48" fmla="*/ 167617 w 258763"/>
                  <a:gd name="connsiteY48" fmla="*/ 18058 h 330201"/>
                  <a:gd name="connsiteX49" fmla="*/ 168914 w 258763"/>
                  <a:gd name="connsiteY49" fmla="*/ 18058 h 330201"/>
                  <a:gd name="connsiteX50" fmla="*/ 170211 w 258763"/>
                  <a:gd name="connsiteY50" fmla="*/ 18058 h 330201"/>
                  <a:gd name="connsiteX51" fmla="*/ 176697 w 258763"/>
                  <a:gd name="connsiteY51" fmla="*/ 20638 h 330201"/>
                  <a:gd name="connsiteX52" fmla="*/ 188371 w 258763"/>
                  <a:gd name="connsiteY52" fmla="*/ 24507 h 330201"/>
                  <a:gd name="connsiteX53" fmla="*/ 193559 w 258763"/>
                  <a:gd name="connsiteY53" fmla="*/ 27087 h 330201"/>
                  <a:gd name="connsiteX54" fmla="*/ 194856 w 258763"/>
                  <a:gd name="connsiteY54" fmla="*/ 28377 h 330201"/>
                  <a:gd name="connsiteX55" fmla="*/ 196154 w 258763"/>
                  <a:gd name="connsiteY55" fmla="*/ 29667 h 330201"/>
                  <a:gd name="connsiteX56" fmla="*/ 197451 w 258763"/>
                  <a:gd name="connsiteY56" fmla="*/ 29667 h 330201"/>
                  <a:gd name="connsiteX57" fmla="*/ 198748 w 258763"/>
                  <a:gd name="connsiteY57" fmla="*/ 30957 h 330201"/>
                  <a:gd name="connsiteX58" fmla="*/ 207828 w 258763"/>
                  <a:gd name="connsiteY58" fmla="*/ 38696 h 330201"/>
                  <a:gd name="connsiteX59" fmla="*/ 213016 w 258763"/>
                  <a:gd name="connsiteY59" fmla="*/ 47725 h 330201"/>
                  <a:gd name="connsiteX60" fmla="*/ 214313 w 258763"/>
                  <a:gd name="connsiteY60" fmla="*/ 55464 h 330201"/>
                  <a:gd name="connsiteX61" fmla="*/ 214313 w 258763"/>
                  <a:gd name="connsiteY61" fmla="*/ 58044 h 330201"/>
                  <a:gd name="connsiteX62" fmla="*/ 213016 w 258763"/>
                  <a:gd name="connsiteY62" fmla="*/ 59334 h 330201"/>
                  <a:gd name="connsiteX63" fmla="*/ 213016 w 258763"/>
                  <a:gd name="connsiteY63" fmla="*/ 60623 h 330201"/>
                  <a:gd name="connsiteX64" fmla="*/ 213016 w 258763"/>
                  <a:gd name="connsiteY64" fmla="*/ 61913 h 330201"/>
                  <a:gd name="connsiteX65" fmla="*/ 211719 w 258763"/>
                  <a:gd name="connsiteY65" fmla="*/ 60623 h 330201"/>
                  <a:gd name="connsiteX66" fmla="*/ 210422 w 258763"/>
                  <a:gd name="connsiteY66" fmla="*/ 59334 h 330201"/>
                  <a:gd name="connsiteX67" fmla="*/ 209125 w 258763"/>
                  <a:gd name="connsiteY67" fmla="*/ 58044 h 330201"/>
                  <a:gd name="connsiteX68" fmla="*/ 203936 w 258763"/>
                  <a:gd name="connsiteY68" fmla="*/ 54174 h 330201"/>
                  <a:gd name="connsiteX69" fmla="*/ 197451 w 258763"/>
                  <a:gd name="connsiteY69" fmla="*/ 51594 h 330201"/>
                  <a:gd name="connsiteX70" fmla="*/ 189668 w 258763"/>
                  <a:gd name="connsiteY70" fmla="*/ 50305 h 330201"/>
                  <a:gd name="connsiteX71" fmla="*/ 187074 w 258763"/>
                  <a:gd name="connsiteY71" fmla="*/ 50305 h 330201"/>
                  <a:gd name="connsiteX72" fmla="*/ 184480 w 258763"/>
                  <a:gd name="connsiteY72" fmla="*/ 49015 h 330201"/>
                  <a:gd name="connsiteX73" fmla="*/ 180588 w 258763"/>
                  <a:gd name="connsiteY73" fmla="*/ 47725 h 330201"/>
                  <a:gd name="connsiteX74" fmla="*/ 170211 w 258763"/>
                  <a:gd name="connsiteY74" fmla="*/ 46435 h 330201"/>
                  <a:gd name="connsiteX75" fmla="*/ 165023 w 258763"/>
                  <a:gd name="connsiteY75" fmla="*/ 45145 h 330201"/>
                  <a:gd name="connsiteX76" fmla="*/ 163726 w 258763"/>
                  <a:gd name="connsiteY76" fmla="*/ 45145 h 330201"/>
                  <a:gd name="connsiteX77" fmla="*/ 162429 w 258763"/>
                  <a:gd name="connsiteY77" fmla="*/ 45145 h 330201"/>
                  <a:gd name="connsiteX78" fmla="*/ 159835 w 258763"/>
                  <a:gd name="connsiteY78" fmla="*/ 43855 h 330201"/>
                  <a:gd name="connsiteX79" fmla="*/ 158537 w 258763"/>
                  <a:gd name="connsiteY79" fmla="*/ 43855 h 330201"/>
                  <a:gd name="connsiteX80" fmla="*/ 155943 w 258763"/>
                  <a:gd name="connsiteY80" fmla="*/ 42565 h 330201"/>
                  <a:gd name="connsiteX81" fmla="*/ 152052 w 258763"/>
                  <a:gd name="connsiteY81" fmla="*/ 42565 h 330201"/>
                  <a:gd name="connsiteX82" fmla="*/ 149458 w 258763"/>
                  <a:gd name="connsiteY82" fmla="*/ 41276 h 330201"/>
                  <a:gd name="connsiteX83" fmla="*/ 146863 w 258763"/>
                  <a:gd name="connsiteY83" fmla="*/ 39986 h 330201"/>
                  <a:gd name="connsiteX84" fmla="*/ 135189 w 258763"/>
                  <a:gd name="connsiteY84" fmla="*/ 34826 h 330201"/>
                  <a:gd name="connsiteX85" fmla="*/ 124813 w 258763"/>
                  <a:gd name="connsiteY85" fmla="*/ 27087 h 330201"/>
                  <a:gd name="connsiteX86" fmla="*/ 117030 w 258763"/>
                  <a:gd name="connsiteY86" fmla="*/ 19348 h 330201"/>
                  <a:gd name="connsiteX87" fmla="*/ 111841 w 258763"/>
                  <a:gd name="connsiteY87" fmla="*/ 12899 h 330201"/>
                  <a:gd name="connsiteX88" fmla="*/ 109247 w 258763"/>
                  <a:gd name="connsiteY88" fmla="*/ 6450 h 330201"/>
                  <a:gd name="connsiteX89" fmla="*/ 107950 w 258763"/>
                  <a:gd name="connsiteY89" fmla="*/ 1290 h 330201"/>
                  <a:gd name="connsiteX90" fmla="*/ 107950 w 258763"/>
                  <a:gd name="connsiteY90" fmla="*/ 0 h 330201"/>
                  <a:gd name="connsiteX91" fmla="*/ 9525 w 258763"/>
                  <a:gd name="connsiteY91" fmla="*/ 0 h 330201"/>
                  <a:gd name="connsiteX92" fmla="*/ 10822 w 258763"/>
                  <a:gd name="connsiteY92" fmla="*/ 1290 h 330201"/>
                  <a:gd name="connsiteX93" fmla="*/ 14713 w 258763"/>
                  <a:gd name="connsiteY93" fmla="*/ 2580 h 330201"/>
                  <a:gd name="connsiteX94" fmla="*/ 19902 w 258763"/>
                  <a:gd name="connsiteY94" fmla="*/ 5160 h 330201"/>
                  <a:gd name="connsiteX95" fmla="*/ 27684 w 258763"/>
                  <a:gd name="connsiteY95" fmla="*/ 7739 h 330201"/>
                  <a:gd name="connsiteX96" fmla="*/ 45844 w 258763"/>
                  <a:gd name="connsiteY96" fmla="*/ 12899 h 330201"/>
                  <a:gd name="connsiteX97" fmla="*/ 47141 w 258763"/>
                  <a:gd name="connsiteY97" fmla="*/ 12899 h 330201"/>
                  <a:gd name="connsiteX98" fmla="*/ 48438 w 258763"/>
                  <a:gd name="connsiteY98" fmla="*/ 12899 h 330201"/>
                  <a:gd name="connsiteX99" fmla="*/ 48438 w 258763"/>
                  <a:gd name="connsiteY99" fmla="*/ 14189 h 330201"/>
                  <a:gd name="connsiteX100" fmla="*/ 49735 w 258763"/>
                  <a:gd name="connsiteY100" fmla="*/ 14189 h 330201"/>
                  <a:gd name="connsiteX101" fmla="*/ 52329 w 258763"/>
                  <a:gd name="connsiteY101" fmla="*/ 14189 h 330201"/>
                  <a:gd name="connsiteX102" fmla="*/ 54924 w 258763"/>
                  <a:gd name="connsiteY102" fmla="*/ 15478 h 330201"/>
                  <a:gd name="connsiteX103" fmla="*/ 56221 w 258763"/>
                  <a:gd name="connsiteY103" fmla="*/ 15478 h 330201"/>
                  <a:gd name="connsiteX104" fmla="*/ 57518 w 258763"/>
                  <a:gd name="connsiteY104" fmla="*/ 15478 h 330201"/>
                  <a:gd name="connsiteX105" fmla="*/ 58815 w 258763"/>
                  <a:gd name="connsiteY105" fmla="*/ 15478 h 330201"/>
                  <a:gd name="connsiteX106" fmla="*/ 60112 w 258763"/>
                  <a:gd name="connsiteY106" fmla="*/ 16768 h 330201"/>
                  <a:gd name="connsiteX107" fmla="*/ 62706 w 258763"/>
                  <a:gd name="connsiteY107" fmla="*/ 16768 h 330201"/>
                  <a:gd name="connsiteX108" fmla="*/ 65301 w 258763"/>
                  <a:gd name="connsiteY108" fmla="*/ 18058 h 330201"/>
                  <a:gd name="connsiteX109" fmla="*/ 66598 w 258763"/>
                  <a:gd name="connsiteY109" fmla="*/ 18058 h 330201"/>
                  <a:gd name="connsiteX110" fmla="*/ 69192 w 258763"/>
                  <a:gd name="connsiteY110" fmla="*/ 18058 h 330201"/>
                  <a:gd name="connsiteX111" fmla="*/ 70489 w 258763"/>
                  <a:gd name="connsiteY111" fmla="*/ 18058 h 330201"/>
                  <a:gd name="connsiteX112" fmla="*/ 71786 w 258763"/>
                  <a:gd name="connsiteY112" fmla="*/ 18058 h 330201"/>
                  <a:gd name="connsiteX113" fmla="*/ 76975 w 258763"/>
                  <a:gd name="connsiteY113" fmla="*/ 20638 h 330201"/>
                  <a:gd name="connsiteX114" fmla="*/ 89946 w 258763"/>
                  <a:gd name="connsiteY114" fmla="*/ 24507 h 330201"/>
                  <a:gd name="connsiteX115" fmla="*/ 95134 w 258763"/>
                  <a:gd name="connsiteY115" fmla="*/ 27087 h 330201"/>
                  <a:gd name="connsiteX116" fmla="*/ 96431 w 258763"/>
                  <a:gd name="connsiteY116" fmla="*/ 28377 h 330201"/>
                  <a:gd name="connsiteX117" fmla="*/ 97728 w 258763"/>
                  <a:gd name="connsiteY117" fmla="*/ 28377 h 330201"/>
                  <a:gd name="connsiteX118" fmla="*/ 99025 w 258763"/>
                  <a:gd name="connsiteY118" fmla="*/ 29667 h 330201"/>
                  <a:gd name="connsiteX119" fmla="*/ 100323 w 258763"/>
                  <a:gd name="connsiteY119" fmla="*/ 30957 h 330201"/>
                  <a:gd name="connsiteX120" fmla="*/ 108105 w 258763"/>
                  <a:gd name="connsiteY120" fmla="*/ 38696 h 330201"/>
                  <a:gd name="connsiteX121" fmla="*/ 113294 w 258763"/>
                  <a:gd name="connsiteY121" fmla="*/ 47725 h 330201"/>
                  <a:gd name="connsiteX122" fmla="*/ 114591 w 258763"/>
                  <a:gd name="connsiteY122" fmla="*/ 55464 h 330201"/>
                  <a:gd name="connsiteX123" fmla="*/ 114591 w 258763"/>
                  <a:gd name="connsiteY123" fmla="*/ 58044 h 330201"/>
                  <a:gd name="connsiteX124" fmla="*/ 114591 w 258763"/>
                  <a:gd name="connsiteY124" fmla="*/ 59334 h 330201"/>
                  <a:gd name="connsiteX125" fmla="*/ 114591 w 258763"/>
                  <a:gd name="connsiteY125" fmla="*/ 60623 h 330201"/>
                  <a:gd name="connsiteX126" fmla="*/ 113294 w 258763"/>
                  <a:gd name="connsiteY126" fmla="*/ 61913 h 330201"/>
                  <a:gd name="connsiteX127" fmla="*/ 111997 w 258763"/>
                  <a:gd name="connsiteY127" fmla="*/ 60623 h 330201"/>
                  <a:gd name="connsiteX128" fmla="*/ 111997 w 258763"/>
                  <a:gd name="connsiteY128" fmla="*/ 59334 h 330201"/>
                  <a:gd name="connsiteX129" fmla="*/ 110700 w 258763"/>
                  <a:gd name="connsiteY129" fmla="*/ 58044 h 330201"/>
                  <a:gd name="connsiteX130" fmla="*/ 109403 w 258763"/>
                  <a:gd name="connsiteY130" fmla="*/ 58044 h 330201"/>
                  <a:gd name="connsiteX131" fmla="*/ 104214 w 258763"/>
                  <a:gd name="connsiteY131" fmla="*/ 54174 h 330201"/>
                  <a:gd name="connsiteX132" fmla="*/ 97728 w 258763"/>
                  <a:gd name="connsiteY132" fmla="*/ 51594 h 330201"/>
                  <a:gd name="connsiteX133" fmla="*/ 89946 w 258763"/>
                  <a:gd name="connsiteY133" fmla="*/ 50305 h 330201"/>
                  <a:gd name="connsiteX134" fmla="*/ 88649 w 258763"/>
                  <a:gd name="connsiteY134" fmla="*/ 50305 h 330201"/>
                  <a:gd name="connsiteX135" fmla="*/ 86054 w 258763"/>
                  <a:gd name="connsiteY135" fmla="*/ 49015 h 330201"/>
                  <a:gd name="connsiteX136" fmla="*/ 80866 w 258763"/>
                  <a:gd name="connsiteY136" fmla="*/ 47725 h 330201"/>
                  <a:gd name="connsiteX137" fmla="*/ 71786 w 258763"/>
                  <a:gd name="connsiteY137" fmla="*/ 46435 h 330201"/>
                  <a:gd name="connsiteX138" fmla="*/ 66598 w 258763"/>
                  <a:gd name="connsiteY138" fmla="*/ 45145 h 330201"/>
                  <a:gd name="connsiteX139" fmla="*/ 65301 w 258763"/>
                  <a:gd name="connsiteY139" fmla="*/ 45145 h 330201"/>
                  <a:gd name="connsiteX140" fmla="*/ 64003 w 258763"/>
                  <a:gd name="connsiteY140" fmla="*/ 45145 h 330201"/>
                  <a:gd name="connsiteX141" fmla="*/ 62706 w 258763"/>
                  <a:gd name="connsiteY141" fmla="*/ 45145 h 330201"/>
                  <a:gd name="connsiteX142" fmla="*/ 61409 w 258763"/>
                  <a:gd name="connsiteY142" fmla="*/ 43855 h 330201"/>
                  <a:gd name="connsiteX143" fmla="*/ 60112 w 258763"/>
                  <a:gd name="connsiteY143" fmla="*/ 43855 h 330201"/>
                  <a:gd name="connsiteX144" fmla="*/ 56221 w 258763"/>
                  <a:gd name="connsiteY144" fmla="*/ 42565 h 330201"/>
                  <a:gd name="connsiteX145" fmla="*/ 53627 w 258763"/>
                  <a:gd name="connsiteY145" fmla="*/ 42565 h 330201"/>
                  <a:gd name="connsiteX146" fmla="*/ 51032 w 258763"/>
                  <a:gd name="connsiteY146" fmla="*/ 41276 h 330201"/>
                  <a:gd name="connsiteX147" fmla="*/ 47141 w 258763"/>
                  <a:gd name="connsiteY147" fmla="*/ 39986 h 330201"/>
                  <a:gd name="connsiteX148" fmla="*/ 36764 w 258763"/>
                  <a:gd name="connsiteY148" fmla="*/ 34826 h 330201"/>
                  <a:gd name="connsiteX149" fmla="*/ 26387 w 258763"/>
                  <a:gd name="connsiteY149" fmla="*/ 27087 h 330201"/>
                  <a:gd name="connsiteX150" fmla="*/ 18605 w 258763"/>
                  <a:gd name="connsiteY150" fmla="*/ 19348 h 330201"/>
                  <a:gd name="connsiteX151" fmla="*/ 13416 w 258763"/>
                  <a:gd name="connsiteY151" fmla="*/ 12899 h 330201"/>
                  <a:gd name="connsiteX152" fmla="*/ 10822 w 258763"/>
                  <a:gd name="connsiteY152" fmla="*/ 6450 h 330201"/>
                  <a:gd name="connsiteX153" fmla="*/ 9525 w 258763"/>
                  <a:gd name="connsiteY153" fmla="*/ 1290 h 330201"/>
                  <a:gd name="connsiteX154" fmla="*/ 9525 w 258763"/>
                  <a:gd name="connsiteY154" fmla="*/ 0 h 3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58763" h="330201">
                    <a:moveTo>
                      <a:pt x="43815" y="130175"/>
                    </a:moveTo>
                    <a:cubicBezTo>
                      <a:pt x="34925" y="130175"/>
                      <a:pt x="28575" y="137968"/>
                      <a:pt x="28575" y="147060"/>
                    </a:cubicBezTo>
                    <a:cubicBezTo>
                      <a:pt x="28575" y="147060"/>
                      <a:pt x="28575" y="147060"/>
                      <a:pt x="28575" y="227590"/>
                    </a:cubicBezTo>
                    <a:cubicBezTo>
                      <a:pt x="28575" y="236682"/>
                      <a:pt x="34925" y="244475"/>
                      <a:pt x="43815" y="244475"/>
                    </a:cubicBezTo>
                    <a:cubicBezTo>
                      <a:pt x="52705" y="244475"/>
                      <a:pt x="60325" y="236682"/>
                      <a:pt x="60325" y="227590"/>
                    </a:cubicBezTo>
                    <a:cubicBezTo>
                      <a:pt x="60325" y="227590"/>
                      <a:pt x="60325" y="227590"/>
                      <a:pt x="60325" y="147060"/>
                    </a:cubicBezTo>
                    <a:cubicBezTo>
                      <a:pt x="60325" y="137968"/>
                      <a:pt x="52705" y="130175"/>
                      <a:pt x="43815" y="130175"/>
                    </a:cubicBezTo>
                    <a:close/>
                    <a:moveTo>
                      <a:pt x="221457" y="98425"/>
                    </a:moveTo>
                    <a:cubicBezTo>
                      <a:pt x="215008" y="98425"/>
                      <a:pt x="211138" y="103579"/>
                      <a:pt x="211138" y="110021"/>
                    </a:cubicBezTo>
                    <a:lnTo>
                      <a:pt x="211138" y="265918"/>
                    </a:lnTo>
                    <a:cubicBezTo>
                      <a:pt x="211138" y="271072"/>
                      <a:pt x="215008" y="276225"/>
                      <a:pt x="221457" y="276225"/>
                    </a:cubicBezTo>
                    <a:cubicBezTo>
                      <a:pt x="227907" y="276225"/>
                      <a:pt x="231776" y="271072"/>
                      <a:pt x="231776" y="265918"/>
                    </a:cubicBezTo>
                    <a:cubicBezTo>
                      <a:pt x="231776" y="265918"/>
                      <a:pt x="231776" y="265918"/>
                      <a:pt x="231776" y="110021"/>
                    </a:cubicBezTo>
                    <a:cubicBezTo>
                      <a:pt x="231776" y="103579"/>
                      <a:pt x="227907" y="98425"/>
                      <a:pt x="221457" y="98425"/>
                    </a:cubicBezTo>
                    <a:close/>
                    <a:moveTo>
                      <a:pt x="80216" y="71438"/>
                    </a:moveTo>
                    <a:cubicBezTo>
                      <a:pt x="80216" y="71438"/>
                      <a:pt x="80216" y="71438"/>
                      <a:pt x="236768" y="71438"/>
                    </a:cubicBezTo>
                    <a:cubicBezTo>
                      <a:pt x="258763" y="71438"/>
                      <a:pt x="258763" y="71438"/>
                      <a:pt x="258763" y="93324"/>
                    </a:cubicBezTo>
                    <a:cubicBezTo>
                      <a:pt x="258763" y="93324"/>
                      <a:pt x="258763" y="93324"/>
                      <a:pt x="258763" y="274844"/>
                    </a:cubicBezTo>
                    <a:cubicBezTo>
                      <a:pt x="258763" y="330201"/>
                      <a:pt x="258763" y="330201"/>
                      <a:pt x="204423" y="330201"/>
                    </a:cubicBezTo>
                    <a:cubicBezTo>
                      <a:pt x="204423" y="330201"/>
                      <a:pt x="204423" y="330201"/>
                      <a:pt x="113856" y="330201"/>
                    </a:cubicBezTo>
                    <a:cubicBezTo>
                      <a:pt x="59515" y="330201"/>
                      <a:pt x="59515" y="330201"/>
                      <a:pt x="59515" y="274844"/>
                    </a:cubicBezTo>
                    <a:cubicBezTo>
                      <a:pt x="59515" y="274844"/>
                      <a:pt x="59515" y="274844"/>
                      <a:pt x="59515" y="267120"/>
                    </a:cubicBezTo>
                    <a:cubicBezTo>
                      <a:pt x="54340" y="269694"/>
                      <a:pt x="49165" y="270982"/>
                      <a:pt x="42696" y="270982"/>
                    </a:cubicBezTo>
                    <a:cubicBezTo>
                      <a:pt x="19407" y="270982"/>
                      <a:pt x="0" y="251671"/>
                      <a:pt x="0" y="227211"/>
                    </a:cubicBezTo>
                    <a:cubicBezTo>
                      <a:pt x="0" y="227211"/>
                      <a:pt x="0" y="227211"/>
                      <a:pt x="0" y="147394"/>
                    </a:cubicBezTo>
                    <a:cubicBezTo>
                      <a:pt x="0" y="122933"/>
                      <a:pt x="19407" y="103623"/>
                      <a:pt x="42696" y="103623"/>
                    </a:cubicBezTo>
                    <a:cubicBezTo>
                      <a:pt x="49165" y="103623"/>
                      <a:pt x="54340" y="104910"/>
                      <a:pt x="59515" y="107485"/>
                    </a:cubicBezTo>
                    <a:cubicBezTo>
                      <a:pt x="59515" y="107485"/>
                      <a:pt x="59515" y="107485"/>
                      <a:pt x="59515" y="93324"/>
                    </a:cubicBezTo>
                    <a:cubicBezTo>
                      <a:pt x="59515" y="71438"/>
                      <a:pt x="59515" y="71438"/>
                      <a:pt x="80216" y="71438"/>
                    </a:cubicBezTo>
                    <a:close/>
                    <a:moveTo>
                      <a:pt x="107950" y="0"/>
                    </a:moveTo>
                    <a:cubicBezTo>
                      <a:pt x="107950" y="0"/>
                      <a:pt x="107950" y="0"/>
                      <a:pt x="109247" y="1290"/>
                    </a:cubicBezTo>
                    <a:cubicBezTo>
                      <a:pt x="110544" y="1290"/>
                      <a:pt x="111841" y="2580"/>
                      <a:pt x="113139" y="2580"/>
                    </a:cubicBezTo>
                    <a:cubicBezTo>
                      <a:pt x="114436" y="3870"/>
                      <a:pt x="117030" y="3870"/>
                      <a:pt x="119624" y="5160"/>
                    </a:cubicBezTo>
                    <a:cubicBezTo>
                      <a:pt x="120921" y="6450"/>
                      <a:pt x="123515" y="6450"/>
                      <a:pt x="126110" y="7739"/>
                    </a:cubicBezTo>
                    <a:cubicBezTo>
                      <a:pt x="131298" y="10319"/>
                      <a:pt x="137784" y="11609"/>
                      <a:pt x="144269" y="12899"/>
                    </a:cubicBezTo>
                    <a:cubicBezTo>
                      <a:pt x="144269" y="12899"/>
                      <a:pt x="144269" y="12899"/>
                      <a:pt x="145566" y="12899"/>
                    </a:cubicBezTo>
                    <a:cubicBezTo>
                      <a:pt x="145566" y="12899"/>
                      <a:pt x="146863" y="12899"/>
                      <a:pt x="146863" y="14189"/>
                    </a:cubicBezTo>
                    <a:cubicBezTo>
                      <a:pt x="146863" y="14189"/>
                      <a:pt x="146863" y="14189"/>
                      <a:pt x="148161" y="14189"/>
                    </a:cubicBezTo>
                    <a:cubicBezTo>
                      <a:pt x="148161" y="14189"/>
                      <a:pt x="149458" y="14189"/>
                      <a:pt x="149458" y="14189"/>
                    </a:cubicBezTo>
                    <a:cubicBezTo>
                      <a:pt x="149458" y="14189"/>
                      <a:pt x="150755" y="14189"/>
                      <a:pt x="152052" y="14189"/>
                    </a:cubicBezTo>
                    <a:cubicBezTo>
                      <a:pt x="152052" y="15478"/>
                      <a:pt x="153349" y="15478"/>
                      <a:pt x="154646" y="15478"/>
                    </a:cubicBezTo>
                    <a:cubicBezTo>
                      <a:pt x="154646" y="15478"/>
                      <a:pt x="154646" y="15478"/>
                      <a:pt x="155943" y="15478"/>
                    </a:cubicBezTo>
                    <a:cubicBezTo>
                      <a:pt x="155943" y="15478"/>
                      <a:pt x="155943" y="15478"/>
                      <a:pt x="157240" y="15478"/>
                    </a:cubicBezTo>
                    <a:cubicBezTo>
                      <a:pt x="157240" y="15478"/>
                      <a:pt x="157240" y="15478"/>
                      <a:pt x="158537" y="16768"/>
                    </a:cubicBezTo>
                    <a:cubicBezTo>
                      <a:pt x="158537" y="16768"/>
                      <a:pt x="158537" y="16768"/>
                      <a:pt x="159835" y="16768"/>
                    </a:cubicBezTo>
                    <a:cubicBezTo>
                      <a:pt x="161132" y="16768"/>
                      <a:pt x="161132" y="16768"/>
                      <a:pt x="162429" y="16768"/>
                    </a:cubicBezTo>
                    <a:cubicBezTo>
                      <a:pt x="163726" y="16768"/>
                      <a:pt x="163726" y="16768"/>
                      <a:pt x="165023" y="18058"/>
                    </a:cubicBezTo>
                    <a:cubicBezTo>
                      <a:pt x="165023" y="18058"/>
                      <a:pt x="165023" y="18058"/>
                      <a:pt x="166320" y="18058"/>
                    </a:cubicBezTo>
                    <a:cubicBezTo>
                      <a:pt x="166320" y="18058"/>
                      <a:pt x="166320" y="18058"/>
                      <a:pt x="167617" y="18058"/>
                    </a:cubicBezTo>
                    <a:cubicBezTo>
                      <a:pt x="167617" y="18058"/>
                      <a:pt x="167617" y="18058"/>
                      <a:pt x="168914" y="18058"/>
                    </a:cubicBezTo>
                    <a:cubicBezTo>
                      <a:pt x="168914" y="18058"/>
                      <a:pt x="168914" y="18058"/>
                      <a:pt x="170211" y="18058"/>
                    </a:cubicBezTo>
                    <a:cubicBezTo>
                      <a:pt x="172806" y="19348"/>
                      <a:pt x="174103" y="19348"/>
                      <a:pt x="176697" y="20638"/>
                    </a:cubicBezTo>
                    <a:cubicBezTo>
                      <a:pt x="180588" y="21928"/>
                      <a:pt x="184480" y="23218"/>
                      <a:pt x="188371" y="24507"/>
                    </a:cubicBezTo>
                    <a:cubicBezTo>
                      <a:pt x="190965" y="25797"/>
                      <a:pt x="192262" y="25797"/>
                      <a:pt x="193559" y="27087"/>
                    </a:cubicBezTo>
                    <a:cubicBezTo>
                      <a:pt x="194856" y="28377"/>
                      <a:pt x="194856" y="28377"/>
                      <a:pt x="194856" y="28377"/>
                    </a:cubicBezTo>
                    <a:cubicBezTo>
                      <a:pt x="196154" y="28377"/>
                      <a:pt x="196154" y="28377"/>
                      <a:pt x="196154" y="29667"/>
                    </a:cubicBezTo>
                    <a:cubicBezTo>
                      <a:pt x="197451" y="29667"/>
                      <a:pt x="197451" y="29667"/>
                      <a:pt x="197451" y="29667"/>
                    </a:cubicBezTo>
                    <a:cubicBezTo>
                      <a:pt x="198748" y="29667"/>
                      <a:pt x="198748" y="30957"/>
                      <a:pt x="198748" y="30957"/>
                    </a:cubicBezTo>
                    <a:cubicBezTo>
                      <a:pt x="202639" y="33536"/>
                      <a:pt x="205233" y="36116"/>
                      <a:pt x="207828" y="38696"/>
                    </a:cubicBezTo>
                    <a:cubicBezTo>
                      <a:pt x="210422" y="41276"/>
                      <a:pt x="211719" y="45145"/>
                      <a:pt x="213016" y="47725"/>
                    </a:cubicBezTo>
                    <a:cubicBezTo>
                      <a:pt x="214313" y="50305"/>
                      <a:pt x="214313" y="52884"/>
                      <a:pt x="214313" y="55464"/>
                    </a:cubicBezTo>
                    <a:cubicBezTo>
                      <a:pt x="214313" y="56754"/>
                      <a:pt x="214313" y="56754"/>
                      <a:pt x="214313" y="58044"/>
                    </a:cubicBezTo>
                    <a:cubicBezTo>
                      <a:pt x="214313" y="58044"/>
                      <a:pt x="214313" y="59334"/>
                      <a:pt x="213016" y="59334"/>
                    </a:cubicBezTo>
                    <a:cubicBezTo>
                      <a:pt x="213016" y="59334"/>
                      <a:pt x="213016" y="59334"/>
                      <a:pt x="213016" y="60623"/>
                    </a:cubicBezTo>
                    <a:cubicBezTo>
                      <a:pt x="213016" y="61913"/>
                      <a:pt x="213016" y="61913"/>
                      <a:pt x="213016" y="61913"/>
                    </a:cubicBezTo>
                    <a:cubicBezTo>
                      <a:pt x="213016" y="61913"/>
                      <a:pt x="213016" y="61913"/>
                      <a:pt x="211719" y="60623"/>
                    </a:cubicBezTo>
                    <a:cubicBezTo>
                      <a:pt x="211719" y="60623"/>
                      <a:pt x="211719" y="59334"/>
                      <a:pt x="210422" y="59334"/>
                    </a:cubicBezTo>
                    <a:cubicBezTo>
                      <a:pt x="210422" y="59334"/>
                      <a:pt x="210422" y="58044"/>
                      <a:pt x="209125" y="58044"/>
                    </a:cubicBezTo>
                    <a:cubicBezTo>
                      <a:pt x="207828" y="56754"/>
                      <a:pt x="205233" y="55464"/>
                      <a:pt x="203936" y="54174"/>
                    </a:cubicBezTo>
                    <a:cubicBezTo>
                      <a:pt x="201342" y="54174"/>
                      <a:pt x="200045" y="52884"/>
                      <a:pt x="197451" y="51594"/>
                    </a:cubicBezTo>
                    <a:cubicBezTo>
                      <a:pt x="194856" y="51594"/>
                      <a:pt x="192262" y="50305"/>
                      <a:pt x="189668" y="50305"/>
                    </a:cubicBezTo>
                    <a:cubicBezTo>
                      <a:pt x="188371" y="50305"/>
                      <a:pt x="188371" y="50305"/>
                      <a:pt x="187074" y="50305"/>
                    </a:cubicBezTo>
                    <a:cubicBezTo>
                      <a:pt x="187074" y="49015"/>
                      <a:pt x="185777" y="49015"/>
                      <a:pt x="184480" y="49015"/>
                    </a:cubicBezTo>
                    <a:cubicBezTo>
                      <a:pt x="183182" y="49015"/>
                      <a:pt x="181885" y="49015"/>
                      <a:pt x="180588" y="47725"/>
                    </a:cubicBezTo>
                    <a:cubicBezTo>
                      <a:pt x="176697" y="47725"/>
                      <a:pt x="174103" y="47725"/>
                      <a:pt x="170211" y="46435"/>
                    </a:cubicBezTo>
                    <a:cubicBezTo>
                      <a:pt x="168914" y="46435"/>
                      <a:pt x="166320" y="45145"/>
                      <a:pt x="165023" y="45145"/>
                    </a:cubicBezTo>
                    <a:cubicBezTo>
                      <a:pt x="165023" y="45145"/>
                      <a:pt x="165023" y="45145"/>
                      <a:pt x="163726" y="45145"/>
                    </a:cubicBezTo>
                    <a:cubicBezTo>
                      <a:pt x="163726" y="45145"/>
                      <a:pt x="163726" y="45145"/>
                      <a:pt x="162429" y="45145"/>
                    </a:cubicBezTo>
                    <a:cubicBezTo>
                      <a:pt x="162429" y="45145"/>
                      <a:pt x="162429" y="45145"/>
                      <a:pt x="159835" y="43855"/>
                    </a:cubicBezTo>
                    <a:cubicBezTo>
                      <a:pt x="159835" y="43855"/>
                      <a:pt x="159835" y="43855"/>
                      <a:pt x="158537" y="43855"/>
                    </a:cubicBezTo>
                    <a:cubicBezTo>
                      <a:pt x="157240" y="43855"/>
                      <a:pt x="157240" y="43855"/>
                      <a:pt x="155943" y="42565"/>
                    </a:cubicBezTo>
                    <a:cubicBezTo>
                      <a:pt x="154646" y="42565"/>
                      <a:pt x="153349" y="42565"/>
                      <a:pt x="152052" y="42565"/>
                    </a:cubicBezTo>
                    <a:cubicBezTo>
                      <a:pt x="152052" y="41276"/>
                      <a:pt x="150755" y="41276"/>
                      <a:pt x="149458" y="41276"/>
                    </a:cubicBezTo>
                    <a:cubicBezTo>
                      <a:pt x="148161" y="41276"/>
                      <a:pt x="146863" y="39986"/>
                      <a:pt x="146863" y="39986"/>
                    </a:cubicBezTo>
                    <a:cubicBezTo>
                      <a:pt x="142972" y="38696"/>
                      <a:pt x="139081" y="36116"/>
                      <a:pt x="135189" y="34826"/>
                    </a:cubicBezTo>
                    <a:cubicBezTo>
                      <a:pt x="131298" y="32247"/>
                      <a:pt x="128704" y="29667"/>
                      <a:pt x="124813" y="27087"/>
                    </a:cubicBezTo>
                    <a:cubicBezTo>
                      <a:pt x="122218" y="24507"/>
                      <a:pt x="119624" y="21928"/>
                      <a:pt x="117030" y="19348"/>
                    </a:cubicBezTo>
                    <a:cubicBezTo>
                      <a:pt x="115733" y="16768"/>
                      <a:pt x="113139" y="15478"/>
                      <a:pt x="111841" y="12899"/>
                    </a:cubicBezTo>
                    <a:cubicBezTo>
                      <a:pt x="110544" y="10319"/>
                      <a:pt x="110544" y="7739"/>
                      <a:pt x="109247" y="6450"/>
                    </a:cubicBezTo>
                    <a:cubicBezTo>
                      <a:pt x="109247" y="3870"/>
                      <a:pt x="107950" y="2580"/>
                      <a:pt x="107950" y="1290"/>
                    </a:cubicBezTo>
                    <a:cubicBezTo>
                      <a:pt x="107950" y="1290"/>
                      <a:pt x="107950" y="0"/>
                      <a:pt x="107950" y="0"/>
                    </a:cubicBezTo>
                    <a:close/>
                    <a:moveTo>
                      <a:pt x="9525" y="0"/>
                    </a:moveTo>
                    <a:cubicBezTo>
                      <a:pt x="9525" y="0"/>
                      <a:pt x="9525" y="0"/>
                      <a:pt x="10822" y="1290"/>
                    </a:cubicBezTo>
                    <a:cubicBezTo>
                      <a:pt x="12119" y="1290"/>
                      <a:pt x="12119" y="2580"/>
                      <a:pt x="14713" y="2580"/>
                    </a:cubicBezTo>
                    <a:cubicBezTo>
                      <a:pt x="16010" y="3870"/>
                      <a:pt x="17308" y="3870"/>
                      <a:pt x="19902" y="5160"/>
                    </a:cubicBezTo>
                    <a:cubicBezTo>
                      <a:pt x="22496" y="6450"/>
                      <a:pt x="25090" y="6450"/>
                      <a:pt x="27684" y="7739"/>
                    </a:cubicBezTo>
                    <a:cubicBezTo>
                      <a:pt x="32873" y="9029"/>
                      <a:pt x="39358" y="11609"/>
                      <a:pt x="45844" y="12899"/>
                    </a:cubicBezTo>
                    <a:cubicBezTo>
                      <a:pt x="45844" y="12899"/>
                      <a:pt x="45844" y="12899"/>
                      <a:pt x="47141" y="12899"/>
                    </a:cubicBezTo>
                    <a:cubicBezTo>
                      <a:pt x="47141" y="12899"/>
                      <a:pt x="47141" y="12899"/>
                      <a:pt x="48438" y="12899"/>
                    </a:cubicBezTo>
                    <a:cubicBezTo>
                      <a:pt x="48438" y="12899"/>
                      <a:pt x="48438" y="12899"/>
                      <a:pt x="48438" y="14189"/>
                    </a:cubicBezTo>
                    <a:cubicBezTo>
                      <a:pt x="49735" y="14189"/>
                      <a:pt x="49735" y="14189"/>
                      <a:pt x="49735" y="14189"/>
                    </a:cubicBezTo>
                    <a:cubicBezTo>
                      <a:pt x="51032" y="14189"/>
                      <a:pt x="52329" y="14189"/>
                      <a:pt x="52329" y="14189"/>
                    </a:cubicBezTo>
                    <a:cubicBezTo>
                      <a:pt x="53627" y="15478"/>
                      <a:pt x="54924" y="15478"/>
                      <a:pt x="54924" y="15478"/>
                    </a:cubicBezTo>
                    <a:cubicBezTo>
                      <a:pt x="56221" y="15478"/>
                      <a:pt x="56221" y="15478"/>
                      <a:pt x="56221" y="15478"/>
                    </a:cubicBezTo>
                    <a:cubicBezTo>
                      <a:pt x="57518" y="15478"/>
                      <a:pt x="57518" y="15478"/>
                      <a:pt x="57518" y="15478"/>
                    </a:cubicBezTo>
                    <a:cubicBezTo>
                      <a:pt x="58815" y="15478"/>
                      <a:pt x="58815" y="15478"/>
                      <a:pt x="58815" y="15478"/>
                    </a:cubicBezTo>
                    <a:cubicBezTo>
                      <a:pt x="60112" y="16768"/>
                      <a:pt x="60112" y="16768"/>
                      <a:pt x="60112" y="16768"/>
                    </a:cubicBezTo>
                    <a:cubicBezTo>
                      <a:pt x="61409" y="16768"/>
                      <a:pt x="62706" y="16768"/>
                      <a:pt x="62706" y="16768"/>
                    </a:cubicBezTo>
                    <a:cubicBezTo>
                      <a:pt x="64003" y="16768"/>
                      <a:pt x="65301" y="16768"/>
                      <a:pt x="65301" y="18058"/>
                    </a:cubicBezTo>
                    <a:cubicBezTo>
                      <a:pt x="65301" y="18058"/>
                      <a:pt x="65301" y="18058"/>
                      <a:pt x="66598" y="18058"/>
                    </a:cubicBezTo>
                    <a:cubicBezTo>
                      <a:pt x="66598" y="18058"/>
                      <a:pt x="66598" y="18058"/>
                      <a:pt x="69192" y="18058"/>
                    </a:cubicBezTo>
                    <a:cubicBezTo>
                      <a:pt x="69192" y="18058"/>
                      <a:pt x="69192" y="18058"/>
                      <a:pt x="70489" y="18058"/>
                    </a:cubicBezTo>
                    <a:cubicBezTo>
                      <a:pt x="70489" y="18058"/>
                      <a:pt x="70489" y="18058"/>
                      <a:pt x="71786" y="18058"/>
                    </a:cubicBezTo>
                    <a:cubicBezTo>
                      <a:pt x="73083" y="19348"/>
                      <a:pt x="75677" y="19348"/>
                      <a:pt x="76975" y="20638"/>
                    </a:cubicBezTo>
                    <a:cubicBezTo>
                      <a:pt x="82163" y="20638"/>
                      <a:pt x="86054" y="23218"/>
                      <a:pt x="89946" y="24507"/>
                    </a:cubicBezTo>
                    <a:cubicBezTo>
                      <a:pt x="91243" y="25797"/>
                      <a:pt x="93837" y="25797"/>
                      <a:pt x="95134" y="27087"/>
                    </a:cubicBezTo>
                    <a:cubicBezTo>
                      <a:pt x="95134" y="27087"/>
                      <a:pt x="96431" y="28377"/>
                      <a:pt x="96431" y="28377"/>
                    </a:cubicBezTo>
                    <a:cubicBezTo>
                      <a:pt x="96431" y="28377"/>
                      <a:pt x="97728" y="28377"/>
                      <a:pt x="97728" y="28377"/>
                    </a:cubicBezTo>
                    <a:cubicBezTo>
                      <a:pt x="97728" y="29667"/>
                      <a:pt x="99025" y="29667"/>
                      <a:pt x="99025" y="29667"/>
                    </a:cubicBezTo>
                    <a:cubicBezTo>
                      <a:pt x="99025" y="29667"/>
                      <a:pt x="100323" y="30957"/>
                      <a:pt x="100323" y="30957"/>
                    </a:cubicBezTo>
                    <a:cubicBezTo>
                      <a:pt x="102917" y="33536"/>
                      <a:pt x="106808" y="36116"/>
                      <a:pt x="108105" y="38696"/>
                    </a:cubicBezTo>
                    <a:cubicBezTo>
                      <a:pt x="110700" y="41276"/>
                      <a:pt x="111997" y="45145"/>
                      <a:pt x="113294" y="47725"/>
                    </a:cubicBezTo>
                    <a:cubicBezTo>
                      <a:pt x="114591" y="50305"/>
                      <a:pt x="115888" y="52884"/>
                      <a:pt x="114591" y="55464"/>
                    </a:cubicBezTo>
                    <a:cubicBezTo>
                      <a:pt x="114591" y="56754"/>
                      <a:pt x="114591" y="56754"/>
                      <a:pt x="114591" y="58044"/>
                    </a:cubicBezTo>
                    <a:cubicBezTo>
                      <a:pt x="114591" y="58044"/>
                      <a:pt x="114591" y="59334"/>
                      <a:pt x="114591" y="59334"/>
                    </a:cubicBezTo>
                    <a:cubicBezTo>
                      <a:pt x="114591" y="59334"/>
                      <a:pt x="114591" y="59334"/>
                      <a:pt x="114591" y="60623"/>
                    </a:cubicBezTo>
                    <a:cubicBezTo>
                      <a:pt x="114591" y="60623"/>
                      <a:pt x="113294" y="60623"/>
                      <a:pt x="113294" y="61913"/>
                    </a:cubicBezTo>
                    <a:cubicBezTo>
                      <a:pt x="113294" y="60623"/>
                      <a:pt x="113294" y="60623"/>
                      <a:pt x="111997" y="60623"/>
                    </a:cubicBezTo>
                    <a:cubicBezTo>
                      <a:pt x="111997" y="60623"/>
                      <a:pt x="111997" y="59334"/>
                      <a:pt x="111997" y="59334"/>
                    </a:cubicBezTo>
                    <a:cubicBezTo>
                      <a:pt x="110700" y="59334"/>
                      <a:pt x="110700" y="58044"/>
                      <a:pt x="110700" y="58044"/>
                    </a:cubicBezTo>
                    <a:cubicBezTo>
                      <a:pt x="110700" y="58044"/>
                      <a:pt x="110700" y="58044"/>
                      <a:pt x="109403" y="58044"/>
                    </a:cubicBezTo>
                    <a:cubicBezTo>
                      <a:pt x="108105" y="56754"/>
                      <a:pt x="106808" y="55464"/>
                      <a:pt x="104214" y="54174"/>
                    </a:cubicBezTo>
                    <a:cubicBezTo>
                      <a:pt x="102917" y="54174"/>
                      <a:pt x="100323" y="52884"/>
                      <a:pt x="97728" y="51594"/>
                    </a:cubicBezTo>
                    <a:cubicBezTo>
                      <a:pt x="96431" y="51594"/>
                      <a:pt x="93837" y="50305"/>
                      <a:pt x="89946" y="50305"/>
                    </a:cubicBezTo>
                    <a:cubicBezTo>
                      <a:pt x="89946" y="50305"/>
                      <a:pt x="88649" y="50305"/>
                      <a:pt x="88649" y="50305"/>
                    </a:cubicBezTo>
                    <a:cubicBezTo>
                      <a:pt x="87351" y="49015"/>
                      <a:pt x="87351" y="49015"/>
                      <a:pt x="86054" y="49015"/>
                    </a:cubicBezTo>
                    <a:cubicBezTo>
                      <a:pt x="84757" y="49015"/>
                      <a:pt x="83460" y="49015"/>
                      <a:pt x="80866" y="47725"/>
                    </a:cubicBezTo>
                    <a:cubicBezTo>
                      <a:pt x="78272" y="47725"/>
                      <a:pt x="74380" y="47725"/>
                      <a:pt x="71786" y="46435"/>
                    </a:cubicBezTo>
                    <a:cubicBezTo>
                      <a:pt x="69192" y="46435"/>
                      <a:pt x="67895" y="45145"/>
                      <a:pt x="66598" y="45145"/>
                    </a:cubicBezTo>
                    <a:cubicBezTo>
                      <a:pt x="66598" y="45145"/>
                      <a:pt x="66598" y="45145"/>
                      <a:pt x="65301" y="45145"/>
                    </a:cubicBezTo>
                    <a:cubicBezTo>
                      <a:pt x="65301" y="45145"/>
                      <a:pt x="65301" y="45145"/>
                      <a:pt x="64003" y="45145"/>
                    </a:cubicBezTo>
                    <a:cubicBezTo>
                      <a:pt x="64003" y="45145"/>
                      <a:pt x="64003" y="45145"/>
                      <a:pt x="62706" y="45145"/>
                    </a:cubicBezTo>
                    <a:cubicBezTo>
                      <a:pt x="62706" y="45145"/>
                      <a:pt x="62706" y="45145"/>
                      <a:pt x="61409" y="43855"/>
                    </a:cubicBezTo>
                    <a:cubicBezTo>
                      <a:pt x="61409" y="43855"/>
                      <a:pt x="61409" y="43855"/>
                      <a:pt x="60112" y="43855"/>
                    </a:cubicBezTo>
                    <a:cubicBezTo>
                      <a:pt x="58815" y="43855"/>
                      <a:pt x="57518" y="43855"/>
                      <a:pt x="56221" y="42565"/>
                    </a:cubicBezTo>
                    <a:cubicBezTo>
                      <a:pt x="56221" y="42565"/>
                      <a:pt x="54924" y="42565"/>
                      <a:pt x="53627" y="42565"/>
                    </a:cubicBezTo>
                    <a:cubicBezTo>
                      <a:pt x="52329" y="41276"/>
                      <a:pt x="51032" y="41276"/>
                      <a:pt x="51032" y="41276"/>
                    </a:cubicBezTo>
                    <a:cubicBezTo>
                      <a:pt x="49735" y="41276"/>
                      <a:pt x="48438" y="39986"/>
                      <a:pt x="47141" y="39986"/>
                    </a:cubicBezTo>
                    <a:cubicBezTo>
                      <a:pt x="43250" y="38696"/>
                      <a:pt x="39358" y="36116"/>
                      <a:pt x="36764" y="34826"/>
                    </a:cubicBezTo>
                    <a:cubicBezTo>
                      <a:pt x="32873" y="32247"/>
                      <a:pt x="28982" y="29667"/>
                      <a:pt x="26387" y="27087"/>
                    </a:cubicBezTo>
                    <a:cubicBezTo>
                      <a:pt x="23793" y="24507"/>
                      <a:pt x="21199" y="21928"/>
                      <a:pt x="18605" y="19348"/>
                    </a:cubicBezTo>
                    <a:cubicBezTo>
                      <a:pt x="16010" y="18058"/>
                      <a:pt x="14713" y="15478"/>
                      <a:pt x="13416" y="12899"/>
                    </a:cubicBezTo>
                    <a:cubicBezTo>
                      <a:pt x="12119" y="10319"/>
                      <a:pt x="10822" y="7739"/>
                      <a:pt x="10822" y="6450"/>
                    </a:cubicBezTo>
                    <a:cubicBezTo>
                      <a:pt x="9525" y="3870"/>
                      <a:pt x="9525" y="2580"/>
                      <a:pt x="9525" y="1290"/>
                    </a:cubicBezTo>
                    <a:cubicBezTo>
                      <a:pt x="9525" y="0"/>
                      <a:pt x="9525" y="0"/>
                      <a:pt x="9525" y="0"/>
                    </a:cubicBezTo>
                    <a:close/>
                  </a:path>
                </a:pathLst>
              </a:custGeom>
              <a:solidFill>
                <a:schemeClr val="bg1"/>
              </a:solidFill>
              <a:ln>
                <a:noFill/>
              </a:ln>
            </p:spPr>
            <p:txBody>
              <a:bodyPr anchor="ctr"/>
              <a:lstStyle/>
              <a:p>
                <a:pPr algn="ctr"/>
                <a:endParaRPr/>
              </a:p>
            </p:txBody>
          </p:sp>
        </p:grpSp>
      </p:grpSp>
      <p:grpSp>
        <p:nvGrpSpPr>
          <p:cNvPr id="5" name="千图PPT彼岸天：ID 8661124库_组合 4"/>
          <p:cNvGrpSpPr/>
          <p:nvPr>
            <p:custDataLst>
              <p:tags r:id="rId2"/>
            </p:custDataLst>
          </p:nvPr>
        </p:nvGrpSpPr>
        <p:grpSpPr>
          <a:xfrm>
            <a:off x="3779000" y="2228282"/>
            <a:ext cx="2332469" cy="2933458"/>
            <a:chOff x="5208390" y="2240868"/>
            <a:chExt cx="2332469" cy="2933458"/>
          </a:xfrm>
        </p:grpSpPr>
        <p:grpSp>
          <p:nvGrpSpPr>
            <p:cNvPr id="24" name="组合 23"/>
            <p:cNvGrpSpPr/>
            <p:nvPr/>
          </p:nvGrpSpPr>
          <p:grpSpPr>
            <a:xfrm>
              <a:off x="5232426" y="4386932"/>
              <a:ext cx="1715248" cy="787394"/>
              <a:chOff x="5122025" y="525814"/>
              <a:chExt cx="2020976" cy="927740"/>
            </a:xfrm>
          </p:grpSpPr>
          <p:sp>
            <p:nvSpPr>
              <p:cNvPr id="30" name="文本框 20"/>
              <p:cNvSpPr txBox="1"/>
              <p:nvPr/>
            </p:nvSpPr>
            <p:spPr>
              <a:xfrm>
                <a:off x="5122026" y="826908"/>
                <a:ext cx="2020975" cy="626646"/>
              </a:xfrm>
              <a:prstGeom prst="rect">
                <a:avLst/>
              </a:prstGeom>
              <a:noFill/>
            </p:spPr>
            <p:txBody>
              <a:bodyPr wrap="square" lIns="0" tIns="0" rIns="0" bIns="0" anchor="ctr" anchorCtr="1">
                <a:normAutofit lnSpcReduction="10000"/>
              </a:bodyPr>
              <a:lstStyle/>
              <a:p>
                <a:pPr algn="ctr">
                  <a:lnSpc>
                    <a:spcPct val="120000"/>
                  </a:lnSpc>
                  <a:spcBef>
                    <a:spcPct val="0"/>
                  </a:spcBef>
                </a:pPr>
                <a:r>
                  <a:rPr lang="zh-CN" altLang="en-US" sz="1000" dirty="0" smtClean="0"/>
                  <a:t>点击此处更换文本点击此处更换文本点击此处更换文本点击此处更换文本</a:t>
                </a:r>
                <a:endParaRPr sz="1000" dirty="0"/>
              </a:p>
            </p:txBody>
          </p:sp>
          <p:sp>
            <p:nvSpPr>
              <p:cNvPr id="31" name="矩形 30"/>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accent2"/>
                    </a:solidFill>
                  </a:rPr>
                  <a:t>输入标题文本</a:t>
                </a:r>
              </a:p>
            </p:txBody>
          </p:sp>
        </p:grpSp>
        <p:grpSp>
          <p:nvGrpSpPr>
            <p:cNvPr id="25" name="组合 24"/>
            <p:cNvGrpSpPr/>
            <p:nvPr/>
          </p:nvGrpSpPr>
          <p:grpSpPr>
            <a:xfrm>
              <a:off x="5208390" y="2240868"/>
              <a:ext cx="2332469" cy="1908503"/>
              <a:chOff x="5208390" y="2240868"/>
              <a:chExt cx="2332469" cy="1908503"/>
            </a:xfrm>
          </p:grpSpPr>
          <p:sp>
            <p:nvSpPr>
              <p:cNvPr id="26" name="等腰三角形 25"/>
              <p:cNvSpPr/>
              <p:nvPr/>
            </p:nvSpPr>
            <p:spPr>
              <a:xfrm>
                <a:off x="6240459" y="2240868"/>
                <a:ext cx="1300400" cy="1908503"/>
              </a:xfrm>
              <a:prstGeom prst="triangle">
                <a:avLst/>
              </a:prstGeom>
              <a:solidFill>
                <a:schemeClr val="accent2">
                  <a:alpha val="66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等腰三角形 26"/>
              <p:cNvSpPr/>
              <p:nvPr/>
            </p:nvSpPr>
            <p:spPr>
              <a:xfrm>
                <a:off x="5620712" y="2240868"/>
                <a:ext cx="1300401" cy="1908503"/>
              </a:xfrm>
              <a:prstGeom prst="triangle">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等腰三角形 27"/>
              <p:cNvSpPr/>
              <p:nvPr/>
            </p:nvSpPr>
            <p:spPr>
              <a:xfrm>
                <a:off x="5208390" y="3305697"/>
                <a:ext cx="824645" cy="843674"/>
              </a:xfrm>
              <a:prstGeom prst="triangle">
                <a:avLst/>
              </a:prstGeom>
              <a:solidFill>
                <a:schemeClr val="accent2">
                  <a:lumMod val="60000"/>
                  <a:lumOff val="4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en-US" altLang="zh-CN" sz="2000" b="1">
                    <a:solidFill>
                      <a:schemeClr val="bg1">
                        <a:lumMod val="100000"/>
                      </a:schemeClr>
                    </a:solidFill>
                  </a:rPr>
                  <a:t>2</a:t>
                </a:r>
                <a:endParaRPr lang="en-US" altLang="zh-CN" sz="2000" b="1" dirty="0">
                  <a:solidFill>
                    <a:schemeClr val="bg1">
                      <a:lumMod val="100000"/>
                    </a:schemeClr>
                  </a:solidFill>
                </a:endParaRPr>
              </a:p>
            </p:txBody>
          </p:sp>
          <p:sp>
            <p:nvSpPr>
              <p:cNvPr id="29" name="任意多边形 16" title="PVbvzsHBvL"/>
              <p:cNvSpPr>
                <a:spLocks noChangeAspect="1"/>
              </p:cNvSpPr>
              <p:nvPr/>
            </p:nvSpPr>
            <p:spPr bwMode="auto">
              <a:xfrm>
                <a:off x="6097962" y="3426358"/>
                <a:ext cx="345902" cy="435959"/>
              </a:xfrm>
              <a:custGeom>
                <a:avLst/>
                <a:gdLst>
                  <a:gd name="connsiteX0" fmla="*/ 179388 w 268288"/>
                  <a:gd name="connsiteY0" fmla="*/ 166688 h 338138"/>
                  <a:gd name="connsiteX1" fmla="*/ 203200 w 268288"/>
                  <a:gd name="connsiteY1" fmla="*/ 190443 h 338138"/>
                  <a:gd name="connsiteX2" fmla="*/ 203200 w 268288"/>
                  <a:gd name="connsiteY2" fmla="*/ 252471 h 338138"/>
                  <a:gd name="connsiteX3" fmla="*/ 179388 w 268288"/>
                  <a:gd name="connsiteY3" fmla="*/ 276226 h 338138"/>
                  <a:gd name="connsiteX4" fmla="*/ 155575 w 268288"/>
                  <a:gd name="connsiteY4" fmla="*/ 252471 h 338138"/>
                  <a:gd name="connsiteX5" fmla="*/ 155575 w 268288"/>
                  <a:gd name="connsiteY5" fmla="*/ 190443 h 338138"/>
                  <a:gd name="connsiteX6" fmla="*/ 179388 w 268288"/>
                  <a:gd name="connsiteY6" fmla="*/ 166688 h 338138"/>
                  <a:gd name="connsiteX7" fmla="*/ 179388 w 268288"/>
                  <a:gd name="connsiteY7" fmla="*/ 150813 h 338138"/>
                  <a:gd name="connsiteX8" fmla="*/ 139700 w 268288"/>
                  <a:gd name="connsiteY8" fmla="*/ 190427 h 338138"/>
                  <a:gd name="connsiteX9" fmla="*/ 139700 w 268288"/>
                  <a:gd name="connsiteY9" fmla="*/ 252488 h 338138"/>
                  <a:gd name="connsiteX10" fmla="*/ 179388 w 268288"/>
                  <a:gd name="connsiteY10" fmla="*/ 292101 h 338138"/>
                  <a:gd name="connsiteX11" fmla="*/ 219075 w 268288"/>
                  <a:gd name="connsiteY11" fmla="*/ 252488 h 338138"/>
                  <a:gd name="connsiteX12" fmla="*/ 219075 w 268288"/>
                  <a:gd name="connsiteY12" fmla="*/ 190427 h 338138"/>
                  <a:gd name="connsiteX13" fmla="*/ 179388 w 268288"/>
                  <a:gd name="connsiteY13" fmla="*/ 150813 h 338138"/>
                  <a:gd name="connsiteX14" fmla="*/ 57120 w 268288"/>
                  <a:gd name="connsiteY14" fmla="*/ 150813 h 338138"/>
                  <a:gd name="connsiteX15" fmla="*/ 49212 w 268288"/>
                  <a:gd name="connsiteY15" fmla="*/ 158705 h 338138"/>
                  <a:gd name="connsiteX16" fmla="*/ 57120 w 268288"/>
                  <a:gd name="connsiteY16" fmla="*/ 166597 h 338138"/>
                  <a:gd name="connsiteX17" fmla="*/ 80842 w 268288"/>
                  <a:gd name="connsiteY17" fmla="*/ 166597 h 338138"/>
                  <a:gd name="connsiteX18" fmla="*/ 103247 w 268288"/>
                  <a:gd name="connsiteY18" fmla="*/ 188959 h 338138"/>
                  <a:gd name="connsiteX19" fmla="*/ 103247 w 268288"/>
                  <a:gd name="connsiteY19" fmla="*/ 190274 h 338138"/>
                  <a:gd name="connsiteX20" fmla="*/ 80842 w 268288"/>
                  <a:gd name="connsiteY20" fmla="*/ 212635 h 338138"/>
                  <a:gd name="connsiteX21" fmla="*/ 57120 w 268288"/>
                  <a:gd name="connsiteY21" fmla="*/ 212635 h 338138"/>
                  <a:gd name="connsiteX22" fmla="*/ 49212 w 268288"/>
                  <a:gd name="connsiteY22" fmla="*/ 220527 h 338138"/>
                  <a:gd name="connsiteX23" fmla="*/ 57120 w 268288"/>
                  <a:gd name="connsiteY23" fmla="*/ 228419 h 338138"/>
                  <a:gd name="connsiteX24" fmla="*/ 80842 w 268288"/>
                  <a:gd name="connsiteY24" fmla="*/ 228419 h 338138"/>
                  <a:gd name="connsiteX25" fmla="*/ 103247 w 268288"/>
                  <a:gd name="connsiteY25" fmla="*/ 250781 h 338138"/>
                  <a:gd name="connsiteX26" fmla="*/ 80842 w 268288"/>
                  <a:gd name="connsiteY26" fmla="*/ 273142 h 338138"/>
                  <a:gd name="connsiteX27" fmla="*/ 57120 w 268288"/>
                  <a:gd name="connsiteY27" fmla="*/ 273142 h 338138"/>
                  <a:gd name="connsiteX28" fmla="*/ 49212 w 268288"/>
                  <a:gd name="connsiteY28" fmla="*/ 281034 h 338138"/>
                  <a:gd name="connsiteX29" fmla="*/ 57120 w 268288"/>
                  <a:gd name="connsiteY29" fmla="*/ 288926 h 338138"/>
                  <a:gd name="connsiteX30" fmla="*/ 80842 w 268288"/>
                  <a:gd name="connsiteY30" fmla="*/ 288926 h 338138"/>
                  <a:gd name="connsiteX31" fmla="*/ 119062 w 268288"/>
                  <a:gd name="connsiteY31" fmla="*/ 250781 h 338138"/>
                  <a:gd name="connsiteX32" fmla="*/ 103247 w 268288"/>
                  <a:gd name="connsiteY32" fmla="*/ 220527 h 338138"/>
                  <a:gd name="connsiteX33" fmla="*/ 119062 w 268288"/>
                  <a:gd name="connsiteY33" fmla="*/ 190274 h 338138"/>
                  <a:gd name="connsiteX34" fmla="*/ 119062 w 268288"/>
                  <a:gd name="connsiteY34" fmla="*/ 188959 h 338138"/>
                  <a:gd name="connsiteX35" fmla="*/ 80842 w 268288"/>
                  <a:gd name="connsiteY35" fmla="*/ 150813 h 338138"/>
                  <a:gd name="connsiteX36" fmla="*/ 57120 w 268288"/>
                  <a:gd name="connsiteY36" fmla="*/ 150813 h 338138"/>
                  <a:gd name="connsiteX37" fmla="*/ 46099 w 268288"/>
                  <a:gd name="connsiteY37" fmla="*/ 47625 h 338138"/>
                  <a:gd name="connsiteX38" fmla="*/ 15875 w 268288"/>
                  <a:gd name="connsiteY38" fmla="*/ 79629 h 338138"/>
                  <a:gd name="connsiteX39" fmla="*/ 15875 w 268288"/>
                  <a:gd name="connsiteY39" fmla="*/ 114300 h 338138"/>
                  <a:gd name="connsiteX40" fmla="*/ 252413 w 268288"/>
                  <a:gd name="connsiteY40" fmla="*/ 114300 h 338138"/>
                  <a:gd name="connsiteX41" fmla="*/ 252413 w 268288"/>
                  <a:gd name="connsiteY41" fmla="*/ 79629 h 338138"/>
                  <a:gd name="connsiteX42" fmla="*/ 222189 w 268288"/>
                  <a:gd name="connsiteY42" fmla="*/ 47625 h 338138"/>
                  <a:gd name="connsiteX43" fmla="*/ 210362 w 268288"/>
                  <a:gd name="connsiteY43" fmla="*/ 47625 h 338138"/>
                  <a:gd name="connsiteX44" fmla="*/ 210362 w 268288"/>
                  <a:gd name="connsiteY44" fmla="*/ 71628 h 338138"/>
                  <a:gd name="connsiteX45" fmla="*/ 202477 w 268288"/>
                  <a:gd name="connsiteY45" fmla="*/ 79629 h 338138"/>
                  <a:gd name="connsiteX46" fmla="*/ 194593 w 268288"/>
                  <a:gd name="connsiteY46" fmla="*/ 71628 h 338138"/>
                  <a:gd name="connsiteX47" fmla="*/ 194593 w 268288"/>
                  <a:gd name="connsiteY47" fmla="*/ 47625 h 338138"/>
                  <a:gd name="connsiteX48" fmla="*/ 73696 w 268288"/>
                  <a:gd name="connsiteY48" fmla="*/ 47625 h 338138"/>
                  <a:gd name="connsiteX49" fmla="*/ 73696 w 268288"/>
                  <a:gd name="connsiteY49" fmla="*/ 71628 h 338138"/>
                  <a:gd name="connsiteX50" fmla="*/ 65811 w 268288"/>
                  <a:gd name="connsiteY50" fmla="*/ 79629 h 338138"/>
                  <a:gd name="connsiteX51" fmla="*/ 57926 w 268288"/>
                  <a:gd name="connsiteY51" fmla="*/ 71628 h 338138"/>
                  <a:gd name="connsiteX52" fmla="*/ 57926 w 268288"/>
                  <a:gd name="connsiteY52" fmla="*/ 47625 h 338138"/>
                  <a:gd name="connsiteX53" fmla="*/ 46099 w 268288"/>
                  <a:gd name="connsiteY53" fmla="*/ 47625 h 338138"/>
                  <a:gd name="connsiteX54" fmla="*/ 65757 w 268288"/>
                  <a:gd name="connsiteY54" fmla="*/ 0 h 338138"/>
                  <a:gd name="connsiteX55" fmla="*/ 73648 w 268288"/>
                  <a:gd name="connsiteY55" fmla="*/ 7925 h 338138"/>
                  <a:gd name="connsiteX56" fmla="*/ 73648 w 268288"/>
                  <a:gd name="connsiteY56" fmla="*/ 31700 h 338138"/>
                  <a:gd name="connsiteX57" fmla="*/ 194640 w 268288"/>
                  <a:gd name="connsiteY57" fmla="*/ 31700 h 338138"/>
                  <a:gd name="connsiteX58" fmla="*/ 194640 w 268288"/>
                  <a:gd name="connsiteY58" fmla="*/ 7925 h 338138"/>
                  <a:gd name="connsiteX59" fmla="*/ 202531 w 268288"/>
                  <a:gd name="connsiteY59" fmla="*/ 0 h 338138"/>
                  <a:gd name="connsiteX60" fmla="*/ 210422 w 268288"/>
                  <a:gd name="connsiteY60" fmla="*/ 7925 h 338138"/>
                  <a:gd name="connsiteX61" fmla="*/ 210422 w 268288"/>
                  <a:gd name="connsiteY61" fmla="*/ 31700 h 338138"/>
                  <a:gd name="connsiteX62" fmla="*/ 222258 w 268288"/>
                  <a:gd name="connsiteY62" fmla="*/ 31700 h 338138"/>
                  <a:gd name="connsiteX63" fmla="*/ 268288 w 268288"/>
                  <a:gd name="connsiteY63" fmla="*/ 79251 h 338138"/>
                  <a:gd name="connsiteX64" fmla="*/ 268288 w 268288"/>
                  <a:gd name="connsiteY64" fmla="*/ 290587 h 338138"/>
                  <a:gd name="connsiteX65" fmla="*/ 222258 w 268288"/>
                  <a:gd name="connsiteY65" fmla="*/ 338138 h 338138"/>
                  <a:gd name="connsiteX66" fmla="*/ 46030 w 268288"/>
                  <a:gd name="connsiteY66" fmla="*/ 338138 h 338138"/>
                  <a:gd name="connsiteX67" fmla="*/ 0 w 268288"/>
                  <a:gd name="connsiteY67" fmla="*/ 290587 h 338138"/>
                  <a:gd name="connsiteX68" fmla="*/ 0 w 268288"/>
                  <a:gd name="connsiteY68" fmla="*/ 79251 h 338138"/>
                  <a:gd name="connsiteX69" fmla="*/ 46030 w 268288"/>
                  <a:gd name="connsiteY69" fmla="*/ 31700 h 338138"/>
                  <a:gd name="connsiteX70" fmla="*/ 57866 w 268288"/>
                  <a:gd name="connsiteY70" fmla="*/ 31700 h 338138"/>
                  <a:gd name="connsiteX71" fmla="*/ 57866 w 268288"/>
                  <a:gd name="connsiteY71" fmla="*/ 7925 h 338138"/>
                  <a:gd name="connsiteX72" fmla="*/ 65757 w 268288"/>
                  <a:gd name="connsiteY7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68288" h="338138">
                    <a:moveTo>
                      <a:pt x="179388" y="166688"/>
                    </a:moveTo>
                    <a:cubicBezTo>
                      <a:pt x="192617" y="166688"/>
                      <a:pt x="203200" y="177246"/>
                      <a:pt x="203200" y="190443"/>
                    </a:cubicBezTo>
                    <a:cubicBezTo>
                      <a:pt x="203200" y="252471"/>
                      <a:pt x="203200" y="252471"/>
                      <a:pt x="203200" y="252471"/>
                    </a:cubicBezTo>
                    <a:cubicBezTo>
                      <a:pt x="203200" y="265668"/>
                      <a:pt x="192617" y="276226"/>
                      <a:pt x="179388" y="276226"/>
                    </a:cubicBezTo>
                    <a:cubicBezTo>
                      <a:pt x="166158" y="276226"/>
                      <a:pt x="155575" y="265668"/>
                      <a:pt x="155575" y="252471"/>
                    </a:cubicBezTo>
                    <a:cubicBezTo>
                      <a:pt x="155575" y="190443"/>
                      <a:pt x="155575" y="190443"/>
                      <a:pt x="155575" y="190443"/>
                    </a:cubicBezTo>
                    <a:cubicBezTo>
                      <a:pt x="155575" y="177246"/>
                      <a:pt x="166158" y="166688"/>
                      <a:pt x="179388" y="166688"/>
                    </a:cubicBezTo>
                    <a:close/>
                    <a:moveTo>
                      <a:pt x="179388" y="150813"/>
                    </a:moveTo>
                    <a:cubicBezTo>
                      <a:pt x="158221" y="150813"/>
                      <a:pt x="139700" y="169299"/>
                      <a:pt x="139700" y="190427"/>
                    </a:cubicBezTo>
                    <a:cubicBezTo>
                      <a:pt x="139700" y="252488"/>
                      <a:pt x="139700" y="252488"/>
                      <a:pt x="139700" y="252488"/>
                    </a:cubicBezTo>
                    <a:cubicBezTo>
                      <a:pt x="139700" y="273615"/>
                      <a:pt x="158221" y="292101"/>
                      <a:pt x="179388" y="292101"/>
                    </a:cubicBezTo>
                    <a:cubicBezTo>
                      <a:pt x="201877" y="292101"/>
                      <a:pt x="219075" y="273615"/>
                      <a:pt x="219075" y="252488"/>
                    </a:cubicBezTo>
                    <a:lnTo>
                      <a:pt x="219075" y="190427"/>
                    </a:lnTo>
                    <a:cubicBezTo>
                      <a:pt x="219075" y="169299"/>
                      <a:pt x="201877" y="150813"/>
                      <a:pt x="179388" y="150813"/>
                    </a:cubicBezTo>
                    <a:close/>
                    <a:moveTo>
                      <a:pt x="57120" y="150813"/>
                    </a:moveTo>
                    <a:cubicBezTo>
                      <a:pt x="51848" y="150813"/>
                      <a:pt x="49212" y="154759"/>
                      <a:pt x="49212" y="158705"/>
                    </a:cubicBezTo>
                    <a:cubicBezTo>
                      <a:pt x="49212" y="163967"/>
                      <a:pt x="51848" y="166597"/>
                      <a:pt x="57120" y="166597"/>
                    </a:cubicBezTo>
                    <a:cubicBezTo>
                      <a:pt x="80842" y="166597"/>
                      <a:pt x="80842" y="166597"/>
                      <a:pt x="80842" y="166597"/>
                    </a:cubicBezTo>
                    <a:cubicBezTo>
                      <a:pt x="92704" y="166597"/>
                      <a:pt x="103247" y="177120"/>
                      <a:pt x="103247" y="188959"/>
                    </a:cubicBezTo>
                    <a:cubicBezTo>
                      <a:pt x="103247" y="190274"/>
                      <a:pt x="103247" y="190274"/>
                      <a:pt x="103247" y="190274"/>
                    </a:cubicBezTo>
                    <a:cubicBezTo>
                      <a:pt x="103247" y="202112"/>
                      <a:pt x="92704" y="212635"/>
                      <a:pt x="80842" y="212635"/>
                    </a:cubicBezTo>
                    <a:cubicBezTo>
                      <a:pt x="57120" y="212635"/>
                      <a:pt x="57120" y="212635"/>
                      <a:pt x="57120" y="212635"/>
                    </a:cubicBezTo>
                    <a:cubicBezTo>
                      <a:pt x="51848" y="212635"/>
                      <a:pt x="49212" y="215266"/>
                      <a:pt x="49212" y="220527"/>
                    </a:cubicBezTo>
                    <a:cubicBezTo>
                      <a:pt x="49212" y="224473"/>
                      <a:pt x="51848" y="228419"/>
                      <a:pt x="57120" y="228419"/>
                    </a:cubicBezTo>
                    <a:cubicBezTo>
                      <a:pt x="80842" y="228419"/>
                      <a:pt x="80842" y="228419"/>
                      <a:pt x="80842" y="228419"/>
                    </a:cubicBezTo>
                    <a:cubicBezTo>
                      <a:pt x="92704" y="228419"/>
                      <a:pt x="103247" y="237627"/>
                      <a:pt x="103247" y="250781"/>
                    </a:cubicBezTo>
                    <a:cubicBezTo>
                      <a:pt x="103247" y="263934"/>
                      <a:pt x="92704" y="273142"/>
                      <a:pt x="80842" y="273142"/>
                    </a:cubicBezTo>
                    <a:cubicBezTo>
                      <a:pt x="57120" y="273142"/>
                      <a:pt x="57120" y="273142"/>
                      <a:pt x="57120" y="273142"/>
                    </a:cubicBezTo>
                    <a:cubicBezTo>
                      <a:pt x="51848" y="273142"/>
                      <a:pt x="49212" y="277088"/>
                      <a:pt x="49212" y="281034"/>
                    </a:cubicBezTo>
                    <a:cubicBezTo>
                      <a:pt x="49212" y="284980"/>
                      <a:pt x="51848" y="288926"/>
                      <a:pt x="57120" y="288926"/>
                    </a:cubicBezTo>
                    <a:cubicBezTo>
                      <a:pt x="80842" y="288926"/>
                      <a:pt x="80842" y="288926"/>
                      <a:pt x="80842" y="288926"/>
                    </a:cubicBezTo>
                    <a:cubicBezTo>
                      <a:pt x="101929" y="288926"/>
                      <a:pt x="119062" y="271826"/>
                      <a:pt x="119062" y="250781"/>
                    </a:cubicBezTo>
                    <a:cubicBezTo>
                      <a:pt x="119062" y="237627"/>
                      <a:pt x="112473" y="227104"/>
                      <a:pt x="103247" y="220527"/>
                    </a:cubicBezTo>
                    <a:cubicBezTo>
                      <a:pt x="112473" y="212635"/>
                      <a:pt x="119062" y="202112"/>
                      <a:pt x="119062" y="190274"/>
                    </a:cubicBezTo>
                    <a:lnTo>
                      <a:pt x="119062" y="188959"/>
                    </a:lnTo>
                    <a:cubicBezTo>
                      <a:pt x="119062" y="167913"/>
                      <a:pt x="101929" y="150813"/>
                      <a:pt x="80842" y="150813"/>
                    </a:cubicBezTo>
                    <a:cubicBezTo>
                      <a:pt x="57120" y="150813"/>
                      <a:pt x="57120" y="150813"/>
                      <a:pt x="57120" y="150813"/>
                    </a:cubicBezTo>
                    <a:close/>
                    <a:moveTo>
                      <a:pt x="46099" y="47625"/>
                    </a:moveTo>
                    <a:cubicBezTo>
                      <a:pt x="29016" y="47625"/>
                      <a:pt x="15875" y="62294"/>
                      <a:pt x="15875" y="79629"/>
                    </a:cubicBezTo>
                    <a:cubicBezTo>
                      <a:pt x="15875" y="114300"/>
                      <a:pt x="15875" y="114300"/>
                      <a:pt x="15875" y="114300"/>
                    </a:cubicBezTo>
                    <a:cubicBezTo>
                      <a:pt x="252413" y="114300"/>
                      <a:pt x="252413" y="114300"/>
                      <a:pt x="252413" y="114300"/>
                    </a:cubicBezTo>
                    <a:lnTo>
                      <a:pt x="252413" y="79629"/>
                    </a:lnTo>
                    <a:cubicBezTo>
                      <a:pt x="252413" y="62294"/>
                      <a:pt x="239272" y="47625"/>
                      <a:pt x="222189" y="47625"/>
                    </a:cubicBezTo>
                    <a:cubicBezTo>
                      <a:pt x="210362" y="47625"/>
                      <a:pt x="210362" y="47625"/>
                      <a:pt x="210362" y="47625"/>
                    </a:cubicBezTo>
                    <a:cubicBezTo>
                      <a:pt x="210362" y="71628"/>
                      <a:pt x="210362" y="71628"/>
                      <a:pt x="210362" y="71628"/>
                    </a:cubicBezTo>
                    <a:cubicBezTo>
                      <a:pt x="210362" y="75629"/>
                      <a:pt x="206420" y="79629"/>
                      <a:pt x="202477" y="79629"/>
                    </a:cubicBezTo>
                    <a:cubicBezTo>
                      <a:pt x="197221" y="79629"/>
                      <a:pt x="194593" y="75629"/>
                      <a:pt x="194593" y="71628"/>
                    </a:cubicBezTo>
                    <a:cubicBezTo>
                      <a:pt x="194593" y="47625"/>
                      <a:pt x="194593" y="47625"/>
                      <a:pt x="194593" y="47625"/>
                    </a:cubicBezTo>
                    <a:cubicBezTo>
                      <a:pt x="73696" y="47625"/>
                      <a:pt x="73696" y="47625"/>
                      <a:pt x="73696" y="47625"/>
                    </a:cubicBezTo>
                    <a:cubicBezTo>
                      <a:pt x="73696" y="71628"/>
                      <a:pt x="73696" y="71628"/>
                      <a:pt x="73696" y="71628"/>
                    </a:cubicBezTo>
                    <a:cubicBezTo>
                      <a:pt x="73696" y="75629"/>
                      <a:pt x="71067" y="79629"/>
                      <a:pt x="65811" y="79629"/>
                    </a:cubicBezTo>
                    <a:cubicBezTo>
                      <a:pt x="61869" y="79629"/>
                      <a:pt x="57926" y="75629"/>
                      <a:pt x="57926" y="71628"/>
                    </a:cubicBezTo>
                    <a:cubicBezTo>
                      <a:pt x="57926" y="47625"/>
                      <a:pt x="57926" y="47625"/>
                      <a:pt x="57926" y="47625"/>
                    </a:cubicBezTo>
                    <a:cubicBezTo>
                      <a:pt x="46099" y="47625"/>
                      <a:pt x="46099" y="47625"/>
                      <a:pt x="46099" y="47625"/>
                    </a:cubicBezTo>
                    <a:close/>
                    <a:moveTo>
                      <a:pt x="65757" y="0"/>
                    </a:moveTo>
                    <a:cubicBezTo>
                      <a:pt x="71018" y="0"/>
                      <a:pt x="73648" y="3962"/>
                      <a:pt x="73648" y="7925"/>
                    </a:cubicBezTo>
                    <a:cubicBezTo>
                      <a:pt x="73648" y="31700"/>
                      <a:pt x="73648" y="31700"/>
                      <a:pt x="73648" y="31700"/>
                    </a:cubicBezTo>
                    <a:cubicBezTo>
                      <a:pt x="194640" y="31700"/>
                      <a:pt x="194640" y="31700"/>
                      <a:pt x="194640" y="31700"/>
                    </a:cubicBezTo>
                    <a:cubicBezTo>
                      <a:pt x="194640" y="7925"/>
                      <a:pt x="194640" y="7925"/>
                      <a:pt x="194640" y="7925"/>
                    </a:cubicBezTo>
                    <a:cubicBezTo>
                      <a:pt x="194640" y="3962"/>
                      <a:pt x="197271" y="0"/>
                      <a:pt x="202531" y="0"/>
                    </a:cubicBezTo>
                    <a:cubicBezTo>
                      <a:pt x="206477" y="0"/>
                      <a:pt x="210422" y="3962"/>
                      <a:pt x="210422" y="7925"/>
                    </a:cubicBezTo>
                    <a:cubicBezTo>
                      <a:pt x="210422" y="31700"/>
                      <a:pt x="210422" y="31700"/>
                      <a:pt x="210422" y="31700"/>
                    </a:cubicBezTo>
                    <a:cubicBezTo>
                      <a:pt x="222258" y="31700"/>
                      <a:pt x="222258" y="31700"/>
                      <a:pt x="222258" y="31700"/>
                    </a:cubicBezTo>
                    <a:cubicBezTo>
                      <a:pt x="247246" y="31700"/>
                      <a:pt x="268288" y="52834"/>
                      <a:pt x="268288" y="79251"/>
                    </a:cubicBezTo>
                    <a:cubicBezTo>
                      <a:pt x="268288" y="290587"/>
                      <a:pt x="268288" y="290587"/>
                      <a:pt x="268288" y="290587"/>
                    </a:cubicBezTo>
                    <a:cubicBezTo>
                      <a:pt x="268288" y="317005"/>
                      <a:pt x="247246" y="338138"/>
                      <a:pt x="222258" y="338138"/>
                    </a:cubicBezTo>
                    <a:cubicBezTo>
                      <a:pt x="46030" y="338138"/>
                      <a:pt x="46030" y="338138"/>
                      <a:pt x="46030" y="338138"/>
                    </a:cubicBezTo>
                    <a:cubicBezTo>
                      <a:pt x="21042" y="338138"/>
                      <a:pt x="0" y="317005"/>
                      <a:pt x="0" y="290587"/>
                    </a:cubicBezTo>
                    <a:cubicBezTo>
                      <a:pt x="0" y="79251"/>
                      <a:pt x="0" y="79251"/>
                      <a:pt x="0" y="79251"/>
                    </a:cubicBezTo>
                    <a:cubicBezTo>
                      <a:pt x="0" y="52834"/>
                      <a:pt x="21042" y="31700"/>
                      <a:pt x="46030" y="31700"/>
                    </a:cubicBezTo>
                    <a:cubicBezTo>
                      <a:pt x="57866" y="31700"/>
                      <a:pt x="57866" y="31700"/>
                      <a:pt x="57866" y="31700"/>
                    </a:cubicBezTo>
                    <a:cubicBezTo>
                      <a:pt x="57866" y="7925"/>
                      <a:pt x="57866" y="7925"/>
                      <a:pt x="57866" y="7925"/>
                    </a:cubicBezTo>
                    <a:cubicBezTo>
                      <a:pt x="57866" y="3962"/>
                      <a:pt x="61812" y="0"/>
                      <a:pt x="65757" y="0"/>
                    </a:cubicBezTo>
                    <a:close/>
                  </a:path>
                </a:pathLst>
              </a:custGeom>
              <a:solidFill>
                <a:schemeClr val="bg1"/>
              </a:solidFill>
              <a:ln>
                <a:noFill/>
              </a:ln>
            </p:spPr>
            <p:txBody>
              <a:bodyPr anchor="ctr"/>
              <a:lstStyle/>
              <a:p>
                <a:pPr algn="ctr"/>
                <a:endParaRPr/>
              </a:p>
            </p:txBody>
          </p:sp>
        </p:grpSp>
      </p:grpSp>
      <p:grpSp>
        <p:nvGrpSpPr>
          <p:cNvPr id="6" name="千图PPT彼岸天：ID 8661124库_组合 5"/>
          <p:cNvGrpSpPr/>
          <p:nvPr>
            <p:custDataLst>
              <p:tags r:id="rId3"/>
            </p:custDataLst>
          </p:nvPr>
        </p:nvGrpSpPr>
        <p:grpSpPr>
          <a:xfrm>
            <a:off x="6063719" y="2096852"/>
            <a:ext cx="2365447" cy="2181144"/>
            <a:chOff x="8327214" y="2993182"/>
            <a:chExt cx="2365447" cy="2181144"/>
          </a:xfrm>
        </p:grpSpPr>
        <p:grpSp>
          <p:nvGrpSpPr>
            <p:cNvPr id="16" name="组合 15"/>
            <p:cNvGrpSpPr/>
            <p:nvPr/>
          </p:nvGrpSpPr>
          <p:grpSpPr>
            <a:xfrm>
              <a:off x="8327214" y="4386932"/>
              <a:ext cx="1715248" cy="787394"/>
              <a:chOff x="5122025" y="525814"/>
              <a:chExt cx="2020976" cy="927740"/>
            </a:xfrm>
          </p:grpSpPr>
          <p:sp>
            <p:nvSpPr>
              <p:cNvPr id="22" name="文本框 18"/>
              <p:cNvSpPr txBox="1"/>
              <p:nvPr/>
            </p:nvSpPr>
            <p:spPr>
              <a:xfrm>
                <a:off x="5122026" y="826908"/>
                <a:ext cx="2020975" cy="626646"/>
              </a:xfrm>
              <a:prstGeom prst="rect">
                <a:avLst/>
              </a:prstGeom>
              <a:noFill/>
            </p:spPr>
            <p:txBody>
              <a:bodyPr wrap="square" lIns="0" tIns="0" rIns="0" bIns="0" anchor="ctr" anchorCtr="1">
                <a:normAutofit lnSpcReduction="10000"/>
              </a:bodyPr>
              <a:lstStyle/>
              <a:p>
                <a:pPr algn="ctr">
                  <a:lnSpc>
                    <a:spcPct val="120000"/>
                  </a:lnSpc>
                  <a:spcBef>
                    <a:spcPct val="0"/>
                  </a:spcBef>
                </a:pPr>
                <a:r>
                  <a:rPr lang="zh-CN" altLang="en-US" sz="1000" dirty="0" smtClean="0"/>
                  <a:t>点击此处更换文本点击此处更换文本点击此处更换文本点击此处更换文本</a:t>
                </a:r>
                <a:endParaRPr sz="1000" dirty="0"/>
              </a:p>
            </p:txBody>
          </p:sp>
          <p:sp>
            <p:nvSpPr>
              <p:cNvPr id="23" name="矩形 22"/>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accent3">
                        <a:lumMod val="100000"/>
                      </a:schemeClr>
                    </a:solidFill>
                  </a:rPr>
                  <a:t>输入标题文本</a:t>
                </a:r>
              </a:p>
            </p:txBody>
          </p:sp>
        </p:grpSp>
        <p:grpSp>
          <p:nvGrpSpPr>
            <p:cNvPr id="17" name="组合 16"/>
            <p:cNvGrpSpPr/>
            <p:nvPr/>
          </p:nvGrpSpPr>
          <p:grpSpPr>
            <a:xfrm>
              <a:off x="8360193" y="2993182"/>
              <a:ext cx="2332468" cy="1156189"/>
              <a:chOff x="8360193" y="2993182"/>
              <a:chExt cx="2332468" cy="1156189"/>
            </a:xfrm>
          </p:grpSpPr>
          <p:sp>
            <p:nvSpPr>
              <p:cNvPr id="18" name="等腰三角形 17"/>
              <p:cNvSpPr/>
              <p:nvPr/>
            </p:nvSpPr>
            <p:spPr>
              <a:xfrm>
                <a:off x="9392261" y="2993182"/>
                <a:ext cx="1300400" cy="1156189"/>
              </a:xfrm>
              <a:prstGeom prst="triangle">
                <a:avLst/>
              </a:prstGeom>
              <a:solidFill>
                <a:schemeClr val="accent3">
                  <a:alpha val="66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等腰三角形 18"/>
              <p:cNvSpPr/>
              <p:nvPr/>
            </p:nvSpPr>
            <p:spPr>
              <a:xfrm>
                <a:off x="8772515" y="2993182"/>
                <a:ext cx="1300401" cy="1156189"/>
              </a:xfrm>
              <a:prstGeom prst="triangle">
                <a:avLst/>
              </a:prstGeom>
              <a:solidFill>
                <a:schemeClr val="accent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等腰三角形 19"/>
              <p:cNvSpPr/>
              <p:nvPr/>
            </p:nvSpPr>
            <p:spPr>
              <a:xfrm>
                <a:off x="8360193" y="3305697"/>
                <a:ext cx="824645" cy="843674"/>
              </a:xfrm>
              <a:prstGeom prst="triangle">
                <a:avLst/>
              </a:prstGeom>
              <a:solidFill>
                <a:schemeClr val="accent3">
                  <a:lumMod val="60000"/>
                  <a:lumOff val="4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en-US" altLang="zh-CN" sz="2000" b="1">
                    <a:solidFill>
                      <a:schemeClr val="bg1">
                        <a:lumMod val="100000"/>
                      </a:schemeClr>
                    </a:solidFill>
                  </a:rPr>
                  <a:t>3</a:t>
                </a:r>
                <a:endParaRPr lang="en-US" altLang="zh-CN" sz="2000" b="1" dirty="0">
                  <a:solidFill>
                    <a:schemeClr val="bg1">
                      <a:lumMod val="100000"/>
                    </a:schemeClr>
                  </a:solidFill>
                </a:endParaRPr>
              </a:p>
            </p:txBody>
          </p:sp>
          <p:sp>
            <p:nvSpPr>
              <p:cNvPr id="21" name="任意多边形 17" title="zumY2Jory7koa69K2WYW"/>
              <p:cNvSpPr/>
              <p:nvPr/>
            </p:nvSpPr>
            <p:spPr bwMode="auto">
              <a:xfrm>
                <a:off x="9251057" y="3532538"/>
                <a:ext cx="343317" cy="343502"/>
              </a:xfrm>
              <a:custGeom>
                <a:avLst/>
                <a:gdLst>
                  <a:gd name="connsiteX0" fmla="*/ 94638 w 328437"/>
                  <a:gd name="connsiteY0" fmla="*/ 163513 h 328613"/>
                  <a:gd name="connsiteX1" fmla="*/ 95937 w 328437"/>
                  <a:gd name="connsiteY1" fmla="*/ 163513 h 328613"/>
                  <a:gd name="connsiteX2" fmla="*/ 134903 w 328437"/>
                  <a:gd name="connsiteY2" fmla="*/ 169971 h 328613"/>
                  <a:gd name="connsiteX3" fmla="*/ 136202 w 328437"/>
                  <a:gd name="connsiteY3" fmla="*/ 171262 h 328613"/>
                  <a:gd name="connsiteX4" fmla="*/ 136202 w 328437"/>
                  <a:gd name="connsiteY4" fmla="*/ 238422 h 328613"/>
                  <a:gd name="connsiteX5" fmla="*/ 136202 w 328437"/>
                  <a:gd name="connsiteY5" fmla="*/ 239713 h 328613"/>
                  <a:gd name="connsiteX6" fmla="*/ 134903 w 328437"/>
                  <a:gd name="connsiteY6" fmla="*/ 239713 h 328613"/>
                  <a:gd name="connsiteX7" fmla="*/ 133604 w 328437"/>
                  <a:gd name="connsiteY7" fmla="*/ 239713 h 328613"/>
                  <a:gd name="connsiteX8" fmla="*/ 94638 w 328437"/>
                  <a:gd name="connsiteY8" fmla="*/ 226798 h 328613"/>
                  <a:gd name="connsiteX9" fmla="*/ 93339 w 328437"/>
                  <a:gd name="connsiteY9" fmla="*/ 225506 h 328613"/>
                  <a:gd name="connsiteX10" fmla="*/ 93339 w 328437"/>
                  <a:gd name="connsiteY10" fmla="*/ 166096 h 328613"/>
                  <a:gd name="connsiteX11" fmla="*/ 94638 w 328437"/>
                  <a:gd name="connsiteY11" fmla="*/ 163513 h 328613"/>
                  <a:gd name="connsiteX12" fmla="*/ 45714 w 328437"/>
                  <a:gd name="connsiteY12" fmla="*/ 157163 h 328613"/>
                  <a:gd name="connsiteX13" fmla="*/ 48227 w 328437"/>
                  <a:gd name="connsiteY13" fmla="*/ 157163 h 328613"/>
                  <a:gd name="connsiteX14" fmla="*/ 74620 w 328437"/>
                  <a:gd name="connsiteY14" fmla="*/ 161051 h 328613"/>
                  <a:gd name="connsiteX15" fmla="*/ 75877 w 328437"/>
                  <a:gd name="connsiteY15" fmla="*/ 162347 h 328613"/>
                  <a:gd name="connsiteX16" fmla="*/ 75877 w 328437"/>
                  <a:gd name="connsiteY16" fmla="*/ 218071 h 328613"/>
                  <a:gd name="connsiteX17" fmla="*/ 74620 w 328437"/>
                  <a:gd name="connsiteY17" fmla="*/ 219367 h 328613"/>
                  <a:gd name="connsiteX18" fmla="*/ 73363 w 328437"/>
                  <a:gd name="connsiteY18" fmla="*/ 220663 h 328613"/>
                  <a:gd name="connsiteX19" fmla="*/ 46971 w 328437"/>
                  <a:gd name="connsiteY19" fmla="*/ 211592 h 328613"/>
                  <a:gd name="connsiteX20" fmla="*/ 45714 w 328437"/>
                  <a:gd name="connsiteY20" fmla="*/ 209000 h 328613"/>
                  <a:gd name="connsiteX21" fmla="*/ 45714 w 328437"/>
                  <a:gd name="connsiteY21" fmla="*/ 158459 h 328613"/>
                  <a:gd name="connsiteX22" fmla="*/ 45714 w 328437"/>
                  <a:gd name="connsiteY22" fmla="*/ 157163 h 328613"/>
                  <a:gd name="connsiteX23" fmla="*/ 34601 w 328437"/>
                  <a:gd name="connsiteY23" fmla="*/ 131763 h 328613"/>
                  <a:gd name="connsiteX24" fmla="*/ 34601 w 328437"/>
                  <a:gd name="connsiteY24" fmla="*/ 246063 h 328613"/>
                  <a:gd name="connsiteX25" fmla="*/ 161601 w 328437"/>
                  <a:gd name="connsiteY25" fmla="*/ 311151 h 328613"/>
                  <a:gd name="connsiteX26" fmla="*/ 161601 w 328437"/>
                  <a:gd name="connsiteY26" fmla="*/ 133351 h 328613"/>
                  <a:gd name="connsiteX27" fmla="*/ 134613 w 328437"/>
                  <a:gd name="connsiteY27" fmla="*/ 133351 h 328613"/>
                  <a:gd name="connsiteX28" fmla="*/ 235241 w 328437"/>
                  <a:gd name="connsiteY28" fmla="*/ 15875 h 328613"/>
                  <a:gd name="connsiteX29" fmla="*/ 147314 w 328437"/>
                  <a:gd name="connsiteY29" fmla="*/ 120775 h 328613"/>
                  <a:gd name="connsiteX30" fmla="*/ 165417 w 328437"/>
                  <a:gd name="connsiteY30" fmla="*/ 120775 h 328613"/>
                  <a:gd name="connsiteX31" fmla="*/ 171882 w 328437"/>
                  <a:gd name="connsiteY31" fmla="*/ 127251 h 328613"/>
                  <a:gd name="connsiteX32" fmla="*/ 171882 w 328437"/>
                  <a:gd name="connsiteY32" fmla="*/ 311150 h 328613"/>
                  <a:gd name="connsiteX33" fmla="*/ 222311 w 328437"/>
                  <a:gd name="connsiteY33" fmla="*/ 285249 h 328613"/>
                  <a:gd name="connsiteX34" fmla="*/ 222311 w 328437"/>
                  <a:gd name="connsiteY34" fmla="*/ 157037 h 328613"/>
                  <a:gd name="connsiteX35" fmla="*/ 223604 w 328437"/>
                  <a:gd name="connsiteY35" fmla="*/ 154447 h 328613"/>
                  <a:gd name="connsiteX36" fmla="*/ 257223 w 328437"/>
                  <a:gd name="connsiteY36" fmla="*/ 151857 h 328613"/>
                  <a:gd name="connsiteX37" fmla="*/ 258516 w 328437"/>
                  <a:gd name="connsiteY37" fmla="*/ 151857 h 328613"/>
                  <a:gd name="connsiteX38" fmla="*/ 259809 w 328437"/>
                  <a:gd name="connsiteY38" fmla="*/ 153152 h 328613"/>
                  <a:gd name="connsiteX39" fmla="*/ 259809 w 328437"/>
                  <a:gd name="connsiteY39" fmla="*/ 265823 h 328613"/>
                  <a:gd name="connsiteX40" fmla="*/ 293429 w 328437"/>
                  <a:gd name="connsiteY40" fmla="*/ 247692 h 328613"/>
                  <a:gd name="connsiteX41" fmla="*/ 294722 w 328437"/>
                  <a:gd name="connsiteY41" fmla="*/ 118185 h 328613"/>
                  <a:gd name="connsiteX42" fmla="*/ 296015 w 328437"/>
                  <a:gd name="connsiteY42" fmla="*/ 114300 h 328613"/>
                  <a:gd name="connsiteX43" fmla="*/ 301187 w 328437"/>
                  <a:gd name="connsiteY43" fmla="*/ 111710 h 328613"/>
                  <a:gd name="connsiteX44" fmla="*/ 307652 w 328437"/>
                  <a:gd name="connsiteY44" fmla="*/ 113005 h 328613"/>
                  <a:gd name="connsiteX45" fmla="*/ 235241 w 328437"/>
                  <a:gd name="connsiteY45" fmla="*/ 15875 h 328613"/>
                  <a:gd name="connsiteX46" fmla="*/ 235348 w 328437"/>
                  <a:gd name="connsiteY46" fmla="*/ 0 h 328613"/>
                  <a:gd name="connsiteX47" fmla="*/ 239233 w 328437"/>
                  <a:gd name="connsiteY47" fmla="*/ 0 h 328613"/>
                  <a:gd name="connsiteX48" fmla="*/ 241823 w 328437"/>
                  <a:gd name="connsiteY48" fmla="*/ 2598 h 328613"/>
                  <a:gd name="connsiteX49" fmla="*/ 327286 w 328437"/>
                  <a:gd name="connsiteY49" fmla="*/ 115599 h 328613"/>
                  <a:gd name="connsiteX50" fmla="*/ 327286 w 328437"/>
                  <a:gd name="connsiteY50" fmla="*/ 123392 h 328613"/>
                  <a:gd name="connsiteX51" fmla="*/ 322107 w 328437"/>
                  <a:gd name="connsiteY51" fmla="*/ 125990 h 328613"/>
                  <a:gd name="connsiteX52" fmla="*/ 307863 w 328437"/>
                  <a:gd name="connsiteY52" fmla="*/ 124691 h 328613"/>
                  <a:gd name="connsiteX53" fmla="*/ 307863 w 328437"/>
                  <a:gd name="connsiteY53" fmla="*/ 251980 h 328613"/>
                  <a:gd name="connsiteX54" fmla="*/ 303978 w 328437"/>
                  <a:gd name="connsiteY54" fmla="*/ 257175 h 328613"/>
                  <a:gd name="connsiteX55" fmla="*/ 169308 w 328437"/>
                  <a:gd name="connsiteY55" fmla="*/ 327314 h 328613"/>
                  <a:gd name="connsiteX56" fmla="*/ 166718 w 328437"/>
                  <a:gd name="connsiteY56" fmla="*/ 328613 h 328613"/>
                  <a:gd name="connsiteX57" fmla="*/ 164129 w 328437"/>
                  <a:gd name="connsiteY57" fmla="*/ 327314 h 328613"/>
                  <a:gd name="connsiteX58" fmla="*/ 25574 w 328437"/>
                  <a:gd name="connsiteY58" fmla="*/ 254578 h 328613"/>
                  <a:gd name="connsiteX59" fmla="*/ 21689 w 328437"/>
                  <a:gd name="connsiteY59" fmla="*/ 249382 h 328613"/>
                  <a:gd name="connsiteX60" fmla="*/ 21689 w 328437"/>
                  <a:gd name="connsiteY60" fmla="*/ 129887 h 328613"/>
                  <a:gd name="connsiteX61" fmla="*/ 6150 w 328437"/>
                  <a:gd name="connsiteY61" fmla="*/ 129887 h 328613"/>
                  <a:gd name="connsiteX62" fmla="*/ 971 w 328437"/>
                  <a:gd name="connsiteY62" fmla="*/ 127289 h 328613"/>
                  <a:gd name="connsiteX63" fmla="*/ 971 w 328437"/>
                  <a:gd name="connsiteY63" fmla="*/ 120795 h 328613"/>
                  <a:gd name="connsiteX64" fmla="*/ 34638 w 328437"/>
                  <a:gd name="connsiteY64" fmla="*/ 54552 h 328613"/>
                  <a:gd name="connsiteX65" fmla="*/ 38523 w 328437"/>
                  <a:gd name="connsiteY65" fmla="*/ 50656 h 328613"/>
                  <a:gd name="connsiteX66" fmla="*/ 59241 w 328437"/>
                  <a:gd name="connsiteY66" fmla="*/ 45460 h 328613"/>
                  <a:gd name="connsiteX67" fmla="*/ 59241 w 328437"/>
                  <a:gd name="connsiteY67" fmla="*/ 27276 h 328613"/>
                  <a:gd name="connsiteX68" fmla="*/ 63126 w 328437"/>
                  <a:gd name="connsiteY68" fmla="*/ 20782 h 328613"/>
                  <a:gd name="connsiteX69" fmla="*/ 83844 w 328437"/>
                  <a:gd name="connsiteY69" fmla="*/ 14287 h 328613"/>
                  <a:gd name="connsiteX70" fmla="*/ 85139 w 328437"/>
                  <a:gd name="connsiteY70" fmla="*/ 14287 h 328613"/>
                  <a:gd name="connsiteX71" fmla="*/ 86434 w 328437"/>
                  <a:gd name="connsiteY71" fmla="*/ 14287 h 328613"/>
                  <a:gd name="connsiteX72" fmla="*/ 98088 w 328437"/>
                  <a:gd name="connsiteY72" fmla="*/ 16885 h 328613"/>
                  <a:gd name="connsiteX73" fmla="*/ 103268 w 328437"/>
                  <a:gd name="connsiteY73" fmla="*/ 22081 h 328613"/>
                  <a:gd name="connsiteX74" fmla="*/ 103268 w 328437"/>
                  <a:gd name="connsiteY74" fmla="*/ 33771 h 328613"/>
                  <a:gd name="connsiteX75" fmla="*/ 235348 w 328437"/>
                  <a:gd name="connsiteY75"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28437" h="328613">
                    <a:moveTo>
                      <a:pt x="94638" y="163513"/>
                    </a:moveTo>
                    <a:cubicBezTo>
                      <a:pt x="94638" y="163513"/>
                      <a:pt x="95937" y="163513"/>
                      <a:pt x="95937" y="163513"/>
                    </a:cubicBezTo>
                    <a:cubicBezTo>
                      <a:pt x="95937" y="163513"/>
                      <a:pt x="95937" y="163513"/>
                      <a:pt x="134903" y="169971"/>
                    </a:cubicBezTo>
                    <a:cubicBezTo>
                      <a:pt x="136202" y="169971"/>
                      <a:pt x="136202" y="169971"/>
                      <a:pt x="136202" y="171262"/>
                    </a:cubicBezTo>
                    <a:cubicBezTo>
                      <a:pt x="136202" y="171262"/>
                      <a:pt x="136202" y="171262"/>
                      <a:pt x="136202" y="238422"/>
                    </a:cubicBezTo>
                    <a:cubicBezTo>
                      <a:pt x="136202" y="238422"/>
                      <a:pt x="136202" y="239713"/>
                      <a:pt x="136202" y="239713"/>
                    </a:cubicBezTo>
                    <a:cubicBezTo>
                      <a:pt x="134903" y="239713"/>
                      <a:pt x="134903" y="239713"/>
                      <a:pt x="134903" y="239713"/>
                    </a:cubicBezTo>
                    <a:cubicBezTo>
                      <a:pt x="134903" y="239713"/>
                      <a:pt x="134903" y="239713"/>
                      <a:pt x="133604" y="239713"/>
                    </a:cubicBezTo>
                    <a:cubicBezTo>
                      <a:pt x="133604" y="239713"/>
                      <a:pt x="133604" y="239713"/>
                      <a:pt x="94638" y="226798"/>
                    </a:cubicBezTo>
                    <a:cubicBezTo>
                      <a:pt x="94638" y="226798"/>
                      <a:pt x="93339" y="225506"/>
                      <a:pt x="93339" y="225506"/>
                    </a:cubicBezTo>
                    <a:cubicBezTo>
                      <a:pt x="93339" y="225506"/>
                      <a:pt x="93339" y="225506"/>
                      <a:pt x="93339" y="166096"/>
                    </a:cubicBezTo>
                    <a:cubicBezTo>
                      <a:pt x="93339" y="164805"/>
                      <a:pt x="94638" y="164805"/>
                      <a:pt x="94638" y="163513"/>
                    </a:cubicBezTo>
                    <a:close/>
                    <a:moveTo>
                      <a:pt x="45714" y="157163"/>
                    </a:moveTo>
                    <a:cubicBezTo>
                      <a:pt x="46971" y="157163"/>
                      <a:pt x="46971" y="157163"/>
                      <a:pt x="48227" y="157163"/>
                    </a:cubicBezTo>
                    <a:cubicBezTo>
                      <a:pt x="48227" y="157163"/>
                      <a:pt x="48227" y="157163"/>
                      <a:pt x="74620" y="161051"/>
                    </a:cubicBezTo>
                    <a:cubicBezTo>
                      <a:pt x="74620" y="161051"/>
                      <a:pt x="75877" y="161051"/>
                      <a:pt x="75877" y="162347"/>
                    </a:cubicBezTo>
                    <a:cubicBezTo>
                      <a:pt x="75877" y="162347"/>
                      <a:pt x="75877" y="162347"/>
                      <a:pt x="75877" y="218071"/>
                    </a:cubicBezTo>
                    <a:cubicBezTo>
                      <a:pt x="75877" y="219367"/>
                      <a:pt x="75877" y="219367"/>
                      <a:pt x="74620" y="219367"/>
                    </a:cubicBezTo>
                    <a:cubicBezTo>
                      <a:pt x="74620" y="220663"/>
                      <a:pt x="74620" y="220663"/>
                      <a:pt x="73363" y="220663"/>
                    </a:cubicBezTo>
                    <a:cubicBezTo>
                      <a:pt x="73363" y="220663"/>
                      <a:pt x="73363" y="220663"/>
                      <a:pt x="46971" y="211592"/>
                    </a:cubicBezTo>
                    <a:cubicBezTo>
                      <a:pt x="45714" y="210296"/>
                      <a:pt x="45714" y="210296"/>
                      <a:pt x="45714" y="209000"/>
                    </a:cubicBezTo>
                    <a:cubicBezTo>
                      <a:pt x="45714" y="209000"/>
                      <a:pt x="45714" y="209000"/>
                      <a:pt x="45714" y="158459"/>
                    </a:cubicBezTo>
                    <a:cubicBezTo>
                      <a:pt x="45714" y="158459"/>
                      <a:pt x="45714" y="157163"/>
                      <a:pt x="45714" y="157163"/>
                    </a:cubicBezTo>
                    <a:close/>
                    <a:moveTo>
                      <a:pt x="34601" y="131763"/>
                    </a:moveTo>
                    <a:lnTo>
                      <a:pt x="34601" y="246063"/>
                    </a:lnTo>
                    <a:lnTo>
                      <a:pt x="161601" y="311151"/>
                    </a:lnTo>
                    <a:lnTo>
                      <a:pt x="161601" y="133351"/>
                    </a:lnTo>
                    <a:lnTo>
                      <a:pt x="134613" y="133351"/>
                    </a:lnTo>
                    <a:close/>
                    <a:moveTo>
                      <a:pt x="235241" y="15875"/>
                    </a:moveTo>
                    <a:cubicBezTo>
                      <a:pt x="235241" y="15875"/>
                      <a:pt x="235241" y="15875"/>
                      <a:pt x="147314" y="120775"/>
                    </a:cubicBezTo>
                    <a:cubicBezTo>
                      <a:pt x="147314" y="120775"/>
                      <a:pt x="147314" y="120775"/>
                      <a:pt x="165417" y="120775"/>
                    </a:cubicBezTo>
                    <a:cubicBezTo>
                      <a:pt x="169296" y="120775"/>
                      <a:pt x="171882" y="123365"/>
                      <a:pt x="171882" y="127251"/>
                    </a:cubicBezTo>
                    <a:cubicBezTo>
                      <a:pt x="171882" y="127251"/>
                      <a:pt x="171882" y="127251"/>
                      <a:pt x="171882" y="311150"/>
                    </a:cubicBezTo>
                    <a:cubicBezTo>
                      <a:pt x="171882" y="311150"/>
                      <a:pt x="171882" y="311150"/>
                      <a:pt x="222311" y="285249"/>
                    </a:cubicBezTo>
                    <a:cubicBezTo>
                      <a:pt x="222311" y="285249"/>
                      <a:pt x="222311" y="285249"/>
                      <a:pt x="222311" y="157037"/>
                    </a:cubicBezTo>
                    <a:cubicBezTo>
                      <a:pt x="222311" y="155742"/>
                      <a:pt x="222311" y="154447"/>
                      <a:pt x="223604" y="154447"/>
                    </a:cubicBezTo>
                    <a:cubicBezTo>
                      <a:pt x="223604" y="154447"/>
                      <a:pt x="223604" y="154447"/>
                      <a:pt x="257223" y="151857"/>
                    </a:cubicBezTo>
                    <a:cubicBezTo>
                      <a:pt x="257223" y="151857"/>
                      <a:pt x="258516" y="151857"/>
                      <a:pt x="258516" y="151857"/>
                    </a:cubicBezTo>
                    <a:cubicBezTo>
                      <a:pt x="258516" y="153152"/>
                      <a:pt x="259809" y="153152"/>
                      <a:pt x="259809" y="153152"/>
                    </a:cubicBezTo>
                    <a:cubicBezTo>
                      <a:pt x="259809" y="153152"/>
                      <a:pt x="259809" y="153152"/>
                      <a:pt x="259809" y="265823"/>
                    </a:cubicBezTo>
                    <a:cubicBezTo>
                      <a:pt x="259809" y="265823"/>
                      <a:pt x="259809" y="265823"/>
                      <a:pt x="293429" y="247692"/>
                    </a:cubicBezTo>
                    <a:cubicBezTo>
                      <a:pt x="293429" y="247692"/>
                      <a:pt x="293429" y="247692"/>
                      <a:pt x="294722" y="118185"/>
                    </a:cubicBezTo>
                    <a:cubicBezTo>
                      <a:pt x="294722" y="116890"/>
                      <a:pt x="294722" y="115595"/>
                      <a:pt x="296015" y="114300"/>
                    </a:cubicBezTo>
                    <a:cubicBezTo>
                      <a:pt x="297308" y="113005"/>
                      <a:pt x="298601" y="111710"/>
                      <a:pt x="301187" y="111710"/>
                    </a:cubicBezTo>
                    <a:lnTo>
                      <a:pt x="307652" y="113005"/>
                    </a:lnTo>
                    <a:cubicBezTo>
                      <a:pt x="307652" y="113005"/>
                      <a:pt x="307652" y="113005"/>
                      <a:pt x="235241" y="15875"/>
                    </a:cubicBezTo>
                    <a:close/>
                    <a:moveTo>
                      <a:pt x="235348" y="0"/>
                    </a:moveTo>
                    <a:cubicBezTo>
                      <a:pt x="235348" y="0"/>
                      <a:pt x="237938" y="0"/>
                      <a:pt x="239233" y="0"/>
                    </a:cubicBezTo>
                    <a:cubicBezTo>
                      <a:pt x="241823" y="1299"/>
                      <a:pt x="241823" y="2598"/>
                      <a:pt x="241823" y="2598"/>
                    </a:cubicBezTo>
                    <a:cubicBezTo>
                      <a:pt x="241823" y="2598"/>
                      <a:pt x="241823" y="2598"/>
                      <a:pt x="327286" y="115599"/>
                    </a:cubicBezTo>
                    <a:cubicBezTo>
                      <a:pt x="327286" y="115599"/>
                      <a:pt x="329876" y="119496"/>
                      <a:pt x="327286" y="123392"/>
                    </a:cubicBezTo>
                    <a:cubicBezTo>
                      <a:pt x="324697" y="125990"/>
                      <a:pt x="322107" y="125990"/>
                      <a:pt x="322107" y="125990"/>
                    </a:cubicBezTo>
                    <a:cubicBezTo>
                      <a:pt x="322107" y="125990"/>
                      <a:pt x="322107" y="125990"/>
                      <a:pt x="307863" y="124691"/>
                    </a:cubicBezTo>
                    <a:cubicBezTo>
                      <a:pt x="307863" y="124691"/>
                      <a:pt x="307863" y="124691"/>
                      <a:pt x="307863" y="251980"/>
                    </a:cubicBezTo>
                    <a:cubicBezTo>
                      <a:pt x="307863" y="254578"/>
                      <a:pt x="306568" y="255877"/>
                      <a:pt x="303978" y="257175"/>
                    </a:cubicBezTo>
                    <a:cubicBezTo>
                      <a:pt x="303978" y="257175"/>
                      <a:pt x="303978" y="257175"/>
                      <a:pt x="169308" y="327314"/>
                    </a:cubicBezTo>
                    <a:cubicBezTo>
                      <a:pt x="169308" y="327314"/>
                      <a:pt x="168013" y="328613"/>
                      <a:pt x="166718" y="328613"/>
                    </a:cubicBezTo>
                    <a:cubicBezTo>
                      <a:pt x="165424" y="328613"/>
                      <a:pt x="164129" y="327314"/>
                      <a:pt x="164129" y="327314"/>
                    </a:cubicBezTo>
                    <a:cubicBezTo>
                      <a:pt x="164129" y="327314"/>
                      <a:pt x="164129" y="327314"/>
                      <a:pt x="25574" y="254578"/>
                    </a:cubicBezTo>
                    <a:cubicBezTo>
                      <a:pt x="22984" y="254578"/>
                      <a:pt x="21689" y="251980"/>
                      <a:pt x="21689" y="249382"/>
                    </a:cubicBezTo>
                    <a:cubicBezTo>
                      <a:pt x="21689" y="249382"/>
                      <a:pt x="21689" y="249382"/>
                      <a:pt x="21689" y="129887"/>
                    </a:cubicBezTo>
                    <a:cubicBezTo>
                      <a:pt x="21689" y="129887"/>
                      <a:pt x="21689" y="129887"/>
                      <a:pt x="6150" y="129887"/>
                    </a:cubicBezTo>
                    <a:cubicBezTo>
                      <a:pt x="3561" y="129887"/>
                      <a:pt x="2266" y="128588"/>
                      <a:pt x="971" y="127289"/>
                    </a:cubicBezTo>
                    <a:cubicBezTo>
                      <a:pt x="-324" y="125990"/>
                      <a:pt x="-324" y="123392"/>
                      <a:pt x="971" y="120795"/>
                    </a:cubicBezTo>
                    <a:cubicBezTo>
                      <a:pt x="971" y="120795"/>
                      <a:pt x="971" y="120795"/>
                      <a:pt x="34638" y="54552"/>
                    </a:cubicBezTo>
                    <a:cubicBezTo>
                      <a:pt x="35933" y="51955"/>
                      <a:pt x="37228" y="51955"/>
                      <a:pt x="38523" y="50656"/>
                    </a:cubicBezTo>
                    <a:cubicBezTo>
                      <a:pt x="38523" y="50656"/>
                      <a:pt x="38523" y="50656"/>
                      <a:pt x="59241" y="45460"/>
                    </a:cubicBezTo>
                    <a:cubicBezTo>
                      <a:pt x="59241" y="45460"/>
                      <a:pt x="59241" y="45460"/>
                      <a:pt x="59241" y="27276"/>
                    </a:cubicBezTo>
                    <a:cubicBezTo>
                      <a:pt x="59241" y="24678"/>
                      <a:pt x="60536" y="22081"/>
                      <a:pt x="63126" y="20782"/>
                    </a:cubicBezTo>
                    <a:cubicBezTo>
                      <a:pt x="63126" y="20782"/>
                      <a:pt x="63126" y="20782"/>
                      <a:pt x="83844" y="14287"/>
                    </a:cubicBezTo>
                    <a:cubicBezTo>
                      <a:pt x="83844" y="14287"/>
                      <a:pt x="83844" y="14287"/>
                      <a:pt x="85139" y="14287"/>
                    </a:cubicBezTo>
                    <a:cubicBezTo>
                      <a:pt x="86434" y="14287"/>
                      <a:pt x="86434" y="14287"/>
                      <a:pt x="86434" y="14287"/>
                    </a:cubicBezTo>
                    <a:cubicBezTo>
                      <a:pt x="86434" y="14287"/>
                      <a:pt x="86434" y="14287"/>
                      <a:pt x="98088" y="16885"/>
                    </a:cubicBezTo>
                    <a:cubicBezTo>
                      <a:pt x="100678" y="16885"/>
                      <a:pt x="103268" y="19483"/>
                      <a:pt x="103268" y="22081"/>
                    </a:cubicBezTo>
                    <a:cubicBezTo>
                      <a:pt x="103268" y="22081"/>
                      <a:pt x="103268" y="22081"/>
                      <a:pt x="103268" y="33771"/>
                    </a:cubicBezTo>
                    <a:cubicBezTo>
                      <a:pt x="103268" y="33771"/>
                      <a:pt x="103268" y="33771"/>
                      <a:pt x="235348" y="0"/>
                    </a:cubicBezTo>
                    <a:close/>
                  </a:path>
                </a:pathLst>
              </a:custGeom>
              <a:solidFill>
                <a:schemeClr val="bg1"/>
              </a:solidFill>
              <a:ln>
                <a:noFill/>
              </a:ln>
            </p:spPr>
            <p:txBody>
              <a:bodyPr anchor="ctr"/>
              <a:lstStyle/>
              <a:p>
                <a:pPr algn="ctr"/>
                <a:endParaRPr/>
              </a:p>
            </p:txBody>
          </p:sp>
        </p:grpSp>
      </p:grpSp>
      <p:grpSp>
        <p:nvGrpSpPr>
          <p:cNvPr id="7" name="千图PPT彼岸天：ID 8661124库_组合 6"/>
          <p:cNvGrpSpPr/>
          <p:nvPr>
            <p:custDataLst>
              <p:tags r:id="rId4"/>
            </p:custDataLst>
          </p:nvPr>
        </p:nvGrpSpPr>
        <p:grpSpPr>
          <a:xfrm>
            <a:off x="8381417" y="2228282"/>
            <a:ext cx="2332469" cy="2933458"/>
            <a:chOff x="5208390" y="2240868"/>
            <a:chExt cx="2332469" cy="2933458"/>
          </a:xfrm>
        </p:grpSpPr>
        <p:grpSp>
          <p:nvGrpSpPr>
            <p:cNvPr id="8" name="组合 7"/>
            <p:cNvGrpSpPr/>
            <p:nvPr/>
          </p:nvGrpSpPr>
          <p:grpSpPr>
            <a:xfrm>
              <a:off x="5232426" y="4386932"/>
              <a:ext cx="1715248" cy="787394"/>
              <a:chOff x="5122025" y="525814"/>
              <a:chExt cx="2020976" cy="927740"/>
            </a:xfrm>
          </p:grpSpPr>
          <p:sp>
            <p:nvSpPr>
              <p:cNvPr id="14" name="文本框 37"/>
              <p:cNvSpPr txBox="1"/>
              <p:nvPr/>
            </p:nvSpPr>
            <p:spPr>
              <a:xfrm>
                <a:off x="5122026" y="826908"/>
                <a:ext cx="2020975" cy="626646"/>
              </a:xfrm>
              <a:prstGeom prst="rect">
                <a:avLst/>
              </a:prstGeom>
              <a:noFill/>
            </p:spPr>
            <p:txBody>
              <a:bodyPr wrap="square" lIns="0" tIns="0" rIns="0" bIns="0" anchor="ctr" anchorCtr="1">
                <a:normAutofit lnSpcReduction="10000"/>
              </a:bodyPr>
              <a:lstStyle/>
              <a:p>
                <a:pPr algn="ctr">
                  <a:lnSpc>
                    <a:spcPct val="120000"/>
                  </a:lnSpc>
                  <a:spcBef>
                    <a:spcPct val="0"/>
                  </a:spcBef>
                </a:pPr>
                <a:r>
                  <a:rPr lang="zh-CN" altLang="en-US" sz="1000" dirty="0" smtClean="0"/>
                  <a:t>点击此处更换文本点击此处更换文本点击此处更换文本点击此处更换文本</a:t>
                </a:r>
                <a:endParaRPr sz="1000" dirty="0"/>
              </a:p>
            </p:txBody>
          </p:sp>
          <p:sp>
            <p:nvSpPr>
              <p:cNvPr id="15" name="矩形 14"/>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accent2"/>
                    </a:solidFill>
                  </a:rPr>
                  <a:t>输入标题文本</a:t>
                </a:r>
              </a:p>
            </p:txBody>
          </p:sp>
        </p:grpSp>
        <p:grpSp>
          <p:nvGrpSpPr>
            <p:cNvPr id="9" name="组合 8"/>
            <p:cNvGrpSpPr/>
            <p:nvPr/>
          </p:nvGrpSpPr>
          <p:grpSpPr>
            <a:xfrm>
              <a:off x="5208390" y="2240868"/>
              <a:ext cx="2332469" cy="1908503"/>
              <a:chOff x="5208390" y="2240868"/>
              <a:chExt cx="2332469" cy="1908503"/>
            </a:xfrm>
          </p:grpSpPr>
          <p:sp>
            <p:nvSpPr>
              <p:cNvPr id="10" name="等腰三角形 9"/>
              <p:cNvSpPr/>
              <p:nvPr/>
            </p:nvSpPr>
            <p:spPr>
              <a:xfrm>
                <a:off x="6240459" y="2240868"/>
                <a:ext cx="1300400" cy="1908503"/>
              </a:xfrm>
              <a:prstGeom prst="triangle">
                <a:avLst/>
              </a:prstGeom>
              <a:solidFill>
                <a:schemeClr val="accent4">
                  <a:alpha val="66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等腰三角形 10"/>
              <p:cNvSpPr/>
              <p:nvPr/>
            </p:nvSpPr>
            <p:spPr>
              <a:xfrm>
                <a:off x="5620712" y="2240868"/>
                <a:ext cx="1300401" cy="1908503"/>
              </a:xfrm>
              <a:prstGeom prst="triangle">
                <a:avLst/>
              </a:prstGeom>
              <a:solidFill>
                <a:schemeClr val="accent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等腰三角形 11"/>
              <p:cNvSpPr/>
              <p:nvPr/>
            </p:nvSpPr>
            <p:spPr>
              <a:xfrm>
                <a:off x="5208390" y="3305697"/>
                <a:ext cx="824645" cy="843674"/>
              </a:xfrm>
              <a:prstGeom prst="triangle">
                <a:avLst/>
              </a:prstGeom>
              <a:solidFill>
                <a:schemeClr val="accent4">
                  <a:lumMod val="60000"/>
                  <a:lumOff val="4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en-US" altLang="zh-CN" sz="2000" b="1">
                    <a:solidFill>
                      <a:schemeClr val="bg1">
                        <a:lumMod val="100000"/>
                      </a:schemeClr>
                    </a:solidFill>
                  </a:rPr>
                  <a:t>4</a:t>
                </a:r>
                <a:endParaRPr lang="en-US" altLang="zh-CN" sz="2000" b="1" dirty="0">
                  <a:solidFill>
                    <a:schemeClr val="bg1">
                      <a:lumMod val="100000"/>
                    </a:schemeClr>
                  </a:solidFill>
                </a:endParaRPr>
              </a:p>
            </p:txBody>
          </p:sp>
          <p:sp>
            <p:nvSpPr>
              <p:cNvPr id="13" name="任意多边形 36" title="PVbvzsHBvL"/>
              <p:cNvSpPr>
                <a:spLocks noChangeAspect="1"/>
              </p:cNvSpPr>
              <p:nvPr/>
            </p:nvSpPr>
            <p:spPr bwMode="auto">
              <a:xfrm>
                <a:off x="6097962" y="3426358"/>
                <a:ext cx="345902" cy="435959"/>
              </a:xfrm>
              <a:custGeom>
                <a:avLst/>
                <a:gdLst>
                  <a:gd name="connsiteX0" fmla="*/ 179388 w 268288"/>
                  <a:gd name="connsiteY0" fmla="*/ 166688 h 338138"/>
                  <a:gd name="connsiteX1" fmla="*/ 203200 w 268288"/>
                  <a:gd name="connsiteY1" fmla="*/ 190443 h 338138"/>
                  <a:gd name="connsiteX2" fmla="*/ 203200 w 268288"/>
                  <a:gd name="connsiteY2" fmla="*/ 252471 h 338138"/>
                  <a:gd name="connsiteX3" fmla="*/ 179388 w 268288"/>
                  <a:gd name="connsiteY3" fmla="*/ 276226 h 338138"/>
                  <a:gd name="connsiteX4" fmla="*/ 155575 w 268288"/>
                  <a:gd name="connsiteY4" fmla="*/ 252471 h 338138"/>
                  <a:gd name="connsiteX5" fmla="*/ 155575 w 268288"/>
                  <a:gd name="connsiteY5" fmla="*/ 190443 h 338138"/>
                  <a:gd name="connsiteX6" fmla="*/ 179388 w 268288"/>
                  <a:gd name="connsiteY6" fmla="*/ 166688 h 338138"/>
                  <a:gd name="connsiteX7" fmla="*/ 179388 w 268288"/>
                  <a:gd name="connsiteY7" fmla="*/ 150813 h 338138"/>
                  <a:gd name="connsiteX8" fmla="*/ 139700 w 268288"/>
                  <a:gd name="connsiteY8" fmla="*/ 190427 h 338138"/>
                  <a:gd name="connsiteX9" fmla="*/ 139700 w 268288"/>
                  <a:gd name="connsiteY9" fmla="*/ 252488 h 338138"/>
                  <a:gd name="connsiteX10" fmla="*/ 179388 w 268288"/>
                  <a:gd name="connsiteY10" fmla="*/ 292101 h 338138"/>
                  <a:gd name="connsiteX11" fmla="*/ 219075 w 268288"/>
                  <a:gd name="connsiteY11" fmla="*/ 252488 h 338138"/>
                  <a:gd name="connsiteX12" fmla="*/ 219075 w 268288"/>
                  <a:gd name="connsiteY12" fmla="*/ 190427 h 338138"/>
                  <a:gd name="connsiteX13" fmla="*/ 179388 w 268288"/>
                  <a:gd name="connsiteY13" fmla="*/ 150813 h 338138"/>
                  <a:gd name="connsiteX14" fmla="*/ 57120 w 268288"/>
                  <a:gd name="connsiteY14" fmla="*/ 150813 h 338138"/>
                  <a:gd name="connsiteX15" fmla="*/ 49212 w 268288"/>
                  <a:gd name="connsiteY15" fmla="*/ 158705 h 338138"/>
                  <a:gd name="connsiteX16" fmla="*/ 57120 w 268288"/>
                  <a:gd name="connsiteY16" fmla="*/ 166597 h 338138"/>
                  <a:gd name="connsiteX17" fmla="*/ 80842 w 268288"/>
                  <a:gd name="connsiteY17" fmla="*/ 166597 h 338138"/>
                  <a:gd name="connsiteX18" fmla="*/ 103247 w 268288"/>
                  <a:gd name="connsiteY18" fmla="*/ 188959 h 338138"/>
                  <a:gd name="connsiteX19" fmla="*/ 103247 w 268288"/>
                  <a:gd name="connsiteY19" fmla="*/ 190274 h 338138"/>
                  <a:gd name="connsiteX20" fmla="*/ 80842 w 268288"/>
                  <a:gd name="connsiteY20" fmla="*/ 212635 h 338138"/>
                  <a:gd name="connsiteX21" fmla="*/ 57120 w 268288"/>
                  <a:gd name="connsiteY21" fmla="*/ 212635 h 338138"/>
                  <a:gd name="connsiteX22" fmla="*/ 49212 w 268288"/>
                  <a:gd name="connsiteY22" fmla="*/ 220527 h 338138"/>
                  <a:gd name="connsiteX23" fmla="*/ 57120 w 268288"/>
                  <a:gd name="connsiteY23" fmla="*/ 228419 h 338138"/>
                  <a:gd name="connsiteX24" fmla="*/ 80842 w 268288"/>
                  <a:gd name="connsiteY24" fmla="*/ 228419 h 338138"/>
                  <a:gd name="connsiteX25" fmla="*/ 103247 w 268288"/>
                  <a:gd name="connsiteY25" fmla="*/ 250781 h 338138"/>
                  <a:gd name="connsiteX26" fmla="*/ 80842 w 268288"/>
                  <a:gd name="connsiteY26" fmla="*/ 273142 h 338138"/>
                  <a:gd name="connsiteX27" fmla="*/ 57120 w 268288"/>
                  <a:gd name="connsiteY27" fmla="*/ 273142 h 338138"/>
                  <a:gd name="connsiteX28" fmla="*/ 49212 w 268288"/>
                  <a:gd name="connsiteY28" fmla="*/ 281034 h 338138"/>
                  <a:gd name="connsiteX29" fmla="*/ 57120 w 268288"/>
                  <a:gd name="connsiteY29" fmla="*/ 288926 h 338138"/>
                  <a:gd name="connsiteX30" fmla="*/ 80842 w 268288"/>
                  <a:gd name="connsiteY30" fmla="*/ 288926 h 338138"/>
                  <a:gd name="connsiteX31" fmla="*/ 119062 w 268288"/>
                  <a:gd name="connsiteY31" fmla="*/ 250781 h 338138"/>
                  <a:gd name="connsiteX32" fmla="*/ 103247 w 268288"/>
                  <a:gd name="connsiteY32" fmla="*/ 220527 h 338138"/>
                  <a:gd name="connsiteX33" fmla="*/ 119062 w 268288"/>
                  <a:gd name="connsiteY33" fmla="*/ 190274 h 338138"/>
                  <a:gd name="connsiteX34" fmla="*/ 119062 w 268288"/>
                  <a:gd name="connsiteY34" fmla="*/ 188959 h 338138"/>
                  <a:gd name="connsiteX35" fmla="*/ 80842 w 268288"/>
                  <a:gd name="connsiteY35" fmla="*/ 150813 h 338138"/>
                  <a:gd name="connsiteX36" fmla="*/ 57120 w 268288"/>
                  <a:gd name="connsiteY36" fmla="*/ 150813 h 338138"/>
                  <a:gd name="connsiteX37" fmla="*/ 46099 w 268288"/>
                  <a:gd name="connsiteY37" fmla="*/ 47625 h 338138"/>
                  <a:gd name="connsiteX38" fmla="*/ 15875 w 268288"/>
                  <a:gd name="connsiteY38" fmla="*/ 79629 h 338138"/>
                  <a:gd name="connsiteX39" fmla="*/ 15875 w 268288"/>
                  <a:gd name="connsiteY39" fmla="*/ 114300 h 338138"/>
                  <a:gd name="connsiteX40" fmla="*/ 252413 w 268288"/>
                  <a:gd name="connsiteY40" fmla="*/ 114300 h 338138"/>
                  <a:gd name="connsiteX41" fmla="*/ 252413 w 268288"/>
                  <a:gd name="connsiteY41" fmla="*/ 79629 h 338138"/>
                  <a:gd name="connsiteX42" fmla="*/ 222189 w 268288"/>
                  <a:gd name="connsiteY42" fmla="*/ 47625 h 338138"/>
                  <a:gd name="connsiteX43" fmla="*/ 210362 w 268288"/>
                  <a:gd name="connsiteY43" fmla="*/ 47625 h 338138"/>
                  <a:gd name="connsiteX44" fmla="*/ 210362 w 268288"/>
                  <a:gd name="connsiteY44" fmla="*/ 71628 h 338138"/>
                  <a:gd name="connsiteX45" fmla="*/ 202477 w 268288"/>
                  <a:gd name="connsiteY45" fmla="*/ 79629 h 338138"/>
                  <a:gd name="connsiteX46" fmla="*/ 194593 w 268288"/>
                  <a:gd name="connsiteY46" fmla="*/ 71628 h 338138"/>
                  <a:gd name="connsiteX47" fmla="*/ 194593 w 268288"/>
                  <a:gd name="connsiteY47" fmla="*/ 47625 h 338138"/>
                  <a:gd name="connsiteX48" fmla="*/ 73696 w 268288"/>
                  <a:gd name="connsiteY48" fmla="*/ 47625 h 338138"/>
                  <a:gd name="connsiteX49" fmla="*/ 73696 w 268288"/>
                  <a:gd name="connsiteY49" fmla="*/ 71628 h 338138"/>
                  <a:gd name="connsiteX50" fmla="*/ 65811 w 268288"/>
                  <a:gd name="connsiteY50" fmla="*/ 79629 h 338138"/>
                  <a:gd name="connsiteX51" fmla="*/ 57926 w 268288"/>
                  <a:gd name="connsiteY51" fmla="*/ 71628 h 338138"/>
                  <a:gd name="connsiteX52" fmla="*/ 57926 w 268288"/>
                  <a:gd name="connsiteY52" fmla="*/ 47625 h 338138"/>
                  <a:gd name="connsiteX53" fmla="*/ 46099 w 268288"/>
                  <a:gd name="connsiteY53" fmla="*/ 47625 h 338138"/>
                  <a:gd name="connsiteX54" fmla="*/ 65757 w 268288"/>
                  <a:gd name="connsiteY54" fmla="*/ 0 h 338138"/>
                  <a:gd name="connsiteX55" fmla="*/ 73648 w 268288"/>
                  <a:gd name="connsiteY55" fmla="*/ 7925 h 338138"/>
                  <a:gd name="connsiteX56" fmla="*/ 73648 w 268288"/>
                  <a:gd name="connsiteY56" fmla="*/ 31700 h 338138"/>
                  <a:gd name="connsiteX57" fmla="*/ 194640 w 268288"/>
                  <a:gd name="connsiteY57" fmla="*/ 31700 h 338138"/>
                  <a:gd name="connsiteX58" fmla="*/ 194640 w 268288"/>
                  <a:gd name="connsiteY58" fmla="*/ 7925 h 338138"/>
                  <a:gd name="connsiteX59" fmla="*/ 202531 w 268288"/>
                  <a:gd name="connsiteY59" fmla="*/ 0 h 338138"/>
                  <a:gd name="connsiteX60" fmla="*/ 210422 w 268288"/>
                  <a:gd name="connsiteY60" fmla="*/ 7925 h 338138"/>
                  <a:gd name="connsiteX61" fmla="*/ 210422 w 268288"/>
                  <a:gd name="connsiteY61" fmla="*/ 31700 h 338138"/>
                  <a:gd name="connsiteX62" fmla="*/ 222258 w 268288"/>
                  <a:gd name="connsiteY62" fmla="*/ 31700 h 338138"/>
                  <a:gd name="connsiteX63" fmla="*/ 268288 w 268288"/>
                  <a:gd name="connsiteY63" fmla="*/ 79251 h 338138"/>
                  <a:gd name="connsiteX64" fmla="*/ 268288 w 268288"/>
                  <a:gd name="connsiteY64" fmla="*/ 290587 h 338138"/>
                  <a:gd name="connsiteX65" fmla="*/ 222258 w 268288"/>
                  <a:gd name="connsiteY65" fmla="*/ 338138 h 338138"/>
                  <a:gd name="connsiteX66" fmla="*/ 46030 w 268288"/>
                  <a:gd name="connsiteY66" fmla="*/ 338138 h 338138"/>
                  <a:gd name="connsiteX67" fmla="*/ 0 w 268288"/>
                  <a:gd name="connsiteY67" fmla="*/ 290587 h 338138"/>
                  <a:gd name="connsiteX68" fmla="*/ 0 w 268288"/>
                  <a:gd name="connsiteY68" fmla="*/ 79251 h 338138"/>
                  <a:gd name="connsiteX69" fmla="*/ 46030 w 268288"/>
                  <a:gd name="connsiteY69" fmla="*/ 31700 h 338138"/>
                  <a:gd name="connsiteX70" fmla="*/ 57866 w 268288"/>
                  <a:gd name="connsiteY70" fmla="*/ 31700 h 338138"/>
                  <a:gd name="connsiteX71" fmla="*/ 57866 w 268288"/>
                  <a:gd name="connsiteY71" fmla="*/ 7925 h 338138"/>
                  <a:gd name="connsiteX72" fmla="*/ 65757 w 268288"/>
                  <a:gd name="connsiteY7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68288" h="338138">
                    <a:moveTo>
                      <a:pt x="179388" y="166688"/>
                    </a:moveTo>
                    <a:cubicBezTo>
                      <a:pt x="192617" y="166688"/>
                      <a:pt x="203200" y="177246"/>
                      <a:pt x="203200" y="190443"/>
                    </a:cubicBezTo>
                    <a:cubicBezTo>
                      <a:pt x="203200" y="252471"/>
                      <a:pt x="203200" y="252471"/>
                      <a:pt x="203200" y="252471"/>
                    </a:cubicBezTo>
                    <a:cubicBezTo>
                      <a:pt x="203200" y="265668"/>
                      <a:pt x="192617" y="276226"/>
                      <a:pt x="179388" y="276226"/>
                    </a:cubicBezTo>
                    <a:cubicBezTo>
                      <a:pt x="166158" y="276226"/>
                      <a:pt x="155575" y="265668"/>
                      <a:pt x="155575" y="252471"/>
                    </a:cubicBezTo>
                    <a:cubicBezTo>
                      <a:pt x="155575" y="190443"/>
                      <a:pt x="155575" y="190443"/>
                      <a:pt x="155575" y="190443"/>
                    </a:cubicBezTo>
                    <a:cubicBezTo>
                      <a:pt x="155575" y="177246"/>
                      <a:pt x="166158" y="166688"/>
                      <a:pt x="179388" y="166688"/>
                    </a:cubicBezTo>
                    <a:close/>
                    <a:moveTo>
                      <a:pt x="179388" y="150813"/>
                    </a:moveTo>
                    <a:cubicBezTo>
                      <a:pt x="158221" y="150813"/>
                      <a:pt x="139700" y="169299"/>
                      <a:pt x="139700" y="190427"/>
                    </a:cubicBezTo>
                    <a:cubicBezTo>
                      <a:pt x="139700" y="252488"/>
                      <a:pt x="139700" y="252488"/>
                      <a:pt x="139700" y="252488"/>
                    </a:cubicBezTo>
                    <a:cubicBezTo>
                      <a:pt x="139700" y="273615"/>
                      <a:pt x="158221" y="292101"/>
                      <a:pt x="179388" y="292101"/>
                    </a:cubicBezTo>
                    <a:cubicBezTo>
                      <a:pt x="201877" y="292101"/>
                      <a:pt x="219075" y="273615"/>
                      <a:pt x="219075" y="252488"/>
                    </a:cubicBezTo>
                    <a:lnTo>
                      <a:pt x="219075" y="190427"/>
                    </a:lnTo>
                    <a:cubicBezTo>
                      <a:pt x="219075" y="169299"/>
                      <a:pt x="201877" y="150813"/>
                      <a:pt x="179388" y="150813"/>
                    </a:cubicBezTo>
                    <a:close/>
                    <a:moveTo>
                      <a:pt x="57120" y="150813"/>
                    </a:moveTo>
                    <a:cubicBezTo>
                      <a:pt x="51848" y="150813"/>
                      <a:pt x="49212" y="154759"/>
                      <a:pt x="49212" y="158705"/>
                    </a:cubicBezTo>
                    <a:cubicBezTo>
                      <a:pt x="49212" y="163967"/>
                      <a:pt x="51848" y="166597"/>
                      <a:pt x="57120" y="166597"/>
                    </a:cubicBezTo>
                    <a:cubicBezTo>
                      <a:pt x="80842" y="166597"/>
                      <a:pt x="80842" y="166597"/>
                      <a:pt x="80842" y="166597"/>
                    </a:cubicBezTo>
                    <a:cubicBezTo>
                      <a:pt x="92704" y="166597"/>
                      <a:pt x="103247" y="177120"/>
                      <a:pt x="103247" y="188959"/>
                    </a:cubicBezTo>
                    <a:cubicBezTo>
                      <a:pt x="103247" y="190274"/>
                      <a:pt x="103247" y="190274"/>
                      <a:pt x="103247" y="190274"/>
                    </a:cubicBezTo>
                    <a:cubicBezTo>
                      <a:pt x="103247" y="202112"/>
                      <a:pt x="92704" y="212635"/>
                      <a:pt x="80842" y="212635"/>
                    </a:cubicBezTo>
                    <a:cubicBezTo>
                      <a:pt x="57120" y="212635"/>
                      <a:pt x="57120" y="212635"/>
                      <a:pt x="57120" y="212635"/>
                    </a:cubicBezTo>
                    <a:cubicBezTo>
                      <a:pt x="51848" y="212635"/>
                      <a:pt x="49212" y="215266"/>
                      <a:pt x="49212" y="220527"/>
                    </a:cubicBezTo>
                    <a:cubicBezTo>
                      <a:pt x="49212" y="224473"/>
                      <a:pt x="51848" y="228419"/>
                      <a:pt x="57120" y="228419"/>
                    </a:cubicBezTo>
                    <a:cubicBezTo>
                      <a:pt x="80842" y="228419"/>
                      <a:pt x="80842" y="228419"/>
                      <a:pt x="80842" y="228419"/>
                    </a:cubicBezTo>
                    <a:cubicBezTo>
                      <a:pt x="92704" y="228419"/>
                      <a:pt x="103247" y="237627"/>
                      <a:pt x="103247" y="250781"/>
                    </a:cubicBezTo>
                    <a:cubicBezTo>
                      <a:pt x="103247" y="263934"/>
                      <a:pt x="92704" y="273142"/>
                      <a:pt x="80842" y="273142"/>
                    </a:cubicBezTo>
                    <a:cubicBezTo>
                      <a:pt x="57120" y="273142"/>
                      <a:pt x="57120" y="273142"/>
                      <a:pt x="57120" y="273142"/>
                    </a:cubicBezTo>
                    <a:cubicBezTo>
                      <a:pt x="51848" y="273142"/>
                      <a:pt x="49212" y="277088"/>
                      <a:pt x="49212" y="281034"/>
                    </a:cubicBezTo>
                    <a:cubicBezTo>
                      <a:pt x="49212" y="284980"/>
                      <a:pt x="51848" y="288926"/>
                      <a:pt x="57120" y="288926"/>
                    </a:cubicBezTo>
                    <a:cubicBezTo>
                      <a:pt x="80842" y="288926"/>
                      <a:pt x="80842" y="288926"/>
                      <a:pt x="80842" y="288926"/>
                    </a:cubicBezTo>
                    <a:cubicBezTo>
                      <a:pt x="101929" y="288926"/>
                      <a:pt x="119062" y="271826"/>
                      <a:pt x="119062" y="250781"/>
                    </a:cubicBezTo>
                    <a:cubicBezTo>
                      <a:pt x="119062" y="237627"/>
                      <a:pt x="112473" y="227104"/>
                      <a:pt x="103247" y="220527"/>
                    </a:cubicBezTo>
                    <a:cubicBezTo>
                      <a:pt x="112473" y="212635"/>
                      <a:pt x="119062" y="202112"/>
                      <a:pt x="119062" y="190274"/>
                    </a:cubicBezTo>
                    <a:lnTo>
                      <a:pt x="119062" y="188959"/>
                    </a:lnTo>
                    <a:cubicBezTo>
                      <a:pt x="119062" y="167913"/>
                      <a:pt x="101929" y="150813"/>
                      <a:pt x="80842" y="150813"/>
                    </a:cubicBezTo>
                    <a:cubicBezTo>
                      <a:pt x="57120" y="150813"/>
                      <a:pt x="57120" y="150813"/>
                      <a:pt x="57120" y="150813"/>
                    </a:cubicBezTo>
                    <a:close/>
                    <a:moveTo>
                      <a:pt x="46099" y="47625"/>
                    </a:moveTo>
                    <a:cubicBezTo>
                      <a:pt x="29016" y="47625"/>
                      <a:pt x="15875" y="62294"/>
                      <a:pt x="15875" y="79629"/>
                    </a:cubicBezTo>
                    <a:cubicBezTo>
                      <a:pt x="15875" y="114300"/>
                      <a:pt x="15875" y="114300"/>
                      <a:pt x="15875" y="114300"/>
                    </a:cubicBezTo>
                    <a:cubicBezTo>
                      <a:pt x="252413" y="114300"/>
                      <a:pt x="252413" y="114300"/>
                      <a:pt x="252413" y="114300"/>
                    </a:cubicBezTo>
                    <a:lnTo>
                      <a:pt x="252413" y="79629"/>
                    </a:lnTo>
                    <a:cubicBezTo>
                      <a:pt x="252413" y="62294"/>
                      <a:pt x="239272" y="47625"/>
                      <a:pt x="222189" y="47625"/>
                    </a:cubicBezTo>
                    <a:cubicBezTo>
                      <a:pt x="210362" y="47625"/>
                      <a:pt x="210362" y="47625"/>
                      <a:pt x="210362" y="47625"/>
                    </a:cubicBezTo>
                    <a:cubicBezTo>
                      <a:pt x="210362" y="71628"/>
                      <a:pt x="210362" y="71628"/>
                      <a:pt x="210362" y="71628"/>
                    </a:cubicBezTo>
                    <a:cubicBezTo>
                      <a:pt x="210362" y="75629"/>
                      <a:pt x="206420" y="79629"/>
                      <a:pt x="202477" y="79629"/>
                    </a:cubicBezTo>
                    <a:cubicBezTo>
                      <a:pt x="197221" y="79629"/>
                      <a:pt x="194593" y="75629"/>
                      <a:pt x="194593" y="71628"/>
                    </a:cubicBezTo>
                    <a:cubicBezTo>
                      <a:pt x="194593" y="47625"/>
                      <a:pt x="194593" y="47625"/>
                      <a:pt x="194593" y="47625"/>
                    </a:cubicBezTo>
                    <a:cubicBezTo>
                      <a:pt x="73696" y="47625"/>
                      <a:pt x="73696" y="47625"/>
                      <a:pt x="73696" y="47625"/>
                    </a:cubicBezTo>
                    <a:cubicBezTo>
                      <a:pt x="73696" y="71628"/>
                      <a:pt x="73696" y="71628"/>
                      <a:pt x="73696" y="71628"/>
                    </a:cubicBezTo>
                    <a:cubicBezTo>
                      <a:pt x="73696" y="75629"/>
                      <a:pt x="71067" y="79629"/>
                      <a:pt x="65811" y="79629"/>
                    </a:cubicBezTo>
                    <a:cubicBezTo>
                      <a:pt x="61869" y="79629"/>
                      <a:pt x="57926" y="75629"/>
                      <a:pt x="57926" y="71628"/>
                    </a:cubicBezTo>
                    <a:cubicBezTo>
                      <a:pt x="57926" y="47625"/>
                      <a:pt x="57926" y="47625"/>
                      <a:pt x="57926" y="47625"/>
                    </a:cubicBezTo>
                    <a:cubicBezTo>
                      <a:pt x="46099" y="47625"/>
                      <a:pt x="46099" y="47625"/>
                      <a:pt x="46099" y="47625"/>
                    </a:cubicBezTo>
                    <a:close/>
                    <a:moveTo>
                      <a:pt x="65757" y="0"/>
                    </a:moveTo>
                    <a:cubicBezTo>
                      <a:pt x="71018" y="0"/>
                      <a:pt x="73648" y="3962"/>
                      <a:pt x="73648" y="7925"/>
                    </a:cubicBezTo>
                    <a:cubicBezTo>
                      <a:pt x="73648" y="31700"/>
                      <a:pt x="73648" y="31700"/>
                      <a:pt x="73648" y="31700"/>
                    </a:cubicBezTo>
                    <a:cubicBezTo>
                      <a:pt x="194640" y="31700"/>
                      <a:pt x="194640" y="31700"/>
                      <a:pt x="194640" y="31700"/>
                    </a:cubicBezTo>
                    <a:cubicBezTo>
                      <a:pt x="194640" y="7925"/>
                      <a:pt x="194640" y="7925"/>
                      <a:pt x="194640" y="7925"/>
                    </a:cubicBezTo>
                    <a:cubicBezTo>
                      <a:pt x="194640" y="3962"/>
                      <a:pt x="197271" y="0"/>
                      <a:pt x="202531" y="0"/>
                    </a:cubicBezTo>
                    <a:cubicBezTo>
                      <a:pt x="206477" y="0"/>
                      <a:pt x="210422" y="3962"/>
                      <a:pt x="210422" y="7925"/>
                    </a:cubicBezTo>
                    <a:cubicBezTo>
                      <a:pt x="210422" y="31700"/>
                      <a:pt x="210422" y="31700"/>
                      <a:pt x="210422" y="31700"/>
                    </a:cubicBezTo>
                    <a:cubicBezTo>
                      <a:pt x="222258" y="31700"/>
                      <a:pt x="222258" y="31700"/>
                      <a:pt x="222258" y="31700"/>
                    </a:cubicBezTo>
                    <a:cubicBezTo>
                      <a:pt x="247246" y="31700"/>
                      <a:pt x="268288" y="52834"/>
                      <a:pt x="268288" y="79251"/>
                    </a:cubicBezTo>
                    <a:cubicBezTo>
                      <a:pt x="268288" y="290587"/>
                      <a:pt x="268288" y="290587"/>
                      <a:pt x="268288" y="290587"/>
                    </a:cubicBezTo>
                    <a:cubicBezTo>
                      <a:pt x="268288" y="317005"/>
                      <a:pt x="247246" y="338138"/>
                      <a:pt x="222258" y="338138"/>
                    </a:cubicBezTo>
                    <a:cubicBezTo>
                      <a:pt x="46030" y="338138"/>
                      <a:pt x="46030" y="338138"/>
                      <a:pt x="46030" y="338138"/>
                    </a:cubicBezTo>
                    <a:cubicBezTo>
                      <a:pt x="21042" y="338138"/>
                      <a:pt x="0" y="317005"/>
                      <a:pt x="0" y="290587"/>
                    </a:cubicBezTo>
                    <a:cubicBezTo>
                      <a:pt x="0" y="79251"/>
                      <a:pt x="0" y="79251"/>
                      <a:pt x="0" y="79251"/>
                    </a:cubicBezTo>
                    <a:cubicBezTo>
                      <a:pt x="0" y="52834"/>
                      <a:pt x="21042" y="31700"/>
                      <a:pt x="46030" y="31700"/>
                    </a:cubicBezTo>
                    <a:cubicBezTo>
                      <a:pt x="57866" y="31700"/>
                      <a:pt x="57866" y="31700"/>
                      <a:pt x="57866" y="31700"/>
                    </a:cubicBezTo>
                    <a:cubicBezTo>
                      <a:pt x="57866" y="7925"/>
                      <a:pt x="57866" y="7925"/>
                      <a:pt x="57866" y="7925"/>
                    </a:cubicBezTo>
                    <a:cubicBezTo>
                      <a:pt x="57866" y="3962"/>
                      <a:pt x="61812" y="0"/>
                      <a:pt x="65757" y="0"/>
                    </a:cubicBezTo>
                    <a:close/>
                  </a:path>
                </a:pathLst>
              </a:custGeom>
              <a:solidFill>
                <a:schemeClr val="bg1"/>
              </a:solidFill>
              <a:ln>
                <a:noFill/>
              </a:ln>
            </p:spPr>
            <p:txBody>
              <a:bodyPr anchor="ctr"/>
              <a:lstStyle/>
              <a:p>
                <a:pPr algn="ctr"/>
                <a:endParaRPr/>
              </a:p>
            </p:txBody>
          </p:sp>
        </p:grpSp>
      </p:grpSp>
      <p:sp>
        <p:nvSpPr>
          <p:cNvPr id="2" name="文本框 1"/>
          <p:cNvSpPr txBox="1"/>
          <p:nvPr userDrawn="1"/>
        </p:nvSpPr>
        <p:spPr>
          <a:xfrm>
            <a:off x="4458675" y="437783"/>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ppt_y+#ppt_h/2"/>
                                          </p:val>
                                        </p:tav>
                                        <p:tav tm="100000">
                                          <p:val>
                                            <p:strVal val="#ppt_y"/>
                                          </p:val>
                                        </p:tav>
                                      </p:tavLst>
                                    </p:anim>
                                    <p:anim calcmode="lin" valueType="num">
                                      <p:cBhvr>
                                        <p:cTn id="9" dur="500" fill="hold"/>
                                        <p:tgtEl>
                                          <p:spTgt spid="4"/>
                                        </p:tgtEl>
                                        <p:attrNameLst>
                                          <p:attrName>ppt_w</p:attrName>
                                        </p:attrNameLst>
                                      </p:cBhvr>
                                      <p:tavLst>
                                        <p:tav tm="0">
                                          <p:val>
                                            <p:strVal val="#ppt_w"/>
                                          </p:val>
                                        </p:tav>
                                        <p:tav tm="100000">
                                          <p:val>
                                            <p:strVal val="#ppt_w"/>
                                          </p:val>
                                        </p:tav>
                                      </p:tavLst>
                                    </p:anim>
                                    <p:anim calcmode="lin" valueType="num">
                                      <p:cBhvr>
                                        <p:cTn id="10" dur="500" fill="hold"/>
                                        <p:tgtEl>
                                          <p:spTgt spid="4"/>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7" presetClass="entr" presetSubtype="4"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ppt_h/2"/>
                                          </p:val>
                                        </p:tav>
                                        <p:tav tm="100000">
                                          <p:val>
                                            <p:strVal val="#ppt_y"/>
                                          </p:val>
                                        </p:tav>
                                      </p:tavLst>
                                    </p:anim>
                                    <p:anim calcmode="lin" valueType="num">
                                      <p:cBhvr>
                                        <p:cTn id="16" dur="500" fill="hold"/>
                                        <p:tgtEl>
                                          <p:spTgt spid="5"/>
                                        </p:tgtEl>
                                        <p:attrNameLst>
                                          <p:attrName>ppt_w</p:attrName>
                                        </p:attrNameLst>
                                      </p:cBhvr>
                                      <p:tavLst>
                                        <p:tav tm="0">
                                          <p:val>
                                            <p:strVal val="#ppt_w"/>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17" presetClass="entr" presetSubtype="4"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ppt_x</p:attrName>
                                        </p:attrNameLst>
                                      </p:cBhvr>
                                      <p:tavLst>
                                        <p:tav tm="0">
                                          <p:val>
                                            <p:strVal val="#ppt_x"/>
                                          </p:val>
                                        </p:tav>
                                        <p:tav tm="100000">
                                          <p:val>
                                            <p:strVal val="#ppt_x"/>
                                          </p:val>
                                        </p:tav>
                                      </p:tavLst>
                                    </p:anim>
                                    <p:anim calcmode="lin" valueType="num">
                                      <p:cBhvr>
                                        <p:cTn id="22" dur="500" fill="hold"/>
                                        <p:tgtEl>
                                          <p:spTgt spid="6"/>
                                        </p:tgtEl>
                                        <p:attrNameLst>
                                          <p:attrName>ppt_y</p:attrName>
                                        </p:attrNameLst>
                                      </p:cBhvr>
                                      <p:tavLst>
                                        <p:tav tm="0">
                                          <p:val>
                                            <p:strVal val="#ppt_y+#ppt_h/2"/>
                                          </p:val>
                                        </p:tav>
                                        <p:tav tm="100000">
                                          <p:val>
                                            <p:strVal val="#ppt_y"/>
                                          </p:val>
                                        </p:tav>
                                      </p:tavLst>
                                    </p:anim>
                                    <p:anim calcmode="lin" valueType="num">
                                      <p:cBhvr>
                                        <p:cTn id="23" dur="500" fill="hold"/>
                                        <p:tgtEl>
                                          <p:spTgt spid="6"/>
                                        </p:tgtEl>
                                        <p:attrNameLst>
                                          <p:attrName>ppt_w</p:attrName>
                                        </p:attrNameLst>
                                      </p:cBhvr>
                                      <p:tavLst>
                                        <p:tav tm="0">
                                          <p:val>
                                            <p:strVal val="#ppt_w"/>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17" presetClass="entr" presetSubtype="4"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ppt_x</p:attrName>
                                        </p:attrNameLst>
                                      </p:cBhvr>
                                      <p:tavLst>
                                        <p:tav tm="0">
                                          <p:val>
                                            <p:strVal val="#ppt_x"/>
                                          </p:val>
                                        </p:tav>
                                        <p:tav tm="100000">
                                          <p:val>
                                            <p:strVal val="#ppt_x"/>
                                          </p:val>
                                        </p:tav>
                                      </p:tavLst>
                                    </p:anim>
                                    <p:anim calcmode="lin" valueType="num">
                                      <p:cBhvr>
                                        <p:cTn id="29" dur="500" fill="hold"/>
                                        <p:tgtEl>
                                          <p:spTgt spid="7"/>
                                        </p:tgtEl>
                                        <p:attrNameLst>
                                          <p:attrName>ppt_y</p:attrName>
                                        </p:attrNameLst>
                                      </p:cBhvr>
                                      <p:tavLst>
                                        <p:tav tm="0">
                                          <p:val>
                                            <p:strVal val="#ppt_y+#ppt_h/2"/>
                                          </p:val>
                                        </p:tav>
                                        <p:tav tm="100000">
                                          <p:val>
                                            <p:strVal val="#ppt_y"/>
                                          </p:val>
                                        </p:tav>
                                      </p:tavLst>
                                    </p:anim>
                                    <p:anim calcmode="lin" valueType="num">
                                      <p:cBhvr>
                                        <p:cTn id="30" dur="500" fill="hold"/>
                                        <p:tgtEl>
                                          <p:spTgt spid="7"/>
                                        </p:tgtEl>
                                        <p:attrNameLst>
                                          <p:attrName>ppt_w</p:attrName>
                                        </p:attrNameLst>
                                      </p:cBhvr>
                                      <p:tavLst>
                                        <p:tav tm="0">
                                          <p:val>
                                            <p:strVal val="#ppt_w"/>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千图PPT彼岸天：ID 8661124库_矩形 3"/>
          <p:cNvSpPr/>
          <p:nvPr>
            <p:custDataLst>
              <p:tags r:id="rId1"/>
            </p:custDataLst>
          </p:nvPr>
        </p:nvSpPr>
        <p:spPr>
          <a:xfrm>
            <a:off x="6045174" y="1255469"/>
            <a:ext cx="60959" cy="4801823"/>
          </a:xfrm>
          <a:prstGeom prst="rect">
            <a:avLst/>
          </a:prstGeom>
          <a:solidFill>
            <a:schemeClr val="bg2">
              <a:lumMod val="100000"/>
            </a:schemeClr>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 name="千图PPT彼岸天：ID 8661124库_组合 4"/>
          <p:cNvGrpSpPr/>
          <p:nvPr>
            <p:custDataLst>
              <p:tags r:id="rId2"/>
            </p:custDataLst>
          </p:nvPr>
        </p:nvGrpSpPr>
        <p:grpSpPr>
          <a:xfrm>
            <a:off x="4603247" y="3535572"/>
            <a:ext cx="1168717" cy="1189683"/>
            <a:chOff x="4852515" y="3535572"/>
            <a:chExt cx="1168717" cy="1189683"/>
          </a:xfrm>
        </p:grpSpPr>
        <p:sp>
          <p:nvSpPr>
            <p:cNvPr id="30" name="对角圆角矩形 29"/>
            <p:cNvSpPr/>
            <p:nvPr/>
          </p:nvSpPr>
          <p:spPr>
            <a:xfrm rot="16200000">
              <a:off x="4842032" y="3546055"/>
              <a:ext cx="1189683" cy="1168717"/>
            </a:xfrm>
            <a:prstGeom prst="round2DiagRect">
              <a:avLst>
                <a:gd name="adj1" fmla="val 50000"/>
                <a:gd name="adj2" fmla="val 0"/>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对角圆角矩形 30"/>
            <p:cNvSpPr/>
            <p:nvPr/>
          </p:nvSpPr>
          <p:spPr>
            <a:xfrm rot="16200000">
              <a:off x="4949228" y="3639545"/>
              <a:ext cx="997360" cy="979782"/>
            </a:xfrm>
            <a:prstGeom prst="round2Diag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任意多边形 31"/>
            <p:cNvSpPr/>
            <p:nvPr/>
          </p:nvSpPr>
          <p:spPr bwMode="auto">
            <a:xfrm rot="10800000" flipV="1">
              <a:off x="5200395" y="3857401"/>
              <a:ext cx="444440" cy="48263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anchor="ctr"/>
            <a:lstStyle/>
            <a:p>
              <a:pPr algn="ctr"/>
              <a:endParaRPr/>
            </a:p>
          </p:txBody>
        </p:sp>
      </p:grpSp>
      <p:grpSp>
        <p:nvGrpSpPr>
          <p:cNvPr id="6" name="千图PPT彼岸天：ID 8661124库_组合 5"/>
          <p:cNvGrpSpPr/>
          <p:nvPr>
            <p:custDataLst>
              <p:tags r:id="rId3"/>
            </p:custDataLst>
          </p:nvPr>
        </p:nvGrpSpPr>
        <p:grpSpPr>
          <a:xfrm>
            <a:off x="4559236" y="1456171"/>
            <a:ext cx="1212728" cy="1234483"/>
            <a:chOff x="4816253" y="1456171"/>
            <a:chExt cx="1212728" cy="1234483"/>
          </a:xfrm>
        </p:grpSpPr>
        <p:sp>
          <p:nvSpPr>
            <p:cNvPr id="27" name="对角圆角矩形 26"/>
            <p:cNvSpPr/>
            <p:nvPr/>
          </p:nvSpPr>
          <p:spPr>
            <a:xfrm rot="16200000">
              <a:off x="4805375" y="1467049"/>
              <a:ext cx="1234483" cy="1212728"/>
            </a:xfrm>
            <a:prstGeom prst="round2DiagRect">
              <a:avLst>
                <a:gd name="adj1" fmla="val 50000"/>
                <a:gd name="adj2" fmla="val 0"/>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对角圆角矩形 27"/>
            <p:cNvSpPr/>
            <p:nvPr/>
          </p:nvSpPr>
          <p:spPr>
            <a:xfrm rot="16200000">
              <a:off x="4916607" y="1564059"/>
              <a:ext cx="1034918" cy="1016679"/>
            </a:xfrm>
            <a:prstGeom prst="round2DiagRect">
              <a:avLst>
                <a:gd name="adj1" fmla="val 50000"/>
                <a:gd name="adj2" fmla="val 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任意多边形 28"/>
            <p:cNvSpPr/>
            <p:nvPr/>
          </p:nvSpPr>
          <p:spPr bwMode="auto">
            <a:xfrm>
              <a:off x="5250981" y="1792284"/>
              <a:ext cx="393853" cy="579957"/>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anchor="ctr"/>
            <a:lstStyle/>
            <a:p>
              <a:pPr algn="ctr"/>
              <a:endParaRPr/>
            </a:p>
          </p:txBody>
        </p:sp>
      </p:grpSp>
      <p:grpSp>
        <p:nvGrpSpPr>
          <p:cNvPr id="7" name="千图PPT彼岸天：ID 8661124库_组合 6"/>
          <p:cNvGrpSpPr/>
          <p:nvPr>
            <p:custDataLst>
              <p:tags r:id="rId4"/>
            </p:custDataLst>
          </p:nvPr>
        </p:nvGrpSpPr>
        <p:grpSpPr>
          <a:xfrm>
            <a:off x="6359436" y="2728516"/>
            <a:ext cx="1212728" cy="1234483"/>
            <a:chOff x="6129344" y="2728516"/>
            <a:chExt cx="1212728" cy="1234483"/>
          </a:xfrm>
        </p:grpSpPr>
        <p:sp>
          <p:nvSpPr>
            <p:cNvPr id="24" name="对角圆角矩形 23"/>
            <p:cNvSpPr/>
            <p:nvPr/>
          </p:nvSpPr>
          <p:spPr>
            <a:xfrm rot="16200000">
              <a:off x="6118466" y="2739394"/>
              <a:ext cx="1234483" cy="1212728"/>
            </a:xfrm>
            <a:prstGeom prst="round2DiagRect">
              <a:avLst>
                <a:gd name="adj1" fmla="val 50000"/>
                <a:gd name="adj2" fmla="val 0"/>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对角圆角矩形 24"/>
            <p:cNvSpPr/>
            <p:nvPr/>
          </p:nvSpPr>
          <p:spPr>
            <a:xfrm rot="16200000">
              <a:off x="6229698" y="2836404"/>
              <a:ext cx="1034918" cy="1016679"/>
            </a:xfrm>
            <a:prstGeom prst="round2Diag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任意多边形 25"/>
            <p:cNvSpPr/>
            <p:nvPr/>
          </p:nvSpPr>
          <p:spPr bwMode="auto">
            <a:xfrm flipH="1">
              <a:off x="6553991" y="3036256"/>
              <a:ext cx="353336" cy="594499"/>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ln>
          </p:spPr>
          <p:txBody>
            <a:bodyPr anchor="ctr"/>
            <a:lstStyle/>
            <a:p>
              <a:pPr algn="ctr"/>
              <a:endParaRPr/>
            </a:p>
          </p:txBody>
        </p:sp>
      </p:grpSp>
      <p:grpSp>
        <p:nvGrpSpPr>
          <p:cNvPr id="8" name="千图PPT彼岸天：ID 8661124库_组合 7"/>
          <p:cNvGrpSpPr/>
          <p:nvPr>
            <p:custDataLst>
              <p:tags r:id="rId5"/>
            </p:custDataLst>
          </p:nvPr>
        </p:nvGrpSpPr>
        <p:grpSpPr>
          <a:xfrm>
            <a:off x="6359436" y="4776007"/>
            <a:ext cx="1212728" cy="1234483"/>
            <a:chOff x="6130074" y="4776007"/>
            <a:chExt cx="1212728" cy="1234483"/>
          </a:xfrm>
        </p:grpSpPr>
        <p:sp>
          <p:nvSpPr>
            <p:cNvPr id="21" name="对角圆角矩形 20"/>
            <p:cNvSpPr/>
            <p:nvPr/>
          </p:nvSpPr>
          <p:spPr>
            <a:xfrm rot="16200000">
              <a:off x="6119196" y="4786885"/>
              <a:ext cx="1234483" cy="1212728"/>
            </a:xfrm>
            <a:prstGeom prst="round2DiagRect">
              <a:avLst>
                <a:gd name="adj1" fmla="val 50000"/>
                <a:gd name="adj2" fmla="val 0"/>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对角圆角矩形 21"/>
            <p:cNvSpPr/>
            <p:nvPr/>
          </p:nvSpPr>
          <p:spPr>
            <a:xfrm rot="16200000">
              <a:off x="6230428" y="4883895"/>
              <a:ext cx="1034918" cy="1016679"/>
            </a:xfrm>
            <a:prstGeom prst="round2Diag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任意多边形 22"/>
            <p:cNvSpPr/>
            <p:nvPr/>
          </p:nvSpPr>
          <p:spPr bwMode="auto">
            <a:xfrm>
              <a:off x="6453196" y="5193592"/>
              <a:ext cx="587920" cy="389587"/>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bg1"/>
            </a:solidFill>
            <a:ln w="9525">
              <a:noFill/>
              <a:round/>
            </a:ln>
          </p:spPr>
          <p:txBody>
            <a:bodyPr anchor="ctr"/>
            <a:lstStyle/>
            <a:p>
              <a:pPr algn="ctr"/>
              <a:endParaRPr/>
            </a:p>
          </p:txBody>
        </p:sp>
      </p:grpSp>
      <p:grpSp>
        <p:nvGrpSpPr>
          <p:cNvPr id="9" name="千图PPT彼岸天：ID 8661124库_组合 8"/>
          <p:cNvGrpSpPr/>
          <p:nvPr>
            <p:custDataLst>
              <p:tags r:id="rId6"/>
            </p:custDataLst>
          </p:nvPr>
        </p:nvGrpSpPr>
        <p:grpSpPr>
          <a:xfrm>
            <a:off x="1919536" y="1627593"/>
            <a:ext cx="2639700" cy="891638"/>
            <a:chOff x="1918379" y="1734048"/>
            <a:chExt cx="2348822" cy="891638"/>
          </a:xfrm>
        </p:grpSpPr>
        <p:sp>
          <p:nvSpPr>
            <p:cNvPr id="19" name="文本框 18"/>
            <p:cNvSpPr txBox="1"/>
            <p:nvPr/>
          </p:nvSpPr>
          <p:spPr>
            <a:xfrm>
              <a:off x="1918379" y="2071688"/>
              <a:ext cx="2348822" cy="553998"/>
            </a:xfrm>
            <a:prstGeom prst="rect">
              <a:avLst/>
            </a:prstGeom>
            <a:noFill/>
          </p:spPr>
          <p:txBody>
            <a:bodyPr wrap="square" rIns="360000" anchor="t" anchorCtr="0">
              <a:normAutofit/>
            </a:bodyPr>
            <a:lstStyle/>
            <a:p>
              <a:pPr algn="r">
                <a:lnSpc>
                  <a:spcPct val="120000"/>
                </a:lnSpc>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sp>
          <p:nvSpPr>
            <p:cNvPr id="20" name="矩形 19"/>
            <p:cNvSpPr/>
            <p:nvPr/>
          </p:nvSpPr>
          <p:spPr>
            <a:xfrm>
              <a:off x="2985227" y="1734048"/>
              <a:ext cx="1281974" cy="323165"/>
            </a:xfrm>
            <a:prstGeom prst="rect">
              <a:avLst/>
            </a:prstGeom>
          </p:spPr>
          <p:txBody>
            <a:bodyPr wrap="none" lIns="0" tIns="0" rIns="360000" bIns="0" anchor="b" anchorCtr="0">
              <a:normAutofit/>
            </a:bodyPr>
            <a:lstStyle/>
            <a:p>
              <a:pPr algn="r"/>
              <a:r>
                <a:rPr lang="zh-CN" altLang="en-US" sz="1400" b="1" dirty="0">
                  <a:solidFill>
                    <a:schemeClr val="accent1">
                      <a:lumMod val="100000"/>
                    </a:schemeClr>
                  </a:solidFill>
                </a:rPr>
                <a:t>输入标题文本</a:t>
              </a:r>
            </a:p>
          </p:txBody>
        </p:sp>
      </p:grpSp>
      <p:grpSp>
        <p:nvGrpSpPr>
          <p:cNvPr id="10" name="千图PPT彼岸天：ID 8661124库_组合 9"/>
          <p:cNvGrpSpPr/>
          <p:nvPr>
            <p:custDataLst>
              <p:tags r:id="rId7"/>
            </p:custDataLst>
          </p:nvPr>
        </p:nvGrpSpPr>
        <p:grpSpPr>
          <a:xfrm>
            <a:off x="7572164" y="2897654"/>
            <a:ext cx="2628292" cy="877163"/>
            <a:chOff x="7996808" y="1734930"/>
            <a:chExt cx="2348822" cy="877163"/>
          </a:xfrm>
        </p:grpSpPr>
        <p:sp>
          <p:nvSpPr>
            <p:cNvPr id="17" name="文本框 16"/>
            <p:cNvSpPr txBox="1"/>
            <p:nvPr/>
          </p:nvSpPr>
          <p:spPr>
            <a:xfrm>
              <a:off x="7996808" y="2058095"/>
              <a:ext cx="2348822" cy="553998"/>
            </a:xfrm>
            <a:prstGeom prst="rect">
              <a:avLst/>
            </a:prstGeom>
            <a:noFill/>
          </p:spPr>
          <p:txBody>
            <a:bodyPr wrap="square" lIns="360000" rIns="216000" anchor="ctr" anchorCtr="0">
              <a:normAutofit/>
            </a:bodyPr>
            <a:lstStyle/>
            <a:p>
              <a:pPr>
                <a:lnSpc>
                  <a:spcPct val="120000"/>
                </a:lnSpc>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sp>
          <p:nvSpPr>
            <p:cNvPr id="18" name="矩形 17"/>
            <p:cNvSpPr/>
            <p:nvPr/>
          </p:nvSpPr>
          <p:spPr>
            <a:xfrm>
              <a:off x="7996808" y="1734930"/>
              <a:ext cx="1482456" cy="323165"/>
            </a:xfrm>
            <a:prstGeom prst="rect">
              <a:avLst/>
            </a:prstGeom>
          </p:spPr>
          <p:txBody>
            <a:bodyPr wrap="none" lIns="360000" tIns="0" rIns="216000" bIns="0" anchor="ctr" anchorCtr="0">
              <a:normAutofit/>
            </a:bodyPr>
            <a:lstStyle/>
            <a:p>
              <a:r>
                <a:rPr lang="zh-CN" altLang="en-US" sz="1400" b="1" dirty="0">
                  <a:solidFill>
                    <a:schemeClr val="accent2">
                      <a:lumMod val="100000"/>
                    </a:schemeClr>
                  </a:solidFill>
                </a:rPr>
                <a:t>输入标题文本</a:t>
              </a:r>
            </a:p>
          </p:txBody>
        </p:sp>
      </p:grpSp>
      <p:grpSp>
        <p:nvGrpSpPr>
          <p:cNvPr id="11" name="千图PPT彼岸天：ID 8661124库_组合 10"/>
          <p:cNvGrpSpPr/>
          <p:nvPr>
            <p:custDataLst>
              <p:tags r:id="rId8"/>
            </p:custDataLst>
          </p:nvPr>
        </p:nvGrpSpPr>
        <p:grpSpPr>
          <a:xfrm>
            <a:off x="1919536" y="3684594"/>
            <a:ext cx="2639700" cy="891638"/>
            <a:chOff x="1918379" y="1734048"/>
            <a:chExt cx="2348822" cy="891638"/>
          </a:xfrm>
        </p:grpSpPr>
        <p:sp>
          <p:nvSpPr>
            <p:cNvPr id="15" name="文本框 14"/>
            <p:cNvSpPr txBox="1"/>
            <p:nvPr/>
          </p:nvSpPr>
          <p:spPr>
            <a:xfrm>
              <a:off x="1918379" y="2071688"/>
              <a:ext cx="2348822" cy="553998"/>
            </a:xfrm>
            <a:prstGeom prst="rect">
              <a:avLst/>
            </a:prstGeom>
            <a:noFill/>
          </p:spPr>
          <p:txBody>
            <a:bodyPr wrap="square" rIns="360000" anchor="t" anchorCtr="0">
              <a:normAutofit/>
            </a:bodyPr>
            <a:lstStyle/>
            <a:p>
              <a:pPr algn="r">
                <a:lnSpc>
                  <a:spcPct val="120000"/>
                </a:lnSpc>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sp>
          <p:nvSpPr>
            <p:cNvPr id="16" name="矩形 15"/>
            <p:cNvSpPr/>
            <p:nvPr/>
          </p:nvSpPr>
          <p:spPr>
            <a:xfrm>
              <a:off x="2985227" y="1734048"/>
              <a:ext cx="1281974" cy="323165"/>
            </a:xfrm>
            <a:prstGeom prst="rect">
              <a:avLst/>
            </a:prstGeom>
          </p:spPr>
          <p:txBody>
            <a:bodyPr wrap="none" lIns="0" tIns="0" rIns="360000" bIns="0" anchor="b" anchorCtr="0">
              <a:normAutofit/>
            </a:bodyPr>
            <a:lstStyle/>
            <a:p>
              <a:pPr algn="r"/>
              <a:r>
                <a:rPr lang="zh-CN" altLang="en-US" sz="1400" b="1" dirty="0">
                  <a:solidFill>
                    <a:schemeClr val="accent3">
                      <a:lumMod val="100000"/>
                    </a:schemeClr>
                  </a:solidFill>
                </a:rPr>
                <a:t>输入标题文本</a:t>
              </a:r>
            </a:p>
          </p:txBody>
        </p:sp>
      </p:grpSp>
      <p:grpSp>
        <p:nvGrpSpPr>
          <p:cNvPr id="12" name="千图PPT彼岸天：ID 8661124库_组合 11"/>
          <p:cNvGrpSpPr/>
          <p:nvPr>
            <p:custDataLst>
              <p:tags r:id="rId9"/>
            </p:custDataLst>
          </p:nvPr>
        </p:nvGrpSpPr>
        <p:grpSpPr>
          <a:xfrm>
            <a:off x="7572164" y="4945145"/>
            <a:ext cx="2628292" cy="877163"/>
            <a:chOff x="7996808" y="1734930"/>
            <a:chExt cx="2348822" cy="877163"/>
          </a:xfrm>
        </p:grpSpPr>
        <p:sp>
          <p:nvSpPr>
            <p:cNvPr id="13" name="文本框 12"/>
            <p:cNvSpPr txBox="1"/>
            <p:nvPr/>
          </p:nvSpPr>
          <p:spPr>
            <a:xfrm>
              <a:off x="7996808" y="2058095"/>
              <a:ext cx="2348822" cy="553998"/>
            </a:xfrm>
            <a:prstGeom prst="rect">
              <a:avLst/>
            </a:prstGeom>
            <a:noFill/>
          </p:spPr>
          <p:txBody>
            <a:bodyPr wrap="square" lIns="360000" rIns="216000" anchor="ctr" anchorCtr="0">
              <a:normAutofit/>
            </a:bodyPr>
            <a:lstStyle/>
            <a:p>
              <a:pPr>
                <a:lnSpc>
                  <a:spcPct val="120000"/>
                </a:lnSpc>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sp>
          <p:nvSpPr>
            <p:cNvPr id="14" name="矩形 13"/>
            <p:cNvSpPr/>
            <p:nvPr/>
          </p:nvSpPr>
          <p:spPr>
            <a:xfrm>
              <a:off x="7996808" y="1734930"/>
              <a:ext cx="1482456" cy="323165"/>
            </a:xfrm>
            <a:prstGeom prst="rect">
              <a:avLst/>
            </a:prstGeom>
          </p:spPr>
          <p:txBody>
            <a:bodyPr wrap="none" lIns="360000" tIns="0" rIns="216000" bIns="0" anchor="ctr" anchorCtr="0">
              <a:normAutofit/>
            </a:bodyPr>
            <a:lstStyle/>
            <a:p>
              <a:r>
                <a:rPr lang="zh-CN" altLang="en-US" sz="1400" b="1" dirty="0">
                  <a:solidFill>
                    <a:schemeClr val="accent4">
                      <a:lumMod val="100000"/>
                    </a:schemeClr>
                  </a:solidFill>
                </a:rPr>
                <a:t>输入标题文本</a:t>
              </a:r>
            </a:p>
          </p:txBody>
        </p:sp>
      </p:grpSp>
      <p:sp>
        <p:nvSpPr>
          <p:cNvPr id="2" name="文本框 1"/>
          <p:cNvSpPr txBox="1"/>
          <p:nvPr userDrawn="1"/>
        </p:nvSpPr>
        <p:spPr>
          <a:xfrm>
            <a:off x="4458675" y="437783"/>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anim calcmode="lin" valueType="num">
                                      <p:cBhvr>
                                        <p:cTn id="18" dur="500" fill="hold"/>
                                        <p:tgtEl>
                                          <p:spTgt spid="6"/>
                                        </p:tgtEl>
                                        <p:attrNameLst>
                                          <p:attrName>ppt_x</p:attrName>
                                        </p:attrNameLst>
                                      </p:cBhvr>
                                      <p:tavLst>
                                        <p:tav tm="0">
                                          <p:val>
                                            <p:fltVal val="0.5"/>
                                          </p:val>
                                        </p:tav>
                                        <p:tav tm="100000">
                                          <p:val>
                                            <p:strVal val="#ppt_x"/>
                                          </p:val>
                                        </p:tav>
                                      </p:tavLst>
                                    </p:anim>
                                    <p:anim calcmode="lin" valueType="num">
                                      <p:cBhvr>
                                        <p:cTn id="19" dur="500" fill="hold"/>
                                        <p:tgtEl>
                                          <p:spTgt spid="6"/>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anim calcmode="lin" valueType="num">
                                      <p:cBhvr>
                                        <p:cTn id="26" dur="500" fill="hold"/>
                                        <p:tgtEl>
                                          <p:spTgt spid="9"/>
                                        </p:tgtEl>
                                        <p:attrNameLst>
                                          <p:attrName>ppt_x</p:attrName>
                                        </p:attrNameLst>
                                      </p:cBhvr>
                                      <p:tavLst>
                                        <p:tav tm="0">
                                          <p:val>
                                            <p:fltVal val="0.5"/>
                                          </p:val>
                                        </p:tav>
                                        <p:tav tm="100000">
                                          <p:val>
                                            <p:strVal val="#ppt_x"/>
                                          </p:val>
                                        </p:tav>
                                      </p:tavLst>
                                    </p:anim>
                                    <p:anim calcmode="lin" valueType="num">
                                      <p:cBhvr>
                                        <p:cTn id="27" dur="500" fill="hold"/>
                                        <p:tgtEl>
                                          <p:spTgt spid="9"/>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anim calcmode="lin" valueType="num">
                                      <p:cBhvr>
                                        <p:cTn id="34" dur="500" fill="hold"/>
                                        <p:tgtEl>
                                          <p:spTgt spid="7"/>
                                        </p:tgtEl>
                                        <p:attrNameLst>
                                          <p:attrName>ppt_x</p:attrName>
                                        </p:attrNameLst>
                                      </p:cBhvr>
                                      <p:tavLst>
                                        <p:tav tm="0">
                                          <p:val>
                                            <p:fltVal val="0.5"/>
                                          </p:val>
                                        </p:tav>
                                        <p:tav tm="100000">
                                          <p:val>
                                            <p:strVal val="#ppt_x"/>
                                          </p:val>
                                        </p:tav>
                                      </p:tavLst>
                                    </p:anim>
                                    <p:anim calcmode="lin" valueType="num">
                                      <p:cBhvr>
                                        <p:cTn id="35" dur="500" fill="hold"/>
                                        <p:tgtEl>
                                          <p:spTgt spid="7"/>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Effect transition="in" filter="fade">
                                      <p:cBhvr>
                                        <p:cTn id="41" dur="500"/>
                                        <p:tgtEl>
                                          <p:spTgt spid="10"/>
                                        </p:tgtEl>
                                      </p:cBhvr>
                                    </p:animEffect>
                                    <p:anim calcmode="lin" valueType="num">
                                      <p:cBhvr>
                                        <p:cTn id="42" dur="500" fill="hold"/>
                                        <p:tgtEl>
                                          <p:spTgt spid="10"/>
                                        </p:tgtEl>
                                        <p:attrNameLst>
                                          <p:attrName>ppt_x</p:attrName>
                                        </p:attrNameLst>
                                      </p:cBhvr>
                                      <p:tavLst>
                                        <p:tav tm="0">
                                          <p:val>
                                            <p:fltVal val="0.5"/>
                                          </p:val>
                                        </p:tav>
                                        <p:tav tm="100000">
                                          <p:val>
                                            <p:strVal val="#ppt_x"/>
                                          </p:val>
                                        </p:tav>
                                      </p:tavLst>
                                    </p:anim>
                                    <p:anim calcmode="lin" valueType="num">
                                      <p:cBhvr>
                                        <p:cTn id="43" dur="500" fill="hold"/>
                                        <p:tgtEl>
                                          <p:spTgt spid="10"/>
                                        </p:tgtEl>
                                        <p:attrNameLst>
                                          <p:attrName>ppt_y</p:attrName>
                                        </p:attrNameLst>
                                      </p:cBhvr>
                                      <p:tavLst>
                                        <p:tav tm="0">
                                          <p:val>
                                            <p:fltVal val="0.5"/>
                                          </p:val>
                                        </p:tav>
                                        <p:tav tm="100000">
                                          <p:val>
                                            <p:strVal val="#ppt_y"/>
                                          </p:val>
                                        </p:tav>
                                      </p:tavLst>
                                    </p:anim>
                                  </p:childTnLst>
                                </p:cTn>
                              </p:par>
                            </p:childTnLst>
                          </p:cTn>
                        </p:par>
                        <p:par>
                          <p:cTn id="44" fill="hold">
                            <p:stCondLst>
                              <p:cond delay="2500"/>
                            </p:stCondLst>
                            <p:childTnLst>
                              <p:par>
                                <p:cTn id="45" presetID="53" presetClass="entr" presetSubtype="528"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p:cTn id="47" dur="500" fill="hold"/>
                                        <p:tgtEl>
                                          <p:spTgt spid="5"/>
                                        </p:tgtEl>
                                        <p:attrNameLst>
                                          <p:attrName>ppt_w</p:attrName>
                                        </p:attrNameLst>
                                      </p:cBhvr>
                                      <p:tavLst>
                                        <p:tav tm="0">
                                          <p:val>
                                            <p:fltVal val="0"/>
                                          </p:val>
                                        </p:tav>
                                        <p:tav tm="100000">
                                          <p:val>
                                            <p:strVal val="#ppt_w"/>
                                          </p:val>
                                        </p:tav>
                                      </p:tavLst>
                                    </p:anim>
                                    <p:anim calcmode="lin" valueType="num">
                                      <p:cBhvr>
                                        <p:cTn id="48" dur="500" fill="hold"/>
                                        <p:tgtEl>
                                          <p:spTgt spid="5"/>
                                        </p:tgtEl>
                                        <p:attrNameLst>
                                          <p:attrName>ppt_h</p:attrName>
                                        </p:attrNameLst>
                                      </p:cBhvr>
                                      <p:tavLst>
                                        <p:tav tm="0">
                                          <p:val>
                                            <p:fltVal val="0"/>
                                          </p:val>
                                        </p:tav>
                                        <p:tav tm="100000">
                                          <p:val>
                                            <p:strVal val="#ppt_h"/>
                                          </p:val>
                                        </p:tav>
                                      </p:tavLst>
                                    </p:anim>
                                    <p:animEffect transition="in" filter="fade">
                                      <p:cBhvr>
                                        <p:cTn id="49" dur="500"/>
                                        <p:tgtEl>
                                          <p:spTgt spid="5"/>
                                        </p:tgtEl>
                                      </p:cBhvr>
                                    </p:animEffect>
                                    <p:anim calcmode="lin" valueType="num">
                                      <p:cBhvr>
                                        <p:cTn id="50" dur="500" fill="hold"/>
                                        <p:tgtEl>
                                          <p:spTgt spid="5"/>
                                        </p:tgtEl>
                                        <p:attrNameLst>
                                          <p:attrName>ppt_x</p:attrName>
                                        </p:attrNameLst>
                                      </p:cBhvr>
                                      <p:tavLst>
                                        <p:tav tm="0">
                                          <p:val>
                                            <p:fltVal val="0.5"/>
                                          </p:val>
                                        </p:tav>
                                        <p:tav tm="100000">
                                          <p:val>
                                            <p:strVal val="#ppt_x"/>
                                          </p:val>
                                        </p:tav>
                                      </p:tavLst>
                                    </p:anim>
                                    <p:anim calcmode="lin" valueType="num">
                                      <p:cBhvr>
                                        <p:cTn id="51" dur="500" fill="hold"/>
                                        <p:tgtEl>
                                          <p:spTgt spid="5"/>
                                        </p:tgtEl>
                                        <p:attrNameLst>
                                          <p:attrName>ppt_y</p:attrName>
                                        </p:attrNameLst>
                                      </p:cBhvr>
                                      <p:tavLst>
                                        <p:tav tm="0">
                                          <p:val>
                                            <p:fltVal val="0.5"/>
                                          </p:val>
                                        </p:tav>
                                        <p:tav tm="100000">
                                          <p:val>
                                            <p:strVal val="#ppt_y"/>
                                          </p:val>
                                        </p:tav>
                                      </p:tavLst>
                                    </p:anim>
                                  </p:childTnLst>
                                </p:cTn>
                              </p:par>
                            </p:childTnLst>
                          </p:cTn>
                        </p:par>
                        <p:par>
                          <p:cTn id="52" fill="hold">
                            <p:stCondLst>
                              <p:cond delay="3000"/>
                            </p:stCondLst>
                            <p:childTnLst>
                              <p:par>
                                <p:cTn id="53" presetID="53" presetClass="entr" presetSubtype="528"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ppt_w</p:attrName>
                                        </p:attrNameLst>
                                      </p:cBhvr>
                                      <p:tavLst>
                                        <p:tav tm="0">
                                          <p:val>
                                            <p:fltVal val="0"/>
                                          </p:val>
                                        </p:tav>
                                        <p:tav tm="100000">
                                          <p:val>
                                            <p:strVal val="#ppt_w"/>
                                          </p:val>
                                        </p:tav>
                                      </p:tavLst>
                                    </p:anim>
                                    <p:anim calcmode="lin" valueType="num">
                                      <p:cBhvr>
                                        <p:cTn id="56" dur="500" fill="hold"/>
                                        <p:tgtEl>
                                          <p:spTgt spid="11"/>
                                        </p:tgtEl>
                                        <p:attrNameLst>
                                          <p:attrName>ppt_h</p:attrName>
                                        </p:attrNameLst>
                                      </p:cBhvr>
                                      <p:tavLst>
                                        <p:tav tm="0">
                                          <p:val>
                                            <p:fltVal val="0"/>
                                          </p:val>
                                        </p:tav>
                                        <p:tav tm="100000">
                                          <p:val>
                                            <p:strVal val="#ppt_h"/>
                                          </p:val>
                                        </p:tav>
                                      </p:tavLst>
                                    </p:anim>
                                    <p:animEffect transition="in" filter="fade">
                                      <p:cBhvr>
                                        <p:cTn id="57" dur="500"/>
                                        <p:tgtEl>
                                          <p:spTgt spid="11"/>
                                        </p:tgtEl>
                                      </p:cBhvr>
                                    </p:animEffect>
                                    <p:anim calcmode="lin" valueType="num">
                                      <p:cBhvr>
                                        <p:cTn id="58" dur="500" fill="hold"/>
                                        <p:tgtEl>
                                          <p:spTgt spid="11"/>
                                        </p:tgtEl>
                                        <p:attrNameLst>
                                          <p:attrName>ppt_x</p:attrName>
                                        </p:attrNameLst>
                                      </p:cBhvr>
                                      <p:tavLst>
                                        <p:tav tm="0">
                                          <p:val>
                                            <p:fltVal val="0.5"/>
                                          </p:val>
                                        </p:tav>
                                        <p:tav tm="100000">
                                          <p:val>
                                            <p:strVal val="#ppt_x"/>
                                          </p:val>
                                        </p:tav>
                                      </p:tavLst>
                                    </p:anim>
                                    <p:anim calcmode="lin" valueType="num">
                                      <p:cBhvr>
                                        <p:cTn id="59" dur="500" fill="hold"/>
                                        <p:tgtEl>
                                          <p:spTgt spid="11"/>
                                        </p:tgtEl>
                                        <p:attrNameLst>
                                          <p:attrName>ppt_y</p:attrName>
                                        </p:attrNameLst>
                                      </p:cBhvr>
                                      <p:tavLst>
                                        <p:tav tm="0">
                                          <p:val>
                                            <p:fltVal val="0.5"/>
                                          </p:val>
                                        </p:tav>
                                        <p:tav tm="100000">
                                          <p:val>
                                            <p:strVal val="#ppt_y"/>
                                          </p:val>
                                        </p:tav>
                                      </p:tavLst>
                                    </p:anim>
                                  </p:childTnLst>
                                </p:cTn>
                              </p:par>
                            </p:childTnLst>
                          </p:cTn>
                        </p:par>
                        <p:par>
                          <p:cTn id="60" fill="hold">
                            <p:stCondLst>
                              <p:cond delay="3500"/>
                            </p:stCondLst>
                            <p:childTnLst>
                              <p:par>
                                <p:cTn id="61" presetID="53" presetClass="entr" presetSubtype="528" fill="hold" nodeType="after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p:cTn id="63" dur="500" fill="hold"/>
                                        <p:tgtEl>
                                          <p:spTgt spid="8"/>
                                        </p:tgtEl>
                                        <p:attrNameLst>
                                          <p:attrName>ppt_w</p:attrName>
                                        </p:attrNameLst>
                                      </p:cBhvr>
                                      <p:tavLst>
                                        <p:tav tm="0">
                                          <p:val>
                                            <p:fltVal val="0"/>
                                          </p:val>
                                        </p:tav>
                                        <p:tav tm="100000">
                                          <p:val>
                                            <p:strVal val="#ppt_w"/>
                                          </p:val>
                                        </p:tav>
                                      </p:tavLst>
                                    </p:anim>
                                    <p:anim calcmode="lin" valueType="num">
                                      <p:cBhvr>
                                        <p:cTn id="64" dur="500" fill="hold"/>
                                        <p:tgtEl>
                                          <p:spTgt spid="8"/>
                                        </p:tgtEl>
                                        <p:attrNameLst>
                                          <p:attrName>ppt_h</p:attrName>
                                        </p:attrNameLst>
                                      </p:cBhvr>
                                      <p:tavLst>
                                        <p:tav tm="0">
                                          <p:val>
                                            <p:fltVal val="0"/>
                                          </p:val>
                                        </p:tav>
                                        <p:tav tm="100000">
                                          <p:val>
                                            <p:strVal val="#ppt_h"/>
                                          </p:val>
                                        </p:tav>
                                      </p:tavLst>
                                    </p:anim>
                                    <p:animEffect transition="in" filter="fade">
                                      <p:cBhvr>
                                        <p:cTn id="65" dur="500"/>
                                        <p:tgtEl>
                                          <p:spTgt spid="8"/>
                                        </p:tgtEl>
                                      </p:cBhvr>
                                    </p:animEffect>
                                    <p:anim calcmode="lin" valueType="num">
                                      <p:cBhvr>
                                        <p:cTn id="66" dur="500" fill="hold"/>
                                        <p:tgtEl>
                                          <p:spTgt spid="8"/>
                                        </p:tgtEl>
                                        <p:attrNameLst>
                                          <p:attrName>ppt_x</p:attrName>
                                        </p:attrNameLst>
                                      </p:cBhvr>
                                      <p:tavLst>
                                        <p:tav tm="0">
                                          <p:val>
                                            <p:fltVal val="0.5"/>
                                          </p:val>
                                        </p:tav>
                                        <p:tav tm="100000">
                                          <p:val>
                                            <p:strVal val="#ppt_x"/>
                                          </p:val>
                                        </p:tav>
                                      </p:tavLst>
                                    </p:anim>
                                    <p:anim calcmode="lin" valueType="num">
                                      <p:cBhvr>
                                        <p:cTn id="67" dur="500" fill="hold"/>
                                        <p:tgtEl>
                                          <p:spTgt spid="8"/>
                                        </p:tgtEl>
                                        <p:attrNameLst>
                                          <p:attrName>ppt_y</p:attrName>
                                        </p:attrNameLst>
                                      </p:cBhvr>
                                      <p:tavLst>
                                        <p:tav tm="0">
                                          <p:val>
                                            <p:fltVal val="0.5"/>
                                          </p:val>
                                        </p:tav>
                                        <p:tav tm="100000">
                                          <p:val>
                                            <p:strVal val="#ppt_y"/>
                                          </p:val>
                                        </p:tav>
                                      </p:tavLst>
                                    </p:anim>
                                  </p:childTnLst>
                                </p:cTn>
                              </p:par>
                            </p:childTnLst>
                          </p:cTn>
                        </p:par>
                        <p:par>
                          <p:cTn id="68" fill="hold">
                            <p:stCondLst>
                              <p:cond delay="4000"/>
                            </p:stCondLst>
                            <p:childTnLst>
                              <p:par>
                                <p:cTn id="69" presetID="53" presetClass="entr" presetSubtype="528" fill="hold" nodeType="after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fltVal val="0"/>
                                          </p:val>
                                        </p:tav>
                                        <p:tav tm="100000">
                                          <p:val>
                                            <p:strVal val="#ppt_w"/>
                                          </p:val>
                                        </p:tav>
                                      </p:tavLst>
                                    </p:anim>
                                    <p:anim calcmode="lin" valueType="num">
                                      <p:cBhvr>
                                        <p:cTn id="72" dur="500" fill="hold"/>
                                        <p:tgtEl>
                                          <p:spTgt spid="12"/>
                                        </p:tgtEl>
                                        <p:attrNameLst>
                                          <p:attrName>ppt_h</p:attrName>
                                        </p:attrNameLst>
                                      </p:cBhvr>
                                      <p:tavLst>
                                        <p:tav tm="0">
                                          <p:val>
                                            <p:fltVal val="0"/>
                                          </p:val>
                                        </p:tav>
                                        <p:tav tm="100000">
                                          <p:val>
                                            <p:strVal val="#ppt_h"/>
                                          </p:val>
                                        </p:tav>
                                      </p:tavLst>
                                    </p:anim>
                                    <p:animEffect transition="in" filter="fade">
                                      <p:cBhvr>
                                        <p:cTn id="73" dur="500"/>
                                        <p:tgtEl>
                                          <p:spTgt spid="12"/>
                                        </p:tgtEl>
                                      </p:cBhvr>
                                    </p:animEffect>
                                    <p:anim calcmode="lin" valueType="num">
                                      <p:cBhvr>
                                        <p:cTn id="74" dur="500" fill="hold"/>
                                        <p:tgtEl>
                                          <p:spTgt spid="12"/>
                                        </p:tgtEl>
                                        <p:attrNameLst>
                                          <p:attrName>ppt_x</p:attrName>
                                        </p:attrNameLst>
                                      </p:cBhvr>
                                      <p:tavLst>
                                        <p:tav tm="0">
                                          <p:val>
                                            <p:fltVal val="0.5"/>
                                          </p:val>
                                        </p:tav>
                                        <p:tav tm="100000">
                                          <p:val>
                                            <p:strVal val="#ppt_x"/>
                                          </p:val>
                                        </p:tav>
                                      </p:tavLst>
                                    </p:anim>
                                    <p:anim calcmode="lin" valueType="num">
                                      <p:cBhvr>
                                        <p:cTn id="75" dur="500" fill="hold"/>
                                        <p:tgtEl>
                                          <p:spTgt spid="1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千图PPT彼岸天：ID 8661124库_组合 4"/>
          <p:cNvGrpSpPr/>
          <p:nvPr>
            <p:custDataLst>
              <p:tags r:id="rId1"/>
            </p:custDataLst>
          </p:nvPr>
        </p:nvGrpSpPr>
        <p:grpSpPr>
          <a:xfrm>
            <a:off x="2874177" y="1448780"/>
            <a:ext cx="2617788" cy="2889249"/>
            <a:chOff x="2528341" y="1448780"/>
            <a:chExt cx="2617788" cy="2889249"/>
          </a:xfrm>
        </p:grpSpPr>
        <p:sp>
          <p:nvSpPr>
            <p:cNvPr id="21" name="任意多边形 4"/>
            <p:cNvSpPr/>
            <p:nvPr/>
          </p:nvSpPr>
          <p:spPr bwMode="auto">
            <a:xfrm>
              <a:off x="2528341" y="1448780"/>
              <a:ext cx="2617788" cy="2889249"/>
            </a:xfrm>
            <a:custGeom>
              <a:avLst/>
              <a:gdLst>
                <a:gd name="T0" fmla="*/ 239 w 697"/>
                <a:gd name="T1" fmla="*/ 767 h 767"/>
                <a:gd name="T2" fmla="*/ 212 w 697"/>
                <a:gd name="T3" fmla="*/ 766 h 767"/>
                <a:gd name="T4" fmla="*/ 4 w 697"/>
                <a:gd name="T5" fmla="*/ 355 h 767"/>
                <a:gd name="T6" fmla="*/ 32 w 697"/>
                <a:gd name="T7" fmla="*/ 315 h 767"/>
                <a:gd name="T8" fmla="*/ 427 w 697"/>
                <a:gd name="T9" fmla="*/ 315 h 767"/>
                <a:gd name="T10" fmla="*/ 544 w 697"/>
                <a:gd name="T11" fmla="*/ 91 h 767"/>
                <a:gd name="T12" fmla="*/ 620 w 697"/>
                <a:gd name="T13" fmla="*/ 78 h 767"/>
                <a:gd name="T14" fmla="*/ 681 w 697"/>
                <a:gd name="T15" fmla="*/ 206 h 767"/>
                <a:gd name="T16" fmla="*/ 639 w 697"/>
                <a:gd name="T17" fmla="*/ 254 h 767"/>
                <a:gd name="T18" fmla="*/ 504 w 697"/>
                <a:gd name="T19" fmla="*/ 256 h 767"/>
                <a:gd name="T20" fmla="*/ 239 w 697"/>
                <a:gd name="T21" fmla="*/ 767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7" h="767">
                  <a:moveTo>
                    <a:pt x="239" y="767"/>
                  </a:moveTo>
                  <a:cubicBezTo>
                    <a:pt x="212" y="766"/>
                    <a:pt x="212" y="766"/>
                    <a:pt x="212" y="766"/>
                  </a:cubicBezTo>
                  <a:cubicBezTo>
                    <a:pt x="4" y="355"/>
                    <a:pt x="4" y="355"/>
                    <a:pt x="4" y="355"/>
                  </a:cubicBezTo>
                  <a:cubicBezTo>
                    <a:pt x="4" y="355"/>
                    <a:pt x="0" y="319"/>
                    <a:pt x="32" y="315"/>
                  </a:cubicBezTo>
                  <a:cubicBezTo>
                    <a:pt x="427" y="315"/>
                    <a:pt x="427" y="315"/>
                    <a:pt x="427" y="315"/>
                  </a:cubicBezTo>
                  <a:cubicBezTo>
                    <a:pt x="544" y="91"/>
                    <a:pt x="544" y="91"/>
                    <a:pt x="544" y="91"/>
                  </a:cubicBezTo>
                  <a:cubicBezTo>
                    <a:pt x="544" y="91"/>
                    <a:pt x="576" y="0"/>
                    <a:pt x="620" y="78"/>
                  </a:cubicBezTo>
                  <a:cubicBezTo>
                    <a:pt x="681" y="206"/>
                    <a:pt x="681" y="206"/>
                    <a:pt x="681" y="206"/>
                  </a:cubicBezTo>
                  <a:cubicBezTo>
                    <a:pt x="681" y="206"/>
                    <a:pt x="697" y="263"/>
                    <a:pt x="639" y="254"/>
                  </a:cubicBezTo>
                  <a:cubicBezTo>
                    <a:pt x="504" y="256"/>
                    <a:pt x="504" y="256"/>
                    <a:pt x="504" y="256"/>
                  </a:cubicBezTo>
                  <a:lnTo>
                    <a:pt x="239" y="767"/>
                  </a:lnTo>
                  <a:close/>
                </a:path>
              </a:pathLst>
            </a:custGeom>
            <a:solidFill>
              <a:schemeClr val="accent1">
                <a:lumMod val="100000"/>
              </a:schemeClr>
            </a:solidFill>
            <a:ln>
              <a:noFill/>
            </a:ln>
          </p:spPr>
          <p:txBody>
            <a:bodyPr anchor="ctr"/>
            <a:lstStyle/>
            <a:p>
              <a:pPr algn="ctr"/>
              <a:endParaRPr/>
            </a:p>
          </p:txBody>
        </p:sp>
        <p:sp>
          <p:nvSpPr>
            <p:cNvPr id="22" name="任意多边形 5"/>
            <p:cNvSpPr/>
            <p:nvPr/>
          </p:nvSpPr>
          <p:spPr bwMode="auto">
            <a:xfrm>
              <a:off x="4572284" y="1960868"/>
              <a:ext cx="305987" cy="262662"/>
            </a:xfrm>
            <a:custGeom>
              <a:avLst/>
              <a:gdLst>
                <a:gd name="T0" fmla="*/ 230 w 497"/>
                <a:gd name="T1" fmla="*/ 231 h 426"/>
                <a:gd name="T2" fmla="*/ 230 w 497"/>
                <a:gd name="T3" fmla="*/ 231 h 426"/>
                <a:gd name="T4" fmla="*/ 274 w 497"/>
                <a:gd name="T5" fmla="*/ 231 h 426"/>
                <a:gd name="T6" fmla="*/ 274 w 497"/>
                <a:gd name="T7" fmla="*/ 275 h 426"/>
                <a:gd name="T8" fmla="*/ 496 w 497"/>
                <a:gd name="T9" fmla="*/ 275 h 426"/>
                <a:gd name="T10" fmla="*/ 487 w 497"/>
                <a:gd name="T11" fmla="*/ 133 h 426"/>
                <a:gd name="T12" fmla="*/ 443 w 497"/>
                <a:gd name="T13" fmla="*/ 80 h 426"/>
                <a:gd name="T14" fmla="*/ 363 w 497"/>
                <a:gd name="T15" fmla="*/ 80 h 426"/>
                <a:gd name="T16" fmla="*/ 337 w 497"/>
                <a:gd name="T17" fmla="*/ 27 h 426"/>
                <a:gd name="T18" fmla="*/ 300 w 497"/>
                <a:gd name="T19" fmla="*/ 0 h 426"/>
                <a:gd name="T20" fmla="*/ 194 w 497"/>
                <a:gd name="T21" fmla="*/ 0 h 426"/>
                <a:gd name="T22" fmla="*/ 168 w 497"/>
                <a:gd name="T23" fmla="*/ 27 h 426"/>
                <a:gd name="T24" fmla="*/ 133 w 497"/>
                <a:gd name="T25" fmla="*/ 80 h 426"/>
                <a:gd name="T26" fmla="*/ 53 w 497"/>
                <a:gd name="T27" fmla="*/ 80 h 426"/>
                <a:gd name="T28" fmla="*/ 9 w 497"/>
                <a:gd name="T29" fmla="*/ 133 h 426"/>
                <a:gd name="T30" fmla="*/ 0 w 497"/>
                <a:gd name="T31" fmla="*/ 275 h 426"/>
                <a:gd name="T32" fmla="*/ 230 w 497"/>
                <a:gd name="T33" fmla="*/ 275 h 426"/>
                <a:gd name="T34" fmla="*/ 230 w 497"/>
                <a:gd name="T35" fmla="*/ 231 h 426"/>
                <a:gd name="T36" fmla="*/ 186 w 497"/>
                <a:gd name="T37" fmla="*/ 53 h 426"/>
                <a:gd name="T38" fmla="*/ 186 w 497"/>
                <a:gd name="T39" fmla="*/ 53 h 426"/>
                <a:gd name="T40" fmla="*/ 212 w 497"/>
                <a:gd name="T41" fmla="*/ 36 h 426"/>
                <a:gd name="T42" fmla="*/ 284 w 497"/>
                <a:gd name="T43" fmla="*/ 36 h 426"/>
                <a:gd name="T44" fmla="*/ 309 w 497"/>
                <a:gd name="T45" fmla="*/ 53 h 426"/>
                <a:gd name="T46" fmla="*/ 319 w 497"/>
                <a:gd name="T47" fmla="*/ 80 h 426"/>
                <a:gd name="T48" fmla="*/ 177 w 497"/>
                <a:gd name="T49" fmla="*/ 80 h 426"/>
                <a:gd name="T50" fmla="*/ 186 w 497"/>
                <a:gd name="T51" fmla="*/ 53 h 426"/>
                <a:gd name="T52" fmla="*/ 274 w 497"/>
                <a:gd name="T53" fmla="*/ 355 h 426"/>
                <a:gd name="T54" fmla="*/ 274 w 497"/>
                <a:gd name="T55" fmla="*/ 355 h 426"/>
                <a:gd name="T56" fmla="*/ 230 w 497"/>
                <a:gd name="T57" fmla="*/ 355 h 426"/>
                <a:gd name="T58" fmla="*/ 230 w 497"/>
                <a:gd name="T59" fmla="*/ 302 h 426"/>
                <a:gd name="T60" fmla="*/ 9 w 497"/>
                <a:gd name="T61" fmla="*/ 302 h 426"/>
                <a:gd name="T62" fmla="*/ 17 w 497"/>
                <a:gd name="T63" fmla="*/ 381 h 426"/>
                <a:gd name="T64" fmla="*/ 62 w 497"/>
                <a:gd name="T65" fmla="*/ 425 h 426"/>
                <a:gd name="T66" fmla="*/ 434 w 497"/>
                <a:gd name="T67" fmla="*/ 425 h 426"/>
                <a:gd name="T68" fmla="*/ 478 w 497"/>
                <a:gd name="T69" fmla="*/ 381 h 426"/>
                <a:gd name="T70" fmla="*/ 487 w 497"/>
                <a:gd name="T71" fmla="*/ 302 h 426"/>
                <a:gd name="T72" fmla="*/ 274 w 497"/>
                <a:gd name="T73" fmla="*/ 302 h 426"/>
                <a:gd name="T74" fmla="*/ 274 w 497"/>
                <a:gd name="T75" fmla="*/ 355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chemeClr val="bg1"/>
            </a:solidFill>
            <a:ln>
              <a:noFill/>
            </a:ln>
            <a:effectLst/>
          </p:spPr>
          <p:txBody>
            <a:bodyPr anchor="ctr"/>
            <a:lstStyle/>
            <a:p>
              <a:pPr algn="ctr"/>
              <a:endParaRPr/>
            </a:p>
          </p:txBody>
        </p:sp>
        <p:sp>
          <p:nvSpPr>
            <p:cNvPr id="23" name="文本框 6"/>
            <p:cNvSpPr txBox="1"/>
            <p:nvPr/>
          </p:nvSpPr>
          <p:spPr>
            <a:xfrm>
              <a:off x="2727527" y="2718431"/>
              <a:ext cx="1311576" cy="307777"/>
            </a:xfrm>
            <a:prstGeom prst="rect">
              <a:avLst/>
            </a:prstGeom>
            <a:noFill/>
          </p:spPr>
          <p:txBody>
            <a:bodyPr wrap="none">
              <a:normAutofit/>
            </a:bodyPr>
            <a:lstStyle/>
            <a:p>
              <a:pPr algn="ctr"/>
              <a:r>
                <a:rPr lang="zh-CN" altLang="en-US" sz="1400" b="1" dirty="0">
                  <a:solidFill>
                    <a:schemeClr val="bg1"/>
                  </a:solidFill>
                </a:rPr>
                <a:t>输入标题文本 </a:t>
              </a:r>
            </a:p>
          </p:txBody>
        </p:sp>
        <p:sp>
          <p:nvSpPr>
            <p:cNvPr id="24" name="矩形 23"/>
            <p:cNvSpPr/>
            <p:nvPr/>
          </p:nvSpPr>
          <p:spPr>
            <a:xfrm>
              <a:off x="2931127" y="3044138"/>
              <a:ext cx="883777" cy="715581"/>
            </a:xfrm>
            <a:prstGeom prst="rect">
              <a:avLst/>
            </a:prstGeom>
          </p:spPr>
          <p:txBody>
            <a:bodyPr wrap="square" anchor="ctr" anchorCtr="1">
              <a:normAutofit/>
            </a:bodyPr>
            <a:lstStyle/>
            <a:p>
              <a:pPr algn="ctr">
                <a:lnSpc>
                  <a:spcPct val="120000"/>
                </a:lnSpc>
              </a:pPr>
              <a:r>
                <a:rPr lang="zh-CN" altLang="en-US" sz="900" dirty="0">
                  <a:solidFill>
                    <a:schemeClr val="bg1"/>
                  </a:solidFill>
                </a:rPr>
                <a:t>请替换文字内容复制你的内容到此 。</a:t>
              </a:r>
            </a:p>
          </p:txBody>
        </p:sp>
      </p:grpSp>
      <p:grpSp>
        <p:nvGrpSpPr>
          <p:cNvPr id="6" name="千图PPT彼岸天：ID 8661124库_组合 5"/>
          <p:cNvGrpSpPr/>
          <p:nvPr>
            <p:custDataLst>
              <p:tags r:id="rId2"/>
            </p:custDataLst>
          </p:nvPr>
        </p:nvGrpSpPr>
        <p:grpSpPr>
          <a:xfrm>
            <a:off x="3546488" y="2663839"/>
            <a:ext cx="2617788" cy="2889249"/>
            <a:chOff x="2755605" y="2663839"/>
            <a:chExt cx="2617788" cy="2889249"/>
          </a:xfrm>
        </p:grpSpPr>
        <p:sp>
          <p:nvSpPr>
            <p:cNvPr id="17" name="任意多边形 17"/>
            <p:cNvSpPr/>
            <p:nvPr/>
          </p:nvSpPr>
          <p:spPr bwMode="auto">
            <a:xfrm rot="10800000">
              <a:off x="2755605" y="2663839"/>
              <a:ext cx="2617788" cy="2889249"/>
            </a:xfrm>
            <a:custGeom>
              <a:avLst/>
              <a:gdLst>
                <a:gd name="T0" fmla="*/ 239 w 697"/>
                <a:gd name="T1" fmla="*/ 767 h 767"/>
                <a:gd name="T2" fmla="*/ 212 w 697"/>
                <a:gd name="T3" fmla="*/ 766 h 767"/>
                <a:gd name="T4" fmla="*/ 4 w 697"/>
                <a:gd name="T5" fmla="*/ 355 h 767"/>
                <a:gd name="T6" fmla="*/ 32 w 697"/>
                <a:gd name="T7" fmla="*/ 315 h 767"/>
                <a:gd name="T8" fmla="*/ 427 w 697"/>
                <a:gd name="T9" fmla="*/ 315 h 767"/>
                <a:gd name="T10" fmla="*/ 544 w 697"/>
                <a:gd name="T11" fmla="*/ 91 h 767"/>
                <a:gd name="T12" fmla="*/ 620 w 697"/>
                <a:gd name="T13" fmla="*/ 78 h 767"/>
                <a:gd name="T14" fmla="*/ 681 w 697"/>
                <a:gd name="T15" fmla="*/ 206 h 767"/>
                <a:gd name="T16" fmla="*/ 639 w 697"/>
                <a:gd name="T17" fmla="*/ 254 h 767"/>
                <a:gd name="T18" fmla="*/ 504 w 697"/>
                <a:gd name="T19" fmla="*/ 256 h 767"/>
                <a:gd name="T20" fmla="*/ 239 w 697"/>
                <a:gd name="T21" fmla="*/ 767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7" h="767">
                  <a:moveTo>
                    <a:pt x="239" y="767"/>
                  </a:moveTo>
                  <a:cubicBezTo>
                    <a:pt x="212" y="766"/>
                    <a:pt x="212" y="766"/>
                    <a:pt x="212" y="766"/>
                  </a:cubicBezTo>
                  <a:cubicBezTo>
                    <a:pt x="4" y="355"/>
                    <a:pt x="4" y="355"/>
                    <a:pt x="4" y="355"/>
                  </a:cubicBezTo>
                  <a:cubicBezTo>
                    <a:pt x="4" y="355"/>
                    <a:pt x="0" y="319"/>
                    <a:pt x="32" y="315"/>
                  </a:cubicBezTo>
                  <a:cubicBezTo>
                    <a:pt x="427" y="315"/>
                    <a:pt x="427" y="315"/>
                    <a:pt x="427" y="315"/>
                  </a:cubicBezTo>
                  <a:cubicBezTo>
                    <a:pt x="544" y="91"/>
                    <a:pt x="544" y="91"/>
                    <a:pt x="544" y="91"/>
                  </a:cubicBezTo>
                  <a:cubicBezTo>
                    <a:pt x="544" y="91"/>
                    <a:pt x="576" y="0"/>
                    <a:pt x="620" y="78"/>
                  </a:cubicBezTo>
                  <a:cubicBezTo>
                    <a:pt x="681" y="206"/>
                    <a:pt x="681" y="206"/>
                    <a:pt x="681" y="206"/>
                  </a:cubicBezTo>
                  <a:cubicBezTo>
                    <a:pt x="681" y="206"/>
                    <a:pt x="697" y="263"/>
                    <a:pt x="639" y="254"/>
                  </a:cubicBezTo>
                  <a:cubicBezTo>
                    <a:pt x="504" y="256"/>
                    <a:pt x="504" y="256"/>
                    <a:pt x="504" y="256"/>
                  </a:cubicBezTo>
                  <a:lnTo>
                    <a:pt x="239" y="767"/>
                  </a:lnTo>
                  <a:close/>
                </a:path>
              </a:pathLst>
            </a:custGeom>
            <a:solidFill>
              <a:schemeClr val="accent2">
                <a:lumMod val="100000"/>
              </a:schemeClr>
            </a:solidFill>
            <a:ln>
              <a:noFill/>
            </a:ln>
          </p:spPr>
          <p:txBody>
            <a:bodyPr anchor="ctr"/>
            <a:lstStyle/>
            <a:p>
              <a:pPr algn="ctr"/>
              <a:endParaRPr/>
            </a:p>
          </p:txBody>
        </p:sp>
        <p:sp>
          <p:nvSpPr>
            <p:cNvPr id="18" name="文本框 18"/>
            <p:cNvSpPr txBox="1"/>
            <p:nvPr/>
          </p:nvSpPr>
          <p:spPr>
            <a:xfrm>
              <a:off x="3811227" y="3944869"/>
              <a:ext cx="1311578" cy="307777"/>
            </a:xfrm>
            <a:prstGeom prst="rect">
              <a:avLst/>
            </a:prstGeom>
            <a:noFill/>
          </p:spPr>
          <p:txBody>
            <a:bodyPr wrap="none">
              <a:normAutofit/>
            </a:bodyPr>
            <a:lstStyle/>
            <a:p>
              <a:r>
                <a:rPr lang="zh-CN" altLang="en-US" sz="1400" b="1" dirty="0">
                  <a:solidFill>
                    <a:schemeClr val="bg1"/>
                  </a:solidFill>
                </a:rPr>
                <a:t>输入标题文本 </a:t>
              </a:r>
            </a:p>
          </p:txBody>
        </p:sp>
        <p:sp>
          <p:nvSpPr>
            <p:cNvPr id="19" name="任意多边形 19"/>
            <p:cNvSpPr/>
            <p:nvPr/>
          </p:nvSpPr>
          <p:spPr bwMode="auto">
            <a:xfrm>
              <a:off x="3075015" y="4727495"/>
              <a:ext cx="254537" cy="316075"/>
            </a:xfrm>
            <a:custGeom>
              <a:avLst/>
              <a:gdLst>
                <a:gd name="T0" fmla="*/ 381 w 400"/>
                <a:gd name="T1" fmla="*/ 124 h 498"/>
                <a:gd name="T2" fmla="*/ 381 w 400"/>
                <a:gd name="T3" fmla="*/ 124 h 498"/>
                <a:gd name="T4" fmla="*/ 231 w 400"/>
                <a:gd name="T5" fmla="*/ 9 h 498"/>
                <a:gd name="T6" fmla="*/ 115 w 400"/>
                <a:gd name="T7" fmla="*/ 151 h 498"/>
                <a:gd name="T8" fmla="*/ 133 w 400"/>
                <a:gd name="T9" fmla="*/ 213 h 498"/>
                <a:gd name="T10" fmla="*/ 9 w 400"/>
                <a:gd name="T11" fmla="*/ 407 h 498"/>
                <a:gd name="T12" fmla="*/ 0 w 400"/>
                <a:gd name="T13" fmla="*/ 434 h 498"/>
                <a:gd name="T14" fmla="*/ 9 w 400"/>
                <a:gd name="T15" fmla="*/ 478 h 498"/>
                <a:gd name="T16" fmla="*/ 27 w 400"/>
                <a:gd name="T17" fmla="*/ 497 h 498"/>
                <a:gd name="T18" fmla="*/ 62 w 400"/>
                <a:gd name="T19" fmla="*/ 487 h 498"/>
                <a:gd name="T20" fmla="*/ 89 w 400"/>
                <a:gd name="T21" fmla="*/ 470 h 498"/>
                <a:gd name="T22" fmla="*/ 142 w 400"/>
                <a:gd name="T23" fmla="*/ 390 h 498"/>
                <a:gd name="T24" fmla="*/ 142 w 400"/>
                <a:gd name="T25" fmla="*/ 390 h 498"/>
                <a:gd name="T26" fmla="*/ 177 w 400"/>
                <a:gd name="T27" fmla="*/ 381 h 498"/>
                <a:gd name="T28" fmla="*/ 231 w 400"/>
                <a:gd name="T29" fmla="*/ 284 h 498"/>
                <a:gd name="T30" fmla="*/ 293 w 400"/>
                <a:gd name="T31" fmla="*/ 284 h 498"/>
                <a:gd name="T32" fmla="*/ 381 w 400"/>
                <a:gd name="T33" fmla="*/ 124 h 498"/>
                <a:gd name="T34" fmla="*/ 319 w 400"/>
                <a:gd name="T35" fmla="*/ 159 h 498"/>
                <a:gd name="T36" fmla="*/ 319 w 400"/>
                <a:gd name="T37" fmla="*/ 159 h 498"/>
                <a:gd name="T38" fmla="*/ 256 w 400"/>
                <a:gd name="T39" fmla="*/ 142 h 498"/>
                <a:gd name="T40" fmla="*/ 221 w 400"/>
                <a:gd name="T41" fmla="*/ 80 h 498"/>
                <a:gd name="T42" fmla="*/ 310 w 400"/>
                <a:gd name="T43" fmla="*/ 71 h 498"/>
                <a:gd name="T44" fmla="*/ 319 w 400"/>
                <a:gd name="T45" fmla="*/ 15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lnTo>
                    <a:pt x="142" y="390"/>
                  </a:ln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chemeClr val="bg1"/>
            </a:solidFill>
            <a:ln>
              <a:noFill/>
            </a:ln>
            <a:effectLst/>
          </p:spPr>
          <p:txBody>
            <a:bodyPr anchor="ctr"/>
            <a:lstStyle/>
            <a:p>
              <a:pPr algn="ctr"/>
              <a:endParaRPr/>
            </a:p>
          </p:txBody>
        </p:sp>
        <p:sp>
          <p:nvSpPr>
            <p:cNvPr id="20" name="矩形 19"/>
            <p:cNvSpPr/>
            <p:nvPr/>
          </p:nvSpPr>
          <p:spPr>
            <a:xfrm>
              <a:off x="4078773" y="3044138"/>
              <a:ext cx="880082" cy="715581"/>
            </a:xfrm>
            <a:prstGeom prst="rect">
              <a:avLst/>
            </a:prstGeom>
          </p:spPr>
          <p:txBody>
            <a:bodyPr wrap="square">
              <a:normAutofit/>
            </a:bodyPr>
            <a:lstStyle/>
            <a:p>
              <a:pPr algn="ctr">
                <a:lnSpc>
                  <a:spcPct val="120000"/>
                </a:lnSpc>
              </a:pPr>
              <a:r>
                <a:rPr lang="zh-CN" altLang="en-US" sz="900">
                  <a:solidFill>
                    <a:schemeClr val="bg1"/>
                  </a:solidFill>
                </a:rPr>
                <a:t>此部分内</a:t>
              </a:r>
              <a:br>
                <a:rPr lang="zh-CN" altLang="en-US" sz="900">
                  <a:solidFill>
                    <a:schemeClr val="bg1"/>
                  </a:solidFill>
                </a:rPr>
              </a:br>
              <a:r>
                <a:rPr lang="zh-CN" altLang="en-US" sz="900">
                  <a:solidFill>
                    <a:schemeClr val="bg1"/>
                  </a:solidFill>
                </a:rPr>
                <a:t>容作为文字排版占位显示 。</a:t>
              </a:r>
              <a:endParaRPr lang="zh-CN" altLang="en-US" sz="900" dirty="0">
                <a:solidFill>
                  <a:schemeClr val="bg1"/>
                </a:solidFill>
              </a:endParaRPr>
            </a:p>
          </p:txBody>
        </p:sp>
      </p:grpSp>
      <p:grpSp>
        <p:nvGrpSpPr>
          <p:cNvPr id="7" name="千图PPT彼岸天：ID 8661124库_组合 6"/>
          <p:cNvGrpSpPr/>
          <p:nvPr>
            <p:custDataLst>
              <p:tags r:id="rId3"/>
            </p:custDataLst>
          </p:nvPr>
        </p:nvGrpSpPr>
        <p:grpSpPr>
          <a:xfrm>
            <a:off x="6027725" y="1460723"/>
            <a:ext cx="2617788" cy="2889249"/>
            <a:chOff x="4787106" y="1460723"/>
            <a:chExt cx="2617788" cy="2889249"/>
          </a:xfrm>
        </p:grpSpPr>
        <p:sp>
          <p:nvSpPr>
            <p:cNvPr id="13" name="任意多边形 8"/>
            <p:cNvSpPr/>
            <p:nvPr/>
          </p:nvSpPr>
          <p:spPr bwMode="auto">
            <a:xfrm>
              <a:off x="4787106" y="1460723"/>
              <a:ext cx="2617788" cy="2889249"/>
            </a:xfrm>
            <a:custGeom>
              <a:avLst/>
              <a:gdLst>
                <a:gd name="T0" fmla="*/ 239 w 697"/>
                <a:gd name="T1" fmla="*/ 767 h 767"/>
                <a:gd name="T2" fmla="*/ 212 w 697"/>
                <a:gd name="T3" fmla="*/ 766 h 767"/>
                <a:gd name="T4" fmla="*/ 4 w 697"/>
                <a:gd name="T5" fmla="*/ 355 h 767"/>
                <a:gd name="T6" fmla="*/ 32 w 697"/>
                <a:gd name="T7" fmla="*/ 315 h 767"/>
                <a:gd name="T8" fmla="*/ 427 w 697"/>
                <a:gd name="T9" fmla="*/ 315 h 767"/>
                <a:gd name="T10" fmla="*/ 544 w 697"/>
                <a:gd name="T11" fmla="*/ 91 h 767"/>
                <a:gd name="T12" fmla="*/ 620 w 697"/>
                <a:gd name="T13" fmla="*/ 78 h 767"/>
                <a:gd name="T14" fmla="*/ 681 w 697"/>
                <a:gd name="T15" fmla="*/ 206 h 767"/>
                <a:gd name="T16" fmla="*/ 639 w 697"/>
                <a:gd name="T17" fmla="*/ 254 h 767"/>
                <a:gd name="T18" fmla="*/ 504 w 697"/>
                <a:gd name="T19" fmla="*/ 256 h 767"/>
                <a:gd name="T20" fmla="*/ 239 w 697"/>
                <a:gd name="T21" fmla="*/ 767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7" h="767">
                  <a:moveTo>
                    <a:pt x="239" y="767"/>
                  </a:moveTo>
                  <a:cubicBezTo>
                    <a:pt x="212" y="766"/>
                    <a:pt x="212" y="766"/>
                    <a:pt x="212" y="766"/>
                  </a:cubicBezTo>
                  <a:cubicBezTo>
                    <a:pt x="4" y="355"/>
                    <a:pt x="4" y="355"/>
                    <a:pt x="4" y="355"/>
                  </a:cubicBezTo>
                  <a:cubicBezTo>
                    <a:pt x="4" y="355"/>
                    <a:pt x="0" y="319"/>
                    <a:pt x="32" y="315"/>
                  </a:cubicBezTo>
                  <a:cubicBezTo>
                    <a:pt x="427" y="315"/>
                    <a:pt x="427" y="315"/>
                    <a:pt x="427" y="315"/>
                  </a:cubicBezTo>
                  <a:cubicBezTo>
                    <a:pt x="544" y="91"/>
                    <a:pt x="544" y="91"/>
                    <a:pt x="544" y="91"/>
                  </a:cubicBezTo>
                  <a:cubicBezTo>
                    <a:pt x="544" y="91"/>
                    <a:pt x="576" y="0"/>
                    <a:pt x="620" y="78"/>
                  </a:cubicBezTo>
                  <a:cubicBezTo>
                    <a:pt x="681" y="206"/>
                    <a:pt x="681" y="206"/>
                    <a:pt x="681" y="206"/>
                  </a:cubicBezTo>
                  <a:cubicBezTo>
                    <a:pt x="681" y="206"/>
                    <a:pt x="697" y="263"/>
                    <a:pt x="639" y="254"/>
                  </a:cubicBezTo>
                  <a:cubicBezTo>
                    <a:pt x="504" y="256"/>
                    <a:pt x="504" y="256"/>
                    <a:pt x="504" y="256"/>
                  </a:cubicBezTo>
                  <a:lnTo>
                    <a:pt x="239" y="767"/>
                  </a:lnTo>
                  <a:close/>
                </a:path>
              </a:pathLst>
            </a:custGeom>
            <a:solidFill>
              <a:schemeClr val="accent3">
                <a:lumMod val="100000"/>
              </a:schemeClr>
            </a:solidFill>
            <a:ln>
              <a:noFill/>
            </a:ln>
          </p:spPr>
          <p:txBody>
            <a:bodyPr anchor="ctr"/>
            <a:lstStyle/>
            <a:p>
              <a:pPr algn="ctr"/>
              <a:endParaRPr/>
            </a:p>
          </p:txBody>
        </p:sp>
        <p:sp>
          <p:nvSpPr>
            <p:cNvPr id="14" name="任意多边形 9"/>
            <p:cNvSpPr/>
            <p:nvPr/>
          </p:nvSpPr>
          <p:spPr bwMode="auto">
            <a:xfrm>
              <a:off x="6832255" y="2004612"/>
              <a:ext cx="282679" cy="252659"/>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p:spPr>
          <p:txBody>
            <a:bodyPr anchor="ctr"/>
            <a:lstStyle/>
            <a:p>
              <a:pPr algn="ctr"/>
              <a:endParaRPr/>
            </a:p>
          </p:txBody>
        </p:sp>
        <p:sp>
          <p:nvSpPr>
            <p:cNvPr id="15" name="文本框 10"/>
            <p:cNvSpPr txBox="1"/>
            <p:nvPr/>
          </p:nvSpPr>
          <p:spPr>
            <a:xfrm>
              <a:off x="4972644" y="2718431"/>
              <a:ext cx="1311576" cy="307777"/>
            </a:xfrm>
            <a:prstGeom prst="rect">
              <a:avLst/>
            </a:prstGeom>
            <a:noFill/>
          </p:spPr>
          <p:txBody>
            <a:bodyPr wrap="none">
              <a:normAutofit/>
            </a:bodyPr>
            <a:lstStyle/>
            <a:p>
              <a:pPr algn="ctr"/>
              <a:r>
                <a:rPr lang="zh-CN" altLang="en-US" sz="1400" b="1" dirty="0">
                  <a:solidFill>
                    <a:schemeClr val="bg1"/>
                  </a:solidFill>
                </a:rPr>
                <a:t>输入标题文本 </a:t>
              </a:r>
            </a:p>
          </p:txBody>
        </p:sp>
        <p:sp>
          <p:nvSpPr>
            <p:cNvPr id="16" name="矩形 15"/>
            <p:cNvSpPr/>
            <p:nvPr/>
          </p:nvSpPr>
          <p:spPr>
            <a:xfrm>
              <a:off x="5207066" y="3044138"/>
              <a:ext cx="883777" cy="715581"/>
            </a:xfrm>
            <a:prstGeom prst="rect">
              <a:avLst/>
            </a:prstGeom>
          </p:spPr>
          <p:txBody>
            <a:bodyPr wrap="square" anchor="ctr" anchorCtr="1">
              <a:normAutofit/>
            </a:bodyPr>
            <a:lstStyle/>
            <a:p>
              <a:pPr algn="ctr">
                <a:lnSpc>
                  <a:spcPct val="120000"/>
                </a:lnSpc>
              </a:pPr>
              <a:r>
                <a:rPr lang="zh-CN" altLang="en-US" sz="900" dirty="0">
                  <a:solidFill>
                    <a:schemeClr val="bg1"/>
                  </a:solidFill>
                </a:rPr>
                <a:t>请替换文字内容复制你的内容到此 。</a:t>
              </a:r>
            </a:p>
          </p:txBody>
        </p:sp>
      </p:grpSp>
      <p:grpSp>
        <p:nvGrpSpPr>
          <p:cNvPr id="8" name="千图PPT彼岸天：ID 8661124库_组合 7"/>
          <p:cNvGrpSpPr/>
          <p:nvPr>
            <p:custDataLst>
              <p:tags r:id="rId4"/>
            </p:custDataLst>
          </p:nvPr>
        </p:nvGrpSpPr>
        <p:grpSpPr>
          <a:xfrm>
            <a:off x="6700036" y="2663839"/>
            <a:ext cx="2617788" cy="2889249"/>
            <a:chOff x="5008200" y="2663839"/>
            <a:chExt cx="2617788" cy="2889249"/>
          </a:xfrm>
        </p:grpSpPr>
        <p:sp>
          <p:nvSpPr>
            <p:cNvPr id="9" name="任意多边形 20"/>
            <p:cNvSpPr/>
            <p:nvPr/>
          </p:nvSpPr>
          <p:spPr bwMode="auto">
            <a:xfrm rot="10800000">
              <a:off x="5008200" y="2663839"/>
              <a:ext cx="2617788" cy="2889249"/>
            </a:xfrm>
            <a:custGeom>
              <a:avLst/>
              <a:gdLst>
                <a:gd name="T0" fmla="*/ 239 w 697"/>
                <a:gd name="T1" fmla="*/ 767 h 767"/>
                <a:gd name="T2" fmla="*/ 212 w 697"/>
                <a:gd name="T3" fmla="*/ 766 h 767"/>
                <a:gd name="T4" fmla="*/ 4 w 697"/>
                <a:gd name="T5" fmla="*/ 355 h 767"/>
                <a:gd name="T6" fmla="*/ 32 w 697"/>
                <a:gd name="T7" fmla="*/ 315 h 767"/>
                <a:gd name="T8" fmla="*/ 427 w 697"/>
                <a:gd name="T9" fmla="*/ 315 h 767"/>
                <a:gd name="T10" fmla="*/ 544 w 697"/>
                <a:gd name="T11" fmla="*/ 91 h 767"/>
                <a:gd name="T12" fmla="*/ 620 w 697"/>
                <a:gd name="T13" fmla="*/ 78 h 767"/>
                <a:gd name="T14" fmla="*/ 681 w 697"/>
                <a:gd name="T15" fmla="*/ 206 h 767"/>
                <a:gd name="T16" fmla="*/ 639 w 697"/>
                <a:gd name="T17" fmla="*/ 254 h 767"/>
                <a:gd name="T18" fmla="*/ 504 w 697"/>
                <a:gd name="T19" fmla="*/ 256 h 767"/>
                <a:gd name="T20" fmla="*/ 239 w 697"/>
                <a:gd name="T21" fmla="*/ 767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7" h="767">
                  <a:moveTo>
                    <a:pt x="239" y="767"/>
                  </a:moveTo>
                  <a:cubicBezTo>
                    <a:pt x="212" y="766"/>
                    <a:pt x="212" y="766"/>
                    <a:pt x="212" y="766"/>
                  </a:cubicBezTo>
                  <a:cubicBezTo>
                    <a:pt x="4" y="355"/>
                    <a:pt x="4" y="355"/>
                    <a:pt x="4" y="355"/>
                  </a:cubicBezTo>
                  <a:cubicBezTo>
                    <a:pt x="4" y="355"/>
                    <a:pt x="0" y="319"/>
                    <a:pt x="32" y="315"/>
                  </a:cubicBezTo>
                  <a:cubicBezTo>
                    <a:pt x="427" y="315"/>
                    <a:pt x="427" y="315"/>
                    <a:pt x="427" y="315"/>
                  </a:cubicBezTo>
                  <a:cubicBezTo>
                    <a:pt x="544" y="91"/>
                    <a:pt x="544" y="91"/>
                    <a:pt x="544" y="91"/>
                  </a:cubicBezTo>
                  <a:cubicBezTo>
                    <a:pt x="544" y="91"/>
                    <a:pt x="576" y="0"/>
                    <a:pt x="620" y="78"/>
                  </a:cubicBezTo>
                  <a:cubicBezTo>
                    <a:pt x="681" y="206"/>
                    <a:pt x="681" y="206"/>
                    <a:pt x="681" y="206"/>
                  </a:cubicBezTo>
                  <a:cubicBezTo>
                    <a:pt x="681" y="206"/>
                    <a:pt x="697" y="263"/>
                    <a:pt x="639" y="254"/>
                  </a:cubicBezTo>
                  <a:cubicBezTo>
                    <a:pt x="504" y="256"/>
                    <a:pt x="504" y="256"/>
                    <a:pt x="504" y="256"/>
                  </a:cubicBezTo>
                  <a:lnTo>
                    <a:pt x="239" y="767"/>
                  </a:lnTo>
                  <a:close/>
                </a:path>
              </a:pathLst>
            </a:custGeom>
            <a:solidFill>
              <a:schemeClr val="accent4">
                <a:lumMod val="100000"/>
              </a:schemeClr>
            </a:solidFill>
            <a:ln>
              <a:noFill/>
            </a:ln>
          </p:spPr>
          <p:txBody>
            <a:bodyPr anchor="ctr"/>
            <a:lstStyle/>
            <a:p>
              <a:pPr algn="ctr"/>
              <a:endParaRPr/>
            </a:p>
          </p:txBody>
        </p:sp>
        <p:sp>
          <p:nvSpPr>
            <p:cNvPr id="10" name="文本框 21"/>
            <p:cNvSpPr txBox="1"/>
            <p:nvPr/>
          </p:nvSpPr>
          <p:spPr>
            <a:xfrm>
              <a:off x="6097866" y="3944869"/>
              <a:ext cx="1311576" cy="307777"/>
            </a:xfrm>
            <a:prstGeom prst="rect">
              <a:avLst/>
            </a:prstGeom>
            <a:noFill/>
          </p:spPr>
          <p:txBody>
            <a:bodyPr wrap="none">
              <a:normAutofit/>
            </a:bodyPr>
            <a:lstStyle/>
            <a:p>
              <a:pPr algn="ctr"/>
              <a:r>
                <a:rPr lang="zh-CN" altLang="en-US" sz="1400" b="1" dirty="0">
                  <a:solidFill>
                    <a:schemeClr val="bg1"/>
                  </a:solidFill>
                </a:rPr>
                <a:t>输入标题文本 </a:t>
              </a:r>
            </a:p>
          </p:txBody>
        </p:sp>
        <p:sp>
          <p:nvSpPr>
            <p:cNvPr id="11" name="任意多边形 22"/>
            <p:cNvSpPr/>
            <p:nvPr/>
          </p:nvSpPr>
          <p:spPr bwMode="auto">
            <a:xfrm>
              <a:off x="5294233" y="4734897"/>
              <a:ext cx="266368" cy="276915"/>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p:spPr>
          <p:txBody>
            <a:bodyPr anchor="ctr"/>
            <a:lstStyle/>
            <a:p>
              <a:pPr algn="ctr"/>
              <a:endParaRPr/>
            </a:p>
          </p:txBody>
        </p:sp>
        <p:sp>
          <p:nvSpPr>
            <p:cNvPr id="12" name="矩形 11"/>
            <p:cNvSpPr/>
            <p:nvPr/>
          </p:nvSpPr>
          <p:spPr>
            <a:xfrm>
              <a:off x="6362788" y="3044138"/>
              <a:ext cx="880082" cy="715581"/>
            </a:xfrm>
            <a:prstGeom prst="rect">
              <a:avLst/>
            </a:prstGeom>
          </p:spPr>
          <p:txBody>
            <a:bodyPr wrap="square">
              <a:normAutofit/>
            </a:bodyPr>
            <a:lstStyle/>
            <a:p>
              <a:pPr algn="ctr">
                <a:lnSpc>
                  <a:spcPct val="120000"/>
                </a:lnSpc>
              </a:pPr>
              <a:r>
                <a:rPr lang="zh-CN" altLang="en-US" sz="900">
                  <a:solidFill>
                    <a:schemeClr val="bg1"/>
                  </a:solidFill>
                </a:rPr>
                <a:t>此部分内</a:t>
              </a:r>
              <a:br>
                <a:rPr lang="zh-CN" altLang="en-US" sz="900">
                  <a:solidFill>
                    <a:schemeClr val="bg1"/>
                  </a:solidFill>
                </a:rPr>
              </a:br>
              <a:r>
                <a:rPr lang="zh-CN" altLang="en-US" sz="900">
                  <a:solidFill>
                    <a:schemeClr val="bg1"/>
                  </a:solidFill>
                </a:rPr>
                <a:t>容作为文字排版占位显示 。</a:t>
              </a:r>
              <a:endParaRPr lang="zh-CN" altLang="en-US" sz="900" dirty="0">
                <a:solidFill>
                  <a:schemeClr val="bg1"/>
                </a:solidFill>
              </a:endParaRPr>
            </a:p>
          </p:txBody>
        </p:sp>
      </p:grpSp>
      <p:sp>
        <p:nvSpPr>
          <p:cNvPr id="2" name="文本框 1"/>
          <p:cNvSpPr txBox="1"/>
          <p:nvPr userDrawn="1"/>
        </p:nvSpPr>
        <p:spPr>
          <a:xfrm>
            <a:off x="4458675" y="437783"/>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anim calcmode="lin" valueType="num">
                                      <p:cBhvr>
                                        <p:cTn id="18" dur="500" fill="hold"/>
                                        <p:tgtEl>
                                          <p:spTgt spid="6"/>
                                        </p:tgtEl>
                                        <p:attrNameLst>
                                          <p:attrName>ppt_x</p:attrName>
                                        </p:attrNameLst>
                                      </p:cBhvr>
                                      <p:tavLst>
                                        <p:tav tm="0">
                                          <p:val>
                                            <p:fltVal val="0.5"/>
                                          </p:val>
                                        </p:tav>
                                        <p:tav tm="100000">
                                          <p:val>
                                            <p:strVal val="#ppt_x"/>
                                          </p:val>
                                        </p:tav>
                                      </p:tavLst>
                                    </p:anim>
                                    <p:anim calcmode="lin" valueType="num">
                                      <p:cBhvr>
                                        <p:cTn id="19" dur="500" fill="hold"/>
                                        <p:tgtEl>
                                          <p:spTgt spid="6"/>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anim calcmode="lin" valueType="num">
                                      <p:cBhvr>
                                        <p:cTn id="26" dur="500" fill="hold"/>
                                        <p:tgtEl>
                                          <p:spTgt spid="7"/>
                                        </p:tgtEl>
                                        <p:attrNameLst>
                                          <p:attrName>ppt_x</p:attrName>
                                        </p:attrNameLst>
                                      </p:cBhvr>
                                      <p:tavLst>
                                        <p:tav tm="0">
                                          <p:val>
                                            <p:fltVal val="0.5"/>
                                          </p:val>
                                        </p:tav>
                                        <p:tav tm="100000">
                                          <p:val>
                                            <p:strVal val="#ppt_x"/>
                                          </p:val>
                                        </p:tav>
                                      </p:tavLst>
                                    </p:anim>
                                    <p:anim calcmode="lin" valueType="num">
                                      <p:cBhvr>
                                        <p:cTn id="27" dur="500" fill="hold"/>
                                        <p:tgtEl>
                                          <p:spTgt spid="7"/>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anim calcmode="lin" valueType="num">
                                      <p:cBhvr>
                                        <p:cTn id="34" dur="500" fill="hold"/>
                                        <p:tgtEl>
                                          <p:spTgt spid="8"/>
                                        </p:tgtEl>
                                        <p:attrNameLst>
                                          <p:attrName>ppt_x</p:attrName>
                                        </p:attrNameLst>
                                      </p:cBhvr>
                                      <p:tavLst>
                                        <p:tav tm="0">
                                          <p:val>
                                            <p:fltVal val="0.5"/>
                                          </p:val>
                                        </p:tav>
                                        <p:tav tm="100000">
                                          <p:val>
                                            <p:strVal val="#ppt_x"/>
                                          </p:val>
                                        </p:tav>
                                      </p:tavLst>
                                    </p:anim>
                                    <p:anim calcmode="lin" valueType="num">
                                      <p:cBhvr>
                                        <p:cTn id="35" dur="500" fill="hold"/>
                                        <p:tgtEl>
                                          <p:spTgt spid="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_文本框 6"/>
          <p:cNvSpPr txBox="1"/>
          <p:nvPr>
            <p:custDataLst>
              <p:tags r:id="rId1"/>
            </p:custDataLst>
          </p:nvPr>
        </p:nvSpPr>
        <p:spPr>
          <a:xfrm>
            <a:off x="2673529" y="2096777"/>
            <a:ext cx="7366119" cy="1569660"/>
          </a:xfrm>
          <a:prstGeom prst="rect">
            <a:avLst/>
          </a:prstGeom>
          <a:noFill/>
        </p:spPr>
        <p:txBody>
          <a:bodyPr wrap="none" rtlCol="0" anchor="ctr">
            <a:spAutoFit/>
          </a:bodyPr>
          <a:lstStyle/>
          <a:p>
            <a:pPr>
              <a:lnSpc>
                <a:spcPct val="120000"/>
              </a:lnSpc>
            </a:pPr>
            <a:r>
              <a:rPr lang="zh-CN" altLang="en-US" sz="8000" dirty="0">
                <a:latin typeface="方正有猫在_GBK" panose="02000000000000000000" pitchFamily="2" charset="-122"/>
                <a:ea typeface="方正有猫在_GBK" panose="02000000000000000000" pitchFamily="2" charset="-122"/>
              </a:rPr>
              <a:t>感谢您的观看！</a:t>
            </a:r>
          </a:p>
        </p:txBody>
      </p:sp>
      <p:sp>
        <p:nvSpPr>
          <p:cNvPr id="8" name="矩形 7"/>
          <p:cNvSpPr/>
          <p:nvPr/>
        </p:nvSpPr>
        <p:spPr>
          <a:xfrm>
            <a:off x="967615" y="3549465"/>
            <a:ext cx="10104581" cy="461665"/>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9" name="文本框 8"/>
          <p:cNvSpPr txBox="1"/>
          <p:nvPr/>
        </p:nvSpPr>
        <p:spPr>
          <a:xfrm>
            <a:off x="4260183" y="4144326"/>
            <a:ext cx="3703258" cy="396583"/>
          </a:xfrm>
          <a:prstGeom prst="rect">
            <a:avLst/>
          </a:prstGeom>
          <a:noFill/>
        </p:spPr>
        <p:txBody>
          <a:bodyPr wrap="none" rtlCol="0" anchor="ctr">
            <a:spAutoFit/>
          </a:bodyPr>
          <a:lstStyle/>
          <a:p>
            <a:pPr>
              <a:lnSpc>
                <a:spcPct val="120000"/>
              </a:lnSpc>
            </a:pPr>
            <a:r>
              <a:rPr lang="zh-CN" altLang="en-US" dirty="0" smtClean="0">
                <a:solidFill>
                  <a:srgbClr val="9B050E"/>
                </a:solidFill>
                <a:latin typeface="汉仪乐喵体简" panose="00020600040101010101" pitchFamily="18" charset="-122"/>
                <a:ea typeface="汉仪乐喵体简" panose="00020600040101010101" pitchFamily="18" charset="-122"/>
              </a:rPr>
              <a:t>汇报人：</a:t>
            </a:r>
            <a:r>
              <a:rPr lang="en-US" altLang="zh-CN" dirty="0" smtClean="0">
                <a:solidFill>
                  <a:srgbClr val="9B050E"/>
                </a:solidFill>
                <a:latin typeface="汉仪乐喵体简" panose="00020600040101010101" pitchFamily="18" charset="-122"/>
                <a:ea typeface="汉仪乐喵体简" panose="00020600040101010101" pitchFamily="18" charset="-122"/>
              </a:rPr>
              <a:t>xxx</a:t>
            </a:r>
            <a:r>
              <a:rPr lang="zh-CN" altLang="en-US" dirty="0" smtClean="0">
                <a:solidFill>
                  <a:srgbClr val="9B050E"/>
                </a:solidFill>
                <a:latin typeface="汉仪乐喵体简" panose="00020600040101010101" pitchFamily="18" charset="-122"/>
                <a:ea typeface="汉仪乐喵体简" panose="00020600040101010101" pitchFamily="18" charset="-122"/>
              </a:rPr>
              <a:t>    </a:t>
            </a:r>
            <a:r>
              <a:rPr lang="zh-CN" altLang="en-US" dirty="0">
                <a:solidFill>
                  <a:srgbClr val="9B050E"/>
                </a:solidFill>
                <a:latin typeface="汉仪乐喵体简" panose="00020600040101010101" pitchFamily="18" charset="-122"/>
                <a:ea typeface="汉仪乐喵体简" panose="00020600040101010101" pitchFamily="18" charset="-122"/>
              </a:rPr>
              <a:t>日期：</a:t>
            </a:r>
            <a:r>
              <a:rPr lang="en-US" altLang="zh-CN" dirty="0">
                <a:solidFill>
                  <a:srgbClr val="9B050E"/>
                </a:solidFill>
                <a:latin typeface="汉仪乐喵体简" panose="00020600040101010101" pitchFamily="18" charset="-122"/>
                <a:ea typeface="汉仪乐喵体简" panose="00020600040101010101" pitchFamily="18" charset="-122"/>
              </a:rPr>
              <a:t>2019/12/30</a:t>
            </a:r>
            <a:endParaRPr lang="zh-CN" altLang="en-US" dirty="0">
              <a:solidFill>
                <a:srgbClr val="9B050E"/>
              </a:solidFill>
              <a:latin typeface="汉仪乐喵体简" panose="00020600040101010101" pitchFamily="18" charset="-122"/>
              <a:ea typeface="汉仪乐喵体简" panose="00020600040101010101" pitchFamily="18"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4.0.0"/>
</p:tagLst>
</file>

<file path=ppt/tags/tag50.xml><?xml version="1.0" encoding="utf-8"?>
<p:tagLst xmlns:a="http://schemas.openxmlformats.org/drawingml/2006/main" xmlns:r="http://schemas.openxmlformats.org/officeDocument/2006/relationships" xmlns:p="http://schemas.openxmlformats.org/presentationml/2006/main">
  <p:tag name="PA" val="v4.0.0"/>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PA" val="v4.0.0"/>
</p:tagLst>
</file>

<file path=ppt/tags/tag55.xml><?xml version="1.0" encoding="utf-8"?>
<p:tagLst xmlns:a="http://schemas.openxmlformats.org/drawingml/2006/main" xmlns:r="http://schemas.openxmlformats.org/officeDocument/2006/relationships" xmlns:p="http://schemas.openxmlformats.org/presentationml/2006/main">
  <p:tag name="PA" val="v4.0.0"/>
</p:tagLst>
</file>

<file path=ppt/tags/tag56.xml><?xml version="1.0" encoding="utf-8"?>
<p:tagLst xmlns:a="http://schemas.openxmlformats.org/drawingml/2006/main" xmlns:r="http://schemas.openxmlformats.org/officeDocument/2006/relationships" xmlns:p="http://schemas.openxmlformats.org/presentationml/2006/main">
  <p:tag name="PA" val="v4.0.0"/>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PA" val="v4.0.0"/>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4.0.0"/>
</p:tagLst>
</file>

<file path=ppt/tags/tag67.xml><?xml version="1.0" encoding="utf-8"?>
<p:tagLst xmlns:a="http://schemas.openxmlformats.org/drawingml/2006/main" xmlns:r="http://schemas.openxmlformats.org/officeDocument/2006/relationships" xmlns:p="http://schemas.openxmlformats.org/presentationml/2006/main">
  <p:tag name="PA" val="v4.0.0"/>
</p:tagLst>
</file>

<file path=ppt/tags/tag68.xml><?xml version="1.0" encoding="utf-8"?>
<p:tagLst xmlns:a="http://schemas.openxmlformats.org/drawingml/2006/main" xmlns:r="http://schemas.openxmlformats.org/officeDocument/2006/relationships" xmlns:p="http://schemas.openxmlformats.org/presentationml/2006/main">
  <p:tag name="PA" val="v4.0.0"/>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PA" val="v4.0.0"/>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ags/tag77.xml><?xml version="1.0" encoding="utf-8"?>
<p:tagLst xmlns:a="http://schemas.openxmlformats.org/drawingml/2006/main" xmlns:r="http://schemas.openxmlformats.org/officeDocument/2006/relationships" xmlns:p="http://schemas.openxmlformats.org/presentationml/2006/main">
  <p:tag name="PA" val="v4.0.0"/>
</p:tagLst>
</file>

<file path=ppt/tags/tag78.xml><?xml version="1.0" encoding="utf-8"?>
<p:tagLst xmlns:a="http://schemas.openxmlformats.org/drawingml/2006/main" xmlns:r="http://schemas.openxmlformats.org/officeDocument/2006/relationships" xmlns:p="http://schemas.openxmlformats.org/presentationml/2006/main">
  <p:tag name="PA" val="v4.0.0"/>
</p:tagLst>
</file>

<file path=ppt/tags/tag79.xml><?xml version="1.0" encoding="utf-8"?>
<p:tagLst xmlns:a="http://schemas.openxmlformats.org/drawingml/2006/main" xmlns:r="http://schemas.openxmlformats.org/officeDocument/2006/relationships" xmlns:p="http://schemas.openxmlformats.org/presentationml/2006/main">
  <p:tag name="PA" val="v4.0.0"/>
</p:tagLst>
</file>

<file path=ppt/tags/tag80.xml><?xml version="1.0" encoding="utf-8"?>
<p:tagLst xmlns:a="http://schemas.openxmlformats.org/drawingml/2006/main" xmlns:r="http://schemas.openxmlformats.org/officeDocument/2006/relationships" xmlns:p="http://schemas.openxmlformats.org/presentationml/2006/main">
  <p:tag name="PA" val="v4.0.0"/>
</p:tagLst>
</file>

<file path=ppt/tags/tag81.xml><?xml version="1.0" encoding="utf-8"?>
<p:tagLst xmlns:a="http://schemas.openxmlformats.org/drawingml/2006/main" xmlns:r="http://schemas.openxmlformats.org/officeDocument/2006/relationships" xmlns:p="http://schemas.openxmlformats.org/presentationml/2006/main">
  <p:tag name="PA" val="v4.0.0"/>
</p:tagLst>
</file>

<file path=ppt/tags/tag82.xml><?xml version="1.0" encoding="utf-8"?>
<p:tagLst xmlns:a="http://schemas.openxmlformats.org/drawingml/2006/main" xmlns:r="http://schemas.openxmlformats.org/officeDocument/2006/relationships" xmlns:p="http://schemas.openxmlformats.org/presentationml/2006/main">
  <p:tag name="PA" val="v4.0.0"/>
</p:tagLst>
</file>

<file path=ppt/tags/tag83.xml><?xml version="1.0" encoding="utf-8"?>
<p:tagLst xmlns:a="http://schemas.openxmlformats.org/drawingml/2006/main" xmlns:r="http://schemas.openxmlformats.org/officeDocument/2006/relationships" xmlns:p="http://schemas.openxmlformats.org/presentationml/2006/main">
  <p:tag name="PA" val="v4.0.0"/>
</p:tagLst>
</file>

<file path=ppt/tags/tag84.xml><?xml version="1.0" encoding="utf-8"?>
<p:tagLst xmlns:a="http://schemas.openxmlformats.org/drawingml/2006/main" xmlns:r="http://schemas.openxmlformats.org/officeDocument/2006/relationships" xmlns:p="http://schemas.openxmlformats.org/presentationml/2006/main">
  <p:tag name="PA" val="v4.0.0"/>
</p:tagLst>
</file>

<file path=ppt/tags/tag85.xml><?xml version="1.0" encoding="utf-8"?>
<p:tagLst xmlns:a="http://schemas.openxmlformats.org/drawingml/2006/main" xmlns:r="http://schemas.openxmlformats.org/officeDocument/2006/relationships" xmlns:p="http://schemas.openxmlformats.org/presentationml/2006/main">
  <p:tag name="PA" val="v4.0.0"/>
</p:tagLst>
</file>

<file path=ppt/tags/tag86.xml><?xml version="1.0" encoding="utf-8"?>
<p:tagLst xmlns:a="http://schemas.openxmlformats.org/drawingml/2006/main" xmlns:r="http://schemas.openxmlformats.org/officeDocument/2006/relationships" xmlns:p="http://schemas.openxmlformats.org/presentationml/2006/main">
  <p:tag name="PA" val="v4.0.0"/>
</p:tagLst>
</file>

<file path=ppt/tags/tag87.xml><?xml version="1.0" encoding="utf-8"?>
<p:tagLst xmlns:a="http://schemas.openxmlformats.org/drawingml/2006/main" xmlns:r="http://schemas.openxmlformats.org/officeDocument/2006/relationships" xmlns:p="http://schemas.openxmlformats.org/presentationml/2006/main">
  <p:tag name="PA" val="v4.0.0"/>
</p:tagLst>
</file>

<file path=ppt/tags/tag88.xml><?xml version="1.0" encoding="utf-8"?>
<p:tagLst xmlns:a="http://schemas.openxmlformats.org/drawingml/2006/main" xmlns:r="http://schemas.openxmlformats.org/officeDocument/2006/relationships" xmlns:p="http://schemas.openxmlformats.org/presentationml/2006/main">
  <p:tag name="PA" val="v4.0.0"/>
</p:tagLst>
</file>

<file path=ppt/tags/tag89.xml><?xml version="1.0" encoding="utf-8"?>
<p:tagLst xmlns:a="http://schemas.openxmlformats.org/drawingml/2006/main" xmlns:r="http://schemas.openxmlformats.org/officeDocument/2006/relationships" xmlns:p="http://schemas.openxmlformats.org/presentationml/2006/main">
  <p:tag name="PA" val="v4.0.0"/>
</p:tagLst>
</file>

<file path=ppt/tags/tag90.xml><?xml version="1.0" encoding="utf-8"?>
<p:tagLst xmlns:a="http://schemas.openxmlformats.org/drawingml/2006/main" xmlns:r="http://schemas.openxmlformats.org/officeDocument/2006/relationships" xmlns:p="http://schemas.openxmlformats.org/presentationml/2006/main">
  <p:tag name="PA" val="v4.0.0"/>
</p:tagLst>
</file>

<file path=ppt/tags/tag91.xml><?xml version="1.0" encoding="utf-8"?>
<p:tagLst xmlns:a="http://schemas.openxmlformats.org/drawingml/2006/main" xmlns:r="http://schemas.openxmlformats.org/officeDocument/2006/relationships" xmlns:p="http://schemas.openxmlformats.org/presentationml/2006/main">
  <p:tag name="PA" val="v4.0.0"/>
</p:tagLst>
</file>

<file path=ppt/tags/tag92.xml><?xml version="1.0" encoding="utf-8"?>
<p:tagLst xmlns:a="http://schemas.openxmlformats.org/drawingml/2006/main" xmlns:r="http://schemas.openxmlformats.org/officeDocument/2006/relationships" xmlns:p="http://schemas.openxmlformats.org/presentationml/2006/main">
  <p:tag name="PA" val="v4.0.0"/>
</p:tagLst>
</file>

<file path=ppt/tags/tag93.xml><?xml version="1.0" encoding="utf-8"?>
<p:tagLst xmlns:a="http://schemas.openxmlformats.org/drawingml/2006/main" xmlns:r="http://schemas.openxmlformats.org/officeDocument/2006/relationships" xmlns:p="http://schemas.openxmlformats.org/presentationml/2006/main">
  <p:tag name="PA" val="v4.0.0"/>
</p:tagLst>
</file>

<file path=ppt/tags/tag94.xml><?xml version="1.0" encoding="utf-8"?>
<p:tagLst xmlns:a="http://schemas.openxmlformats.org/drawingml/2006/main" xmlns:r="http://schemas.openxmlformats.org/officeDocument/2006/relationships" xmlns:p="http://schemas.openxmlformats.org/presentationml/2006/main">
  <p:tag name="PA" val="v4.0.0"/>
</p:tagLst>
</file>

<file path=ppt/tags/tag95.xml><?xml version="1.0" encoding="utf-8"?>
<p:tagLst xmlns:a="http://schemas.openxmlformats.org/drawingml/2006/main" xmlns:r="http://schemas.openxmlformats.org/officeDocument/2006/relationships" xmlns:p="http://schemas.openxmlformats.org/presentationml/2006/main">
  <p:tag name="PA" val="v4.0.0"/>
</p:tagLst>
</file>

<file path=ppt/tags/tag96.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145D11"/>
      </a:accent1>
      <a:accent2>
        <a:srgbClr val="D11E00"/>
      </a:accent2>
      <a:accent3>
        <a:srgbClr val="CC9817"/>
      </a:accent3>
      <a:accent4>
        <a:srgbClr val="145D11"/>
      </a:accent4>
      <a:accent5>
        <a:srgbClr val="D11E00"/>
      </a:accent5>
      <a:accent6>
        <a:srgbClr val="CC9817"/>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1</TotalTime>
  <Words>1762</Words>
  <Application>Microsoft Office PowerPoint</Application>
  <PresentationFormat>自定义</PresentationFormat>
  <Paragraphs>253</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演示文稿2</dc:title>
  <dc:creator>柚子设计</dc:creator>
  <cp:keywords>MC-PPT模板</cp:keywords>
  <cp:lastModifiedBy>Sky123.Org</cp:lastModifiedBy>
  <cp:revision>14</cp:revision>
  <dcterms:created xsi:type="dcterms:W3CDTF">2017-11-23T01:34:00Z</dcterms:created>
  <dcterms:modified xsi:type="dcterms:W3CDTF">2018-01-12T06:44:06Z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