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62" r:id="rId3"/>
    <p:sldId id="264" r:id="rId4"/>
    <p:sldId id="263" r:id="rId6"/>
    <p:sldId id="341" r:id="rId7"/>
    <p:sldId id="329" r:id="rId8"/>
    <p:sldId id="333" r:id="rId9"/>
    <p:sldId id="335" r:id="rId10"/>
    <p:sldId id="284" r:id="rId11"/>
    <p:sldId id="336" r:id="rId12"/>
    <p:sldId id="340" r:id="rId13"/>
    <p:sldId id="322" r:id="rId14"/>
    <p:sldId id="334" r:id="rId15"/>
    <p:sldId id="285" r:id="rId16"/>
    <p:sldId id="338" r:id="rId17"/>
    <p:sldId id="342" r:id="rId18"/>
    <p:sldId id="343" r:id="rId19"/>
    <p:sldId id="339" r:id="rId20"/>
    <p:sldId id="283" r:id="rId21"/>
    <p:sldId id="344" r:id="rId22"/>
    <p:sldId id="345" r:id="rId23"/>
    <p:sldId id="337" r:id="rId24"/>
    <p:sldId id="346" r:id="rId25"/>
    <p:sldId id="328" r:id="rId26"/>
    <p:sldId id="347"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114" y="27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56570D-A9DA-4CA3-BE98-55692B62D85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E6680C-2A23-4F48-827E-EED156A343F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294396F-7CC6-42E5-83BE-72592AAF95C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D2B05D-94AF-4999-ACB1-C89D7F277199}"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0B313C-6B84-469A-A8BF-E1E0C9F599AB}"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noChangeArrowheads="1"/>
          </p:cNvSpPr>
          <p:nvPr>
            <p:ph type="sldImg" idx="4294967295"/>
          </p:nvPr>
        </p:nvSpPr>
        <p:spPr>
          <a:ln>
            <a:miter lim="800000"/>
          </a:ln>
        </p:spPr>
      </p:sp>
      <p:sp>
        <p:nvSpPr>
          <p:cNvPr id="60418" name="备注占位符 2"/>
          <p:cNvSpPr>
            <a:spLocks noGrp="1" noChangeArrowheads="1"/>
          </p:cNvSpPr>
          <p:nvPr>
            <p:ph type="body" idx="4294967295"/>
          </p:nvPr>
        </p:nvSpPr>
        <p:spPr/>
        <p:txBody>
          <a:bodyPr/>
          <a:lstStyle/>
          <a:p>
            <a:endParaRPr lang="zh-CN" altLang="en-US"/>
          </a:p>
        </p:txBody>
      </p:sp>
      <p:sp>
        <p:nvSpPr>
          <p:cNvPr id="60419" name="灯片编号占位符 3"/>
          <p:cNvSpPr>
            <a:spLocks noGrp="1" noChangeArrowheads="1"/>
          </p:cNvSpPr>
          <p:nvPr>
            <p:ph type="sldNum" sz="quarter" idx="5"/>
          </p:nvPr>
        </p:nvSpPr>
        <p:spPr bwMode="auto">
          <a:noFill/>
          <a:ln>
            <a:miter lim="800000"/>
          </a:ln>
        </p:spPr>
        <p:txBody>
          <a:bodyPr/>
          <a:lstStyle/>
          <a:p>
            <a:fld id="{B07127BE-B83C-4760-98FE-A3636B3608EB}" type="slidenum">
              <a:rPr lang="zh-CN" altLang="en-US"/>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项目介绍</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产品运行</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315475"/>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市场分析</a:t>
            </a: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4C9C60-B43F-4143-9180-07A2EA8265DF}" type="slidenum">
              <a:rPr lang="zh-CN" altLang="en-US" smtClean="0"/>
            </a:fld>
            <a:endParaRPr lang="zh-CN" altLang="en-US"/>
          </a:p>
        </p:txBody>
      </p:sp>
      <p:sp>
        <p:nvSpPr>
          <p:cNvPr id="5" name="矩形 4"/>
          <p:cNvSpPr/>
          <p:nvPr userDrawn="1"/>
        </p:nvSpPr>
        <p:spPr>
          <a:xfrm>
            <a:off x="0" y="160276"/>
            <a:ext cx="467291" cy="3240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zh-CN" altLang="en-US" sz="1400" dirty="0">
              <a:solidFill>
                <a:srgbClr val="E7E6E6">
                  <a:lumMod val="50000"/>
                </a:srgbClr>
              </a:solidFill>
              <a:cs typeface="+mn-ea"/>
              <a:sym typeface="+mn-lt"/>
            </a:endParaRPr>
          </a:p>
        </p:txBody>
      </p:sp>
      <p:sp>
        <p:nvSpPr>
          <p:cNvPr id="6" name="文本框 37"/>
          <p:cNvSpPr txBox="1"/>
          <p:nvPr userDrawn="1"/>
        </p:nvSpPr>
        <p:spPr>
          <a:xfrm>
            <a:off x="545445" y="196280"/>
            <a:ext cx="959245" cy="523224"/>
          </a:xfrm>
          <a:prstGeom prst="rect">
            <a:avLst/>
          </a:prstGeom>
          <a:noFill/>
        </p:spPr>
        <p:txBody>
          <a:bodyPr wrap="none" lIns="68584" tIns="34292" rIns="68584" bIns="34292" rtlCol="0">
            <a:spAutoFit/>
          </a:bodyPr>
          <a:lstStyle/>
          <a:p>
            <a:pPr marL="0" indent="0">
              <a:lnSpc>
                <a:spcPct val="100000"/>
              </a:lnSpc>
              <a:spcAft>
                <a:spcPts val="900"/>
              </a:spcAft>
              <a:buNone/>
            </a:pPr>
            <a:r>
              <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投资回报</a:t>
            </a:r>
            <a:endParaRPr lang="zh-CN" altLang="en-US" sz="16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endParaRPr lang="en-US" altLang="zh-CN" sz="6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E7354E3-2E1C-4A1F-8D37-52E9231683F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4C9C60-B43F-4143-9180-07A2EA8265DF}" type="slidenum">
              <a:rPr lang="zh-CN" altLang="en-US" smtClean="0"/>
            </a:fld>
            <a:endParaRPr lang="zh-CN" altLang="en-US"/>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标题幻灯片">
    <p:bg>
      <p:bgPr>
        <a:solidFill>
          <a:schemeClr val="bg1"/>
        </a:solidFill>
        <a:effectLst/>
      </p:bgPr>
    </p:bg>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2_标题和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bg>
      <p:bgPr>
        <a:solidFill>
          <a:srgbClr val="FCFCFC"/>
        </a:solidFill>
        <a:effectLst/>
      </p:bgPr>
    </p:bg>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p:transition spd="med"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med" advClick="0"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endParaRPr lang="zh-CN" altLang="en-US" dirty="0"/>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fld>
            <a:endParaRPr lang="zh-CN" altLang="en-US" sz="1400" dirty="0">
              <a:solidFill>
                <a:prstClr val="black"/>
              </a:solidFill>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fld>
            <a:endParaRPr lang="zh-CN" altLang="en-US" sz="1400" dirty="0">
              <a:solidFill>
                <a:prstClr val="black"/>
              </a:solidFill>
              <a:latin typeface="Arial" panose="020B0604020202020204" pitchFamily="34" charset="0"/>
              <a:ea typeface="宋体" panose="02010600030101010101" pitchFamily="2" charset="-122"/>
            </a:endParaRPr>
          </a:p>
        </p:txBody>
      </p:sp>
    </p:spTree>
  </p:cSld>
  <p:clrMapOvr>
    <a:masterClrMapping/>
  </p:clrMapOvr>
  <p:transition spd="med" advClick="0"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ustom Layout chart">
    <p:spTree>
      <p:nvGrpSpPr>
        <p:cNvPr id="1" name=""/>
        <p:cNvGrpSpPr/>
        <p:nvPr/>
      </p:nvGrpSpPr>
      <p:grpSpPr>
        <a:xfrm>
          <a:off x="0" y="0"/>
          <a:ext cx="0" cy="0"/>
          <a:chOff x="0" y="0"/>
          <a:chExt cx="0" cy="0"/>
        </a:xfrm>
      </p:grpSpPr>
      <p:sp>
        <p:nvSpPr>
          <p:cNvPr id="56" name="Title 1"/>
          <p:cNvSpPr>
            <a:spLocks noGrp="1"/>
          </p:cNvSpPr>
          <p:nvPr>
            <p:ph type="ctrTitle"/>
          </p:nvPr>
        </p:nvSpPr>
        <p:spPr>
          <a:xfrm>
            <a:off x="629841" y="374188"/>
            <a:ext cx="3942159" cy="523279"/>
          </a:xfrm>
        </p:spPr>
        <p:txBody>
          <a:bodyPr anchor="b">
            <a:normAutofit/>
          </a:bodyPr>
          <a:lstStyle>
            <a:lvl1pPr algn="l">
              <a:defRPr sz="3000">
                <a:solidFill>
                  <a:schemeClr val="tx1">
                    <a:lumMod val="65000"/>
                    <a:lumOff val="35000"/>
                  </a:schemeClr>
                </a:solidFill>
              </a:defRPr>
            </a:lvl1pPr>
          </a:lstStyle>
          <a:p>
            <a:endParaRPr lang="en-AU" dirty="0"/>
          </a:p>
        </p:txBody>
      </p:sp>
      <p:sp>
        <p:nvSpPr>
          <p:cNvPr id="57" name="Subtitle 2"/>
          <p:cNvSpPr>
            <a:spLocks noGrp="1"/>
          </p:cNvSpPr>
          <p:nvPr>
            <p:ph type="subTitle" idx="1"/>
          </p:nvPr>
        </p:nvSpPr>
        <p:spPr>
          <a:xfrm>
            <a:off x="629841" y="918257"/>
            <a:ext cx="3942159" cy="280749"/>
          </a:xfrm>
        </p:spPr>
        <p:txBody>
          <a:bodyPr>
            <a:normAutofit/>
          </a:bodyPr>
          <a:lstStyle>
            <a:lvl1pPr marL="0" indent="0" algn="l">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58"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59" name="Text Placeholder 9"/>
          <p:cNvSpPr>
            <a:spLocks noGrp="1"/>
          </p:cNvSpPr>
          <p:nvPr>
            <p:ph type="body" sz="quarter" idx="14"/>
          </p:nvPr>
        </p:nvSpPr>
        <p:spPr>
          <a:xfrm>
            <a:off x="628650" y="1869220"/>
            <a:ext cx="3942159" cy="1768721"/>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61" name="Chart Placeholder 60"/>
          <p:cNvSpPr>
            <a:spLocks noGrp="1"/>
          </p:cNvSpPr>
          <p:nvPr>
            <p:ph type="chart" sz="quarter" idx="15"/>
          </p:nvPr>
        </p:nvSpPr>
        <p:spPr>
          <a:xfrm>
            <a:off x="5114925" y="627654"/>
            <a:ext cx="3399235" cy="3889782"/>
          </a:xfrm>
        </p:spPr>
        <p:txBody>
          <a:bodyPr/>
          <a:lstStyle/>
          <a:p>
            <a:endParaRPr lang="en-AU"/>
          </a:p>
        </p:txBody>
      </p:sp>
      <p:sp>
        <p:nvSpPr>
          <p:cNvPr id="7" name="Date Placeholder 4"/>
          <p:cNvSpPr>
            <a:spLocks noGrp="1"/>
          </p:cNvSpPr>
          <p:nvPr>
            <p:ph type="dt" sz="half" idx="10"/>
          </p:nvPr>
        </p:nvSpPr>
        <p:spPr>
          <a:xfrm>
            <a:off x="628650" y="4768735"/>
            <a:ext cx="2057400" cy="273928"/>
          </a:xfrm>
        </p:spPr>
        <p:txBody>
          <a:bodyPr/>
          <a:lstStyle/>
          <a:p>
            <a:fld id="{722F6D6F-DD99-46DF-A9EA-728D63EA6A31}" type="datetimeFigureOut">
              <a:rPr lang="en-AU" smtClean="0"/>
            </a:fld>
            <a:endParaRPr lang="en-AU"/>
          </a:p>
        </p:txBody>
      </p:sp>
      <p:sp>
        <p:nvSpPr>
          <p:cNvPr id="8" name="Footer Placeholder 5"/>
          <p:cNvSpPr>
            <a:spLocks noGrp="1"/>
          </p:cNvSpPr>
          <p:nvPr>
            <p:ph type="ftr" sz="quarter" idx="11"/>
          </p:nvPr>
        </p:nvSpPr>
        <p:spPr>
          <a:xfrm>
            <a:off x="3028950" y="4768735"/>
            <a:ext cx="3086100" cy="273928"/>
          </a:xfrm>
        </p:spPr>
        <p:txBody>
          <a:bodyPr/>
          <a:lstStyle/>
          <a:p>
            <a:endParaRPr lang="en-AU"/>
          </a:p>
        </p:txBody>
      </p:sp>
      <p:sp>
        <p:nvSpPr>
          <p:cNvPr id="9" name="Slide Number Placeholder 6"/>
          <p:cNvSpPr>
            <a:spLocks noGrp="1"/>
          </p:cNvSpPr>
          <p:nvPr>
            <p:ph type="sldNum" sz="quarter" idx="12"/>
          </p:nvPr>
        </p:nvSpPr>
        <p:spPr>
          <a:xfrm>
            <a:off x="6457950" y="4768735"/>
            <a:ext cx="2057400" cy="273928"/>
          </a:xfrm>
        </p:spPr>
        <p:txBody>
          <a:bodyPr/>
          <a:lstStyle/>
          <a:p>
            <a:fld id="{84AD2E7E-F7BA-4F6B-9D0C-0B2331C2AE06}" type="slidenum">
              <a:rPr lang="en-AU" smtClean="0"/>
            </a:fld>
            <a:endParaRPr lang="en-AU"/>
          </a:p>
        </p:txBody>
      </p:sp>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eelOff"/>
      </p:transition>
    </mc:Choice>
    <mc:Fallback>
      <p:transition spd="slow"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第一章">
    <p:spTree>
      <p:nvGrpSpPr>
        <p:cNvPr id="1" name=""/>
        <p:cNvGrpSpPr/>
        <p:nvPr/>
      </p:nvGrpSpPr>
      <p:grpSpPr>
        <a:xfrm>
          <a:off x="0" y="0"/>
          <a:ext cx="0" cy="0"/>
          <a:chOff x="0" y="0"/>
          <a:chExt cx="0" cy="0"/>
        </a:xfrm>
      </p:grpSpPr>
    </p:spTree>
  </p:cSld>
  <p:clrMapOvr>
    <a:masterClrMapping/>
  </p:clrMapOvr>
  <p:transition spd="med" advClick="0" advTm="0">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7" Type="http://schemas.openxmlformats.org/officeDocument/2006/relationships/theme" Target="../theme/theme1.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7E7354E3-2E1C-4A1F-8D37-52E9231683F1}"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BB4C9C60-B43F-4143-9180-07A2EA8265D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Lst>
  <p:transition spd="med"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5.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5.xml"/><Relationship Id="rId1" Type="http://schemas.openxmlformats.org/officeDocument/2006/relationships/tags" Target="../tags/tag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tags" Target="../tags/tag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5.xml"/><Relationship Id="rId1" Type="http://schemas.openxmlformats.org/officeDocument/2006/relationships/tags" Target="../tags/tag5.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0.xml"/><Relationship Id="rId2" Type="http://schemas.openxmlformats.org/officeDocument/2006/relationships/image" Target="../media/image6.jpeg"/><Relationship Id="rId1" Type="http://schemas.openxmlformats.org/officeDocument/2006/relationships/image" Target="../media/image5.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9" Type="http://schemas.openxmlformats.org/officeDocument/2006/relationships/tags" Target="../tags/tag14.xml"/><Relationship Id="rId8" Type="http://schemas.openxmlformats.org/officeDocument/2006/relationships/tags" Target="../tags/tag13.xml"/><Relationship Id="rId7" Type="http://schemas.openxmlformats.org/officeDocument/2006/relationships/tags" Target="../tags/tag12.xml"/><Relationship Id="rId6" Type="http://schemas.openxmlformats.org/officeDocument/2006/relationships/tags" Target="../tags/tag11.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0" Type="http://schemas.openxmlformats.org/officeDocument/2006/relationships/slideLayout" Target="../slideLayouts/slideLayout10.xml"/><Relationship Id="rId2" Type="http://schemas.openxmlformats.org/officeDocument/2006/relationships/tags" Target="../tags/tag7.xml"/><Relationship Id="rId19" Type="http://schemas.openxmlformats.org/officeDocument/2006/relationships/tags" Target="../tags/tag24.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tags" Target="../tags/tag17.xml"/><Relationship Id="rId11" Type="http://schemas.openxmlformats.org/officeDocument/2006/relationships/tags" Target="../tags/tag16.xml"/><Relationship Id="rId10" Type="http://schemas.openxmlformats.org/officeDocument/2006/relationships/tags" Target="../tags/tag15.xml"/><Relationship Id="rId1" Type="http://schemas.openxmlformats.org/officeDocument/2006/relationships/tags" Target="../tags/tag6.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r="25588"/>
          <a:stretch>
            <a:fillRect/>
          </a:stretch>
        </p:blipFill>
        <p:spPr>
          <a:xfrm>
            <a:off x="0" y="0"/>
            <a:ext cx="6804248" cy="5145023"/>
          </a:xfrm>
          <a:prstGeom prst="rect">
            <a:avLst/>
          </a:prstGeom>
        </p:spPr>
      </p:pic>
      <p:sp>
        <p:nvSpPr>
          <p:cNvPr id="11" name="Rectangle 3"/>
          <p:cNvSpPr txBox="1">
            <a:spLocks noChangeArrowheads="1"/>
          </p:cNvSpPr>
          <p:nvPr/>
        </p:nvSpPr>
        <p:spPr>
          <a:xfrm>
            <a:off x="539552" y="1996480"/>
            <a:ext cx="6624735"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3600" dirty="0">
                <a:solidFill>
                  <a:schemeClr val="accent1"/>
                </a:solidFill>
                <a:latin typeface="微软雅黑" panose="020B0503020204020204" pitchFamily="34" charset="-122"/>
                <a:ea typeface="微软雅黑" panose="020B0503020204020204" pitchFamily="34" charset="-122"/>
              </a:rPr>
              <a:t>美容护肤品动态</a:t>
            </a:r>
            <a:r>
              <a:rPr lang="en-US" altLang="zh-CN" sz="3600" dirty="0">
                <a:solidFill>
                  <a:schemeClr val="accent1"/>
                </a:solidFill>
                <a:latin typeface="微软雅黑" panose="020B0503020204020204" pitchFamily="34" charset="-122"/>
                <a:ea typeface="微软雅黑" panose="020B0503020204020204" pitchFamily="34" charset="-122"/>
              </a:rPr>
              <a:t>PPT</a:t>
            </a:r>
            <a:r>
              <a:rPr lang="zh-CN" altLang="en-US" sz="3600" dirty="0">
                <a:solidFill>
                  <a:schemeClr val="accent1"/>
                </a:solidFill>
                <a:latin typeface="微软雅黑" panose="020B0503020204020204" pitchFamily="34" charset="-122"/>
                <a:ea typeface="微软雅黑" panose="020B0503020204020204" pitchFamily="34" charset="-122"/>
              </a:rPr>
              <a:t>模板</a:t>
            </a:r>
            <a:endParaRPr lang="zh-CN" altLang="en-US" sz="3600" dirty="0">
              <a:solidFill>
                <a:schemeClr val="accent1"/>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a:xfrm>
            <a:off x="2123728" y="2752564"/>
            <a:ext cx="4807056" cy="32275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400" dirty="0">
                <a:solidFill>
                  <a:schemeClr val="accent2"/>
                </a:solidFill>
                <a:latin typeface="微软雅黑" panose="020B0503020204020204" pitchFamily="34" charset="-122"/>
                <a:ea typeface="微软雅黑" panose="020B0503020204020204" pitchFamily="34" charset="-122"/>
              </a:rPr>
              <a:t>一键换色、年终总结、工作汇报、述职报告</a:t>
            </a:r>
            <a:r>
              <a:rPr lang="en-US" altLang="zh-CN" sz="1400" dirty="0">
                <a:solidFill>
                  <a:schemeClr val="accent2"/>
                </a:solidFill>
                <a:latin typeface="微软雅黑" panose="020B0503020204020204" pitchFamily="34" charset="-122"/>
                <a:ea typeface="微软雅黑" panose="020B0503020204020204" pitchFamily="34" charset="-122"/>
              </a:rPr>
              <a:t>PPT</a:t>
            </a:r>
            <a:r>
              <a:rPr lang="zh-CN" altLang="en-US" sz="1400" dirty="0">
                <a:solidFill>
                  <a:schemeClr val="accent2"/>
                </a:solidFill>
                <a:latin typeface="微软雅黑" panose="020B0503020204020204" pitchFamily="34" charset="-122"/>
                <a:ea typeface="微软雅黑" panose="020B0503020204020204" pitchFamily="34" charset="-122"/>
              </a:rPr>
              <a:t>模板</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pic>
        <p:nvPicPr>
          <p:cNvPr id="7" name="爱的罗曼史 romance de amor">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22823" y="1132384"/>
            <a:ext cx="609600" cy="609600"/>
          </a:xfrm>
          <a:prstGeom prst="rect">
            <a:avLst/>
          </a:prstGeom>
        </p:spPr>
      </p:pic>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75205"/>
          <a:stretch>
            <a:fillRect/>
          </a:stretch>
        </p:blipFill>
        <p:spPr>
          <a:xfrm>
            <a:off x="6872272" y="-2969"/>
            <a:ext cx="2267236" cy="514502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50" presetClass="entr" presetSubtype="0" decel="100000"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1000" fill="hold"/>
                                        <p:tgtEl>
                                          <p:spTgt spid="13"/>
                                        </p:tgtEl>
                                        <p:attrNameLst>
                                          <p:attrName>ppt_w</p:attrName>
                                        </p:attrNameLst>
                                      </p:cBhvr>
                                      <p:tavLst>
                                        <p:tav tm="0">
                                          <p:val>
                                            <p:strVal val="#ppt_w+.3"/>
                                          </p:val>
                                        </p:tav>
                                        <p:tav tm="100000">
                                          <p:val>
                                            <p:strVal val="#ppt_w"/>
                                          </p:val>
                                        </p:tav>
                                      </p:tavLst>
                                    </p:anim>
                                    <p:anim calcmode="lin" valueType="num">
                                      <p:cBhvr>
                                        <p:cTn id="11" dur="1000" fill="hold"/>
                                        <p:tgtEl>
                                          <p:spTgt spid="13"/>
                                        </p:tgtEl>
                                        <p:attrNameLst>
                                          <p:attrName>ppt_h</p:attrName>
                                        </p:attrNameLst>
                                      </p:cBhvr>
                                      <p:tavLst>
                                        <p:tav tm="0">
                                          <p:val>
                                            <p:strVal val="#ppt_h"/>
                                          </p:val>
                                        </p:tav>
                                        <p:tav tm="100000">
                                          <p:val>
                                            <p:strVal val="#ppt_h"/>
                                          </p:val>
                                        </p:tav>
                                      </p:tavLst>
                                    </p:anim>
                                    <p:animEffect transition="in" filter="fade">
                                      <p:cBhvr>
                                        <p:cTn id="12" dur="10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1"/>
                                        </p:tgtEl>
                                        <p:attrNameLst>
                                          <p:attrName>ppt_y</p:attrName>
                                        </p:attrNameLst>
                                      </p:cBhvr>
                                      <p:tavLst>
                                        <p:tav tm="0">
                                          <p:val>
                                            <p:strVal val="#ppt_y"/>
                                          </p:val>
                                        </p:tav>
                                        <p:tav tm="100000">
                                          <p:val>
                                            <p:strVal val="#ppt_y"/>
                                          </p:val>
                                        </p:tav>
                                      </p:tavLst>
                                    </p:anim>
                                    <p:anim calcmode="lin" valueType="num">
                                      <p:cBhvr>
                                        <p:cTn id="2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1"/>
                                        </p:tgtEl>
                                      </p:cBhvr>
                                    </p:animEffect>
                                  </p:childTnLst>
                                </p:cTn>
                              </p:par>
                            </p:childTnLst>
                          </p:cTn>
                        </p:par>
                        <p:par>
                          <p:cTn id="27" fill="hold">
                            <p:stCondLst>
                              <p:cond delay="1549"/>
                            </p:stCondLst>
                            <p:childTnLst>
                              <p:par>
                                <p:cTn id="28" presetID="53" presetClass="entr" presetSubtype="16" fill="hold" grpId="0" nodeType="afterEffect">
                                  <p:stCondLst>
                                    <p:cond delay="0"/>
                                  </p:stCondLst>
                                  <p:iterate type="lt">
                                    <p:tmPct val="7000"/>
                                  </p:iterate>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3" repeatCount="indefinite" fill="hold" display="0">
                  <p:stCondLst>
                    <p:cond delay="indefinite"/>
                  </p:stCondLst>
                  <p:endCondLst>
                    <p:cond evt="onStopAudio" delay="0">
                      <p:tgtEl>
                        <p:sldTgt/>
                      </p:tgtEl>
                    </p:cond>
                  </p:endCondLst>
                </p:cTn>
                <p:tgtEl>
                  <p:spTgt spid="7"/>
                </p:tgtEl>
              </p:cMediaNode>
            </p:audio>
          </p:childTnLst>
        </p:cTn>
      </p:par>
    </p:tnLst>
    <p:bldLst>
      <p:bldP spid="11" grpId="0" autoUpdateAnimBg="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18"/>
          <p:cNvCxnSpPr/>
          <p:nvPr/>
        </p:nvCxnSpPr>
        <p:spPr>
          <a:xfrm>
            <a:off x="3809625" y="2132826"/>
            <a:ext cx="16540" cy="2250027"/>
          </a:xfrm>
          <a:prstGeom prst="line">
            <a:avLst/>
          </a:prstGeom>
          <a:ln w="19050">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 name="内容占位符 2"/>
          <p:cNvSpPr txBox="1"/>
          <p:nvPr/>
        </p:nvSpPr>
        <p:spPr>
          <a:xfrm>
            <a:off x="4139952" y="2320516"/>
            <a:ext cx="2628292" cy="252028"/>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4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zh-CN" altLang="en-US" sz="1200" b="1" dirty="0">
                <a:ln w="9525" cmpd="sng">
                  <a:noFill/>
                  <a:prstDash val="solid"/>
                </a:ln>
                <a:solidFill>
                  <a:schemeClr val="accent1"/>
                </a:solidFill>
                <a:latin typeface="思源黑体 CN Light" panose="020B0300000000000000" pitchFamily="34" charset="-122"/>
                <a:ea typeface="思源黑体 CN Light" panose="020B0300000000000000" pitchFamily="34" charset="-122"/>
              </a:rPr>
              <a:t>项目介绍</a:t>
            </a:r>
            <a:endParaRPr lang="en-US" altLang="zh-CN" sz="400" dirty="0">
              <a:ln w="9525" cmpd="sng">
                <a:noFill/>
                <a:prstDash val="solid"/>
              </a:ln>
              <a:solidFill>
                <a:schemeClr val="accent1"/>
              </a:solidFill>
              <a:latin typeface="思源黑体 CN Light" panose="020B0300000000000000" pitchFamily="34" charset="-122"/>
              <a:ea typeface="思源黑体 CN Light" panose="020B0300000000000000" pitchFamily="34" charset="-122"/>
              <a:sym typeface="+mn-ea"/>
            </a:endParaRPr>
          </a:p>
        </p:txBody>
      </p:sp>
      <p:grpSp>
        <p:nvGrpSpPr>
          <p:cNvPr id="4" name="组合 6"/>
          <p:cNvGrpSpPr/>
          <p:nvPr/>
        </p:nvGrpSpPr>
        <p:grpSpPr>
          <a:xfrm>
            <a:off x="3166687" y="812253"/>
            <a:ext cx="1285875" cy="1286272"/>
            <a:chOff x="3809067" y="1714500"/>
            <a:chExt cx="1714500" cy="1714500"/>
          </a:xfrm>
        </p:grpSpPr>
        <p:sp>
          <p:nvSpPr>
            <p:cNvPr id="6" name="椭圆 5"/>
            <p:cNvSpPr/>
            <p:nvPr/>
          </p:nvSpPr>
          <p:spPr>
            <a:xfrm>
              <a:off x="3809067" y="1714500"/>
              <a:ext cx="1714500" cy="1714500"/>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txBox="1"/>
            <p:nvPr/>
          </p:nvSpPr>
          <p:spPr>
            <a:xfrm>
              <a:off x="3848719" y="2320050"/>
              <a:ext cx="1635195" cy="6558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zh-CN" altLang="en-US" sz="2100" dirty="0">
                  <a:solidFill>
                    <a:schemeClr val="bg1"/>
                  </a:solidFill>
                  <a:latin typeface="思源黑体 CN Heavy" panose="020B0A00000000000000" pitchFamily="34" charset="-122"/>
                  <a:ea typeface="思源黑体 CN Heavy" panose="020B0A00000000000000" pitchFamily="34" charset="-122"/>
                  <a:cs typeface="+mn-cs"/>
                  <a:sym typeface="+mn-ea"/>
                </a:rPr>
                <a:t>目录</a:t>
              </a:r>
              <a:endParaRPr lang="zh-CN" altLang="en-US" sz="2100" dirty="0">
                <a:solidFill>
                  <a:schemeClr val="bg1"/>
                </a:solidFill>
                <a:latin typeface="思源黑体 CN Heavy" panose="020B0A00000000000000" pitchFamily="34" charset="-122"/>
                <a:ea typeface="思源黑体 CN Heavy" panose="020B0A00000000000000" pitchFamily="34" charset="-122"/>
                <a:cs typeface="+mn-cs"/>
                <a:sym typeface="+mn-ea"/>
              </a:endParaRPr>
            </a:p>
          </p:txBody>
        </p:sp>
      </p:grpSp>
      <p:grpSp>
        <p:nvGrpSpPr>
          <p:cNvPr id="5" name="组合 8"/>
          <p:cNvGrpSpPr/>
          <p:nvPr/>
        </p:nvGrpSpPr>
        <p:grpSpPr>
          <a:xfrm>
            <a:off x="3599892" y="2464532"/>
            <a:ext cx="392096" cy="392217"/>
            <a:chOff x="2364690" y="3631540"/>
            <a:chExt cx="653704" cy="653704"/>
          </a:xfrm>
          <a:solidFill>
            <a:schemeClr val="accent3"/>
          </a:solidFill>
        </p:grpSpPr>
        <p:sp>
          <p:nvSpPr>
            <p:cNvPr id="12" name="Freeform 6"/>
            <p:cNvSpPr>
              <a:spLocks noEditPoints="1"/>
            </p:cNvSpPr>
            <p:nvPr/>
          </p:nvSpPr>
          <p:spPr bwMode="auto">
            <a:xfrm>
              <a:off x="2651219" y="3908905"/>
              <a:ext cx="215575" cy="215736"/>
            </a:xfrm>
            <a:custGeom>
              <a:avLst/>
              <a:gdLst>
                <a:gd name="T0" fmla="*/ 0 w 700"/>
                <a:gd name="T1" fmla="*/ 0 h 701"/>
                <a:gd name="T2" fmla="*/ 347 w 700"/>
                <a:gd name="T3" fmla="*/ 0 h 701"/>
                <a:gd name="T4" fmla="*/ 347 w 700"/>
                <a:gd name="T5" fmla="*/ 701 h 701"/>
                <a:gd name="T6" fmla="*/ 0 w 700"/>
                <a:gd name="T7" fmla="*/ 701 h 701"/>
                <a:gd name="T8" fmla="*/ 0 w 700"/>
                <a:gd name="T9" fmla="*/ 0 h 701"/>
                <a:gd name="T10" fmla="*/ 41 w 700"/>
                <a:gd name="T11" fmla="*/ 174 h 701"/>
                <a:gd name="T12" fmla="*/ 130 w 700"/>
                <a:gd name="T13" fmla="*/ 174 h 701"/>
                <a:gd name="T14" fmla="*/ 130 w 700"/>
                <a:gd name="T15" fmla="*/ 85 h 701"/>
                <a:gd name="T16" fmla="*/ 50 w 700"/>
                <a:gd name="T17" fmla="*/ 86 h 701"/>
                <a:gd name="T18" fmla="*/ 41 w 700"/>
                <a:gd name="T19" fmla="*/ 97 h 701"/>
                <a:gd name="T20" fmla="*/ 41 w 700"/>
                <a:gd name="T21" fmla="*/ 174 h 701"/>
                <a:gd name="T22" fmla="*/ 219 w 700"/>
                <a:gd name="T23" fmla="*/ 175 h 701"/>
                <a:gd name="T24" fmla="*/ 296 w 700"/>
                <a:gd name="T25" fmla="*/ 175 h 701"/>
                <a:gd name="T26" fmla="*/ 307 w 700"/>
                <a:gd name="T27" fmla="*/ 163 h 701"/>
                <a:gd name="T28" fmla="*/ 307 w 700"/>
                <a:gd name="T29" fmla="*/ 99 h 701"/>
                <a:gd name="T30" fmla="*/ 294 w 700"/>
                <a:gd name="T31" fmla="*/ 86 h 701"/>
                <a:gd name="T32" fmla="*/ 219 w 700"/>
                <a:gd name="T33" fmla="*/ 85 h 701"/>
                <a:gd name="T34" fmla="*/ 219 w 700"/>
                <a:gd name="T35" fmla="*/ 175 h 701"/>
                <a:gd name="T36" fmla="*/ 131 w 700"/>
                <a:gd name="T37" fmla="*/ 526 h 701"/>
                <a:gd name="T38" fmla="*/ 130 w 700"/>
                <a:gd name="T39" fmla="*/ 452 h 701"/>
                <a:gd name="T40" fmla="*/ 116 w 700"/>
                <a:gd name="T41" fmla="*/ 439 h 701"/>
                <a:gd name="T42" fmla="*/ 55 w 700"/>
                <a:gd name="T43" fmla="*/ 438 h 701"/>
                <a:gd name="T44" fmla="*/ 41 w 700"/>
                <a:gd name="T45" fmla="*/ 448 h 701"/>
                <a:gd name="T46" fmla="*/ 41 w 700"/>
                <a:gd name="T47" fmla="*/ 526 h 701"/>
                <a:gd name="T48" fmla="*/ 131 w 700"/>
                <a:gd name="T49" fmla="*/ 526 h 701"/>
                <a:gd name="T50" fmla="*/ 219 w 700"/>
                <a:gd name="T51" fmla="*/ 438 h 701"/>
                <a:gd name="T52" fmla="*/ 219 w 700"/>
                <a:gd name="T53" fmla="*/ 525 h 701"/>
                <a:gd name="T54" fmla="*/ 307 w 700"/>
                <a:gd name="T55" fmla="*/ 525 h 701"/>
                <a:gd name="T56" fmla="*/ 307 w 700"/>
                <a:gd name="T57" fmla="*/ 451 h 701"/>
                <a:gd name="T58" fmla="*/ 294 w 700"/>
                <a:gd name="T59" fmla="*/ 439 h 701"/>
                <a:gd name="T60" fmla="*/ 219 w 700"/>
                <a:gd name="T61" fmla="*/ 438 h 701"/>
                <a:gd name="T62" fmla="*/ 130 w 700"/>
                <a:gd name="T63" fmla="*/ 262 h 701"/>
                <a:gd name="T64" fmla="*/ 50 w 700"/>
                <a:gd name="T65" fmla="*/ 263 h 701"/>
                <a:gd name="T66" fmla="*/ 41 w 700"/>
                <a:gd name="T67" fmla="*/ 272 h 701"/>
                <a:gd name="T68" fmla="*/ 41 w 700"/>
                <a:gd name="T69" fmla="*/ 349 h 701"/>
                <a:gd name="T70" fmla="*/ 130 w 700"/>
                <a:gd name="T71" fmla="*/ 349 h 701"/>
                <a:gd name="T72" fmla="*/ 130 w 700"/>
                <a:gd name="T73" fmla="*/ 262 h 701"/>
                <a:gd name="T74" fmla="*/ 307 w 700"/>
                <a:gd name="T75" fmla="*/ 262 h 701"/>
                <a:gd name="T76" fmla="*/ 229 w 700"/>
                <a:gd name="T77" fmla="*/ 262 h 701"/>
                <a:gd name="T78" fmla="*/ 219 w 700"/>
                <a:gd name="T79" fmla="*/ 270 h 701"/>
                <a:gd name="T80" fmla="*/ 218 w 700"/>
                <a:gd name="T81" fmla="*/ 351 h 701"/>
                <a:gd name="T82" fmla="*/ 292 w 700"/>
                <a:gd name="T83" fmla="*/ 351 h 701"/>
                <a:gd name="T84" fmla="*/ 306 w 700"/>
                <a:gd name="T85" fmla="*/ 338 h 701"/>
                <a:gd name="T86" fmla="*/ 307 w 700"/>
                <a:gd name="T87" fmla="*/ 262 h 701"/>
                <a:gd name="T88" fmla="*/ 481 w 700"/>
                <a:gd name="T89" fmla="*/ 528 h 701"/>
                <a:gd name="T90" fmla="*/ 481 w 700"/>
                <a:gd name="T91" fmla="*/ 701 h 701"/>
                <a:gd name="T92" fmla="*/ 397 w 700"/>
                <a:gd name="T93" fmla="*/ 701 h 701"/>
                <a:gd name="T94" fmla="*/ 397 w 700"/>
                <a:gd name="T95" fmla="*/ 310 h 701"/>
                <a:gd name="T96" fmla="*/ 700 w 700"/>
                <a:gd name="T97" fmla="*/ 310 h 701"/>
                <a:gd name="T98" fmla="*/ 700 w 700"/>
                <a:gd name="T99" fmla="*/ 701 h 701"/>
                <a:gd name="T100" fmla="*/ 617 w 700"/>
                <a:gd name="T101" fmla="*/ 701 h 701"/>
                <a:gd name="T102" fmla="*/ 617 w 700"/>
                <a:gd name="T103" fmla="*/ 528 h 701"/>
                <a:gd name="T104" fmla="*/ 481 w 700"/>
                <a:gd name="T105" fmla="*/ 528 h 701"/>
                <a:gd name="T106" fmla="*/ 396 w 700"/>
                <a:gd name="T107" fmla="*/ 260 h 701"/>
                <a:gd name="T108" fmla="*/ 396 w 700"/>
                <a:gd name="T109" fmla="*/ 222 h 701"/>
                <a:gd name="T110" fmla="*/ 700 w 700"/>
                <a:gd name="T111" fmla="*/ 222 h 701"/>
                <a:gd name="T112" fmla="*/ 700 w 700"/>
                <a:gd name="T113" fmla="*/ 260 h 701"/>
                <a:gd name="T114" fmla="*/ 396 w 700"/>
                <a:gd name="T115" fmla="*/ 26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00" h="701">
                  <a:moveTo>
                    <a:pt x="0" y="0"/>
                  </a:moveTo>
                  <a:cubicBezTo>
                    <a:pt x="116" y="0"/>
                    <a:pt x="231" y="0"/>
                    <a:pt x="347" y="0"/>
                  </a:cubicBezTo>
                  <a:cubicBezTo>
                    <a:pt x="347" y="234"/>
                    <a:pt x="347" y="466"/>
                    <a:pt x="347" y="701"/>
                  </a:cubicBezTo>
                  <a:cubicBezTo>
                    <a:pt x="232" y="701"/>
                    <a:pt x="117" y="701"/>
                    <a:pt x="0" y="701"/>
                  </a:cubicBezTo>
                  <a:cubicBezTo>
                    <a:pt x="0" y="468"/>
                    <a:pt x="0" y="236"/>
                    <a:pt x="0" y="0"/>
                  </a:cubicBezTo>
                  <a:close/>
                  <a:moveTo>
                    <a:pt x="41" y="174"/>
                  </a:moveTo>
                  <a:cubicBezTo>
                    <a:pt x="73" y="174"/>
                    <a:pt x="101" y="174"/>
                    <a:pt x="130" y="174"/>
                  </a:cubicBezTo>
                  <a:cubicBezTo>
                    <a:pt x="130" y="144"/>
                    <a:pt x="130" y="116"/>
                    <a:pt x="130" y="85"/>
                  </a:cubicBezTo>
                  <a:cubicBezTo>
                    <a:pt x="103" y="85"/>
                    <a:pt x="77" y="85"/>
                    <a:pt x="50" y="86"/>
                  </a:cubicBezTo>
                  <a:cubicBezTo>
                    <a:pt x="47" y="86"/>
                    <a:pt x="41" y="93"/>
                    <a:pt x="41" y="97"/>
                  </a:cubicBezTo>
                  <a:cubicBezTo>
                    <a:pt x="40" y="122"/>
                    <a:pt x="41" y="147"/>
                    <a:pt x="41" y="174"/>
                  </a:cubicBezTo>
                  <a:close/>
                  <a:moveTo>
                    <a:pt x="219" y="175"/>
                  </a:moveTo>
                  <a:cubicBezTo>
                    <a:pt x="245" y="175"/>
                    <a:pt x="271" y="176"/>
                    <a:pt x="296" y="175"/>
                  </a:cubicBezTo>
                  <a:cubicBezTo>
                    <a:pt x="300" y="175"/>
                    <a:pt x="306" y="167"/>
                    <a:pt x="307" y="163"/>
                  </a:cubicBezTo>
                  <a:cubicBezTo>
                    <a:pt x="308" y="141"/>
                    <a:pt x="308" y="120"/>
                    <a:pt x="307" y="99"/>
                  </a:cubicBezTo>
                  <a:cubicBezTo>
                    <a:pt x="306" y="94"/>
                    <a:pt x="299" y="86"/>
                    <a:pt x="294" y="86"/>
                  </a:cubicBezTo>
                  <a:cubicBezTo>
                    <a:pt x="270" y="85"/>
                    <a:pt x="245" y="85"/>
                    <a:pt x="219" y="85"/>
                  </a:cubicBezTo>
                  <a:cubicBezTo>
                    <a:pt x="219" y="116"/>
                    <a:pt x="219" y="144"/>
                    <a:pt x="219" y="175"/>
                  </a:cubicBezTo>
                  <a:close/>
                  <a:moveTo>
                    <a:pt x="131" y="526"/>
                  </a:moveTo>
                  <a:cubicBezTo>
                    <a:pt x="131" y="500"/>
                    <a:pt x="132" y="476"/>
                    <a:pt x="130" y="452"/>
                  </a:cubicBezTo>
                  <a:cubicBezTo>
                    <a:pt x="130" y="447"/>
                    <a:pt x="121" y="439"/>
                    <a:pt x="116" y="439"/>
                  </a:cubicBezTo>
                  <a:cubicBezTo>
                    <a:pt x="96" y="437"/>
                    <a:pt x="75" y="437"/>
                    <a:pt x="55" y="438"/>
                  </a:cubicBezTo>
                  <a:cubicBezTo>
                    <a:pt x="50" y="439"/>
                    <a:pt x="42" y="444"/>
                    <a:pt x="41" y="448"/>
                  </a:cubicBezTo>
                  <a:cubicBezTo>
                    <a:pt x="40" y="474"/>
                    <a:pt x="41" y="500"/>
                    <a:pt x="41" y="526"/>
                  </a:cubicBezTo>
                  <a:cubicBezTo>
                    <a:pt x="72" y="526"/>
                    <a:pt x="100" y="526"/>
                    <a:pt x="131" y="526"/>
                  </a:cubicBezTo>
                  <a:close/>
                  <a:moveTo>
                    <a:pt x="219" y="438"/>
                  </a:moveTo>
                  <a:cubicBezTo>
                    <a:pt x="219" y="469"/>
                    <a:pt x="219" y="497"/>
                    <a:pt x="219" y="525"/>
                  </a:cubicBezTo>
                  <a:cubicBezTo>
                    <a:pt x="249" y="525"/>
                    <a:pt x="277" y="525"/>
                    <a:pt x="307" y="525"/>
                  </a:cubicBezTo>
                  <a:cubicBezTo>
                    <a:pt x="307" y="499"/>
                    <a:pt x="308" y="475"/>
                    <a:pt x="307" y="451"/>
                  </a:cubicBezTo>
                  <a:cubicBezTo>
                    <a:pt x="306" y="447"/>
                    <a:pt x="299" y="439"/>
                    <a:pt x="294" y="439"/>
                  </a:cubicBezTo>
                  <a:cubicBezTo>
                    <a:pt x="270" y="437"/>
                    <a:pt x="246" y="438"/>
                    <a:pt x="219" y="438"/>
                  </a:cubicBezTo>
                  <a:close/>
                  <a:moveTo>
                    <a:pt x="130" y="262"/>
                  </a:moveTo>
                  <a:cubicBezTo>
                    <a:pt x="102" y="262"/>
                    <a:pt x="76" y="262"/>
                    <a:pt x="50" y="263"/>
                  </a:cubicBezTo>
                  <a:cubicBezTo>
                    <a:pt x="47" y="263"/>
                    <a:pt x="41" y="269"/>
                    <a:pt x="41" y="272"/>
                  </a:cubicBezTo>
                  <a:cubicBezTo>
                    <a:pt x="40" y="298"/>
                    <a:pt x="41" y="324"/>
                    <a:pt x="41" y="349"/>
                  </a:cubicBezTo>
                  <a:cubicBezTo>
                    <a:pt x="73" y="349"/>
                    <a:pt x="101" y="349"/>
                    <a:pt x="130" y="349"/>
                  </a:cubicBezTo>
                  <a:cubicBezTo>
                    <a:pt x="130" y="320"/>
                    <a:pt x="130" y="292"/>
                    <a:pt x="130" y="262"/>
                  </a:cubicBezTo>
                  <a:close/>
                  <a:moveTo>
                    <a:pt x="307" y="262"/>
                  </a:moveTo>
                  <a:cubicBezTo>
                    <a:pt x="279" y="262"/>
                    <a:pt x="254" y="262"/>
                    <a:pt x="229" y="262"/>
                  </a:cubicBezTo>
                  <a:cubicBezTo>
                    <a:pt x="225" y="262"/>
                    <a:pt x="219" y="267"/>
                    <a:pt x="219" y="270"/>
                  </a:cubicBezTo>
                  <a:cubicBezTo>
                    <a:pt x="218" y="297"/>
                    <a:pt x="218" y="323"/>
                    <a:pt x="218" y="351"/>
                  </a:cubicBezTo>
                  <a:cubicBezTo>
                    <a:pt x="245" y="351"/>
                    <a:pt x="269" y="352"/>
                    <a:pt x="292" y="351"/>
                  </a:cubicBezTo>
                  <a:cubicBezTo>
                    <a:pt x="297" y="350"/>
                    <a:pt x="306" y="343"/>
                    <a:pt x="306" y="338"/>
                  </a:cubicBezTo>
                  <a:cubicBezTo>
                    <a:pt x="308" y="314"/>
                    <a:pt x="307" y="290"/>
                    <a:pt x="307" y="262"/>
                  </a:cubicBezTo>
                  <a:close/>
                  <a:moveTo>
                    <a:pt x="481" y="528"/>
                  </a:moveTo>
                  <a:cubicBezTo>
                    <a:pt x="481" y="586"/>
                    <a:pt x="481" y="643"/>
                    <a:pt x="481" y="701"/>
                  </a:cubicBezTo>
                  <a:cubicBezTo>
                    <a:pt x="452" y="701"/>
                    <a:pt x="426" y="701"/>
                    <a:pt x="397" y="701"/>
                  </a:cubicBezTo>
                  <a:cubicBezTo>
                    <a:pt x="397" y="572"/>
                    <a:pt x="397" y="442"/>
                    <a:pt x="397" y="310"/>
                  </a:cubicBezTo>
                  <a:cubicBezTo>
                    <a:pt x="497" y="310"/>
                    <a:pt x="598" y="310"/>
                    <a:pt x="700" y="310"/>
                  </a:cubicBezTo>
                  <a:cubicBezTo>
                    <a:pt x="700" y="440"/>
                    <a:pt x="700" y="570"/>
                    <a:pt x="700" y="701"/>
                  </a:cubicBezTo>
                  <a:cubicBezTo>
                    <a:pt x="673" y="701"/>
                    <a:pt x="646" y="701"/>
                    <a:pt x="617" y="701"/>
                  </a:cubicBezTo>
                  <a:cubicBezTo>
                    <a:pt x="617" y="643"/>
                    <a:pt x="617" y="586"/>
                    <a:pt x="617" y="528"/>
                  </a:cubicBezTo>
                  <a:cubicBezTo>
                    <a:pt x="571" y="528"/>
                    <a:pt x="528" y="528"/>
                    <a:pt x="481" y="528"/>
                  </a:cubicBezTo>
                  <a:close/>
                  <a:moveTo>
                    <a:pt x="396" y="260"/>
                  </a:moveTo>
                  <a:cubicBezTo>
                    <a:pt x="396" y="246"/>
                    <a:pt x="396" y="235"/>
                    <a:pt x="396" y="222"/>
                  </a:cubicBezTo>
                  <a:cubicBezTo>
                    <a:pt x="498" y="222"/>
                    <a:pt x="598" y="222"/>
                    <a:pt x="700" y="222"/>
                  </a:cubicBezTo>
                  <a:cubicBezTo>
                    <a:pt x="700" y="234"/>
                    <a:pt x="700" y="246"/>
                    <a:pt x="700" y="260"/>
                  </a:cubicBezTo>
                  <a:cubicBezTo>
                    <a:pt x="599" y="260"/>
                    <a:pt x="499" y="260"/>
                    <a:pt x="396" y="260"/>
                  </a:cubicBezTo>
                  <a:close/>
                </a:path>
              </a:pathLst>
            </a:custGeom>
            <a:grpFill/>
            <a:ln>
              <a:noFill/>
            </a:ln>
          </p:spPr>
          <p:txBody>
            <a:bodyPr vert="horz" wrap="square" lIns="91440" tIns="45720" rIns="91440" bIns="45720" numCol="1" anchor="t" anchorCtr="0" compatLnSpc="1"/>
            <a:lstStyle/>
            <a:p>
              <a:endParaRPr lang="zh-CN" altLang="en-US"/>
            </a:p>
          </p:txBody>
        </p:sp>
        <p:sp>
          <p:nvSpPr>
            <p:cNvPr id="8" name="椭圆 7"/>
            <p:cNvSpPr/>
            <p:nvPr/>
          </p:nvSpPr>
          <p:spPr>
            <a:xfrm>
              <a:off x="2364690" y="3631540"/>
              <a:ext cx="653704" cy="653704"/>
            </a:xfrm>
            <a:prstGeom prst="ellipse">
              <a:avLst/>
            </a:prstGeom>
            <a:solidFill>
              <a:schemeClr val="accent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grpSp>
      <p:grpSp>
        <p:nvGrpSpPr>
          <p:cNvPr id="7" name="组合 3"/>
          <p:cNvGrpSpPr/>
          <p:nvPr/>
        </p:nvGrpSpPr>
        <p:grpSpPr>
          <a:xfrm>
            <a:off x="3599892" y="3076600"/>
            <a:ext cx="392096" cy="392217"/>
            <a:chOff x="2364690" y="4730494"/>
            <a:chExt cx="653704" cy="653704"/>
          </a:xfrm>
          <a:solidFill>
            <a:schemeClr val="accent3"/>
          </a:solidFill>
        </p:grpSpPr>
        <p:sp>
          <p:nvSpPr>
            <p:cNvPr id="16" name="Freeform 10"/>
            <p:cNvSpPr>
              <a:spLocks noEditPoints="1"/>
            </p:cNvSpPr>
            <p:nvPr/>
          </p:nvSpPr>
          <p:spPr bwMode="auto">
            <a:xfrm>
              <a:off x="2556947" y="4900521"/>
              <a:ext cx="288677" cy="311838"/>
            </a:xfrm>
            <a:custGeom>
              <a:avLst/>
              <a:gdLst>
                <a:gd name="T0" fmla="*/ 481 w 719"/>
                <a:gd name="T1" fmla="*/ 394 h 776"/>
                <a:gd name="T2" fmla="*/ 556 w 719"/>
                <a:gd name="T3" fmla="*/ 222 h 776"/>
                <a:gd name="T4" fmla="*/ 350 w 719"/>
                <a:gd name="T5" fmla="*/ 0 h 776"/>
                <a:gd name="T6" fmla="*/ 145 w 719"/>
                <a:gd name="T7" fmla="*/ 222 h 776"/>
                <a:gd name="T8" fmla="*/ 205 w 719"/>
                <a:gd name="T9" fmla="*/ 380 h 776"/>
                <a:gd name="T10" fmla="*/ 481 w 719"/>
                <a:gd name="T11" fmla="*/ 394 h 776"/>
                <a:gd name="T12" fmla="*/ 619 w 719"/>
                <a:gd name="T13" fmla="*/ 548 h 776"/>
                <a:gd name="T14" fmla="*/ 507 w 719"/>
                <a:gd name="T15" fmla="*/ 446 h 776"/>
                <a:gd name="T16" fmla="*/ 182 w 719"/>
                <a:gd name="T17" fmla="*/ 443 h 776"/>
                <a:gd name="T18" fmla="*/ 15 w 719"/>
                <a:gd name="T19" fmla="*/ 664 h 776"/>
                <a:gd name="T20" fmla="*/ 157 w 719"/>
                <a:gd name="T21" fmla="*/ 745 h 776"/>
                <a:gd name="T22" fmla="*/ 643 w 719"/>
                <a:gd name="T23" fmla="*/ 704 h 776"/>
                <a:gd name="T24" fmla="*/ 619 w 719"/>
                <a:gd name="T25" fmla="*/ 548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9" h="776">
                  <a:moveTo>
                    <a:pt x="481" y="394"/>
                  </a:moveTo>
                  <a:cubicBezTo>
                    <a:pt x="527" y="353"/>
                    <a:pt x="556" y="292"/>
                    <a:pt x="556" y="222"/>
                  </a:cubicBezTo>
                  <a:cubicBezTo>
                    <a:pt x="556" y="100"/>
                    <a:pt x="464" y="0"/>
                    <a:pt x="350" y="0"/>
                  </a:cubicBezTo>
                  <a:cubicBezTo>
                    <a:pt x="237" y="0"/>
                    <a:pt x="145" y="100"/>
                    <a:pt x="145" y="222"/>
                  </a:cubicBezTo>
                  <a:cubicBezTo>
                    <a:pt x="145" y="284"/>
                    <a:pt x="168" y="340"/>
                    <a:pt x="205" y="380"/>
                  </a:cubicBezTo>
                  <a:cubicBezTo>
                    <a:pt x="210" y="384"/>
                    <a:pt x="341" y="505"/>
                    <a:pt x="481" y="394"/>
                  </a:cubicBezTo>
                  <a:close/>
                  <a:moveTo>
                    <a:pt x="619" y="548"/>
                  </a:moveTo>
                  <a:cubicBezTo>
                    <a:pt x="507" y="446"/>
                    <a:pt x="507" y="446"/>
                    <a:pt x="507" y="446"/>
                  </a:cubicBezTo>
                  <a:cubicBezTo>
                    <a:pt x="465" y="480"/>
                    <a:pt x="346" y="553"/>
                    <a:pt x="182" y="443"/>
                  </a:cubicBezTo>
                  <a:cubicBezTo>
                    <a:pt x="132" y="481"/>
                    <a:pt x="0" y="591"/>
                    <a:pt x="15" y="664"/>
                  </a:cubicBezTo>
                  <a:cubicBezTo>
                    <a:pt x="15" y="664"/>
                    <a:pt x="17" y="741"/>
                    <a:pt x="157" y="745"/>
                  </a:cubicBezTo>
                  <a:cubicBezTo>
                    <a:pt x="157" y="745"/>
                    <a:pt x="574" y="776"/>
                    <a:pt x="643" y="704"/>
                  </a:cubicBezTo>
                  <a:cubicBezTo>
                    <a:pt x="643" y="704"/>
                    <a:pt x="719" y="655"/>
                    <a:pt x="619" y="548"/>
                  </a:cubicBezTo>
                  <a:close/>
                </a:path>
              </a:pathLst>
            </a:custGeom>
            <a:grpFill/>
            <a:ln>
              <a:noFill/>
            </a:ln>
          </p:spPr>
          <p:txBody>
            <a:bodyPr vert="horz" wrap="square" lIns="91440" tIns="45720" rIns="91440" bIns="45720" numCol="1" anchor="t" anchorCtr="0" compatLnSpc="1"/>
            <a:lstStyle/>
            <a:p>
              <a:endParaRPr lang="zh-CN" altLang="en-US"/>
            </a:p>
          </p:txBody>
        </p:sp>
        <p:sp>
          <p:nvSpPr>
            <p:cNvPr id="18" name="椭圆 17"/>
            <p:cNvSpPr/>
            <p:nvPr/>
          </p:nvSpPr>
          <p:spPr>
            <a:xfrm>
              <a:off x="2364690" y="4730494"/>
              <a:ext cx="653704" cy="653704"/>
            </a:xfrm>
            <a:prstGeom prst="ellipse">
              <a:avLst/>
            </a:prstGeom>
            <a:solidFill>
              <a:schemeClr val="accent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grpSp>
      <p:sp>
        <p:nvSpPr>
          <p:cNvPr id="17" name="内容占位符 2"/>
          <p:cNvSpPr txBox="1"/>
          <p:nvPr/>
        </p:nvSpPr>
        <p:spPr>
          <a:xfrm>
            <a:off x="4139952" y="2968588"/>
            <a:ext cx="2628292" cy="432048"/>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400" b="1" dirty="0">
              <a:ln w="9525" cmpd="sng">
                <a:noFill/>
                <a:prstDash val="solid"/>
              </a:ln>
              <a:solidFill>
                <a:schemeClr val="accent2"/>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zh-CN" altLang="en-US" sz="1200" b="1" dirty="0">
                <a:ln w="9525" cmpd="sng">
                  <a:noFill/>
                  <a:prstDash val="solid"/>
                </a:ln>
                <a:solidFill>
                  <a:schemeClr val="accent2"/>
                </a:solidFill>
                <a:latin typeface="思源黑体 CN Light" panose="020B0300000000000000" pitchFamily="34" charset="-122"/>
                <a:ea typeface="思源黑体 CN Light" panose="020B0300000000000000" pitchFamily="34" charset="-122"/>
              </a:rPr>
              <a:t>产品运行</a:t>
            </a:r>
            <a:endParaRPr lang="en-US" altLang="zh-CN" sz="400" dirty="0">
              <a:ln w="9525" cmpd="sng">
                <a:noFill/>
                <a:prstDash val="solid"/>
              </a:ln>
              <a:solidFill>
                <a:schemeClr val="accent2"/>
              </a:solidFill>
              <a:latin typeface="思源黑体 CN Light" panose="020B0300000000000000" pitchFamily="34" charset="-122"/>
              <a:ea typeface="思源黑体 CN Light" panose="020B0300000000000000" pitchFamily="34" charset="-122"/>
              <a:sym typeface="+mn-ea"/>
            </a:endParaRPr>
          </a:p>
        </p:txBody>
      </p:sp>
      <p:sp>
        <p:nvSpPr>
          <p:cNvPr id="20" name="内容占位符 2"/>
          <p:cNvSpPr txBox="1"/>
          <p:nvPr/>
        </p:nvSpPr>
        <p:spPr>
          <a:xfrm>
            <a:off x="4139952" y="3580656"/>
            <a:ext cx="2628292"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400" b="1" dirty="0">
              <a:ln w="9525" cmpd="sng">
                <a:noFill/>
                <a:prstDash val="solid"/>
              </a:ln>
              <a:solidFill>
                <a:schemeClr val="accent3"/>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zh-CN" altLang="en-US" sz="1200" b="1" dirty="0">
                <a:ln w="9525" cmpd="sng">
                  <a:noFill/>
                  <a:prstDash val="solid"/>
                </a:ln>
                <a:solidFill>
                  <a:schemeClr val="accent3"/>
                </a:solidFill>
                <a:latin typeface="思源黑体 CN Light" panose="020B0300000000000000" pitchFamily="34" charset="-122"/>
                <a:ea typeface="思源黑体 CN Light" panose="020B0300000000000000" pitchFamily="34" charset="-122"/>
              </a:rPr>
              <a:t>市场分析</a:t>
            </a:r>
            <a:endParaRPr lang="en-US" altLang="zh-CN" sz="400" dirty="0">
              <a:ln w="9525" cmpd="sng">
                <a:noFill/>
                <a:prstDash val="solid"/>
              </a:ln>
              <a:solidFill>
                <a:schemeClr val="accent3"/>
              </a:solidFill>
              <a:latin typeface="思源黑体 CN Light" panose="020B0300000000000000" pitchFamily="34" charset="-122"/>
              <a:ea typeface="思源黑体 CN Light" panose="020B0300000000000000" pitchFamily="34" charset="-122"/>
              <a:sym typeface="+mn-ea"/>
            </a:endParaRPr>
          </a:p>
        </p:txBody>
      </p:sp>
      <p:grpSp>
        <p:nvGrpSpPr>
          <p:cNvPr id="9" name="组合 3"/>
          <p:cNvGrpSpPr/>
          <p:nvPr/>
        </p:nvGrpSpPr>
        <p:grpSpPr>
          <a:xfrm>
            <a:off x="3599892" y="3652664"/>
            <a:ext cx="392096" cy="392217"/>
            <a:chOff x="2364690" y="4730494"/>
            <a:chExt cx="653704" cy="653704"/>
          </a:xfrm>
          <a:solidFill>
            <a:schemeClr val="accent3"/>
          </a:solidFill>
        </p:grpSpPr>
        <p:sp>
          <p:nvSpPr>
            <p:cNvPr id="23" name="Freeform 10"/>
            <p:cNvSpPr>
              <a:spLocks noEditPoints="1"/>
            </p:cNvSpPr>
            <p:nvPr/>
          </p:nvSpPr>
          <p:spPr bwMode="auto">
            <a:xfrm>
              <a:off x="2556947" y="4900521"/>
              <a:ext cx="288677" cy="311838"/>
            </a:xfrm>
            <a:custGeom>
              <a:avLst/>
              <a:gdLst>
                <a:gd name="T0" fmla="*/ 481 w 719"/>
                <a:gd name="T1" fmla="*/ 394 h 776"/>
                <a:gd name="T2" fmla="*/ 556 w 719"/>
                <a:gd name="T3" fmla="*/ 222 h 776"/>
                <a:gd name="T4" fmla="*/ 350 w 719"/>
                <a:gd name="T5" fmla="*/ 0 h 776"/>
                <a:gd name="T6" fmla="*/ 145 w 719"/>
                <a:gd name="T7" fmla="*/ 222 h 776"/>
                <a:gd name="T8" fmla="*/ 205 w 719"/>
                <a:gd name="T9" fmla="*/ 380 h 776"/>
                <a:gd name="T10" fmla="*/ 481 w 719"/>
                <a:gd name="T11" fmla="*/ 394 h 776"/>
                <a:gd name="T12" fmla="*/ 619 w 719"/>
                <a:gd name="T13" fmla="*/ 548 h 776"/>
                <a:gd name="T14" fmla="*/ 507 w 719"/>
                <a:gd name="T15" fmla="*/ 446 h 776"/>
                <a:gd name="T16" fmla="*/ 182 w 719"/>
                <a:gd name="T17" fmla="*/ 443 h 776"/>
                <a:gd name="T18" fmla="*/ 15 w 719"/>
                <a:gd name="T19" fmla="*/ 664 h 776"/>
                <a:gd name="T20" fmla="*/ 157 w 719"/>
                <a:gd name="T21" fmla="*/ 745 h 776"/>
                <a:gd name="T22" fmla="*/ 643 w 719"/>
                <a:gd name="T23" fmla="*/ 704 h 776"/>
                <a:gd name="T24" fmla="*/ 619 w 719"/>
                <a:gd name="T25" fmla="*/ 548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9" h="776">
                  <a:moveTo>
                    <a:pt x="481" y="394"/>
                  </a:moveTo>
                  <a:cubicBezTo>
                    <a:pt x="527" y="353"/>
                    <a:pt x="556" y="292"/>
                    <a:pt x="556" y="222"/>
                  </a:cubicBezTo>
                  <a:cubicBezTo>
                    <a:pt x="556" y="100"/>
                    <a:pt x="464" y="0"/>
                    <a:pt x="350" y="0"/>
                  </a:cubicBezTo>
                  <a:cubicBezTo>
                    <a:pt x="237" y="0"/>
                    <a:pt x="145" y="100"/>
                    <a:pt x="145" y="222"/>
                  </a:cubicBezTo>
                  <a:cubicBezTo>
                    <a:pt x="145" y="284"/>
                    <a:pt x="168" y="340"/>
                    <a:pt x="205" y="380"/>
                  </a:cubicBezTo>
                  <a:cubicBezTo>
                    <a:pt x="210" y="384"/>
                    <a:pt x="341" y="505"/>
                    <a:pt x="481" y="394"/>
                  </a:cubicBezTo>
                  <a:close/>
                  <a:moveTo>
                    <a:pt x="619" y="548"/>
                  </a:moveTo>
                  <a:cubicBezTo>
                    <a:pt x="507" y="446"/>
                    <a:pt x="507" y="446"/>
                    <a:pt x="507" y="446"/>
                  </a:cubicBezTo>
                  <a:cubicBezTo>
                    <a:pt x="465" y="480"/>
                    <a:pt x="346" y="553"/>
                    <a:pt x="182" y="443"/>
                  </a:cubicBezTo>
                  <a:cubicBezTo>
                    <a:pt x="132" y="481"/>
                    <a:pt x="0" y="591"/>
                    <a:pt x="15" y="664"/>
                  </a:cubicBezTo>
                  <a:cubicBezTo>
                    <a:pt x="15" y="664"/>
                    <a:pt x="17" y="741"/>
                    <a:pt x="157" y="745"/>
                  </a:cubicBezTo>
                  <a:cubicBezTo>
                    <a:pt x="157" y="745"/>
                    <a:pt x="574" y="776"/>
                    <a:pt x="643" y="704"/>
                  </a:cubicBezTo>
                  <a:cubicBezTo>
                    <a:pt x="643" y="704"/>
                    <a:pt x="719" y="655"/>
                    <a:pt x="619" y="548"/>
                  </a:cubicBezTo>
                  <a:close/>
                </a:path>
              </a:pathLst>
            </a:custGeom>
            <a:grpFill/>
            <a:ln>
              <a:noFill/>
            </a:ln>
          </p:spPr>
          <p:txBody>
            <a:bodyPr vert="horz" wrap="square" lIns="91440" tIns="45720" rIns="91440" bIns="45720" numCol="1" anchor="t" anchorCtr="0" compatLnSpc="1"/>
            <a:lstStyle/>
            <a:p>
              <a:endParaRPr lang="zh-CN" altLang="en-US"/>
            </a:p>
          </p:txBody>
        </p:sp>
        <p:sp>
          <p:nvSpPr>
            <p:cNvPr id="24" name="椭圆 23"/>
            <p:cNvSpPr/>
            <p:nvPr/>
          </p:nvSpPr>
          <p:spPr>
            <a:xfrm>
              <a:off x="2364690" y="4730494"/>
              <a:ext cx="653704" cy="653704"/>
            </a:xfrm>
            <a:prstGeom prst="ellipse">
              <a:avLst/>
            </a:prstGeom>
            <a:solidFill>
              <a:schemeClr val="accent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grpSp>
      <p:grpSp>
        <p:nvGrpSpPr>
          <p:cNvPr id="10" name="组合 3"/>
          <p:cNvGrpSpPr/>
          <p:nvPr/>
        </p:nvGrpSpPr>
        <p:grpSpPr>
          <a:xfrm>
            <a:off x="3599892" y="4228728"/>
            <a:ext cx="392096" cy="392217"/>
            <a:chOff x="2364690" y="4730494"/>
            <a:chExt cx="653704" cy="653704"/>
          </a:xfrm>
          <a:solidFill>
            <a:schemeClr val="accent3"/>
          </a:solidFill>
        </p:grpSpPr>
        <p:sp>
          <p:nvSpPr>
            <p:cNvPr id="26" name="Freeform 10"/>
            <p:cNvSpPr>
              <a:spLocks noEditPoints="1"/>
            </p:cNvSpPr>
            <p:nvPr/>
          </p:nvSpPr>
          <p:spPr bwMode="auto">
            <a:xfrm>
              <a:off x="2556947" y="4900521"/>
              <a:ext cx="288677" cy="311838"/>
            </a:xfrm>
            <a:custGeom>
              <a:avLst/>
              <a:gdLst>
                <a:gd name="T0" fmla="*/ 481 w 719"/>
                <a:gd name="T1" fmla="*/ 394 h 776"/>
                <a:gd name="T2" fmla="*/ 556 w 719"/>
                <a:gd name="T3" fmla="*/ 222 h 776"/>
                <a:gd name="T4" fmla="*/ 350 w 719"/>
                <a:gd name="T5" fmla="*/ 0 h 776"/>
                <a:gd name="T6" fmla="*/ 145 w 719"/>
                <a:gd name="T7" fmla="*/ 222 h 776"/>
                <a:gd name="T8" fmla="*/ 205 w 719"/>
                <a:gd name="T9" fmla="*/ 380 h 776"/>
                <a:gd name="T10" fmla="*/ 481 w 719"/>
                <a:gd name="T11" fmla="*/ 394 h 776"/>
                <a:gd name="T12" fmla="*/ 619 w 719"/>
                <a:gd name="T13" fmla="*/ 548 h 776"/>
                <a:gd name="T14" fmla="*/ 507 w 719"/>
                <a:gd name="T15" fmla="*/ 446 h 776"/>
                <a:gd name="T16" fmla="*/ 182 w 719"/>
                <a:gd name="T17" fmla="*/ 443 h 776"/>
                <a:gd name="T18" fmla="*/ 15 w 719"/>
                <a:gd name="T19" fmla="*/ 664 h 776"/>
                <a:gd name="T20" fmla="*/ 157 w 719"/>
                <a:gd name="T21" fmla="*/ 745 h 776"/>
                <a:gd name="T22" fmla="*/ 643 w 719"/>
                <a:gd name="T23" fmla="*/ 704 h 776"/>
                <a:gd name="T24" fmla="*/ 619 w 719"/>
                <a:gd name="T25" fmla="*/ 548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19" h="776">
                  <a:moveTo>
                    <a:pt x="481" y="394"/>
                  </a:moveTo>
                  <a:cubicBezTo>
                    <a:pt x="527" y="353"/>
                    <a:pt x="556" y="292"/>
                    <a:pt x="556" y="222"/>
                  </a:cubicBezTo>
                  <a:cubicBezTo>
                    <a:pt x="556" y="100"/>
                    <a:pt x="464" y="0"/>
                    <a:pt x="350" y="0"/>
                  </a:cubicBezTo>
                  <a:cubicBezTo>
                    <a:pt x="237" y="0"/>
                    <a:pt x="145" y="100"/>
                    <a:pt x="145" y="222"/>
                  </a:cubicBezTo>
                  <a:cubicBezTo>
                    <a:pt x="145" y="284"/>
                    <a:pt x="168" y="340"/>
                    <a:pt x="205" y="380"/>
                  </a:cubicBezTo>
                  <a:cubicBezTo>
                    <a:pt x="210" y="384"/>
                    <a:pt x="341" y="505"/>
                    <a:pt x="481" y="394"/>
                  </a:cubicBezTo>
                  <a:close/>
                  <a:moveTo>
                    <a:pt x="619" y="548"/>
                  </a:moveTo>
                  <a:cubicBezTo>
                    <a:pt x="507" y="446"/>
                    <a:pt x="507" y="446"/>
                    <a:pt x="507" y="446"/>
                  </a:cubicBezTo>
                  <a:cubicBezTo>
                    <a:pt x="465" y="480"/>
                    <a:pt x="346" y="553"/>
                    <a:pt x="182" y="443"/>
                  </a:cubicBezTo>
                  <a:cubicBezTo>
                    <a:pt x="132" y="481"/>
                    <a:pt x="0" y="591"/>
                    <a:pt x="15" y="664"/>
                  </a:cubicBezTo>
                  <a:cubicBezTo>
                    <a:pt x="15" y="664"/>
                    <a:pt x="17" y="741"/>
                    <a:pt x="157" y="745"/>
                  </a:cubicBezTo>
                  <a:cubicBezTo>
                    <a:pt x="157" y="745"/>
                    <a:pt x="574" y="776"/>
                    <a:pt x="643" y="704"/>
                  </a:cubicBezTo>
                  <a:cubicBezTo>
                    <a:pt x="643" y="704"/>
                    <a:pt x="719" y="655"/>
                    <a:pt x="619" y="548"/>
                  </a:cubicBezTo>
                  <a:close/>
                </a:path>
              </a:pathLst>
            </a:custGeom>
            <a:grpFill/>
            <a:ln>
              <a:noFill/>
            </a:ln>
          </p:spPr>
          <p:txBody>
            <a:bodyPr vert="horz" wrap="square" lIns="91440" tIns="45720" rIns="91440" bIns="45720" numCol="1" anchor="t" anchorCtr="0" compatLnSpc="1"/>
            <a:lstStyle/>
            <a:p>
              <a:endParaRPr lang="zh-CN" altLang="en-US"/>
            </a:p>
          </p:txBody>
        </p:sp>
        <p:sp>
          <p:nvSpPr>
            <p:cNvPr id="27" name="椭圆 26"/>
            <p:cNvSpPr/>
            <p:nvPr/>
          </p:nvSpPr>
          <p:spPr>
            <a:xfrm>
              <a:off x="2364690" y="4730494"/>
              <a:ext cx="653704" cy="653704"/>
            </a:xfrm>
            <a:prstGeom prst="ellipse">
              <a:avLst/>
            </a:prstGeom>
            <a:solidFill>
              <a:schemeClr val="accent4"/>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grpSp>
      <p:sp>
        <p:nvSpPr>
          <p:cNvPr id="28" name="内容占位符 2"/>
          <p:cNvSpPr txBox="1"/>
          <p:nvPr/>
        </p:nvSpPr>
        <p:spPr>
          <a:xfrm>
            <a:off x="4139952" y="4120716"/>
            <a:ext cx="2628292" cy="540060"/>
          </a:xfrm>
          <a:prstGeom prst="rect">
            <a:avLst/>
          </a:prstGeom>
        </p:spPr>
        <p:txBody>
          <a:bodyPr lIns="68580" tIns="34290" rIns="68580" bIns="3429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US" altLang="zh-CN" sz="400" b="1" dirty="0">
              <a:ln w="9525" cmpd="sng">
                <a:noFill/>
                <a:prstDash val="solid"/>
              </a:ln>
              <a:solidFill>
                <a:schemeClr val="accent4"/>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r>
              <a:rPr lang="zh-CN" altLang="en-US" sz="1200" b="1" dirty="0">
                <a:ln w="9525" cmpd="sng">
                  <a:noFill/>
                  <a:prstDash val="solid"/>
                </a:ln>
                <a:solidFill>
                  <a:schemeClr val="accent4"/>
                </a:solidFill>
                <a:latin typeface="思源黑体 CN Light" panose="020B0300000000000000" pitchFamily="34" charset="-122"/>
                <a:ea typeface="思源黑体 CN Light" panose="020B0300000000000000" pitchFamily="34" charset="-122"/>
              </a:rPr>
              <a:t>投资回报</a:t>
            </a:r>
            <a:endParaRPr lang="zh-CN" altLang="en-US" sz="1200" b="1" dirty="0">
              <a:ln w="9525" cmpd="sng">
                <a:noFill/>
                <a:prstDash val="solid"/>
              </a:ln>
              <a:solidFill>
                <a:schemeClr val="accent4"/>
              </a:solidFill>
              <a:latin typeface="思源黑体 CN Light" panose="020B0300000000000000" pitchFamily="34" charset="-122"/>
              <a:ea typeface="思源黑体 CN Light" panose="020B0300000000000000" pitchFamily="34" charset="-122"/>
            </a:endParaRPr>
          </a:p>
          <a:p>
            <a:pPr marL="0" indent="0">
              <a:lnSpc>
                <a:spcPct val="100000"/>
              </a:lnSpc>
              <a:spcAft>
                <a:spcPts val="900"/>
              </a:spcAft>
              <a:buNone/>
            </a:pPr>
            <a:endParaRPr lang="en-US" altLang="zh-CN" sz="400" dirty="0">
              <a:ln w="9525" cmpd="sng">
                <a:noFill/>
                <a:prstDash val="solid"/>
              </a:ln>
              <a:solidFill>
                <a:schemeClr val="accent4"/>
              </a:solidFill>
              <a:latin typeface="思源黑体 CN Light" panose="020B0300000000000000" pitchFamily="34" charset="-122"/>
              <a:ea typeface="思源黑体 CN Light" panose="020B0300000000000000" pitchFamily="34" charset="-122"/>
              <a:sym typeface="+mn-ea"/>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8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1" fill="hold" nodeType="withEffect">
                                  <p:stCondLst>
                                    <p:cond delay="1700"/>
                                  </p:stCondLst>
                                  <p:childTnLst>
                                    <p:set>
                                      <p:cBhvr>
                                        <p:cTn id="11" dur="1" fill="hold">
                                          <p:stCondLst>
                                            <p:cond delay="0"/>
                                          </p:stCondLst>
                                        </p:cTn>
                                        <p:tgtEl>
                                          <p:spTgt spid="19"/>
                                        </p:tgtEl>
                                        <p:attrNameLst>
                                          <p:attrName>style.visibility</p:attrName>
                                        </p:attrNameLst>
                                      </p:cBhvr>
                                      <p:to>
                                        <p:strVal val="visible"/>
                                      </p:to>
                                    </p:set>
                                    <p:animEffect transition="in" filter="wipe(up)">
                                      <p:cBhvr>
                                        <p:cTn id="12" dur="500"/>
                                        <p:tgtEl>
                                          <p:spTgt spid="19"/>
                                        </p:tgtEl>
                                      </p:cBhvr>
                                    </p:animEffect>
                                  </p:childTnLst>
                                </p:cTn>
                              </p:par>
                              <p:par>
                                <p:cTn id="13" presetID="53" presetClass="entr" presetSubtype="16" fill="hold" nodeType="withEffect">
                                  <p:stCondLst>
                                    <p:cond delay="180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200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nodeType="withEffect">
                                  <p:stCondLst>
                                    <p:cond delay="200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fltVal val="0"/>
                                          </p:val>
                                        </p:tav>
                                        <p:tav tm="100000">
                                          <p:val>
                                            <p:strVal val="#ppt_w"/>
                                          </p:val>
                                        </p:tav>
                                      </p:tavLst>
                                    </p:anim>
                                    <p:anim calcmode="lin" valueType="num">
                                      <p:cBhvr>
                                        <p:cTn id="26" dur="500" fill="hold"/>
                                        <p:tgtEl>
                                          <p:spTgt spid="9"/>
                                        </p:tgtEl>
                                        <p:attrNameLst>
                                          <p:attrName>ppt_h</p:attrName>
                                        </p:attrNameLst>
                                      </p:cBhvr>
                                      <p:tavLst>
                                        <p:tav tm="0">
                                          <p:val>
                                            <p:fltVal val="0"/>
                                          </p:val>
                                        </p:tav>
                                        <p:tav tm="100000">
                                          <p:val>
                                            <p:strVal val="#ppt_h"/>
                                          </p:val>
                                        </p:tav>
                                      </p:tavLst>
                                    </p:anim>
                                    <p:animEffect transition="in" filter="fade">
                                      <p:cBhvr>
                                        <p:cTn id="27" dur="500"/>
                                        <p:tgtEl>
                                          <p:spTgt spid="9"/>
                                        </p:tgtEl>
                                      </p:cBhvr>
                                    </p:animEffect>
                                  </p:childTnLst>
                                </p:cTn>
                              </p:par>
                              <p:par>
                                <p:cTn id="28" presetID="53" presetClass="entr" presetSubtype="16" fill="hold" nodeType="withEffect">
                                  <p:stCondLst>
                                    <p:cond delay="200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081661" y="3077688"/>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3" name="椭圆 2"/>
          <p:cNvSpPr/>
          <p:nvPr/>
        </p:nvSpPr>
        <p:spPr>
          <a:xfrm>
            <a:off x="4171549" y="1667061"/>
            <a:ext cx="936000" cy="9371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01</a:t>
            </a:r>
            <a:endParaRPr lang="zh-CN" altLang="en-US"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
        <p:nvSpPr>
          <p:cNvPr id="5" name="MH_Entry_1"/>
          <p:cNvSpPr/>
          <p:nvPr>
            <p:custDataLst>
              <p:tags r:id="rId1"/>
            </p:custDataLst>
          </p:nvPr>
        </p:nvSpPr>
        <p:spPr>
          <a:xfrm>
            <a:off x="3595433" y="3165955"/>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spcAft>
                <a:spcPts val="900"/>
              </a:spcAft>
            </a:pPr>
            <a:r>
              <a:rPr lang="zh-CN" altLang="en-US" sz="20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项目介绍</a:t>
            </a:r>
            <a:endParaRPr lang="en-US" altLang="zh-CN" sz="8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9" name="TextBox 11"/>
          <p:cNvSpPr txBox="1"/>
          <p:nvPr/>
        </p:nvSpPr>
        <p:spPr>
          <a:xfrm>
            <a:off x="4693617" y="380977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434421" y="380977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693617" y="400159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434421" y="400159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56" presetClass="entr" presetSubtype="0" fill="hold" grpId="0" nodeType="afterEffect">
                                  <p:stCondLst>
                                    <p:cond delay="0"/>
                                  </p:stCondLst>
                                  <p:iterate type="lt">
                                    <p:tmPct val="10000"/>
                                  </p:iterate>
                                  <p:childTnLst>
                                    <p:set>
                                      <p:cBhvr>
                                        <p:cTn id="17" dur="1" fill="hold">
                                          <p:stCondLst>
                                            <p:cond delay="0"/>
                                          </p:stCondLst>
                                        </p:cTn>
                                        <p:tgtEl>
                                          <p:spTgt spid="5"/>
                                        </p:tgtEl>
                                        <p:attrNameLst>
                                          <p:attrName>style.visibility</p:attrName>
                                        </p:attrNameLst>
                                      </p:cBhvr>
                                      <p:to>
                                        <p:strVal val="visible"/>
                                      </p:to>
                                    </p:set>
                                    <p:anim by="(-#ppt_w*2)" calcmode="lin" valueType="num">
                                      <p:cBhvr rctx="PPT">
                                        <p:cTn id="18" dur="500" autoRev="1" fill="hold">
                                          <p:stCondLst>
                                            <p:cond delay="0"/>
                                          </p:stCondLst>
                                        </p:cTn>
                                        <p:tgtEl>
                                          <p:spTgt spid="5"/>
                                        </p:tgtEl>
                                        <p:attrNameLst>
                                          <p:attrName>ppt_w</p:attrName>
                                        </p:attrNameLst>
                                      </p:cBhvr>
                                    </p:anim>
                                    <p:anim by="(#ppt_w*0.50)" calcmode="lin" valueType="num">
                                      <p:cBhvr>
                                        <p:cTn id="19" dur="500" decel="50000" autoRev="1" fill="hold">
                                          <p:stCondLst>
                                            <p:cond delay="0"/>
                                          </p:stCondLst>
                                        </p:cTn>
                                        <p:tgtEl>
                                          <p:spTgt spid="5"/>
                                        </p:tgtEl>
                                        <p:attrNameLst>
                                          <p:attrName>ppt_x</p:attrName>
                                        </p:attrNameLst>
                                      </p:cBhvr>
                                    </p:anim>
                                    <p:anim from="(-#ppt_h/2)" to="(#ppt_y)" calcmode="lin" valueType="num">
                                      <p:cBhvr>
                                        <p:cTn id="20" dur="1000" fill="hold">
                                          <p:stCondLst>
                                            <p:cond delay="0"/>
                                          </p:stCondLst>
                                        </p:cTn>
                                        <p:tgtEl>
                                          <p:spTgt spid="5"/>
                                        </p:tgtEl>
                                        <p:attrNameLst>
                                          <p:attrName>ppt_y</p:attrName>
                                        </p:attrNameLst>
                                      </p:cBhvr>
                                    </p:anim>
                                    <p:animRot by="21600000">
                                      <p:cBhvr>
                                        <p:cTn id="21" dur="1000" fill="hold">
                                          <p:stCondLst>
                                            <p:cond delay="0"/>
                                          </p:stCondLst>
                                        </p:cTn>
                                        <p:tgtEl>
                                          <p:spTgt spid="5"/>
                                        </p:tgtEl>
                                        <p:attrNameLst>
                                          <p:attrName>r</p:attrName>
                                        </p:attrNameLst>
                                      </p:cBhvr>
                                    </p:animRot>
                                  </p:childTnLst>
                                </p:cTn>
                              </p:par>
                            </p:childTnLst>
                          </p:cTn>
                        </p:par>
                        <p:par>
                          <p:cTn id="22" fill="hold">
                            <p:stCondLst>
                              <p:cond delay="2799"/>
                            </p:stCondLst>
                            <p:childTnLst>
                              <p:par>
                                <p:cTn id="23" presetID="42"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3799"/>
                            </p:stCondLst>
                            <p:childTnLst>
                              <p:par>
                                <p:cTn id="34" presetID="42" presetClass="entr" presetSubtype="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4313" y="1075346"/>
            <a:ext cx="4851651" cy="3245894"/>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anchor="ctr"/>
          <a:lstStyle/>
          <a:p>
            <a:pPr algn="ctr">
              <a:defRPr/>
            </a:pPr>
            <a:endParaRPr lang="zh-CN" altLang="en-US" dirty="0"/>
          </a:p>
        </p:txBody>
      </p:sp>
      <p:grpSp>
        <p:nvGrpSpPr>
          <p:cNvPr id="16" name="组合 34"/>
          <p:cNvGrpSpPr/>
          <p:nvPr/>
        </p:nvGrpSpPr>
        <p:grpSpPr>
          <a:xfrm>
            <a:off x="5973826" y="1075346"/>
            <a:ext cx="276081" cy="1174048"/>
            <a:chOff x="7969250" y="1433684"/>
            <a:chExt cx="368300" cy="1565276"/>
          </a:xfrm>
          <a:solidFill>
            <a:schemeClr val="accent1"/>
          </a:solidFill>
        </p:grpSpPr>
        <p:sp>
          <p:nvSpPr>
            <p:cNvPr id="6" name="等腰三角形 5"/>
            <p:cNvSpPr/>
            <p:nvPr/>
          </p:nvSpPr>
          <p:spPr>
            <a:xfrm rot="5400000">
              <a:off x="7939881" y="1463053"/>
              <a:ext cx="427037" cy="368300"/>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tx1"/>
                </a:solidFill>
              </a:endParaRPr>
            </a:p>
          </p:txBody>
        </p:sp>
        <p:cxnSp>
          <p:nvCxnSpPr>
            <p:cNvPr id="9" name="直接连接符 8"/>
            <p:cNvCxnSpPr>
              <a:endCxn id="7" idx="2"/>
            </p:cNvCxnSpPr>
            <p:nvPr/>
          </p:nvCxnSpPr>
          <p:spPr>
            <a:xfrm>
              <a:off x="7969250" y="1489246"/>
              <a:ext cx="7938" cy="1509714"/>
            </a:xfrm>
            <a:prstGeom prst="line">
              <a:avLst/>
            </a:prstGeom>
            <a:grpFill/>
            <a:ln>
              <a:solidFill>
                <a:schemeClr val="accent1"/>
              </a:solidFill>
            </a:ln>
          </p:spPr>
          <p:style>
            <a:lnRef idx="2">
              <a:schemeClr val="accent6"/>
            </a:lnRef>
            <a:fillRef idx="0">
              <a:schemeClr val="accent6"/>
            </a:fillRef>
            <a:effectRef idx="1">
              <a:schemeClr val="accent6"/>
            </a:effectRef>
            <a:fontRef idx="minor">
              <a:schemeClr val="tx1"/>
            </a:fontRef>
          </p:style>
        </p:cxnSp>
      </p:grpSp>
      <p:sp>
        <p:nvSpPr>
          <p:cNvPr id="10" name="矩形 49"/>
          <p:cNvSpPr>
            <a:spLocks noChangeArrowheads="1"/>
          </p:cNvSpPr>
          <p:nvPr/>
        </p:nvSpPr>
        <p:spPr bwMode="auto">
          <a:xfrm>
            <a:off x="6447448" y="1312404"/>
            <a:ext cx="2334827" cy="48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6" rIns="68553" bIns="3427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50"/>
          <p:cNvSpPr>
            <a:spLocks noChangeArrowheads="1"/>
          </p:cNvSpPr>
          <p:nvPr/>
        </p:nvSpPr>
        <p:spPr bwMode="auto">
          <a:xfrm>
            <a:off x="6447449" y="3381765"/>
            <a:ext cx="803254" cy="2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2016</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51"/>
          <p:cNvSpPr>
            <a:spLocks noChangeArrowheads="1"/>
          </p:cNvSpPr>
          <p:nvPr/>
        </p:nvSpPr>
        <p:spPr bwMode="auto">
          <a:xfrm>
            <a:off x="6447448" y="2572544"/>
            <a:ext cx="2334827" cy="48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6" rIns="68553" bIns="3427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52"/>
          <p:cNvSpPr>
            <a:spLocks noChangeArrowheads="1"/>
          </p:cNvSpPr>
          <p:nvPr/>
        </p:nvSpPr>
        <p:spPr bwMode="auto">
          <a:xfrm>
            <a:off x="6447448" y="3688668"/>
            <a:ext cx="2334827" cy="484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3" tIns="34276" rIns="68553" bIns="3427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53"/>
          <p:cNvSpPr>
            <a:spLocks noChangeArrowheads="1"/>
          </p:cNvSpPr>
          <p:nvPr/>
        </p:nvSpPr>
        <p:spPr bwMode="auto">
          <a:xfrm>
            <a:off x="6447449" y="1032480"/>
            <a:ext cx="803254" cy="2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2014</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54"/>
          <p:cNvSpPr>
            <a:spLocks noChangeArrowheads="1"/>
          </p:cNvSpPr>
          <p:nvPr/>
        </p:nvSpPr>
        <p:spPr bwMode="auto">
          <a:xfrm>
            <a:off x="6447449" y="2231532"/>
            <a:ext cx="803254" cy="284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53" tIns="34276" rIns="68553" bIns="34276">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2015</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55"/>
          <p:cNvGrpSpPr/>
          <p:nvPr/>
        </p:nvGrpSpPr>
        <p:grpSpPr bwMode="auto">
          <a:xfrm>
            <a:off x="619993" y="2254249"/>
            <a:ext cx="1376836" cy="1314551"/>
            <a:chOff x="737456" y="1151778"/>
            <a:chExt cx="1836351" cy="1751527"/>
          </a:xfrm>
          <a:solidFill>
            <a:schemeClr val="accent1"/>
          </a:solidFill>
        </p:grpSpPr>
        <p:grpSp>
          <p:nvGrpSpPr>
            <p:cNvPr id="21" name="组合 56"/>
            <p:cNvGrpSpPr/>
            <p:nvPr/>
          </p:nvGrpSpPr>
          <p:grpSpPr bwMode="auto">
            <a:xfrm>
              <a:off x="737456" y="1151778"/>
              <a:ext cx="1836351" cy="1751527"/>
              <a:chOff x="1056067" y="1085043"/>
              <a:chExt cx="1836351" cy="1751527"/>
            </a:xfrm>
            <a:grpFill/>
          </p:grpSpPr>
          <p:sp>
            <p:nvSpPr>
              <p:cNvPr id="19" name="椭圆 18"/>
              <p:cNvSpPr/>
              <p:nvPr/>
            </p:nvSpPr>
            <p:spPr>
              <a:xfrm>
                <a:off x="1056067" y="1085043"/>
                <a:ext cx="1752232" cy="1751527"/>
              </a:xfrm>
              <a:prstGeom prst="ellipse">
                <a:avLst/>
              </a:prstGeom>
              <a:grp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0" name="等腰三角形 19"/>
              <p:cNvSpPr/>
              <p:nvPr/>
            </p:nvSpPr>
            <p:spPr>
              <a:xfrm rot="7863594">
                <a:off x="2472704" y="2397817"/>
                <a:ext cx="450574" cy="388855"/>
              </a:xfrm>
              <a:prstGeom prst="triangle">
                <a:avLst/>
              </a:prstGeom>
              <a:grp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sp>
          <p:nvSpPr>
            <p:cNvPr id="18" name="矩形 57"/>
            <p:cNvSpPr>
              <a:spLocks noChangeArrowheads="1"/>
            </p:cNvSpPr>
            <p:nvPr/>
          </p:nvSpPr>
          <p:spPr bwMode="auto">
            <a:xfrm>
              <a:off x="813049" y="1719369"/>
              <a:ext cx="1600340" cy="49210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3" name="组合 35"/>
          <p:cNvGrpSpPr/>
          <p:nvPr/>
        </p:nvGrpSpPr>
        <p:grpSpPr>
          <a:xfrm>
            <a:off x="5979777" y="2249393"/>
            <a:ext cx="276081" cy="1174048"/>
            <a:chOff x="7977188" y="2998959"/>
            <a:chExt cx="368300" cy="1565276"/>
          </a:xfrm>
          <a:solidFill>
            <a:schemeClr val="accent1"/>
          </a:solidFill>
        </p:grpSpPr>
        <p:sp>
          <p:nvSpPr>
            <p:cNvPr id="7" name="等腰三角形 6"/>
            <p:cNvSpPr/>
            <p:nvPr/>
          </p:nvSpPr>
          <p:spPr>
            <a:xfrm rot="5400000">
              <a:off x="7947819" y="3028328"/>
              <a:ext cx="427037" cy="368300"/>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tx1"/>
                </a:solidFill>
              </a:endParaRPr>
            </a:p>
          </p:txBody>
        </p:sp>
        <p:cxnSp>
          <p:nvCxnSpPr>
            <p:cNvPr id="22" name="直接连接符 21"/>
            <p:cNvCxnSpPr>
              <a:stCxn id="7" idx="2"/>
              <a:endCxn id="8" idx="2"/>
            </p:cNvCxnSpPr>
            <p:nvPr/>
          </p:nvCxnSpPr>
          <p:spPr>
            <a:xfrm>
              <a:off x="7977188" y="2998960"/>
              <a:ext cx="0" cy="1565275"/>
            </a:xfrm>
            <a:prstGeom prst="line">
              <a:avLst/>
            </a:prstGeom>
            <a:grpFill/>
            <a:ln>
              <a:solidFill>
                <a:schemeClr val="accent1"/>
              </a:solidFill>
            </a:ln>
          </p:spPr>
          <p:style>
            <a:lnRef idx="2">
              <a:schemeClr val="accent6"/>
            </a:lnRef>
            <a:fillRef idx="0">
              <a:schemeClr val="accent6"/>
            </a:fillRef>
            <a:effectRef idx="1">
              <a:schemeClr val="accent6"/>
            </a:effectRef>
            <a:fontRef idx="minor">
              <a:schemeClr val="tx1"/>
            </a:fontRef>
          </p:style>
        </p:cxnSp>
      </p:grpSp>
      <p:grpSp>
        <p:nvGrpSpPr>
          <p:cNvPr id="25" name="组合 36"/>
          <p:cNvGrpSpPr/>
          <p:nvPr/>
        </p:nvGrpSpPr>
        <p:grpSpPr>
          <a:xfrm>
            <a:off x="5979777" y="3423440"/>
            <a:ext cx="276081" cy="1201491"/>
            <a:chOff x="7977188" y="4564234"/>
            <a:chExt cx="368300" cy="1601864"/>
          </a:xfrm>
          <a:solidFill>
            <a:schemeClr val="accent1"/>
          </a:solidFill>
        </p:grpSpPr>
        <p:sp>
          <p:nvSpPr>
            <p:cNvPr id="8" name="等腰三角形 7"/>
            <p:cNvSpPr/>
            <p:nvPr/>
          </p:nvSpPr>
          <p:spPr>
            <a:xfrm rot="5400000">
              <a:off x="7947819" y="4593603"/>
              <a:ext cx="427037" cy="368300"/>
            </a:xfrm>
            <a:prstGeom prst="triangl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tx1"/>
                </a:solidFill>
              </a:endParaRPr>
            </a:p>
          </p:txBody>
        </p:sp>
        <p:cxnSp>
          <p:nvCxnSpPr>
            <p:cNvPr id="24" name="直接连接符 23"/>
            <p:cNvCxnSpPr>
              <a:stCxn id="8" idx="2"/>
            </p:cNvCxnSpPr>
            <p:nvPr/>
          </p:nvCxnSpPr>
          <p:spPr>
            <a:xfrm>
              <a:off x="7977188" y="4564235"/>
              <a:ext cx="0" cy="1601863"/>
            </a:xfrm>
            <a:prstGeom prst="line">
              <a:avLst/>
            </a:prstGeom>
            <a:grpFill/>
            <a:ln>
              <a:solidFill>
                <a:schemeClr val="accent1"/>
              </a:solidFill>
            </a:ln>
          </p:spPr>
          <p:style>
            <a:lnRef idx="2">
              <a:schemeClr val="accent6"/>
            </a:lnRef>
            <a:fillRef idx="0">
              <a:schemeClr val="accent6"/>
            </a:fillRef>
            <a:effectRef idx="1">
              <a:schemeClr val="accent6"/>
            </a:effectRef>
            <a:fontRef idx="minor">
              <a:schemeClr val="tx1"/>
            </a:fontRef>
          </p:style>
        </p:cxnSp>
      </p:grpSp>
      <p:sp>
        <p:nvSpPr>
          <p:cNvPr id="27" name="矩形 26"/>
          <p:cNvSpPr/>
          <p:nvPr/>
        </p:nvSpPr>
        <p:spPr>
          <a:xfrm>
            <a:off x="1657194" y="3243209"/>
            <a:ext cx="4156297" cy="1003650"/>
          </a:xfrm>
          <a:prstGeom prst="rect">
            <a:avLst/>
          </a:prstGeom>
        </p:spPr>
        <p:txBody>
          <a:bodyPr lIns="68553" tIns="34276" rIns="68553" bIns="34276"/>
          <a:lstStyle/>
          <a:p>
            <a:pPr algn="just">
              <a:spcAft>
                <a:spcPts val="450"/>
              </a:spcAft>
              <a:buClr>
                <a:srgbClr val="00B050"/>
              </a:buClr>
              <a:buSzPct val="80000"/>
              <a:defRPr/>
            </a:pPr>
            <a:endParaRPr lang="en-US" altLang="zh-CN" sz="1200" dirty="0">
              <a:latin typeface="Adobe 黑体 Std R" pitchFamily="34" charset="-122"/>
              <a:ea typeface="Adobe 黑体 Std R" pitchFamily="34" charset="-122"/>
            </a:endParaRPr>
          </a:p>
        </p:txBody>
      </p:sp>
      <p:sp>
        <p:nvSpPr>
          <p:cNvPr id="28" name="TextBox 27"/>
          <p:cNvSpPr txBox="1"/>
          <p:nvPr/>
        </p:nvSpPr>
        <p:spPr>
          <a:xfrm>
            <a:off x="2235851" y="3508139"/>
            <a:ext cx="2908434" cy="612960"/>
          </a:xfrm>
          <a:prstGeom prst="rect">
            <a:avLst/>
          </a:prstGeom>
          <a:noFill/>
        </p:spPr>
        <p:txBody>
          <a:bodyPr wrap="none" lIns="68553" tIns="34276" rIns="68553" bIns="34276" rtlCol="0">
            <a:spAutoFit/>
          </a:body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请在此处输入您的文本或者复制您的文本粘贴到此处，</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Tm="10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nodePh="1">
                                  <p:stCondLst>
                                    <p:cond delay="0"/>
                                  </p:stCondLst>
                                  <p:endCondLst>
                                    <p:cond evt="begin" delay="0">
                                      <p:tn val="5"/>
                                    </p:cond>
                                  </p:endCondLst>
                                  <p:iterate type="wd">
                                    <p:tmPct val="10000"/>
                                  </p:iterate>
                                  <p:childTnLst>
                                    <p:set>
                                      <p:cBhvr>
                                        <p:cTn id="6" dur="1" fill="hold">
                                          <p:stCondLst>
                                            <p:cond delay="0"/>
                                          </p:stCondLst>
                                        </p:cTn>
                                        <p:tgtEl>
                                          <p:spTgt spid="27"/>
                                        </p:tgtEl>
                                        <p:attrNameLst>
                                          <p:attrName>style.visibility</p:attrName>
                                        </p:attrNameLst>
                                      </p:cBhvr>
                                      <p:to>
                                        <p:strVal val="visible"/>
                                      </p:to>
                                    </p:set>
                                    <p:animEffect transition="in" filter="fade">
                                      <p:cBhvr>
                                        <p:cTn id="7" dur="250"/>
                                        <p:tgtEl>
                                          <p:spTgt spid="27"/>
                                        </p:tgtEl>
                                      </p:cBhvr>
                                    </p:animEffect>
                                    <p:anim calcmode="lin" valueType="num">
                                      <p:cBhvr>
                                        <p:cTn id="8" dur="250" fill="hold"/>
                                        <p:tgtEl>
                                          <p:spTgt spid="27"/>
                                        </p:tgtEl>
                                        <p:attrNameLst>
                                          <p:attrName>ppt_x</p:attrName>
                                        </p:attrNameLst>
                                      </p:cBhvr>
                                      <p:tavLst>
                                        <p:tav tm="0">
                                          <p:val>
                                            <p:strVal val="#ppt_x"/>
                                          </p:val>
                                        </p:tav>
                                        <p:tav tm="100000">
                                          <p:val>
                                            <p:strVal val="#ppt_x"/>
                                          </p:val>
                                        </p:tav>
                                      </p:tavLst>
                                    </p:anim>
                                    <p:anim calcmode="lin" valueType="num">
                                      <p:cBhvr>
                                        <p:cTn id="9" dur="25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80">
                                          <p:stCondLst>
                                            <p:cond delay="0"/>
                                          </p:stCondLst>
                                        </p:cTn>
                                        <p:tgtEl>
                                          <p:spTgt spid="17"/>
                                        </p:tgtEl>
                                      </p:cBhvr>
                                    </p:animEffect>
                                    <p:anim calcmode="lin" valueType="num">
                                      <p:cBhvr>
                                        <p:cTn id="22"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27" dur="26">
                                          <p:stCondLst>
                                            <p:cond delay="650"/>
                                          </p:stCondLst>
                                        </p:cTn>
                                        <p:tgtEl>
                                          <p:spTgt spid="17"/>
                                        </p:tgtEl>
                                      </p:cBhvr>
                                      <p:to x="100000" y="60000"/>
                                    </p:animScale>
                                    <p:animScale>
                                      <p:cBhvr>
                                        <p:cTn id="28" dur="166" decel="50000">
                                          <p:stCondLst>
                                            <p:cond delay="676"/>
                                          </p:stCondLst>
                                        </p:cTn>
                                        <p:tgtEl>
                                          <p:spTgt spid="17"/>
                                        </p:tgtEl>
                                      </p:cBhvr>
                                      <p:to x="100000" y="100000"/>
                                    </p:animScale>
                                    <p:animScale>
                                      <p:cBhvr>
                                        <p:cTn id="29" dur="26">
                                          <p:stCondLst>
                                            <p:cond delay="1312"/>
                                          </p:stCondLst>
                                        </p:cTn>
                                        <p:tgtEl>
                                          <p:spTgt spid="17"/>
                                        </p:tgtEl>
                                      </p:cBhvr>
                                      <p:to x="100000" y="80000"/>
                                    </p:animScale>
                                    <p:animScale>
                                      <p:cBhvr>
                                        <p:cTn id="30" dur="166" decel="50000">
                                          <p:stCondLst>
                                            <p:cond delay="1338"/>
                                          </p:stCondLst>
                                        </p:cTn>
                                        <p:tgtEl>
                                          <p:spTgt spid="17"/>
                                        </p:tgtEl>
                                      </p:cBhvr>
                                      <p:to x="100000" y="100000"/>
                                    </p:animScale>
                                    <p:animScale>
                                      <p:cBhvr>
                                        <p:cTn id="31" dur="26">
                                          <p:stCondLst>
                                            <p:cond delay="1642"/>
                                          </p:stCondLst>
                                        </p:cTn>
                                        <p:tgtEl>
                                          <p:spTgt spid="17"/>
                                        </p:tgtEl>
                                      </p:cBhvr>
                                      <p:to x="100000" y="90000"/>
                                    </p:animScale>
                                    <p:animScale>
                                      <p:cBhvr>
                                        <p:cTn id="32" dur="166" decel="50000">
                                          <p:stCondLst>
                                            <p:cond delay="1668"/>
                                          </p:stCondLst>
                                        </p:cTn>
                                        <p:tgtEl>
                                          <p:spTgt spid="17"/>
                                        </p:tgtEl>
                                      </p:cBhvr>
                                      <p:to x="100000" y="100000"/>
                                    </p:animScale>
                                    <p:animScale>
                                      <p:cBhvr>
                                        <p:cTn id="33" dur="26">
                                          <p:stCondLst>
                                            <p:cond delay="1808"/>
                                          </p:stCondLst>
                                        </p:cTn>
                                        <p:tgtEl>
                                          <p:spTgt spid="17"/>
                                        </p:tgtEl>
                                      </p:cBhvr>
                                      <p:to x="100000" y="95000"/>
                                    </p:animScale>
                                    <p:animScale>
                                      <p:cBhvr>
                                        <p:cTn id="34" dur="166" decel="50000">
                                          <p:stCondLst>
                                            <p:cond delay="1834"/>
                                          </p:stCondLst>
                                        </p:cTn>
                                        <p:tgtEl>
                                          <p:spTgt spid="17"/>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down)">
                                      <p:cBhvr>
                                        <p:cTn id="39" dur="500"/>
                                        <p:tgtEl>
                                          <p:spTgt spid="28"/>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childTnLst>
                          </p:cTn>
                        </p:par>
                        <p:par>
                          <p:cTn id="46" fill="hold">
                            <p:stCondLst>
                              <p:cond delay="500"/>
                            </p:stCondLst>
                            <p:childTnLst>
                              <p:par>
                                <p:cTn id="47" presetID="2" presetClass="entr" presetSubtype="4"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childTnLst>
                          </p:cTn>
                        </p:par>
                        <p:par>
                          <p:cTn id="51" fill="hold">
                            <p:stCondLst>
                              <p:cond delay="10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0"/>
                                        </p:tgtEl>
                                        <p:attrNameLst>
                                          <p:attrName>ppt_y</p:attrName>
                                        </p:attrNameLst>
                                      </p:cBhvr>
                                      <p:tavLst>
                                        <p:tav tm="0">
                                          <p:val>
                                            <p:strVal val="#ppt_y"/>
                                          </p:val>
                                        </p:tav>
                                        <p:tav tm="100000">
                                          <p:val>
                                            <p:strVal val="#ppt_y"/>
                                          </p:val>
                                        </p:tav>
                                      </p:tavLst>
                                    </p:anim>
                                    <p:anim calcmode="lin" valueType="num">
                                      <p:cBhvr>
                                        <p:cTn id="5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0"/>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500" fill="hold"/>
                                        <p:tgtEl>
                                          <p:spTgt spid="23"/>
                                        </p:tgtEl>
                                        <p:attrNameLst>
                                          <p:attrName>ppt_x</p:attrName>
                                        </p:attrNameLst>
                                      </p:cBhvr>
                                      <p:tavLst>
                                        <p:tav tm="0">
                                          <p:val>
                                            <p:strVal val="#ppt_x"/>
                                          </p:val>
                                        </p:tav>
                                        <p:tav tm="100000">
                                          <p:val>
                                            <p:strVal val="#ppt_x"/>
                                          </p:val>
                                        </p:tav>
                                      </p:tavLst>
                                    </p:anim>
                                    <p:anim calcmode="lin" valueType="num">
                                      <p:cBhvr additive="base">
                                        <p:cTn id="64" dur="500" fill="hold"/>
                                        <p:tgtEl>
                                          <p:spTgt spid="23"/>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fill="hold"/>
                                        <p:tgtEl>
                                          <p:spTgt spid="15"/>
                                        </p:tgtEl>
                                        <p:attrNameLst>
                                          <p:attrName>ppt_x</p:attrName>
                                        </p:attrNameLst>
                                      </p:cBhvr>
                                      <p:tavLst>
                                        <p:tav tm="0">
                                          <p:val>
                                            <p:strVal val="#ppt_x"/>
                                          </p:val>
                                        </p:tav>
                                        <p:tav tm="100000">
                                          <p:val>
                                            <p:strVal val="#ppt_x"/>
                                          </p:val>
                                        </p:tav>
                                      </p:tavLst>
                                    </p:anim>
                                    <p:anim calcmode="lin" valueType="num">
                                      <p:cBhvr additive="base">
                                        <p:cTn id="68" dur="500" fill="hold"/>
                                        <p:tgtEl>
                                          <p:spTgt spid="15"/>
                                        </p:tgtEl>
                                        <p:attrNameLst>
                                          <p:attrName>ppt_y</p:attrName>
                                        </p:attrNameLst>
                                      </p:cBhvr>
                                      <p:tavLst>
                                        <p:tav tm="0">
                                          <p:val>
                                            <p:strVal val="1+#ppt_h/2"/>
                                          </p:val>
                                        </p:tav>
                                        <p:tav tm="100000">
                                          <p:val>
                                            <p:strVal val="#ppt_y"/>
                                          </p:val>
                                        </p:tav>
                                      </p:tavLst>
                                    </p:anim>
                                  </p:childTnLst>
                                </p:cTn>
                              </p:par>
                            </p:childTnLst>
                          </p:cTn>
                        </p:par>
                        <p:par>
                          <p:cTn id="69" fill="hold">
                            <p:stCondLst>
                              <p:cond delay="500"/>
                            </p:stCondLst>
                            <p:childTnLst>
                              <p:par>
                                <p:cTn id="70" presetID="41" presetClass="entr" presetSubtype="0" fill="hold" grpId="0" nodeType="afterEffect">
                                  <p:stCondLst>
                                    <p:cond delay="0"/>
                                  </p:stCondLst>
                                  <p:iterate type="lt">
                                    <p:tmPct val="10000"/>
                                  </p:iterate>
                                  <p:childTnLst>
                                    <p:set>
                                      <p:cBhvr>
                                        <p:cTn id="71" dur="1" fill="hold">
                                          <p:stCondLst>
                                            <p:cond delay="0"/>
                                          </p:stCondLst>
                                        </p:cTn>
                                        <p:tgtEl>
                                          <p:spTgt spid="12"/>
                                        </p:tgtEl>
                                        <p:attrNameLst>
                                          <p:attrName>style.visibility</p:attrName>
                                        </p:attrNameLst>
                                      </p:cBhvr>
                                      <p:to>
                                        <p:strVal val="visible"/>
                                      </p:to>
                                    </p:set>
                                    <p:anim calcmode="lin" valueType="num">
                                      <p:cBhvr>
                                        <p:cTn id="72"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2"/>
                                        </p:tgtEl>
                                        <p:attrNameLst>
                                          <p:attrName>ppt_y</p:attrName>
                                        </p:attrNameLst>
                                      </p:cBhvr>
                                      <p:tavLst>
                                        <p:tav tm="0">
                                          <p:val>
                                            <p:strVal val="#ppt_y"/>
                                          </p:val>
                                        </p:tav>
                                        <p:tav tm="100000">
                                          <p:val>
                                            <p:strVal val="#ppt_y"/>
                                          </p:val>
                                        </p:tav>
                                      </p:tavLst>
                                    </p:anim>
                                    <p:anim calcmode="lin" valueType="num">
                                      <p:cBhvr>
                                        <p:cTn id="74"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2"/>
                                        </p:tgtEl>
                                      </p:cBhvr>
                                    </p:animEffect>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11"/>
                                        </p:tgtEl>
                                        <p:attrNameLst>
                                          <p:attrName>style.visibility</p:attrName>
                                        </p:attrNameLst>
                                      </p:cBhvr>
                                      <p:to>
                                        <p:strVal val="visible"/>
                                      </p:to>
                                    </p:set>
                                    <p:anim calcmode="lin" valueType="num">
                                      <p:cBhvr additive="base">
                                        <p:cTn id="85" dur="500" fill="hold"/>
                                        <p:tgtEl>
                                          <p:spTgt spid="11"/>
                                        </p:tgtEl>
                                        <p:attrNameLst>
                                          <p:attrName>ppt_x</p:attrName>
                                        </p:attrNameLst>
                                      </p:cBhvr>
                                      <p:tavLst>
                                        <p:tav tm="0">
                                          <p:val>
                                            <p:strVal val="#ppt_x"/>
                                          </p:val>
                                        </p:tav>
                                        <p:tav tm="100000">
                                          <p:val>
                                            <p:strVal val="#ppt_x"/>
                                          </p:val>
                                        </p:tav>
                                      </p:tavLst>
                                    </p:anim>
                                    <p:anim calcmode="lin" valueType="num">
                                      <p:cBhvr additive="base">
                                        <p:cTn id="86" dur="500" fill="hold"/>
                                        <p:tgtEl>
                                          <p:spTgt spid="11"/>
                                        </p:tgtEl>
                                        <p:attrNameLst>
                                          <p:attrName>ppt_y</p:attrName>
                                        </p:attrNameLst>
                                      </p:cBhvr>
                                      <p:tavLst>
                                        <p:tav tm="0">
                                          <p:val>
                                            <p:strVal val="1+#ppt_h/2"/>
                                          </p:val>
                                        </p:tav>
                                        <p:tav tm="100000">
                                          <p:val>
                                            <p:strVal val="#ppt_y"/>
                                          </p:val>
                                        </p:tav>
                                      </p:tavLst>
                                    </p:anim>
                                  </p:childTnLst>
                                </p:cTn>
                              </p:par>
                            </p:childTnLst>
                          </p:cTn>
                        </p:par>
                        <p:par>
                          <p:cTn id="87" fill="hold">
                            <p:stCondLst>
                              <p:cond delay="50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13"/>
                                        </p:tgtEl>
                                        <p:attrNameLst>
                                          <p:attrName>style.visibility</p:attrName>
                                        </p:attrNameLst>
                                      </p:cBhvr>
                                      <p:to>
                                        <p:strVal val="visible"/>
                                      </p:to>
                                    </p:set>
                                    <p:anim calcmode="lin" valueType="num">
                                      <p:cBhvr>
                                        <p:cTn id="9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13"/>
                                        </p:tgtEl>
                                        <p:attrNameLst>
                                          <p:attrName>ppt_y</p:attrName>
                                        </p:attrNameLst>
                                      </p:cBhvr>
                                      <p:tavLst>
                                        <p:tav tm="0">
                                          <p:val>
                                            <p:strVal val="#ppt_y"/>
                                          </p:val>
                                        </p:tav>
                                        <p:tav tm="100000">
                                          <p:val>
                                            <p:strVal val="#ppt_y"/>
                                          </p:val>
                                        </p:tav>
                                      </p:tavLst>
                                    </p:anim>
                                    <p:anim calcmode="lin" valueType="num">
                                      <p:cBhvr>
                                        <p:cTn id="9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0" grpId="0"/>
      <p:bldP spid="11" grpId="0"/>
      <p:bldP spid="12" grpId="0"/>
      <p:bldP spid="13" grpId="0"/>
      <p:bldP spid="14" grpId="0"/>
      <p:bldP spid="15"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Arc 237"/>
          <p:cNvSpPr/>
          <p:nvPr/>
        </p:nvSpPr>
        <p:spPr>
          <a:xfrm rot="11954329">
            <a:off x="2981969" y="1364757"/>
            <a:ext cx="3412142" cy="3412145"/>
          </a:xfrm>
          <a:prstGeom prst="arc">
            <a:avLst>
              <a:gd name="adj1" fmla="val 11549422"/>
              <a:gd name="adj2" fmla="val 18526912"/>
            </a:avLst>
          </a:prstGeom>
          <a:noFill/>
          <a:ln w="28575" cap="flat" cmpd="sng" algn="ctr">
            <a:solidFill>
              <a:srgbClr val="969696"/>
            </a:solidFill>
            <a:prstDash val="sysDot"/>
            <a:tailEnd type="triangle"/>
          </a:ln>
          <a:effectLst/>
        </p:spPr>
        <p:txBody>
          <a:bodyPr rtlCol="0" anchor="ctr"/>
          <a:lstStyle/>
          <a:p>
            <a:pPr algn="ctr" defTabSz="1029970">
              <a:defRPr/>
            </a:pPr>
            <a:endParaRPr lang="en-US" sz="2660" kern="0" dirty="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3" name="Freeform 5"/>
          <p:cNvSpPr/>
          <p:nvPr/>
        </p:nvSpPr>
        <p:spPr bwMode="auto">
          <a:xfrm>
            <a:off x="4148005" y="3074172"/>
            <a:ext cx="388848" cy="386000"/>
          </a:xfrm>
          <a:custGeom>
            <a:avLst/>
            <a:gdLst/>
            <a:ahLst/>
            <a:cxnLst>
              <a:cxn ang="0">
                <a:pos x="2" y="468"/>
              </a:cxn>
              <a:cxn ang="0">
                <a:pos x="452" y="180"/>
              </a:cxn>
              <a:cxn ang="0">
                <a:pos x="374" y="101"/>
              </a:cxn>
              <a:cxn ang="0">
                <a:pos x="373" y="101"/>
              </a:cxn>
              <a:cxn ang="0">
                <a:pos x="295" y="22"/>
              </a:cxn>
              <a:cxn ang="0">
                <a:pos x="1" y="468"/>
              </a:cxn>
              <a:cxn ang="0">
                <a:pos x="0" y="468"/>
              </a:cxn>
              <a:cxn ang="0">
                <a:pos x="1" y="468"/>
              </a:cxn>
              <a:cxn ang="0">
                <a:pos x="1" y="469"/>
              </a:cxn>
              <a:cxn ang="0">
                <a:pos x="2" y="468"/>
              </a:cxn>
            </a:cxnLst>
            <a:rect l="0" t="0" r="r" b="b"/>
            <a:pathLst>
              <a:path w="470" h="469">
                <a:moveTo>
                  <a:pt x="2" y="468"/>
                </a:moveTo>
                <a:cubicBezTo>
                  <a:pt x="470" y="426"/>
                  <a:pt x="452" y="180"/>
                  <a:pt x="452" y="180"/>
                </a:cubicBezTo>
                <a:cubicBezTo>
                  <a:pt x="374" y="101"/>
                  <a:pt x="374" y="101"/>
                  <a:pt x="374" y="101"/>
                </a:cubicBezTo>
                <a:cubicBezTo>
                  <a:pt x="373" y="101"/>
                  <a:pt x="373" y="101"/>
                  <a:pt x="373" y="101"/>
                </a:cubicBezTo>
                <a:cubicBezTo>
                  <a:pt x="295" y="22"/>
                  <a:pt x="295" y="22"/>
                  <a:pt x="295" y="22"/>
                </a:cubicBezTo>
                <a:cubicBezTo>
                  <a:pt x="295" y="22"/>
                  <a:pt x="50" y="0"/>
                  <a:pt x="1" y="468"/>
                </a:cubicBezTo>
                <a:cubicBezTo>
                  <a:pt x="0" y="468"/>
                  <a:pt x="0" y="468"/>
                  <a:pt x="0" y="468"/>
                </a:cubicBezTo>
                <a:cubicBezTo>
                  <a:pt x="1" y="468"/>
                  <a:pt x="1" y="468"/>
                  <a:pt x="1" y="468"/>
                </a:cubicBezTo>
                <a:cubicBezTo>
                  <a:pt x="1" y="469"/>
                  <a:pt x="1" y="469"/>
                  <a:pt x="1" y="469"/>
                </a:cubicBezTo>
                <a:lnTo>
                  <a:pt x="2" y="468"/>
                </a:lnTo>
                <a:close/>
              </a:path>
            </a:pathLst>
          </a:custGeom>
          <a:solidFill>
            <a:srgbClr val="F19B14"/>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4" name="Freeform 6"/>
          <p:cNvSpPr/>
          <p:nvPr/>
        </p:nvSpPr>
        <p:spPr bwMode="auto">
          <a:xfrm>
            <a:off x="4345989" y="2975891"/>
            <a:ext cx="307660" cy="30766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close/>
              </a:path>
            </a:pathLst>
          </a:custGeom>
          <a:solidFill>
            <a:schemeClr val="accent2"/>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5" name="Freeform 7"/>
          <p:cNvSpPr/>
          <p:nvPr/>
        </p:nvSpPr>
        <p:spPr bwMode="auto">
          <a:xfrm>
            <a:off x="4345989" y="2975891"/>
            <a:ext cx="307660" cy="307660"/>
          </a:xfrm>
          <a:custGeom>
            <a:avLst/>
            <a:gdLst/>
            <a:ahLst/>
            <a:cxnLst>
              <a:cxn ang="0">
                <a:pos x="0" y="54"/>
              </a:cxn>
              <a:cxn ang="0">
                <a:pos x="164" y="216"/>
              </a:cxn>
              <a:cxn ang="0">
                <a:pos x="216" y="163"/>
              </a:cxn>
              <a:cxn ang="0">
                <a:pos x="52" y="0"/>
              </a:cxn>
              <a:cxn ang="0">
                <a:pos x="0" y="54"/>
              </a:cxn>
            </a:cxnLst>
            <a:rect l="0" t="0" r="r" b="b"/>
            <a:pathLst>
              <a:path w="216" h="216">
                <a:moveTo>
                  <a:pt x="0" y="54"/>
                </a:moveTo>
                <a:lnTo>
                  <a:pt x="164" y="216"/>
                </a:lnTo>
                <a:lnTo>
                  <a:pt x="216" y="163"/>
                </a:lnTo>
                <a:lnTo>
                  <a:pt x="52" y="0"/>
                </a:lnTo>
                <a:lnTo>
                  <a:pt x="0" y="54"/>
                </a:lnTo>
              </a:path>
            </a:pathLst>
          </a:custGeom>
          <a:no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6" name="Freeform 8"/>
          <p:cNvSpPr/>
          <p:nvPr/>
        </p:nvSpPr>
        <p:spPr bwMode="auto">
          <a:xfrm>
            <a:off x="3928655" y="2538617"/>
            <a:ext cx="1152299" cy="1145177"/>
          </a:xfrm>
          <a:custGeom>
            <a:avLst/>
            <a:gdLst/>
            <a:ahLst/>
            <a:cxnLst>
              <a:cxn ang="0">
                <a:pos x="1114" y="270"/>
              </a:cxn>
              <a:cxn ang="0">
                <a:pos x="140" y="268"/>
              </a:cxn>
              <a:cxn ang="0">
                <a:pos x="0" y="479"/>
              </a:cxn>
              <a:cxn ang="0">
                <a:pos x="766" y="624"/>
              </a:cxn>
              <a:cxn ang="0">
                <a:pos x="922" y="1388"/>
              </a:cxn>
              <a:cxn ang="0">
                <a:pos x="1130" y="1245"/>
              </a:cxn>
              <a:cxn ang="0">
                <a:pos x="1114" y="270"/>
              </a:cxn>
            </a:cxnLst>
            <a:rect l="0" t="0" r="r" b="b"/>
            <a:pathLst>
              <a:path w="1395" h="1388">
                <a:moveTo>
                  <a:pt x="1114" y="270"/>
                </a:moveTo>
                <a:cubicBezTo>
                  <a:pt x="841" y="1"/>
                  <a:pt x="405" y="0"/>
                  <a:pt x="140" y="268"/>
                </a:cubicBezTo>
                <a:cubicBezTo>
                  <a:pt x="79" y="331"/>
                  <a:pt x="32" y="402"/>
                  <a:pt x="0" y="479"/>
                </a:cubicBezTo>
                <a:cubicBezTo>
                  <a:pt x="251" y="369"/>
                  <a:pt x="556" y="417"/>
                  <a:pt x="766" y="624"/>
                </a:cubicBezTo>
                <a:cubicBezTo>
                  <a:pt x="976" y="831"/>
                  <a:pt x="1028" y="1136"/>
                  <a:pt x="922" y="1388"/>
                </a:cubicBezTo>
                <a:cubicBezTo>
                  <a:pt x="998" y="1355"/>
                  <a:pt x="1069" y="1307"/>
                  <a:pt x="1130" y="1245"/>
                </a:cubicBezTo>
                <a:cubicBezTo>
                  <a:pt x="1395" y="976"/>
                  <a:pt x="1388" y="540"/>
                  <a:pt x="1114" y="270"/>
                </a:cubicBezTo>
              </a:path>
            </a:pathLst>
          </a:custGeom>
          <a:solidFill>
            <a:schemeClr val="accent2"/>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7" name="Freeform 10"/>
          <p:cNvSpPr/>
          <p:nvPr/>
        </p:nvSpPr>
        <p:spPr bwMode="auto">
          <a:xfrm>
            <a:off x="4344565" y="1923297"/>
            <a:ext cx="1336040" cy="1347435"/>
          </a:xfrm>
          <a:custGeom>
            <a:avLst/>
            <a:gdLst/>
            <a:ahLst/>
            <a:cxnLst>
              <a:cxn ang="0">
                <a:pos x="462" y="557"/>
              </a:cxn>
              <a:cxn ang="0">
                <a:pos x="0" y="1288"/>
              </a:cxn>
              <a:cxn ang="0">
                <a:pos x="201" y="1433"/>
              </a:cxn>
              <a:cxn ang="0">
                <a:pos x="349" y="1632"/>
              </a:cxn>
              <a:cxn ang="0">
                <a:pos x="1073" y="1160"/>
              </a:cxn>
              <a:cxn ang="0">
                <a:pos x="1589" y="24"/>
              </a:cxn>
              <a:cxn ang="0">
                <a:pos x="462" y="557"/>
              </a:cxn>
            </a:cxnLst>
            <a:rect l="0" t="0" r="r" b="b"/>
            <a:pathLst>
              <a:path w="1618" h="1632">
                <a:moveTo>
                  <a:pt x="462" y="557"/>
                </a:moveTo>
                <a:cubicBezTo>
                  <a:pt x="236" y="786"/>
                  <a:pt x="78" y="1044"/>
                  <a:pt x="0" y="1288"/>
                </a:cubicBezTo>
                <a:cubicBezTo>
                  <a:pt x="72" y="1325"/>
                  <a:pt x="140" y="1373"/>
                  <a:pt x="201" y="1433"/>
                </a:cubicBezTo>
                <a:cubicBezTo>
                  <a:pt x="262" y="1493"/>
                  <a:pt x="311" y="1560"/>
                  <a:pt x="349" y="1632"/>
                </a:cubicBezTo>
                <a:cubicBezTo>
                  <a:pt x="591" y="1550"/>
                  <a:pt x="847" y="1389"/>
                  <a:pt x="1073" y="1160"/>
                </a:cubicBezTo>
                <a:cubicBezTo>
                  <a:pt x="1432" y="796"/>
                  <a:pt x="1618" y="358"/>
                  <a:pt x="1589" y="24"/>
                </a:cubicBezTo>
                <a:cubicBezTo>
                  <a:pt x="1255" y="0"/>
                  <a:pt x="820" y="193"/>
                  <a:pt x="462" y="557"/>
                </a:cubicBezTo>
              </a:path>
            </a:pathLst>
          </a:custGeom>
          <a:solidFill>
            <a:srgbClr val="262626">
              <a:lumMod val="10000"/>
              <a:lumOff val="90000"/>
            </a:srgbClr>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8" name="Freeform 11"/>
          <p:cNvSpPr/>
          <p:nvPr/>
        </p:nvSpPr>
        <p:spPr bwMode="auto">
          <a:xfrm>
            <a:off x="4501243" y="1940390"/>
            <a:ext cx="1179362" cy="1330343"/>
          </a:xfrm>
          <a:custGeom>
            <a:avLst/>
            <a:gdLst/>
            <a:ahLst/>
            <a:cxnLst>
              <a:cxn ang="0">
                <a:pos x="1399" y="2"/>
              </a:cxn>
              <a:cxn ang="0">
                <a:pos x="0" y="1401"/>
              </a:cxn>
              <a:cxn ang="0">
                <a:pos x="11" y="1411"/>
              </a:cxn>
              <a:cxn ang="0">
                <a:pos x="159" y="1610"/>
              </a:cxn>
              <a:cxn ang="0">
                <a:pos x="883" y="1138"/>
              </a:cxn>
              <a:cxn ang="0">
                <a:pos x="1399" y="2"/>
              </a:cxn>
            </a:cxnLst>
            <a:rect l="0" t="0" r="r" b="b"/>
            <a:pathLst>
              <a:path w="1428" h="1610">
                <a:moveTo>
                  <a:pt x="1399" y="2"/>
                </a:moveTo>
                <a:cubicBezTo>
                  <a:pt x="1361" y="0"/>
                  <a:pt x="0" y="1401"/>
                  <a:pt x="0" y="1401"/>
                </a:cubicBezTo>
                <a:cubicBezTo>
                  <a:pt x="4" y="1405"/>
                  <a:pt x="7" y="1408"/>
                  <a:pt x="11" y="1411"/>
                </a:cubicBezTo>
                <a:cubicBezTo>
                  <a:pt x="72" y="1471"/>
                  <a:pt x="121" y="1538"/>
                  <a:pt x="159" y="1610"/>
                </a:cubicBezTo>
                <a:cubicBezTo>
                  <a:pt x="401" y="1528"/>
                  <a:pt x="657" y="1367"/>
                  <a:pt x="883" y="1138"/>
                </a:cubicBezTo>
                <a:cubicBezTo>
                  <a:pt x="1242" y="774"/>
                  <a:pt x="1428" y="336"/>
                  <a:pt x="1399" y="2"/>
                </a:cubicBezTo>
              </a:path>
            </a:pathLst>
          </a:custGeom>
          <a:solidFill>
            <a:srgbClr val="CFCFCF"/>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19" name="Freeform 12"/>
          <p:cNvSpPr/>
          <p:nvPr/>
        </p:nvSpPr>
        <p:spPr bwMode="auto">
          <a:xfrm>
            <a:off x="4308956" y="2738025"/>
            <a:ext cx="565468" cy="572589"/>
          </a:xfrm>
          <a:custGeom>
            <a:avLst/>
            <a:gdLst/>
            <a:ahLst/>
            <a:cxnLst>
              <a:cxn ang="0">
                <a:pos x="276" y="282"/>
              </a:cxn>
              <a:cxn ang="0">
                <a:pos x="0" y="694"/>
              </a:cxn>
              <a:cxn ang="0">
                <a:pos x="407" y="411"/>
              </a:cxn>
              <a:cxn ang="0">
                <a:pos x="684" y="0"/>
              </a:cxn>
              <a:cxn ang="0">
                <a:pos x="276" y="282"/>
              </a:cxn>
            </a:cxnLst>
            <a:rect l="0" t="0" r="r" b="b"/>
            <a:pathLst>
              <a:path w="684" h="694">
                <a:moveTo>
                  <a:pt x="276" y="282"/>
                </a:moveTo>
                <a:cubicBezTo>
                  <a:pt x="127" y="433"/>
                  <a:pt x="24" y="591"/>
                  <a:pt x="0" y="694"/>
                </a:cubicBezTo>
                <a:cubicBezTo>
                  <a:pt x="102" y="668"/>
                  <a:pt x="258" y="563"/>
                  <a:pt x="407" y="411"/>
                </a:cubicBezTo>
                <a:cubicBezTo>
                  <a:pt x="556" y="260"/>
                  <a:pt x="659" y="103"/>
                  <a:pt x="684" y="0"/>
                </a:cubicBezTo>
                <a:cubicBezTo>
                  <a:pt x="581" y="26"/>
                  <a:pt x="425" y="131"/>
                  <a:pt x="276" y="282"/>
                </a:cubicBezTo>
              </a:path>
            </a:pathLst>
          </a:custGeom>
          <a:solidFill>
            <a:schemeClr val="accent2">
              <a:lumMod val="75000"/>
            </a:schemeClr>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0" name="Freeform 13"/>
          <p:cNvSpPr/>
          <p:nvPr/>
        </p:nvSpPr>
        <p:spPr bwMode="auto">
          <a:xfrm>
            <a:off x="4308956" y="2738025"/>
            <a:ext cx="565468" cy="572589"/>
          </a:xfrm>
          <a:custGeom>
            <a:avLst/>
            <a:gdLst/>
            <a:ahLst/>
            <a:cxnLst>
              <a:cxn ang="0">
                <a:pos x="1" y="689"/>
              </a:cxn>
              <a:cxn ang="0">
                <a:pos x="0" y="694"/>
              </a:cxn>
              <a:cxn ang="0">
                <a:pos x="407" y="411"/>
              </a:cxn>
              <a:cxn ang="0">
                <a:pos x="684" y="0"/>
              </a:cxn>
              <a:cxn ang="0">
                <a:pos x="679" y="1"/>
              </a:cxn>
              <a:cxn ang="0">
                <a:pos x="1" y="689"/>
              </a:cxn>
            </a:cxnLst>
            <a:rect l="0" t="0" r="r" b="b"/>
            <a:pathLst>
              <a:path w="684" h="694">
                <a:moveTo>
                  <a:pt x="1" y="689"/>
                </a:moveTo>
                <a:cubicBezTo>
                  <a:pt x="1" y="690"/>
                  <a:pt x="0" y="692"/>
                  <a:pt x="0" y="694"/>
                </a:cubicBezTo>
                <a:cubicBezTo>
                  <a:pt x="102" y="668"/>
                  <a:pt x="258" y="563"/>
                  <a:pt x="407" y="411"/>
                </a:cubicBezTo>
                <a:cubicBezTo>
                  <a:pt x="556" y="260"/>
                  <a:pt x="659" y="103"/>
                  <a:pt x="684" y="0"/>
                </a:cubicBezTo>
                <a:cubicBezTo>
                  <a:pt x="682" y="0"/>
                  <a:pt x="680" y="1"/>
                  <a:pt x="679" y="1"/>
                </a:cubicBezTo>
                <a:cubicBezTo>
                  <a:pt x="1" y="689"/>
                  <a:pt x="1" y="689"/>
                  <a:pt x="1" y="689"/>
                </a:cubicBezTo>
              </a:path>
            </a:pathLst>
          </a:custGeom>
          <a:solidFill>
            <a:schemeClr val="accent2"/>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1" name="Freeform 16"/>
          <p:cNvSpPr/>
          <p:nvPr/>
        </p:nvSpPr>
        <p:spPr bwMode="auto">
          <a:xfrm>
            <a:off x="4909320" y="2336359"/>
            <a:ext cx="343269" cy="327601"/>
          </a:xfrm>
          <a:custGeom>
            <a:avLst/>
            <a:gdLst/>
            <a:ahLst/>
            <a:cxnLst>
              <a:cxn ang="0">
                <a:pos x="340" y="57"/>
              </a:cxn>
              <a:cxn ang="0">
                <a:pos x="338" y="55"/>
              </a:cxn>
              <a:cxn ang="0">
                <a:pos x="204" y="0"/>
              </a:cxn>
              <a:cxn ang="0">
                <a:pos x="71" y="55"/>
              </a:cxn>
              <a:cxn ang="0">
                <a:pos x="74" y="320"/>
              </a:cxn>
              <a:cxn ang="0">
                <a:pos x="75" y="322"/>
              </a:cxn>
              <a:cxn ang="0">
                <a:pos x="342" y="322"/>
              </a:cxn>
              <a:cxn ang="0">
                <a:pos x="340" y="57"/>
              </a:cxn>
            </a:cxnLst>
            <a:rect l="0" t="0" r="r" b="b"/>
            <a:pathLst>
              <a:path w="414" h="396">
                <a:moveTo>
                  <a:pt x="340" y="57"/>
                </a:moveTo>
                <a:cubicBezTo>
                  <a:pt x="338" y="55"/>
                  <a:pt x="338" y="55"/>
                  <a:pt x="338" y="55"/>
                </a:cubicBezTo>
                <a:cubicBezTo>
                  <a:pt x="302" y="20"/>
                  <a:pt x="254" y="0"/>
                  <a:pt x="204" y="0"/>
                </a:cubicBezTo>
                <a:cubicBezTo>
                  <a:pt x="153" y="0"/>
                  <a:pt x="106" y="19"/>
                  <a:pt x="71" y="55"/>
                </a:cubicBezTo>
                <a:cubicBezTo>
                  <a:pt x="0" y="127"/>
                  <a:pt x="1" y="246"/>
                  <a:pt x="74" y="320"/>
                </a:cubicBezTo>
                <a:cubicBezTo>
                  <a:pt x="75" y="322"/>
                  <a:pt x="75" y="322"/>
                  <a:pt x="75" y="322"/>
                </a:cubicBezTo>
                <a:cubicBezTo>
                  <a:pt x="150" y="395"/>
                  <a:pt x="270" y="396"/>
                  <a:pt x="342" y="322"/>
                </a:cubicBezTo>
                <a:cubicBezTo>
                  <a:pt x="414" y="250"/>
                  <a:pt x="413" y="131"/>
                  <a:pt x="340" y="57"/>
                </a:cubicBezTo>
              </a:path>
            </a:pathLst>
          </a:custGeom>
          <a:solidFill>
            <a:srgbClr val="F19B14"/>
          </a:solidFill>
          <a:ln w="57150">
            <a:solidFill>
              <a:schemeClr val="accent2"/>
            </a:solid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2" name="Freeform 23"/>
          <p:cNvSpPr/>
          <p:nvPr/>
        </p:nvSpPr>
        <p:spPr bwMode="auto">
          <a:xfrm>
            <a:off x="5136504" y="2048640"/>
            <a:ext cx="420184" cy="420184"/>
          </a:xfrm>
          <a:custGeom>
            <a:avLst/>
            <a:gdLst/>
            <a:ahLst/>
            <a:cxnLst>
              <a:cxn ang="0">
                <a:pos x="57" y="0"/>
              </a:cxn>
              <a:cxn ang="0">
                <a:pos x="2" y="28"/>
              </a:cxn>
              <a:cxn ang="0">
                <a:pos x="479" y="509"/>
              </a:cxn>
              <a:cxn ang="0">
                <a:pos x="509" y="446"/>
              </a:cxn>
              <a:cxn ang="0">
                <a:pos x="57" y="0"/>
              </a:cxn>
            </a:cxnLst>
            <a:rect l="0" t="0" r="r" b="b"/>
            <a:pathLst>
              <a:path w="509" h="509">
                <a:moveTo>
                  <a:pt x="57" y="0"/>
                </a:moveTo>
                <a:cubicBezTo>
                  <a:pt x="24" y="15"/>
                  <a:pt x="2" y="28"/>
                  <a:pt x="2" y="28"/>
                </a:cubicBezTo>
                <a:cubicBezTo>
                  <a:pt x="0" y="28"/>
                  <a:pt x="288" y="254"/>
                  <a:pt x="479" y="509"/>
                </a:cubicBezTo>
                <a:cubicBezTo>
                  <a:pt x="479" y="509"/>
                  <a:pt x="503" y="462"/>
                  <a:pt x="509" y="446"/>
                </a:cubicBezTo>
                <a:cubicBezTo>
                  <a:pt x="505" y="287"/>
                  <a:pt x="274" y="7"/>
                  <a:pt x="57" y="0"/>
                </a:cubicBezTo>
              </a:path>
            </a:pathLst>
          </a:cu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3" name="Freeform 31"/>
          <p:cNvSpPr/>
          <p:nvPr/>
        </p:nvSpPr>
        <p:spPr bwMode="auto">
          <a:xfrm>
            <a:off x="5657816" y="1950359"/>
            <a:ext cx="1425" cy="1425"/>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4" name="Oval 32"/>
          <p:cNvSpPr>
            <a:spLocks noChangeArrowheads="1"/>
          </p:cNvSpPr>
          <p:nvPr/>
        </p:nvSpPr>
        <p:spPr bwMode="auto">
          <a:xfrm>
            <a:off x="5657816" y="1951784"/>
            <a:ext cx="1425" cy="1425"/>
          </a:xfrm>
          <a:prstGeom prst="ellipse">
            <a:avLst/>
          </a:pr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5" name="Freeform 33"/>
          <p:cNvSpPr/>
          <p:nvPr/>
        </p:nvSpPr>
        <p:spPr bwMode="auto">
          <a:xfrm>
            <a:off x="5657816" y="1951784"/>
            <a:ext cx="1425" cy="1425"/>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Oval 34"/>
          <p:cNvSpPr>
            <a:spLocks noChangeArrowheads="1"/>
          </p:cNvSpPr>
          <p:nvPr/>
        </p:nvSpPr>
        <p:spPr bwMode="auto">
          <a:xfrm>
            <a:off x="5657816" y="1951784"/>
            <a:ext cx="1425" cy="1425"/>
          </a:xfrm>
          <a:prstGeom prst="ellipse">
            <a:avLst/>
          </a:pr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7" name="Freeform 35"/>
          <p:cNvSpPr/>
          <p:nvPr/>
        </p:nvSpPr>
        <p:spPr bwMode="auto">
          <a:xfrm>
            <a:off x="5657816" y="1951784"/>
            <a:ext cx="1425" cy="1425"/>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8" name="Freeform 36"/>
          <p:cNvSpPr/>
          <p:nvPr/>
        </p:nvSpPr>
        <p:spPr bwMode="auto">
          <a:xfrm>
            <a:off x="5657816" y="1953208"/>
            <a:ext cx="1425" cy="1425"/>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9" name="Freeform 37"/>
          <p:cNvSpPr>
            <a:spLocks noEditPoints="1"/>
          </p:cNvSpPr>
          <p:nvPr/>
        </p:nvSpPr>
        <p:spPr bwMode="auto">
          <a:xfrm>
            <a:off x="5656390" y="1953208"/>
            <a:ext cx="4274" cy="103978"/>
          </a:xfrm>
          <a:custGeom>
            <a:avLst/>
            <a:gdLst/>
            <a:ahLst/>
            <a:cxnLst>
              <a:cxn ang="0">
                <a:pos x="1" y="0"/>
              </a:cxn>
              <a:cxn ang="0">
                <a:pos x="3" y="62"/>
              </a:cxn>
              <a:cxn ang="0">
                <a:pos x="0" y="126"/>
              </a:cxn>
              <a:cxn ang="0">
                <a:pos x="1" y="0"/>
              </a:cxn>
              <a:cxn ang="0">
                <a:pos x="1" y="0"/>
              </a:cxn>
              <a:cxn ang="0">
                <a:pos x="1" y="0"/>
              </a:cxn>
              <a:cxn ang="0">
                <a:pos x="1" y="0"/>
              </a:cxn>
              <a:cxn ang="0">
                <a:pos x="1" y="0"/>
              </a:cxn>
              <a:cxn ang="0">
                <a:pos x="1" y="0"/>
              </a:cxn>
            </a:cxnLst>
            <a:rect l="0" t="0" r="r" b="b"/>
            <a:pathLst>
              <a:path w="4" h="126">
                <a:moveTo>
                  <a:pt x="1" y="0"/>
                </a:moveTo>
                <a:cubicBezTo>
                  <a:pt x="2" y="20"/>
                  <a:pt x="3" y="41"/>
                  <a:pt x="3" y="62"/>
                </a:cubicBezTo>
                <a:cubicBezTo>
                  <a:pt x="3" y="83"/>
                  <a:pt x="2" y="104"/>
                  <a:pt x="0" y="126"/>
                </a:cubicBezTo>
                <a:cubicBezTo>
                  <a:pt x="4" y="83"/>
                  <a:pt x="4" y="41"/>
                  <a:pt x="1" y="0"/>
                </a:cubicBezTo>
                <a:moveTo>
                  <a:pt x="1" y="0"/>
                </a:moveTo>
                <a:cubicBezTo>
                  <a:pt x="1" y="0"/>
                  <a:pt x="1" y="0"/>
                  <a:pt x="1" y="0"/>
                </a:cubicBezTo>
                <a:cubicBezTo>
                  <a:pt x="1" y="0"/>
                  <a:pt x="1" y="0"/>
                  <a:pt x="1" y="0"/>
                </a:cubicBezTo>
                <a:cubicBezTo>
                  <a:pt x="1" y="0"/>
                  <a:pt x="1" y="0"/>
                  <a:pt x="1" y="0"/>
                </a:cubicBezTo>
                <a:cubicBezTo>
                  <a:pt x="1" y="0"/>
                  <a:pt x="1" y="0"/>
                  <a:pt x="1" y="0"/>
                </a:cubicBezTo>
              </a:path>
            </a:pathLst>
          </a:cu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0" name="Freeform 38"/>
          <p:cNvSpPr/>
          <p:nvPr/>
        </p:nvSpPr>
        <p:spPr bwMode="auto">
          <a:xfrm>
            <a:off x="5656390" y="1943238"/>
            <a:ext cx="2849" cy="61247"/>
          </a:xfrm>
          <a:custGeom>
            <a:avLst/>
            <a:gdLst/>
            <a:ahLst/>
            <a:cxnLst>
              <a:cxn ang="0">
                <a:pos x="1" y="0"/>
              </a:cxn>
              <a:cxn ang="0">
                <a:pos x="0" y="0"/>
              </a:cxn>
              <a:cxn ang="0">
                <a:pos x="1" y="1"/>
              </a:cxn>
              <a:cxn ang="0">
                <a:pos x="4" y="74"/>
              </a:cxn>
              <a:cxn ang="0">
                <a:pos x="2" y="12"/>
              </a:cxn>
              <a:cxn ang="0">
                <a:pos x="2" y="12"/>
              </a:cxn>
              <a:cxn ang="0">
                <a:pos x="2" y="12"/>
              </a:cxn>
              <a:cxn ang="0">
                <a:pos x="2" y="12"/>
              </a:cxn>
              <a:cxn ang="0">
                <a:pos x="2" y="12"/>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1"/>
              </a:cxn>
              <a:cxn ang="0">
                <a:pos x="2" y="10"/>
              </a:cxn>
              <a:cxn ang="0">
                <a:pos x="2" y="10"/>
              </a:cxn>
              <a:cxn ang="0">
                <a:pos x="2" y="10"/>
              </a:cxn>
              <a:cxn ang="0">
                <a:pos x="2" y="10"/>
              </a:cxn>
              <a:cxn ang="0">
                <a:pos x="1" y="0"/>
              </a:cxn>
              <a:cxn ang="0">
                <a:pos x="1" y="0"/>
              </a:cxn>
            </a:cxnLst>
            <a:rect l="0" t="0" r="r" b="b"/>
            <a:pathLst>
              <a:path w="4" h="74">
                <a:moveTo>
                  <a:pt x="1" y="0"/>
                </a:moveTo>
                <a:cubicBezTo>
                  <a:pt x="1" y="0"/>
                  <a:pt x="0" y="0"/>
                  <a:pt x="0" y="0"/>
                </a:cubicBezTo>
                <a:cubicBezTo>
                  <a:pt x="0" y="0"/>
                  <a:pt x="1" y="1"/>
                  <a:pt x="1" y="1"/>
                </a:cubicBezTo>
                <a:cubicBezTo>
                  <a:pt x="3" y="25"/>
                  <a:pt x="4" y="49"/>
                  <a:pt x="4" y="74"/>
                </a:cubicBezTo>
                <a:cubicBezTo>
                  <a:pt x="4" y="53"/>
                  <a:pt x="3" y="32"/>
                  <a:pt x="2" y="12"/>
                </a:cubicBezTo>
                <a:cubicBezTo>
                  <a:pt x="2" y="12"/>
                  <a:pt x="2" y="12"/>
                  <a:pt x="2" y="12"/>
                </a:cubicBezTo>
                <a:cubicBezTo>
                  <a:pt x="2" y="12"/>
                  <a:pt x="2" y="12"/>
                  <a:pt x="2" y="12"/>
                </a:cubicBezTo>
                <a:cubicBezTo>
                  <a:pt x="2" y="12"/>
                  <a:pt x="2" y="12"/>
                  <a:pt x="2" y="12"/>
                </a:cubicBezTo>
                <a:cubicBezTo>
                  <a:pt x="2" y="12"/>
                  <a:pt x="2" y="12"/>
                  <a:pt x="2" y="12"/>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1"/>
                  <a:pt x="2" y="11"/>
                  <a:pt x="2" y="11"/>
                </a:cubicBezTo>
                <a:cubicBezTo>
                  <a:pt x="2" y="10"/>
                  <a:pt x="2" y="10"/>
                  <a:pt x="2" y="10"/>
                </a:cubicBezTo>
                <a:cubicBezTo>
                  <a:pt x="2" y="10"/>
                  <a:pt x="2" y="10"/>
                  <a:pt x="2" y="10"/>
                </a:cubicBezTo>
                <a:cubicBezTo>
                  <a:pt x="2" y="10"/>
                  <a:pt x="2" y="10"/>
                  <a:pt x="2" y="10"/>
                </a:cubicBezTo>
                <a:cubicBezTo>
                  <a:pt x="2" y="10"/>
                  <a:pt x="2" y="10"/>
                  <a:pt x="2" y="10"/>
                </a:cubicBezTo>
                <a:cubicBezTo>
                  <a:pt x="2" y="7"/>
                  <a:pt x="1" y="4"/>
                  <a:pt x="1" y="0"/>
                </a:cubicBezTo>
                <a:cubicBezTo>
                  <a:pt x="1" y="0"/>
                  <a:pt x="1" y="0"/>
                  <a:pt x="1" y="0"/>
                </a:cubicBezTo>
              </a:path>
            </a:pathLst>
          </a:cu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1" name="Freeform 40"/>
          <p:cNvSpPr/>
          <p:nvPr/>
        </p:nvSpPr>
        <p:spPr bwMode="auto">
          <a:xfrm>
            <a:off x="5656391" y="2057186"/>
            <a:ext cx="1425" cy="1425"/>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path>
            </a:pathLst>
          </a:cu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2" name="Freeform 41"/>
          <p:cNvSpPr>
            <a:spLocks noEditPoints="1"/>
          </p:cNvSpPr>
          <p:nvPr/>
        </p:nvSpPr>
        <p:spPr bwMode="auto">
          <a:xfrm>
            <a:off x="4632283" y="2468823"/>
            <a:ext cx="898766" cy="801910"/>
          </a:xfrm>
          <a:custGeom>
            <a:avLst/>
            <a:gdLst/>
            <a:ahLst/>
            <a:cxnLst>
              <a:cxn ang="0">
                <a:pos x="72" y="943"/>
              </a:cxn>
              <a:cxn ang="0">
                <a:pos x="0" y="970"/>
              </a:cxn>
              <a:cxn ang="0">
                <a:pos x="0" y="970"/>
              </a:cxn>
              <a:cxn ang="0">
                <a:pos x="72" y="943"/>
              </a:cxn>
              <a:cxn ang="0">
                <a:pos x="72" y="943"/>
              </a:cxn>
              <a:cxn ang="0">
                <a:pos x="1088" y="0"/>
              </a:cxn>
              <a:cxn ang="0">
                <a:pos x="724" y="498"/>
              </a:cxn>
              <a:cxn ang="0">
                <a:pos x="1088" y="0"/>
              </a:cxn>
              <a:cxn ang="0">
                <a:pos x="1088" y="0"/>
              </a:cxn>
            </a:cxnLst>
            <a:rect l="0" t="0" r="r" b="b"/>
            <a:pathLst>
              <a:path w="1088" h="970">
                <a:moveTo>
                  <a:pt x="72" y="943"/>
                </a:moveTo>
                <a:cubicBezTo>
                  <a:pt x="48" y="953"/>
                  <a:pt x="24" y="962"/>
                  <a:pt x="0" y="970"/>
                </a:cubicBezTo>
                <a:cubicBezTo>
                  <a:pt x="0" y="970"/>
                  <a:pt x="0" y="970"/>
                  <a:pt x="0" y="970"/>
                </a:cubicBezTo>
                <a:cubicBezTo>
                  <a:pt x="24" y="962"/>
                  <a:pt x="48" y="953"/>
                  <a:pt x="72" y="943"/>
                </a:cubicBezTo>
                <a:cubicBezTo>
                  <a:pt x="72" y="943"/>
                  <a:pt x="72" y="943"/>
                  <a:pt x="72" y="943"/>
                </a:cubicBezTo>
                <a:moveTo>
                  <a:pt x="1088" y="0"/>
                </a:moveTo>
                <a:cubicBezTo>
                  <a:pt x="1001" y="170"/>
                  <a:pt x="879" y="341"/>
                  <a:pt x="724" y="498"/>
                </a:cubicBezTo>
                <a:cubicBezTo>
                  <a:pt x="879" y="341"/>
                  <a:pt x="1001" y="170"/>
                  <a:pt x="1088" y="0"/>
                </a:cubicBezTo>
                <a:cubicBezTo>
                  <a:pt x="1088" y="0"/>
                  <a:pt x="1088" y="0"/>
                  <a:pt x="1088" y="0"/>
                </a:cubicBezTo>
              </a:path>
            </a:pathLst>
          </a:custGeom>
          <a:solidFill>
            <a:srgbClr val="C6C6C6"/>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3" name="Freeform 42"/>
          <p:cNvSpPr/>
          <p:nvPr/>
        </p:nvSpPr>
        <p:spPr bwMode="auto">
          <a:xfrm>
            <a:off x="4692106" y="3094113"/>
            <a:ext cx="284870" cy="153830"/>
          </a:xfrm>
          <a:custGeom>
            <a:avLst/>
            <a:gdLst/>
            <a:ahLst/>
            <a:cxnLst>
              <a:cxn ang="0">
                <a:pos x="344" y="0"/>
              </a:cxn>
              <a:cxn ang="0">
                <a:pos x="0" y="186"/>
              </a:cxn>
              <a:cxn ang="0">
                <a:pos x="0" y="186"/>
              </a:cxn>
              <a:cxn ang="0">
                <a:pos x="344" y="0"/>
              </a:cxn>
            </a:cxnLst>
            <a:rect l="0" t="0" r="r" b="b"/>
            <a:pathLst>
              <a:path w="344" h="186">
                <a:moveTo>
                  <a:pt x="344" y="0"/>
                </a:moveTo>
                <a:cubicBezTo>
                  <a:pt x="230" y="79"/>
                  <a:pt x="114" y="141"/>
                  <a:pt x="0" y="186"/>
                </a:cubicBezTo>
                <a:cubicBezTo>
                  <a:pt x="0" y="186"/>
                  <a:pt x="0" y="186"/>
                  <a:pt x="0" y="186"/>
                </a:cubicBezTo>
                <a:cubicBezTo>
                  <a:pt x="114" y="141"/>
                  <a:pt x="230" y="79"/>
                  <a:pt x="344" y="0"/>
                </a:cubicBezTo>
              </a:path>
            </a:pathLst>
          </a:custGeom>
          <a:solidFill>
            <a:srgbClr val="264561"/>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4" name="Freeform 14"/>
          <p:cNvSpPr/>
          <p:nvPr/>
        </p:nvSpPr>
        <p:spPr bwMode="auto">
          <a:xfrm>
            <a:off x="5182081" y="1936118"/>
            <a:ext cx="485704" cy="484279"/>
          </a:xfrm>
          <a:custGeom>
            <a:avLst/>
            <a:gdLst/>
            <a:ahLst/>
            <a:cxnLst>
              <a:cxn ang="0">
                <a:pos x="0" y="142"/>
              </a:cxn>
              <a:cxn ang="0">
                <a:pos x="233" y="357"/>
              </a:cxn>
              <a:cxn ang="0">
                <a:pos x="452" y="587"/>
              </a:cxn>
              <a:cxn ang="0">
                <a:pos x="573" y="12"/>
              </a:cxn>
              <a:cxn ang="0">
                <a:pos x="0" y="142"/>
              </a:cxn>
            </a:cxnLst>
            <a:rect l="0" t="0" r="r" b="b"/>
            <a:pathLst>
              <a:path w="588" h="587">
                <a:moveTo>
                  <a:pt x="0" y="142"/>
                </a:moveTo>
                <a:cubicBezTo>
                  <a:pt x="79" y="210"/>
                  <a:pt x="157" y="281"/>
                  <a:pt x="233" y="357"/>
                </a:cubicBezTo>
                <a:cubicBezTo>
                  <a:pt x="310" y="433"/>
                  <a:pt x="383" y="510"/>
                  <a:pt x="452" y="587"/>
                </a:cubicBezTo>
                <a:cubicBezTo>
                  <a:pt x="546" y="384"/>
                  <a:pt x="588" y="184"/>
                  <a:pt x="573" y="12"/>
                </a:cubicBezTo>
                <a:cubicBezTo>
                  <a:pt x="401" y="0"/>
                  <a:pt x="202" y="45"/>
                  <a:pt x="0" y="142"/>
                </a:cubicBezTo>
              </a:path>
            </a:pathLst>
          </a:custGeom>
          <a:solidFill>
            <a:schemeClr val="accent2"/>
          </a:solidFill>
          <a:ln w="9525">
            <a:noFill/>
            <a:round/>
          </a:ln>
        </p:spPr>
        <p:txBody>
          <a:bodyPr vert="horz" wrap="square" lIns="91262" tIns="45631" rIns="91262" bIns="45631" numCol="1" anchor="t" anchorCtr="0" compatLnSpc="1"/>
          <a:lstStyle/>
          <a:p>
            <a:pP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5" name="Arc 249"/>
          <p:cNvSpPr/>
          <p:nvPr/>
        </p:nvSpPr>
        <p:spPr>
          <a:xfrm rot="16019950">
            <a:off x="2803298" y="1622065"/>
            <a:ext cx="2737842" cy="2422499"/>
          </a:xfrm>
          <a:prstGeom prst="arc">
            <a:avLst>
              <a:gd name="adj1" fmla="val 16200000"/>
              <a:gd name="adj2" fmla="val 19414057"/>
            </a:avLst>
          </a:prstGeom>
          <a:noFill/>
          <a:ln w="28575" cap="flat" cmpd="sng" algn="ctr">
            <a:solidFill>
              <a:srgbClr val="969696"/>
            </a:solidFill>
            <a:prstDash val="sysDot"/>
            <a:headEnd type="none" w="med" len="med"/>
            <a:tailEnd type="triangle" w="med" len="med"/>
          </a:ln>
          <a:effectLst/>
        </p:spPr>
        <p:txBody>
          <a:bodyPr rtlCol="0" anchor="ctr"/>
          <a:lstStyle/>
          <a:p>
            <a:pPr algn="ctr" defTabSz="1029970">
              <a:defRPr/>
            </a:pPr>
            <a:endParaRPr lang="en-US" sz="2660" kern="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Freeform 7"/>
          <p:cNvSpPr>
            <a:spLocks noEditPoints="1"/>
          </p:cNvSpPr>
          <p:nvPr/>
        </p:nvSpPr>
        <p:spPr bwMode="auto">
          <a:xfrm>
            <a:off x="2414625" y="3030332"/>
            <a:ext cx="673123" cy="811602"/>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1">
              <a:alpha val="67000"/>
            </a:schemeClr>
          </a:solidFill>
          <a:ln w="9525">
            <a:noFill/>
            <a:round/>
          </a:ln>
        </p:spPr>
        <p:txBody>
          <a:bodyPr vert="horz" wrap="square" lIns="91262" tIns="45631" rIns="91262" bIns="45631" numCol="1" anchor="t" anchorCtr="0" compatLnSpc="1"/>
          <a:lstStyle/>
          <a:p>
            <a:pPr defTabSz="1029970">
              <a:defRPr/>
            </a:pPr>
            <a:endParaRPr lang="en-US" sz="2660" kern="0" dirty="0">
              <a:solidFill>
                <a:srgbClr val="F19B14">
                  <a:lumMod val="50000"/>
                </a:srgb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7" name="Freeform 8"/>
          <p:cNvSpPr/>
          <p:nvPr/>
        </p:nvSpPr>
        <p:spPr bwMode="auto">
          <a:xfrm>
            <a:off x="3087748" y="3014556"/>
            <a:ext cx="643323" cy="827378"/>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1"/>
          </a:solidFill>
          <a:ln w="9525">
            <a:noFill/>
            <a:round/>
          </a:ln>
        </p:spPr>
        <p:txBody>
          <a:bodyPr vert="horz" wrap="square" lIns="91262" tIns="45631" rIns="91262" bIns="45631" numCol="1" anchor="t" anchorCtr="0" compatLnSpc="1"/>
          <a:lstStyle/>
          <a:p>
            <a:pPr defTabSz="1029970">
              <a:defRPr/>
            </a:pPr>
            <a:endParaRPr lang="en-US" sz="2660" kern="0" dirty="0">
              <a:solidFill>
                <a:srgbClr val="F19B14">
                  <a:lumMod val="50000"/>
                </a:srgb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8" name="Freeform 135"/>
          <p:cNvSpPr>
            <a:spLocks noEditPoints="1"/>
          </p:cNvSpPr>
          <p:nvPr/>
        </p:nvSpPr>
        <p:spPr bwMode="auto">
          <a:xfrm>
            <a:off x="2860922" y="3287713"/>
            <a:ext cx="423851" cy="397024"/>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w="9525">
            <a:noFill/>
            <a:round/>
          </a:ln>
        </p:spPr>
        <p:txBody>
          <a:bodyPr vert="horz" wrap="square" lIns="91262" tIns="45631" rIns="91262" bIns="45631" numCol="1" anchor="t" anchorCtr="0" compatLnSpc="1"/>
          <a:lstStyle/>
          <a:p>
            <a:pPr defTabSz="1029970">
              <a:defRPr/>
            </a:pPr>
            <a:endParaRPr lang="en-US" sz="2660" kern="0" dirty="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9" name="Freeform 7"/>
          <p:cNvSpPr>
            <a:spLocks noEditPoints="1"/>
          </p:cNvSpPr>
          <p:nvPr/>
        </p:nvSpPr>
        <p:spPr bwMode="auto">
          <a:xfrm>
            <a:off x="3351911" y="1085932"/>
            <a:ext cx="673123" cy="811602"/>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2">
              <a:alpha val="82000"/>
            </a:schemeClr>
          </a:solidFill>
          <a:ln w="9525">
            <a:noFill/>
            <a:round/>
          </a:ln>
        </p:spPr>
        <p:txBody>
          <a:bodyPr vert="horz" wrap="square" lIns="91262" tIns="45631" rIns="91262" bIns="45631" numCol="1" anchor="t" anchorCtr="0" compatLnSpc="1"/>
          <a:lstStyle/>
          <a:p>
            <a:pPr defTabSz="1029970">
              <a:defRPr/>
            </a:pPr>
            <a:endParaRPr lang="en-US" sz="2660" kern="0" dirty="0">
              <a:solidFill>
                <a:srgbClr val="F19B14">
                  <a:lumMod val="50000"/>
                </a:srgb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0" name="Freeform 8"/>
          <p:cNvSpPr/>
          <p:nvPr/>
        </p:nvSpPr>
        <p:spPr bwMode="auto">
          <a:xfrm>
            <a:off x="4025033" y="1070156"/>
            <a:ext cx="643323" cy="827378"/>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2"/>
          </a:solidFill>
          <a:ln w="9525">
            <a:noFill/>
            <a:round/>
          </a:ln>
        </p:spPr>
        <p:txBody>
          <a:bodyPr vert="horz" wrap="square" lIns="91262" tIns="45631" rIns="91262" bIns="45631" numCol="1" anchor="t" anchorCtr="0" compatLnSpc="1"/>
          <a:lstStyle/>
          <a:p>
            <a:pPr defTabSz="1029970">
              <a:defRPr/>
            </a:pPr>
            <a:endParaRPr lang="en-US" sz="2660" kern="0" dirty="0">
              <a:solidFill>
                <a:srgbClr val="F19B14">
                  <a:lumMod val="50000"/>
                </a:srgb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1" name="Freeform 23"/>
          <p:cNvSpPr>
            <a:spLocks noEditPoints="1"/>
          </p:cNvSpPr>
          <p:nvPr/>
        </p:nvSpPr>
        <p:spPr bwMode="auto">
          <a:xfrm>
            <a:off x="3834452" y="1316966"/>
            <a:ext cx="351365" cy="332243"/>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rgbClr val="FFFFFF"/>
          </a:solidFill>
          <a:ln w="9525">
            <a:noFill/>
            <a:round/>
          </a:ln>
        </p:spPr>
        <p:txBody>
          <a:bodyPr vert="horz" wrap="square" lIns="91262" tIns="45631" rIns="91262" bIns="45631" numCol="1" anchor="t" anchorCtr="0" compatLnSpc="1"/>
          <a:lstStyle/>
          <a:p>
            <a:pPr defTabSz="1029970">
              <a:defRPr/>
            </a:pPr>
            <a:endParaRPr lang="en-US" sz="2660" kern="0" dirty="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2" name="Freeform 7"/>
          <p:cNvSpPr>
            <a:spLocks noEditPoints="1"/>
          </p:cNvSpPr>
          <p:nvPr/>
        </p:nvSpPr>
        <p:spPr bwMode="auto">
          <a:xfrm>
            <a:off x="5585199" y="3040300"/>
            <a:ext cx="673123" cy="811602"/>
          </a:xfrm>
          <a:custGeom>
            <a:avLst/>
            <a:gdLst/>
            <a:ahLst/>
            <a:cxnLst>
              <a:cxn ang="0">
                <a:pos x="128" y="28"/>
              </a:cxn>
              <a:cxn ang="0">
                <a:pos x="94" y="16"/>
              </a:cxn>
              <a:cxn ang="0">
                <a:pos x="39" y="70"/>
              </a:cxn>
              <a:cxn ang="0">
                <a:pos x="40" y="80"/>
              </a:cxn>
              <a:cxn ang="0">
                <a:pos x="0" y="136"/>
              </a:cxn>
              <a:cxn ang="0">
                <a:pos x="59" y="195"/>
              </a:cxn>
              <a:cxn ang="0">
                <a:pos x="67" y="194"/>
              </a:cxn>
              <a:cxn ang="0">
                <a:pos x="162" y="194"/>
              </a:cxn>
              <a:cxn ang="0">
                <a:pos x="162" y="0"/>
              </a:cxn>
              <a:cxn ang="0">
                <a:pos x="128" y="28"/>
              </a:cxn>
              <a:cxn ang="0">
                <a:pos x="134" y="107"/>
              </a:cxn>
              <a:cxn ang="0">
                <a:pos x="134" y="106"/>
              </a:cxn>
              <a:cxn ang="0">
                <a:pos x="134" y="107"/>
              </a:cxn>
            </a:cxnLst>
            <a:rect l="0" t="0" r="r" b="b"/>
            <a:pathLst>
              <a:path w="162" h="195">
                <a:moveTo>
                  <a:pt x="128" y="28"/>
                </a:moveTo>
                <a:cubicBezTo>
                  <a:pt x="119" y="20"/>
                  <a:pt x="107" y="16"/>
                  <a:pt x="94" y="16"/>
                </a:cubicBezTo>
                <a:cubicBezTo>
                  <a:pt x="64" y="16"/>
                  <a:pt x="39" y="40"/>
                  <a:pt x="39" y="70"/>
                </a:cubicBezTo>
                <a:cubicBezTo>
                  <a:pt x="39" y="73"/>
                  <a:pt x="40" y="77"/>
                  <a:pt x="40" y="80"/>
                </a:cubicBezTo>
                <a:cubicBezTo>
                  <a:pt x="17" y="88"/>
                  <a:pt x="0" y="110"/>
                  <a:pt x="0" y="136"/>
                </a:cubicBezTo>
                <a:cubicBezTo>
                  <a:pt x="0" y="169"/>
                  <a:pt x="26" y="195"/>
                  <a:pt x="59" y="195"/>
                </a:cubicBezTo>
                <a:cubicBezTo>
                  <a:pt x="61" y="195"/>
                  <a:pt x="64" y="195"/>
                  <a:pt x="67" y="194"/>
                </a:cubicBezTo>
                <a:cubicBezTo>
                  <a:pt x="162" y="194"/>
                  <a:pt x="162" y="194"/>
                  <a:pt x="162" y="194"/>
                </a:cubicBezTo>
                <a:cubicBezTo>
                  <a:pt x="162" y="0"/>
                  <a:pt x="162" y="0"/>
                  <a:pt x="162" y="0"/>
                </a:cubicBezTo>
                <a:cubicBezTo>
                  <a:pt x="148" y="5"/>
                  <a:pt x="136" y="15"/>
                  <a:pt x="128" y="28"/>
                </a:cubicBezTo>
                <a:close/>
                <a:moveTo>
                  <a:pt x="134" y="107"/>
                </a:moveTo>
                <a:cubicBezTo>
                  <a:pt x="134" y="107"/>
                  <a:pt x="134" y="107"/>
                  <a:pt x="134" y="106"/>
                </a:cubicBezTo>
                <a:cubicBezTo>
                  <a:pt x="134" y="107"/>
                  <a:pt x="134" y="107"/>
                  <a:pt x="134" y="107"/>
                </a:cubicBezTo>
                <a:close/>
              </a:path>
            </a:pathLst>
          </a:custGeom>
          <a:solidFill>
            <a:schemeClr val="accent3">
              <a:alpha val="80000"/>
            </a:schemeClr>
          </a:solidFill>
          <a:ln w="9525">
            <a:noFill/>
            <a:round/>
          </a:ln>
        </p:spPr>
        <p:txBody>
          <a:bodyPr vert="horz" wrap="square" lIns="91262" tIns="45631" rIns="91262" bIns="45631" numCol="1" anchor="t" anchorCtr="0" compatLnSpc="1"/>
          <a:lstStyle/>
          <a:p>
            <a:pPr defTabSz="1029970">
              <a:defRPr/>
            </a:pPr>
            <a:endParaRPr lang="en-US" sz="2660" kern="0" dirty="0">
              <a:solidFill>
                <a:srgbClr val="F19B14">
                  <a:lumMod val="50000"/>
                </a:srgb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3" name="Freeform 8"/>
          <p:cNvSpPr/>
          <p:nvPr/>
        </p:nvSpPr>
        <p:spPr bwMode="auto">
          <a:xfrm>
            <a:off x="6258321" y="3024524"/>
            <a:ext cx="643323" cy="827378"/>
          </a:xfrm>
          <a:custGeom>
            <a:avLst/>
            <a:gdLst/>
            <a:ahLst/>
            <a:cxnLst>
              <a:cxn ang="0">
                <a:pos x="90" y="65"/>
              </a:cxn>
              <a:cxn ang="0">
                <a:pos x="23" y="0"/>
              </a:cxn>
              <a:cxn ang="0">
                <a:pos x="1" y="4"/>
              </a:cxn>
              <a:cxn ang="0">
                <a:pos x="0" y="4"/>
              </a:cxn>
              <a:cxn ang="0">
                <a:pos x="0" y="198"/>
              </a:cxn>
              <a:cxn ang="0">
                <a:pos x="1" y="198"/>
              </a:cxn>
              <a:cxn ang="0">
                <a:pos x="81" y="198"/>
              </a:cxn>
              <a:cxn ang="0">
                <a:pos x="88" y="199"/>
              </a:cxn>
              <a:cxn ang="0">
                <a:pos x="155" y="132"/>
              </a:cxn>
              <a:cxn ang="0">
                <a:pos x="90" y="65"/>
              </a:cxn>
            </a:cxnLst>
            <a:rect l="0" t="0" r="r" b="b"/>
            <a:pathLst>
              <a:path w="155" h="199">
                <a:moveTo>
                  <a:pt x="90" y="65"/>
                </a:moveTo>
                <a:cubicBezTo>
                  <a:pt x="89" y="29"/>
                  <a:pt x="60" y="0"/>
                  <a:pt x="23" y="0"/>
                </a:cubicBezTo>
                <a:cubicBezTo>
                  <a:pt x="15" y="0"/>
                  <a:pt x="8" y="1"/>
                  <a:pt x="1" y="4"/>
                </a:cubicBezTo>
                <a:cubicBezTo>
                  <a:pt x="0" y="4"/>
                  <a:pt x="0" y="4"/>
                  <a:pt x="0" y="4"/>
                </a:cubicBezTo>
                <a:cubicBezTo>
                  <a:pt x="0" y="198"/>
                  <a:pt x="0" y="198"/>
                  <a:pt x="0" y="198"/>
                </a:cubicBezTo>
                <a:cubicBezTo>
                  <a:pt x="1" y="198"/>
                  <a:pt x="1" y="198"/>
                  <a:pt x="1" y="198"/>
                </a:cubicBezTo>
                <a:cubicBezTo>
                  <a:pt x="81" y="198"/>
                  <a:pt x="81" y="198"/>
                  <a:pt x="81" y="198"/>
                </a:cubicBezTo>
                <a:cubicBezTo>
                  <a:pt x="83" y="199"/>
                  <a:pt x="85" y="199"/>
                  <a:pt x="88" y="199"/>
                </a:cubicBezTo>
                <a:cubicBezTo>
                  <a:pt x="125" y="199"/>
                  <a:pt x="155" y="169"/>
                  <a:pt x="155" y="132"/>
                </a:cubicBezTo>
                <a:cubicBezTo>
                  <a:pt x="155" y="95"/>
                  <a:pt x="126" y="66"/>
                  <a:pt x="90" y="65"/>
                </a:cubicBezTo>
                <a:close/>
              </a:path>
            </a:pathLst>
          </a:custGeom>
          <a:solidFill>
            <a:schemeClr val="accent3"/>
          </a:solidFill>
          <a:ln w="9525">
            <a:noFill/>
            <a:round/>
          </a:ln>
        </p:spPr>
        <p:txBody>
          <a:bodyPr vert="horz" wrap="square" lIns="91262" tIns="45631" rIns="91262" bIns="45631" numCol="1" anchor="t" anchorCtr="0" compatLnSpc="1"/>
          <a:lstStyle/>
          <a:p>
            <a:pPr defTabSz="1029970">
              <a:defRPr/>
            </a:pPr>
            <a:endParaRPr lang="en-US" sz="2660" kern="0" dirty="0">
              <a:solidFill>
                <a:srgbClr val="F19B14">
                  <a:lumMod val="50000"/>
                </a:srgb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4" name="Freeform 62"/>
          <p:cNvSpPr>
            <a:spLocks noChangeAspect="1" noEditPoints="1"/>
          </p:cNvSpPr>
          <p:nvPr/>
        </p:nvSpPr>
        <p:spPr bwMode="auto">
          <a:xfrm>
            <a:off x="6009004" y="3249238"/>
            <a:ext cx="468833" cy="472581"/>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w="9525">
            <a:noFill/>
            <a:round/>
          </a:ln>
        </p:spPr>
        <p:txBody>
          <a:bodyPr vert="horz" wrap="square" lIns="91262" tIns="45631" rIns="91262" bIns="45631" numCol="1" anchor="t" anchorCtr="0" compatLnSpc="1"/>
          <a:lstStyle/>
          <a:p>
            <a:pPr defTabSz="1029970">
              <a:defRPr/>
            </a:pPr>
            <a:endParaRPr lang="en-US" sz="2660" kern="0" dirty="0">
              <a:solidFill>
                <a:srgbClr val="262626"/>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55" name="TextBox 13"/>
          <p:cNvSpPr txBox="1"/>
          <p:nvPr/>
        </p:nvSpPr>
        <p:spPr>
          <a:xfrm>
            <a:off x="6258322" y="3968505"/>
            <a:ext cx="2064659" cy="184666"/>
          </a:xfrm>
          <a:prstGeom prst="rect">
            <a:avLst/>
          </a:prstGeom>
          <a:noFill/>
        </p:spPr>
        <p:txBody>
          <a:bodyPr wrap="square" lIns="0" tIns="0" rIns="0" bIns="0" rtlCol="0" anchor="t" anchorCtr="0">
            <a:spAutoFit/>
          </a:bodyPr>
          <a:lstStyle/>
          <a:p>
            <a:pPr defTabSz="912495">
              <a:spcBef>
                <a:spcPct val="20000"/>
              </a:spcBef>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单击编辑标题</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TextBox 13"/>
          <p:cNvSpPr txBox="1"/>
          <p:nvPr/>
        </p:nvSpPr>
        <p:spPr>
          <a:xfrm>
            <a:off x="6258322" y="4270845"/>
            <a:ext cx="1750499" cy="276999"/>
          </a:xfrm>
          <a:prstGeom prst="rect">
            <a:avLst/>
          </a:prstGeom>
          <a:noFill/>
        </p:spPr>
        <p:txBody>
          <a:bodyPr wrap="square" lIns="0" tIns="0" rIns="0" bIns="0" rtlCol="0" anchor="t" anchorCtr="0">
            <a:spAutoFit/>
          </a:bodyPr>
          <a:lstStyle/>
          <a:p>
            <a:pPr defTabSz="912495">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TextBox 13"/>
          <p:cNvSpPr txBox="1"/>
          <p:nvPr/>
        </p:nvSpPr>
        <p:spPr>
          <a:xfrm>
            <a:off x="1775173" y="1189223"/>
            <a:ext cx="1464746" cy="184666"/>
          </a:xfrm>
          <a:prstGeom prst="rect">
            <a:avLst/>
          </a:prstGeom>
          <a:noFill/>
        </p:spPr>
        <p:txBody>
          <a:bodyPr wrap="square" lIns="0" tIns="0" rIns="0" bIns="0" rtlCol="0" anchor="t" anchorCtr="0">
            <a:spAutoFit/>
          </a:bodyPr>
          <a:lstStyle/>
          <a:p>
            <a:pPr algn="r" defTabSz="912495">
              <a:spcBef>
                <a:spcPct val="20000"/>
              </a:spcBef>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单击编辑标题</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8" name="TextBox 13"/>
          <p:cNvSpPr txBox="1"/>
          <p:nvPr/>
        </p:nvSpPr>
        <p:spPr>
          <a:xfrm>
            <a:off x="1489420" y="1403652"/>
            <a:ext cx="1750499" cy="276999"/>
          </a:xfrm>
          <a:prstGeom prst="rect">
            <a:avLst/>
          </a:prstGeom>
          <a:noFill/>
        </p:spPr>
        <p:txBody>
          <a:bodyPr wrap="square" lIns="0" tIns="0" rIns="0" bIns="0" rtlCol="0" anchor="t" anchorCtr="0">
            <a:spAutoFit/>
          </a:bodyPr>
          <a:lstStyle/>
          <a:p>
            <a:pPr algn="r" defTabSz="912495">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9" name="TextBox 13"/>
          <p:cNvSpPr txBox="1"/>
          <p:nvPr/>
        </p:nvSpPr>
        <p:spPr>
          <a:xfrm>
            <a:off x="1483443" y="4056415"/>
            <a:ext cx="1464746" cy="184666"/>
          </a:xfrm>
          <a:prstGeom prst="rect">
            <a:avLst/>
          </a:prstGeom>
          <a:noFill/>
        </p:spPr>
        <p:txBody>
          <a:bodyPr wrap="square" lIns="0" tIns="0" rIns="0" bIns="0" rtlCol="0" anchor="t" anchorCtr="0">
            <a:spAutoFit/>
          </a:bodyPr>
          <a:lstStyle/>
          <a:p>
            <a:pPr algn="r" defTabSz="912495">
              <a:spcBef>
                <a:spcPct val="20000"/>
              </a:spcBef>
              <a:defRPr/>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单击编辑标题</a:t>
            </a:r>
            <a:endParaRPr 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TextBox 13"/>
          <p:cNvSpPr txBox="1"/>
          <p:nvPr/>
        </p:nvSpPr>
        <p:spPr>
          <a:xfrm>
            <a:off x="1197690" y="4270845"/>
            <a:ext cx="1750499" cy="276999"/>
          </a:xfrm>
          <a:prstGeom prst="rect">
            <a:avLst/>
          </a:prstGeom>
          <a:noFill/>
        </p:spPr>
        <p:txBody>
          <a:bodyPr wrap="square" lIns="0" tIns="0" rIns="0" bIns="0" rtlCol="0" anchor="t" anchorCtr="0">
            <a:spAutoFit/>
          </a:bodyPr>
          <a:lstStyle/>
          <a:p>
            <a:pPr algn="r" defTabSz="912495">
              <a:spcBef>
                <a:spcPct val="20000"/>
              </a:spcBef>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ustDataLst>
      <p:tags r:id="rId1"/>
    </p:custDataLst>
  </p:cSld>
  <p:clrMapOvr>
    <a:masterClrMapping/>
  </p:clrMapOvr>
  <p:transition spd="med" advClick="0" advTm="1">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3307012" y="1522081"/>
            <a:ext cx="1884362" cy="1885526"/>
            <a:chOff x="3449067" y="1305719"/>
            <a:chExt cx="1884362" cy="1884362"/>
          </a:xfrm>
          <a:solidFill>
            <a:schemeClr val="accent1"/>
          </a:solidFill>
        </p:grpSpPr>
        <p:sp>
          <p:nvSpPr>
            <p:cNvPr id="7" name="椭圆 6"/>
            <p:cNvSpPr/>
            <p:nvPr/>
          </p:nvSpPr>
          <p:spPr>
            <a:xfrm>
              <a:off x="3449067" y="1305719"/>
              <a:ext cx="1884362" cy="188436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nvGrpSpPr>
            <p:cNvPr id="3" name="组合 7"/>
            <p:cNvGrpSpPr/>
            <p:nvPr/>
          </p:nvGrpSpPr>
          <p:grpSpPr bwMode="auto">
            <a:xfrm>
              <a:off x="3952304" y="1662906"/>
              <a:ext cx="877888" cy="1168400"/>
              <a:chOff x="2443163" y="2125663"/>
              <a:chExt cx="315913" cy="511175"/>
            </a:xfrm>
            <a:grpFill/>
          </p:grpSpPr>
          <p:sp>
            <p:nvSpPr>
              <p:cNvPr id="9" name="Freeform 78"/>
              <p:cNvSpPr/>
              <p:nvPr/>
            </p:nvSpPr>
            <p:spPr bwMode="auto">
              <a:xfrm>
                <a:off x="2443163" y="2125663"/>
                <a:ext cx="315913" cy="396875"/>
              </a:xfrm>
              <a:custGeom>
                <a:avLst/>
                <a:gdLst>
                  <a:gd name="T0" fmla="*/ 2147483647 w 362"/>
                  <a:gd name="T1" fmla="*/ 0 h 455"/>
                  <a:gd name="T2" fmla="*/ 664862471 w 362"/>
                  <a:gd name="T3" fmla="*/ 2147483647 h 455"/>
                  <a:gd name="T4" fmla="*/ 2147483647 w 362"/>
                  <a:gd name="T5" fmla="*/ 2147483647 h 455"/>
                  <a:gd name="T6" fmla="*/ 2147483647 w 362"/>
                  <a:gd name="T7" fmla="*/ 2147483647 h 455"/>
                  <a:gd name="T8" fmla="*/ 2147483647 w 362"/>
                  <a:gd name="T9" fmla="*/ 2147483647 h 455"/>
                  <a:gd name="T10" fmla="*/ 2147483647 w 362"/>
                  <a:gd name="T11" fmla="*/ 2147483647 h 455"/>
                  <a:gd name="T12" fmla="*/ 2147483647 w 362"/>
                  <a:gd name="T13" fmla="*/ 2147483647 h 455"/>
                  <a:gd name="T14" fmla="*/ 2147483647 w 362"/>
                  <a:gd name="T15" fmla="*/ 2147483647 h 455"/>
                  <a:gd name="T16" fmla="*/ 2147483647 w 362"/>
                  <a:gd name="T17" fmla="*/ 2147483647 h 455"/>
                  <a:gd name="T18" fmla="*/ 2147483647 w 362"/>
                  <a:gd name="T19" fmla="*/ 0 h 455"/>
                  <a:gd name="T20" fmla="*/ 2147483647 w 362"/>
                  <a:gd name="T21" fmla="*/ 0 h 4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62" h="455">
                    <a:moveTo>
                      <a:pt x="180" y="0"/>
                    </a:moveTo>
                    <a:cubicBezTo>
                      <a:pt x="80" y="0"/>
                      <a:pt x="0" y="81"/>
                      <a:pt x="1" y="181"/>
                    </a:cubicBezTo>
                    <a:cubicBezTo>
                      <a:pt x="1" y="239"/>
                      <a:pt x="44" y="290"/>
                      <a:pt x="73" y="323"/>
                    </a:cubicBezTo>
                    <a:cubicBezTo>
                      <a:pt x="103" y="356"/>
                      <a:pt x="109" y="431"/>
                      <a:pt x="109" y="431"/>
                    </a:cubicBezTo>
                    <a:cubicBezTo>
                      <a:pt x="109" y="431"/>
                      <a:pt x="142" y="455"/>
                      <a:pt x="181" y="455"/>
                    </a:cubicBezTo>
                    <a:cubicBezTo>
                      <a:pt x="221" y="455"/>
                      <a:pt x="253" y="431"/>
                      <a:pt x="253" y="431"/>
                    </a:cubicBezTo>
                    <a:cubicBezTo>
                      <a:pt x="253" y="431"/>
                      <a:pt x="253" y="431"/>
                      <a:pt x="253" y="431"/>
                    </a:cubicBezTo>
                    <a:cubicBezTo>
                      <a:pt x="253" y="431"/>
                      <a:pt x="260" y="356"/>
                      <a:pt x="289" y="323"/>
                    </a:cubicBezTo>
                    <a:cubicBezTo>
                      <a:pt x="318" y="290"/>
                      <a:pt x="361" y="239"/>
                      <a:pt x="361" y="181"/>
                    </a:cubicBezTo>
                    <a:cubicBezTo>
                      <a:pt x="362" y="81"/>
                      <a:pt x="282" y="0"/>
                      <a:pt x="183" y="0"/>
                    </a:cubicBezTo>
                    <a:lnTo>
                      <a:pt x="180" y="0"/>
                    </a:lnTo>
                    <a:close/>
                  </a:path>
                </a:pathLst>
              </a:custGeom>
              <a:grpFill/>
              <a:ln w="34925" cap="flat">
                <a:solidFill>
                  <a:srgbClr val="FFFFFF"/>
                </a:solidFill>
                <a:prstDash val="solid"/>
                <a:round/>
              </a:ln>
            </p:spPr>
            <p:txBody>
              <a:bodyPr/>
              <a:lstStyle/>
              <a:p>
                <a:endParaRPr lang="zh-CN" altLang="en-US">
                  <a:solidFill>
                    <a:schemeClr val="tx1">
                      <a:lumMod val="95000"/>
                      <a:lumOff val="5000"/>
                    </a:schemeClr>
                  </a:solidFill>
                </a:endParaRPr>
              </a:p>
            </p:txBody>
          </p:sp>
          <p:sp>
            <p:nvSpPr>
              <p:cNvPr id="10" name="Freeform 79"/>
              <p:cNvSpPr/>
              <p:nvPr/>
            </p:nvSpPr>
            <p:spPr bwMode="auto">
              <a:xfrm>
                <a:off x="2530475" y="2508250"/>
                <a:ext cx="69850" cy="55563"/>
              </a:xfrm>
              <a:custGeom>
                <a:avLst/>
                <a:gdLst>
                  <a:gd name="T0" fmla="*/ 2147483647 w 81"/>
                  <a:gd name="T1" fmla="*/ 0 h 64"/>
                  <a:gd name="T2" fmla="*/ 2147483647 w 81"/>
                  <a:gd name="T3" fmla="*/ 2147483647 h 64"/>
                  <a:gd name="T4" fmla="*/ 2147483647 w 81"/>
                  <a:gd name="T5" fmla="*/ 2147483647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grpFill/>
              <a:ln w="34925" cap="rnd">
                <a:solidFill>
                  <a:srgbClr val="FFFFFF"/>
                </a:solidFill>
                <a:prstDash val="solid"/>
                <a:round/>
              </a:ln>
            </p:spPr>
            <p:txBody>
              <a:bodyPr/>
              <a:lstStyle/>
              <a:p>
                <a:endParaRPr lang="zh-CN" altLang="en-US">
                  <a:solidFill>
                    <a:schemeClr val="tx1">
                      <a:lumMod val="95000"/>
                      <a:lumOff val="5000"/>
                    </a:schemeClr>
                  </a:solidFill>
                </a:endParaRPr>
              </a:p>
            </p:txBody>
          </p:sp>
          <p:sp>
            <p:nvSpPr>
              <p:cNvPr id="11" name="Freeform 80"/>
              <p:cNvSpPr/>
              <p:nvPr/>
            </p:nvSpPr>
            <p:spPr bwMode="auto">
              <a:xfrm>
                <a:off x="2600325" y="2508250"/>
                <a:ext cx="71438" cy="55563"/>
              </a:xfrm>
              <a:custGeom>
                <a:avLst/>
                <a:gdLst>
                  <a:gd name="T0" fmla="*/ 2147483647 w 82"/>
                  <a:gd name="T1" fmla="*/ 0 h 64"/>
                  <a:gd name="T2" fmla="*/ 2147483647 w 82"/>
                  <a:gd name="T3" fmla="*/ 2147483647 h 64"/>
                  <a:gd name="T4" fmla="*/ 0 w 82"/>
                  <a:gd name="T5" fmla="*/ 2147483647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grpFill/>
              <a:ln w="34925" cap="rnd">
                <a:solidFill>
                  <a:srgbClr val="FFFFFF"/>
                </a:solidFill>
                <a:prstDash val="solid"/>
                <a:round/>
              </a:ln>
            </p:spPr>
            <p:txBody>
              <a:bodyPr/>
              <a:lstStyle/>
              <a:p>
                <a:endParaRPr lang="zh-CN" altLang="en-US">
                  <a:solidFill>
                    <a:schemeClr val="tx1">
                      <a:lumMod val="95000"/>
                      <a:lumOff val="5000"/>
                    </a:schemeClr>
                  </a:solidFill>
                </a:endParaRPr>
              </a:p>
            </p:txBody>
          </p:sp>
          <p:sp>
            <p:nvSpPr>
              <p:cNvPr id="12" name="Freeform 81"/>
              <p:cNvSpPr/>
              <p:nvPr/>
            </p:nvSpPr>
            <p:spPr bwMode="auto">
              <a:xfrm>
                <a:off x="2530475" y="2551113"/>
                <a:ext cx="69850" cy="55563"/>
              </a:xfrm>
              <a:custGeom>
                <a:avLst/>
                <a:gdLst>
                  <a:gd name="T0" fmla="*/ 2147483647 w 81"/>
                  <a:gd name="T1" fmla="*/ 0 h 64"/>
                  <a:gd name="T2" fmla="*/ 2147483647 w 81"/>
                  <a:gd name="T3" fmla="*/ 2147483647 h 64"/>
                  <a:gd name="T4" fmla="*/ 2147483647 w 81"/>
                  <a:gd name="T5" fmla="*/ 2147483647 h 64"/>
                  <a:gd name="T6" fmla="*/ 0 60000 65536"/>
                  <a:gd name="T7" fmla="*/ 0 60000 65536"/>
                  <a:gd name="T8" fmla="*/ 0 60000 65536"/>
                </a:gdLst>
                <a:ahLst/>
                <a:cxnLst>
                  <a:cxn ang="T6">
                    <a:pos x="T0" y="T1"/>
                  </a:cxn>
                  <a:cxn ang="T7">
                    <a:pos x="T2" y="T3"/>
                  </a:cxn>
                  <a:cxn ang="T8">
                    <a:pos x="T4" y="T5"/>
                  </a:cxn>
                </a:cxnLst>
                <a:rect l="0" t="0" r="r" b="b"/>
                <a:pathLst>
                  <a:path w="81" h="64">
                    <a:moveTo>
                      <a:pt x="13" y="0"/>
                    </a:moveTo>
                    <a:cubicBezTo>
                      <a:pt x="8" y="14"/>
                      <a:pt x="0" y="16"/>
                      <a:pt x="5" y="28"/>
                    </a:cubicBezTo>
                    <a:cubicBezTo>
                      <a:pt x="11" y="40"/>
                      <a:pt x="42" y="64"/>
                      <a:pt x="81" y="64"/>
                    </a:cubicBezTo>
                  </a:path>
                </a:pathLst>
              </a:custGeom>
              <a:grpFill/>
              <a:ln w="34925" cap="rnd">
                <a:solidFill>
                  <a:srgbClr val="FFFFFF"/>
                </a:solidFill>
                <a:prstDash val="solid"/>
                <a:round/>
              </a:ln>
            </p:spPr>
            <p:txBody>
              <a:bodyPr/>
              <a:lstStyle/>
              <a:p>
                <a:endParaRPr lang="zh-CN" altLang="en-US">
                  <a:solidFill>
                    <a:schemeClr val="tx1">
                      <a:lumMod val="95000"/>
                      <a:lumOff val="5000"/>
                    </a:schemeClr>
                  </a:solidFill>
                </a:endParaRPr>
              </a:p>
            </p:txBody>
          </p:sp>
          <p:sp>
            <p:nvSpPr>
              <p:cNvPr id="13" name="Freeform 82"/>
              <p:cNvSpPr/>
              <p:nvPr/>
            </p:nvSpPr>
            <p:spPr bwMode="auto">
              <a:xfrm>
                <a:off x="2600325" y="2551113"/>
                <a:ext cx="71438" cy="55563"/>
              </a:xfrm>
              <a:custGeom>
                <a:avLst/>
                <a:gdLst>
                  <a:gd name="T0" fmla="*/ 2147483647 w 82"/>
                  <a:gd name="T1" fmla="*/ 0 h 64"/>
                  <a:gd name="T2" fmla="*/ 2147483647 w 82"/>
                  <a:gd name="T3" fmla="*/ 2147483647 h 64"/>
                  <a:gd name="T4" fmla="*/ 0 w 82"/>
                  <a:gd name="T5" fmla="*/ 2147483647 h 64"/>
                  <a:gd name="T6" fmla="*/ 0 60000 65536"/>
                  <a:gd name="T7" fmla="*/ 0 60000 65536"/>
                  <a:gd name="T8" fmla="*/ 0 60000 65536"/>
                </a:gdLst>
                <a:ahLst/>
                <a:cxnLst>
                  <a:cxn ang="T6">
                    <a:pos x="T0" y="T1"/>
                  </a:cxn>
                  <a:cxn ang="T7">
                    <a:pos x="T2" y="T3"/>
                  </a:cxn>
                  <a:cxn ang="T8">
                    <a:pos x="T4" y="T5"/>
                  </a:cxn>
                </a:cxnLst>
                <a:rect l="0" t="0" r="r" b="b"/>
                <a:pathLst>
                  <a:path w="82" h="64">
                    <a:moveTo>
                      <a:pt x="68" y="0"/>
                    </a:moveTo>
                    <a:cubicBezTo>
                      <a:pt x="74" y="14"/>
                      <a:pt x="82" y="16"/>
                      <a:pt x="76" y="28"/>
                    </a:cubicBezTo>
                    <a:cubicBezTo>
                      <a:pt x="71" y="40"/>
                      <a:pt x="40" y="64"/>
                      <a:pt x="0" y="64"/>
                    </a:cubicBezTo>
                  </a:path>
                </a:pathLst>
              </a:custGeom>
              <a:grpFill/>
              <a:ln w="34925" cap="rnd">
                <a:solidFill>
                  <a:srgbClr val="FFFFFF"/>
                </a:solidFill>
                <a:prstDash val="solid"/>
                <a:round/>
              </a:ln>
            </p:spPr>
            <p:txBody>
              <a:bodyPr/>
              <a:lstStyle/>
              <a:p>
                <a:endParaRPr lang="zh-CN" altLang="en-US">
                  <a:solidFill>
                    <a:schemeClr val="tx1">
                      <a:lumMod val="95000"/>
                      <a:lumOff val="5000"/>
                    </a:schemeClr>
                  </a:solidFill>
                </a:endParaRPr>
              </a:p>
            </p:txBody>
          </p:sp>
          <p:sp>
            <p:nvSpPr>
              <p:cNvPr id="14" name="Freeform 83"/>
              <p:cNvSpPr/>
              <p:nvPr/>
            </p:nvSpPr>
            <p:spPr bwMode="auto">
              <a:xfrm>
                <a:off x="2562225" y="2613025"/>
                <a:ext cx="77788" cy="23813"/>
              </a:xfrm>
              <a:custGeom>
                <a:avLst/>
                <a:gdLst>
                  <a:gd name="T0" fmla="*/ 2147483647 w 88"/>
                  <a:gd name="T1" fmla="*/ 0 h 27"/>
                  <a:gd name="T2" fmla="*/ 2147483647 w 88"/>
                  <a:gd name="T3" fmla="*/ 2147483647 h 27"/>
                  <a:gd name="T4" fmla="*/ 0 w 88"/>
                  <a:gd name="T5" fmla="*/ 0 h 27"/>
                  <a:gd name="T6" fmla="*/ 0 60000 65536"/>
                  <a:gd name="T7" fmla="*/ 0 60000 65536"/>
                  <a:gd name="T8" fmla="*/ 0 60000 65536"/>
                </a:gdLst>
                <a:ahLst/>
                <a:cxnLst>
                  <a:cxn ang="T6">
                    <a:pos x="T0" y="T1"/>
                  </a:cxn>
                  <a:cxn ang="T7">
                    <a:pos x="T2" y="T3"/>
                  </a:cxn>
                  <a:cxn ang="T8">
                    <a:pos x="T4" y="T5"/>
                  </a:cxn>
                </a:cxnLst>
                <a:rect l="0" t="0" r="r" b="b"/>
                <a:pathLst>
                  <a:path w="88" h="27">
                    <a:moveTo>
                      <a:pt x="88" y="0"/>
                    </a:moveTo>
                    <a:cubicBezTo>
                      <a:pt x="88" y="0"/>
                      <a:pt x="69" y="27"/>
                      <a:pt x="44" y="27"/>
                    </a:cubicBezTo>
                    <a:cubicBezTo>
                      <a:pt x="20" y="27"/>
                      <a:pt x="0" y="0"/>
                      <a:pt x="0"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95000"/>
                      <a:lumOff val="5000"/>
                    </a:schemeClr>
                  </a:solidFill>
                </a:endParaRPr>
              </a:p>
            </p:txBody>
          </p:sp>
          <p:sp>
            <p:nvSpPr>
              <p:cNvPr id="15" name="Freeform 84"/>
              <p:cNvSpPr/>
              <p:nvPr/>
            </p:nvSpPr>
            <p:spPr bwMode="auto">
              <a:xfrm>
                <a:off x="2544763" y="2297113"/>
                <a:ext cx="112713" cy="219075"/>
              </a:xfrm>
              <a:custGeom>
                <a:avLst/>
                <a:gdLst>
                  <a:gd name="T0" fmla="*/ 2147483647 w 71"/>
                  <a:gd name="T1" fmla="*/ 2147483647 h 138"/>
                  <a:gd name="T2" fmla="*/ 0 w 71"/>
                  <a:gd name="T3" fmla="*/ 2147483647 h 138"/>
                  <a:gd name="T4" fmla="*/ 2147483647 w 71"/>
                  <a:gd name="T5" fmla="*/ 0 h 138"/>
                  <a:gd name="T6" fmla="*/ 2147483647 w 71"/>
                  <a:gd name="T7" fmla="*/ 2147483647 h 138"/>
                  <a:gd name="T8" fmla="*/ 2147483647 w 71"/>
                  <a:gd name="T9" fmla="*/ 0 h 138"/>
                  <a:gd name="T10" fmla="*/ 2147483647 w 71"/>
                  <a:gd name="T11" fmla="*/ 2147483647 h 138"/>
                  <a:gd name="T12" fmla="*/ 2147483647 w 71"/>
                  <a:gd name="T13" fmla="*/ 0 h 138"/>
                  <a:gd name="T14" fmla="*/ 2147483647 w 71"/>
                  <a:gd name="T15" fmla="*/ 2147483647 h 138"/>
                  <a:gd name="T16" fmla="*/ 2147483647 w 71"/>
                  <a:gd name="T17" fmla="*/ 0 h 138"/>
                  <a:gd name="T18" fmla="*/ 2147483647 w 71"/>
                  <a:gd name="T19" fmla="*/ 2147483647 h 138"/>
                  <a:gd name="T20" fmla="*/ 2147483647 w 71"/>
                  <a:gd name="T21" fmla="*/ 2147483647 h 1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1" h="138">
                    <a:moveTo>
                      <a:pt x="24" y="138"/>
                    </a:moveTo>
                    <a:lnTo>
                      <a:pt x="0" y="10"/>
                    </a:lnTo>
                    <a:lnTo>
                      <a:pt x="6" y="0"/>
                    </a:lnTo>
                    <a:lnTo>
                      <a:pt x="16" y="20"/>
                    </a:lnTo>
                    <a:lnTo>
                      <a:pt x="25" y="0"/>
                    </a:lnTo>
                    <a:lnTo>
                      <a:pt x="35" y="20"/>
                    </a:lnTo>
                    <a:lnTo>
                      <a:pt x="45" y="0"/>
                    </a:lnTo>
                    <a:lnTo>
                      <a:pt x="55" y="20"/>
                    </a:lnTo>
                    <a:lnTo>
                      <a:pt x="65" y="0"/>
                    </a:lnTo>
                    <a:lnTo>
                      <a:pt x="71" y="10"/>
                    </a:lnTo>
                    <a:lnTo>
                      <a:pt x="46" y="138"/>
                    </a:lnTo>
                  </a:path>
                </a:pathLst>
              </a:custGeom>
              <a:grpFill/>
              <a:ln w="11113" cap="rnd">
                <a:solidFill>
                  <a:srgbClr val="FFFFFF"/>
                </a:solidFill>
                <a:prstDash val="solid"/>
                <a:round/>
              </a:ln>
            </p:spPr>
            <p:txBody>
              <a:bodyPr/>
              <a:lstStyle/>
              <a:p>
                <a:endParaRPr lang="zh-CN" altLang="en-US">
                  <a:solidFill>
                    <a:schemeClr val="tx1">
                      <a:lumMod val="95000"/>
                      <a:lumOff val="5000"/>
                    </a:schemeClr>
                  </a:solidFill>
                </a:endParaRPr>
              </a:p>
            </p:txBody>
          </p:sp>
        </p:grpSp>
      </p:grpSp>
      <p:sp>
        <p:nvSpPr>
          <p:cNvPr id="16" name="弧形 15"/>
          <p:cNvSpPr/>
          <p:nvPr/>
        </p:nvSpPr>
        <p:spPr>
          <a:xfrm>
            <a:off x="3092699" y="1306049"/>
            <a:ext cx="2312988" cy="2316004"/>
          </a:xfrm>
          <a:prstGeom prst="arc">
            <a:avLst>
              <a:gd name="adj1" fmla="val 6642635"/>
              <a:gd name="adj2" fmla="val 6509280"/>
            </a:avLst>
          </a:prstGeom>
          <a:ln w="12700">
            <a:solidFill>
              <a:srgbClr val="1848C0"/>
            </a:solidFill>
            <a:prstDash val="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nvGrpSpPr>
          <p:cNvPr id="4" name="组合 16"/>
          <p:cNvGrpSpPr/>
          <p:nvPr/>
        </p:nvGrpSpPr>
        <p:grpSpPr>
          <a:xfrm>
            <a:off x="3811837" y="3143919"/>
            <a:ext cx="914400" cy="914965"/>
            <a:chOff x="3953892" y="2926556"/>
            <a:chExt cx="914400" cy="914400"/>
          </a:xfrm>
        </p:grpSpPr>
        <p:sp>
          <p:nvSpPr>
            <p:cNvPr id="18" name="椭圆 17"/>
            <p:cNvSpPr/>
            <p:nvPr/>
          </p:nvSpPr>
          <p:spPr>
            <a:xfrm>
              <a:off x="3953892" y="2926556"/>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9" name="KSO_Shape"/>
            <p:cNvSpPr/>
            <p:nvPr/>
          </p:nvSpPr>
          <p:spPr>
            <a:xfrm>
              <a:off x="4166617" y="3221831"/>
              <a:ext cx="487362" cy="322263"/>
            </a:xfrm>
            <a:custGeom>
              <a:avLst/>
              <a:gdLst>
                <a:gd name="connsiteX0" fmla="*/ 880442 w 1224136"/>
                <a:gd name="connsiteY0" fmla="*/ 361080 h 883138"/>
                <a:gd name="connsiteX1" fmla="*/ 1006456 w 1224136"/>
                <a:gd name="connsiteY1" fmla="*/ 487094 h 883138"/>
                <a:gd name="connsiteX2" fmla="*/ 880442 w 1224136"/>
                <a:gd name="connsiteY2" fmla="*/ 613108 h 883138"/>
                <a:gd name="connsiteX3" fmla="*/ 754428 w 1224136"/>
                <a:gd name="connsiteY3" fmla="*/ 487094 h 883138"/>
                <a:gd name="connsiteX4" fmla="*/ 880442 w 1224136"/>
                <a:gd name="connsiteY4" fmla="*/ 361080 h 883138"/>
                <a:gd name="connsiteX5" fmla="*/ 880442 w 1224136"/>
                <a:gd name="connsiteY5" fmla="*/ 235066 h 883138"/>
                <a:gd name="connsiteX6" fmla="*/ 628414 w 1224136"/>
                <a:gd name="connsiteY6" fmla="*/ 487094 h 883138"/>
                <a:gd name="connsiteX7" fmla="*/ 880442 w 1224136"/>
                <a:gd name="connsiteY7" fmla="*/ 739122 h 883138"/>
                <a:gd name="connsiteX8" fmla="*/ 1132470 w 1224136"/>
                <a:gd name="connsiteY8" fmla="*/ 487094 h 883138"/>
                <a:gd name="connsiteX9" fmla="*/ 880442 w 1224136"/>
                <a:gd name="connsiteY9" fmla="*/ 235066 h 883138"/>
                <a:gd name="connsiteX10" fmla="*/ 132017 w 1224136"/>
                <a:gd name="connsiteY10" fmla="*/ 91050 h 883138"/>
                <a:gd name="connsiteX11" fmla="*/ 1092119 w 1224136"/>
                <a:gd name="connsiteY11" fmla="*/ 91050 h 883138"/>
                <a:gd name="connsiteX12" fmla="*/ 1224136 w 1224136"/>
                <a:gd name="connsiteY12" fmla="*/ 223067 h 883138"/>
                <a:gd name="connsiteX13" fmla="*/ 1224136 w 1224136"/>
                <a:gd name="connsiteY13" fmla="*/ 751121 h 883138"/>
                <a:gd name="connsiteX14" fmla="*/ 1092119 w 1224136"/>
                <a:gd name="connsiteY14" fmla="*/ 883138 h 883138"/>
                <a:gd name="connsiteX15" fmla="*/ 132017 w 1224136"/>
                <a:gd name="connsiteY15" fmla="*/ 883138 h 883138"/>
                <a:gd name="connsiteX16" fmla="*/ 0 w 1224136"/>
                <a:gd name="connsiteY16" fmla="*/ 751121 h 883138"/>
                <a:gd name="connsiteX17" fmla="*/ 0 w 1224136"/>
                <a:gd name="connsiteY17" fmla="*/ 223067 h 883138"/>
                <a:gd name="connsiteX18" fmla="*/ 132017 w 1224136"/>
                <a:gd name="connsiteY18" fmla="*/ 91050 h 883138"/>
                <a:gd name="connsiteX19" fmla="*/ 156016 w 1224136"/>
                <a:gd name="connsiteY19" fmla="*/ 0 h 883138"/>
                <a:gd name="connsiteX20" fmla="*/ 348040 w 1224136"/>
                <a:gd name="connsiteY20" fmla="*/ 0 h 883138"/>
                <a:gd name="connsiteX21" fmla="*/ 360040 w 1224136"/>
                <a:gd name="connsiteY21" fmla="*/ 12000 h 883138"/>
                <a:gd name="connsiteX22" fmla="*/ 360040 w 1224136"/>
                <a:gd name="connsiteY22" fmla="*/ 60000 h 883138"/>
                <a:gd name="connsiteX23" fmla="*/ 348040 w 1224136"/>
                <a:gd name="connsiteY23" fmla="*/ 72000 h 883138"/>
                <a:gd name="connsiteX24" fmla="*/ 156016 w 1224136"/>
                <a:gd name="connsiteY24" fmla="*/ 72000 h 883138"/>
                <a:gd name="connsiteX25" fmla="*/ 144016 w 1224136"/>
                <a:gd name="connsiteY25" fmla="*/ 60000 h 883138"/>
                <a:gd name="connsiteX26" fmla="*/ 144016 w 1224136"/>
                <a:gd name="connsiteY26" fmla="*/ 12000 h 883138"/>
                <a:gd name="connsiteX27" fmla="*/ 156016 w 1224136"/>
                <a:gd name="connsiteY27" fmla="*/ 0 h 883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224136" h="883138">
                  <a:moveTo>
                    <a:pt x="880442" y="361080"/>
                  </a:moveTo>
                  <a:cubicBezTo>
                    <a:pt x="950038" y="361080"/>
                    <a:pt x="1006456" y="417498"/>
                    <a:pt x="1006456" y="487094"/>
                  </a:cubicBezTo>
                  <a:cubicBezTo>
                    <a:pt x="1006456" y="556690"/>
                    <a:pt x="950038" y="613108"/>
                    <a:pt x="880442" y="613108"/>
                  </a:cubicBezTo>
                  <a:cubicBezTo>
                    <a:pt x="810846" y="613108"/>
                    <a:pt x="754428" y="556690"/>
                    <a:pt x="754428" y="487094"/>
                  </a:cubicBezTo>
                  <a:cubicBezTo>
                    <a:pt x="754428" y="417498"/>
                    <a:pt x="810846" y="361080"/>
                    <a:pt x="880442" y="361080"/>
                  </a:cubicBezTo>
                  <a:close/>
                  <a:moveTo>
                    <a:pt x="880442" y="235066"/>
                  </a:moveTo>
                  <a:cubicBezTo>
                    <a:pt x="741251" y="235066"/>
                    <a:pt x="628414" y="347903"/>
                    <a:pt x="628414" y="487094"/>
                  </a:cubicBezTo>
                  <a:cubicBezTo>
                    <a:pt x="628414" y="626285"/>
                    <a:pt x="741251" y="739122"/>
                    <a:pt x="880442" y="739122"/>
                  </a:cubicBezTo>
                  <a:cubicBezTo>
                    <a:pt x="1019633" y="739122"/>
                    <a:pt x="1132470" y="626285"/>
                    <a:pt x="1132470" y="487094"/>
                  </a:cubicBezTo>
                  <a:cubicBezTo>
                    <a:pt x="1132470" y="347903"/>
                    <a:pt x="1019633" y="235066"/>
                    <a:pt x="880442" y="235066"/>
                  </a:cubicBezTo>
                  <a:close/>
                  <a:moveTo>
                    <a:pt x="132017" y="91050"/>
                  </a:moveTo>
                  <a:lnTo>
                    <a:pt x="1092119" y="91050"/>
                  </a:lnTo>
                  <a:cubicBezTo>
                    <a:pt x="1165030" y="91050"/>
                    <a:pt x="1224136" y="150156"/>
                    <a:pt x="1224136" y="223067"/>
                  </a:cubicBezTo>
                  <a:lnTo>
                    <a:pt x="1224136" y="751121"/>
                  </a:lnTo>
                  <a:cubicBezTo>
                    <a:pt x="1224136" y="824032"/>
                    <a:pt x="1165030" y="883138"/>
                    <a:pt x="1092119" y="883138"/>
                  </a:cubicBezTo>
                  <a:lnTo>
                    <a:pt x="132017" y="883138"/>
                  </a:lnTo>
                  <a:cubicBezTo>
                    <a:pt x="59106" y="883138"/>
                    <a:pt x="0" y="824032"/>
                    <a:pt x="0" y="751121"/>
                  </a:cubicBezTo>
                  <a:lnTo>
                    <a:pt x="0" y="223067"/>
                  </a:lnTo>
                  <a:cubicBezTo>
                    <a:pt x="0" y="150156"/>
                    <a:pt x="59106" y="91050"/>
                    <a:pt x="132017" y="91050"/>
                  </a:cubicBezTo>
                  <a:close/>
                  <a:moveTo>
                    <a:pt x="156016" y="0"/>
                  </a:moveTo>
                  <a:lnTo>
                    <a:pt x="348040" y="0"/>
                  </a:lnTo>
                  <a:cubicBezTo>
                    <a:pt x="354667" y="0"/>
                    <a:pt x="360040" y="5373"/>
                    <a:pt x="360040" y="12000"/>
                  </a:cubicBezTo>
                  <a:lnTo>
                    <a:pt x="360040" y="60000"/>
                  </a:lnTo>
                  <a:cubicBezTo>
                    <a:pt x="360040" y="66627"/>
                    <a:pt x="354667" y="72000"/>
                    <a:pt x="348040" y="72000"/>
                  </a:cubicBezTo>
                  <a:lnTo>
                    <a:pt x="156016" y="72000"/>
                  </a:lnTo>
                  <a:cubicBezTo>
                    <a:pt x="149389" y="72000"/>
                    <a:pt x="144016" y="66627"/>
                    <a:pt x="144016" y="60000"/>
                  </a:cubicBezTo>
                  <a:lnTo>
                    <a:pt x="144016" y="12000"/>
                  </a:lnTo>
                  <a:cubicBezTo>
                    <a:pt x="144016" y="5373"/>
                    <a:pt x="149389" y="0"/>
                    <a:pt x="15601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grpSp>
        <p:nvGrpSpPr>
          <p:cNvPr id="5" name="组合 19"/>
          <p:cNvGrpSpPr/>
          <p:nvPr/>
        </p:nvGrpSpPr>
        <p:grpSpPr>
          <a:xfrm>
            <a:off x="4707187" y="1250450"/>
            <a:ext cx="914400" cy="914965"/>
            <a:chOff x="4849242" y="1034256"/>
            <a:chExt cx="914400" cy="914400"/>
          </a:xfrm>
        </p:grpSpPr>
        <p:sp>
          <p:nvSpPr>
            <p:cNvPr id="25" name="椭圆 24"/>
            <p:cNvSpPr/>
            <p:nvPr/>
          </p:nvSpPr>
          <p:spPr>
            <a:xfrm>
              <a:off x="4849242" y="1034256"/>
              <a:ext cx="914400"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26" name="KSO_Shape"/>
            <p:cNvSpPr/>
            <p:nvPr/>
          </p:nvSpPr>
          <p:spPr>
            <a:xfrm>
              <a:off x="5079429" y="1321594"/>
              <a:ext cx="452438" cy="341312"/>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grpSp>
        <p:nvGrpSpPr>
          <p:cNvPr id="6" name="组合 26"/>
          <p:cNvGrpSpPr/>
          <p:nvPr/>
        </p:nvGrpSpPr>
        <p:grpSpPr>
          <a:xfrm>
            <a:off x="4813549" y="2395064"/>
            <a:ext cx="914400" cy="914965"/>
            <a:chOff x="4955604" y="2220119"/>
            <a:chExt cx="914400" cy="914400"/>
          </a:xfrm>
        </p:grpSpPr>
        <p:sp>
          <p:nvSpPr>
            <p:cNvPr id="28" name="椭圆 27"/>
            <p:cNvSpPr/>
            <p:nvPr/>
          </p:nvSpPr>
          <p:spPr>
            <a:xfrm>
              <a:off x="4955604" y="2220119"/>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29" name="KSO_Shape"/>
            <p:cNvSpPr/>
            <p:nvPr/>
          </p:nvSpPr>
          <p:spPr>
            <a:xfrm>
              <a:off x="5203254" y="2520156"/>
              <a:ext cx="419100" cy="314325"/>
            </a:xfrm>
            <a:custGeom>
              <a:avLst/>
              <a:gdLst>
                <a:gd name="connsiteX0" fmla="*/ 577329 w 833225"/>
                <a:gd name="connsiteY0" fmla="*/ 241699 h 624687"/>
                <a:gd name="connsiteX1" fmla="*/ 541325 w 833225"/>
                <a:gd name="connsiteY1" fmla="*/ 277703 h 624687"/>
                <a:gd name="connsiteX2" fmla="*/ 577329 w 833225"/>
                <a:gd name="connsiteY2" fmla="*/ 313707 h 624687"/>
                <a:gd name="connsiteX3" fmla="*/ 613333 w 833225"/>
                <a:gd name="connsiteY3" fmla="*/ 277703 h 624687"/>
                <a:gd name="connsiteX4" fmla="*/ 577329 w 833225"/>
                <a:gd name="connsiteY4" fmla="*/ 241699 h 624687"/>
                <a:gd name="connsiteX5" fmla="*/ 424929 w 833225"/>
                <a:gd name="connsiteY5" fmla="*/ 241699 h 624687"/>
                <a:gd name="connsiteX6" fmla="*/ 388925 w 833225"/>
                <a:gd name="connsiteY6" fmla="*/ 277703 h 624687"/>
                <a:gd name="connsiteX7" fmla="*/ 424929 w 833225"/>
                <a:gd name="connsiteY7" fmla="*/ 313707 h 624687"/>
                <a:gd name="connsiteX8" fmla="*/ 460933 w 833225"/>
                <a:gd name="connsiteY8" fmla="*/ 277703 h 624687"/>
                <a:gd name="connsiteX9" fmla="*/ 424929 w 833225"/>
                <a:gd name="connsiteY9" fmla="*/ 241699 h 624687"/>
                <a:gd name="connsiteX10" fmla="*/ 272529 w 833225"/>
                <a:gd name="connsiteY10" fmla="*/ 241699 h 624687"/>
                <a:gd name="connsiteX11" fmla="*/ 236525 w 833225"/>
                <a:gd name="connsiteY11" fmla="*/ 277703 h 624687"/>
                <a:gd name="connsiteX12" fmla="*/ 272529 w 833225"/>
                <a:gd name="connsiteY12" fmla="*/ 313707 h 624687"/>
                <a:gd name="connsiteX13" fmla="*/ 308533 w 833225"/>
                <a:gd name="connsiteY13" fmla="*/ 277703 h 624687"/>
                <a:gd name="connsiteX14" fmla="*/ 272529 w 833225"/>
                <a:gd name="connsiteY14" fmla="*/ 241699 h 624687"/>
                <a:gd name="connsiteX15" fmla="*/ 429066 w 833225"/>
                <a:gd name="connsiteY15" fmla="*/ 124 h 624687"/>
                <a:gd name="connsiteX16" fmla="*/ 543580 w 833225"/>
                <a:gd name="connsiteY16" fmla="*/ 13237 h 624687"/>
                <a:gd name="connsiteX17" fmla="*/ 789350 w 833225"/>
                <a:gd name="connsiteY17" fmla="*/ 401436 h 624687"/>
                <a:gd name="connsiteX18" fmla="*/ 362652 w 833225"/>
                <a:gd name="connsiteY18" fmla="*/ 552944 h 624687"/>
                <a:gd name="connsiteX19" fmla="*/ 243007 w 833225"/>
                <a:gd name="connsiteY19" fmla="*/ 624687 h 624687"/>
                <a:gd name="connsiteX20" fmla="*/ 211865 w 833225"/>
                <a:gd name="connsiteY20" fmla="*/ 519440 h 624687"/>
                <a:gd name="connsiteX21" fmla="*/ 117966 w 833225"/>
                <a:gd name="connsiteY21" fmla="*/ 84077 h 624687"/>
                <a:gd name="connsiteX22" fmla="*/ 429066 w 833225"/>
                <a:gd name="connsiteY22" fmla="*/ 124 h 624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833225" h="624687">
                  <a:moveTo>
                    <a:pt x="577329" y="241699"/>
                  </a:moveTo>
                  <a:cubicBezTo>
                    <a:pt x="557445" y="241699"/>
                    <a:pt x="541325" y="257819"/>
                    <a:pt x="541325" y="277703"/>
                  </a:cubicBezTo>
                  <a:cubicBezTo>
                    <a:pt x="541325" y="297587"/>
                    <a:pt x="557445" y="313707"/>
                    <a:pt x="577329" y="313707"/>
                  </a:cubicBezTo>
                  <a:cubicBezTo>
                    <a:pt x="597213" y="313707"/>
                    <a:pt x="613333" y="297587"/>
                    <a:pt x="613333" y="277703"/>
                  </a:cubicBezTo>
                  <a:cubicBezTo>
                    <a:pt x="613333" y="257819"/>
                    <a:pt x="597213" y="241699"/>
                    <a:pt x="577329" y="241699"/>
                  </a:cubicBezTo>
                  <a:close/>
                  <a:moveTo>
                    <a:pt x="424929" y="241699"/>
                  </a:moveTo>
                  <a:cubicBezTo>
                    <a:pt x="405045" y="241699"/>
                    <a:pt x="388925" y="257819"/>
                    <a:pt x="388925" y="277703"/>
                  </a:cubicBezTo>
                  <a:cubicBezTo>
                    <a:pt x="388925" y="297587"/>
                    <a:pt x="405045" y="313707"/>
                    <a:pt x="424929" y="313707"/>
                  </a:cubicBezTo>
                  <a:cubicBezTo>
                    <a:pt x="444813" y="313707"/>
                    <a:pt x="460933" y="297587"/>
                    <a:pt x="460933" y="277703"/>
                  </a:cubicBezTo>
                  <a:cubicBezTo>
                    <a:pt x="460933" y="257819"/>
                    <a:pt x="444813" y="241699"/>
                    <a:pt x="424929" y="241699"/>
                  </a:cubicBezTo>
                  <a:close/>
                  <a:moveTo>
                    <a:pt x="272529" y="241699"/>
                  </a:moveTo>
                  <a:cubicBezTo>
                    <a:pt x="252645" y="241699"/>
                    <a:pt x="236525" y="257819"/>
                    <a:pt x="236525" y="277703"/>
                  </a:cubicBezTo>
                  <a:cubicBezTo>
                    <a:pt x="236525" y="297587"/>
                    <a:pt x="252645" y="313707"/>
                    <a:pt x="272529" y="313707"/>
                  </a:cubicBezTo>
                  <a:cubicBezTo>
                    <a:pt x="292413" y="313707"/>
                    <a:pt x="308533" y="297587"/>
                    <a:pt x="308533" y="277703"/>
                  </a:cubicBezTo>
                  <a:cubicBezTo>
                    <a:pt x="308533" y="257819"/>
                    <a:pt x="292413" y="241699"/>
                    <a:pt x="272529" y="241699"/>
                  </a:cubicBezTo>
                  <a:close/>
                  <a:moveTo>
                    <a:pt x="429066" y="124"/>
                  </a:moveTo>
                  <a:cubicBezTo>
                    <a:pt x="467414" y="891"/>
                    <a:pt x="505944" y="5202"/>
                    <a:pt x="543580" y="13237"/>
                  </a:cubicBezTo>
                  <a:cubicBezTo>
                    <a:pt x="786614" y="65121"/>
                    <a:pt x="903137" y="249172"/>
                    <a:pt x="789350" y="401436"/>
                  </a:cubicBezTo>
                  <a:cubicBezTo>
                    <a:pt x="710142" y="507428"/>
                    <a:pt x="538801" y="568267"/>
                    <a:pt x="362652" y="552944"/>
                  </a:cubicBezTo>
                  <a:lnTo>
                    <a:pt x="243007" y="624687"/>
                  </a:lnTo>
                  <a:lnTo>
                    <a:pt x="211865" y="519440"/>
                  </a:lnTo>
                  <a:cubicBezTo>
                    <a:pt x="-26035" y="429957"/>
                    <a:pt x="-72481" y="214611"/>
                    <a:pt x="117966" y="84077"/>
                  </a:cubicBezTo>
                  <a:cubicBezTo>
                    <a:pt x="200623" y="27423"/>
                    <a:pt x="314022" y="-2176"/>
                    <a:pt x="429066" y="12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tx1">
                    <a:lumMod val="95000"/>
                    <a:lumOff val="5000"/>
                  </a:schemeClr>
                </a:solidFill>
              </a:endParaRPr>
            </a:p>
          </p:txBody>
        </p:sp>
      </p:grpSp>
      <p:sp>
        <p:nvSpPr>
          <p:cNvPr id="30" name="矩形 29"/>
          <p:cNvSpPr>
            <a:spLocks noChangeArrowheads="1"/>
          </p:cNvSpPr>
          <p:nvPr/>
        </p:nvSpPr>
        <p:spPr bwMode="auto">
          <a:xfrm>
            <a:off x="5896225" y="1306049"/>
            <a:ext cx="2879725" cy="79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nSpc>
                <a:spcPct val="130000"/>
              </a:lnSpc>
              <a:defRPr/>
            </a:pPr>
            <a:r>
              <a:rPr lang="zh-CN" altLang="en-US" sz="900" dirty="0">
                <a:solidFill>
                  <a:schemeClr val="tx1">
                    <a:lumMod val="50000"/>
                    <a:lumOff val="50000"/>
                  </a:schemeClr>
                </a:solidFill>
                <a:latin typeface="微软雅黑" panose="020B0503020204020204" pitchFamily="34" charset="-122"/>
              </a:rPr>
              <a:t>点击添加正文、温馨提示正文行距在</a:t>
            </a:r>
            <a:r>
              <a:rPr lang="en-US" altLang="zh-CN" sz="900" dirty="0">
                <a:solidFill>
                  <a:schemeClr val="tx1">
                    <a:lumMod val="50000"/>
                    <a:lumOff val="50000"/>
                  </a:schemeClr>
                </a:solidFill>
                <a:latin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rPr>
              <a:t>之间点击添加正文、温馨提示正文行距在点击添加正文、温馨提示正文行距在</a:t>
            </a:r>
            <a:r>
              <a:rPr lang="en-US" altLang="zh-CN" sz="900" dirty="0">
                <a:solidFill>
                  <a:schemeClr val="tx1">
                    <a:lumMod val="50000"/>
                    <a:lumOff val="50000"/>
                  </a:schemeClr>
                </a:solidFill>
                <a:latin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rPr>
              <a:t>之间点击添加正文</a:t>
            </a:r>
            <a:endParaRPr lang="zh-CN" altLang="en-US" sz="900" dirty="0">
              <a:solidFill>
                <a:schemeClr val="tx1">
                  <a:lumMod val="50000"/>
                  <a:lumOff val="50000"/>
                </a:schemeClr>
              </a:solidFill>
              <a:latin typeface="微软雅黑" panose="020B0503020204020204" pitchFamily="34" charset="-122"/>
            </a:endParaRPr>
          </a:p>
          <a:p>
            <a:pPr>
              <a:lnSpc>
                <a:spcPct val="130000"/>
              </a:lnSpc>
              <a:defRPr/>
            </a:pPr>
            <a:endParaRPr lang="zh-CN" altLang="en-US" sz="900" dirty="0">
              <a:solidFill>
                <a:schemeClr val="tx1">
                  <a:lumMod val="50000"/>
                  <a:lumOff val="50000"/>
                </a:schemeClr>
              </a:solidFill>
              <a:latin typeface="微软雅黑" panose="020B0503020204020204" pitchFamily="34" charset="-122"/>
            </a:endParaRPr>
          </a:p>
        </p:txBody>
      </p:sp>
      <p:sp>
        <p:nvSpPr>
          <p:cNvPr id="31" name="矩形 20"/>
          <p:cNvSpPr>
            <a:spLocks noChangeArrowheads="1"/>
          </p:cNvSpPr>
          <p:nvPr/>
        </p:nvSpPr>
        <p:spPr bwMode="auto">
          <a:xfrm>
            <a:off x="5896224" y="1058245"/>
            <a:ext cx="1811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r>
              <a:rPr lang="zh-CN" altLang="en-US" sz="1200" dirty="0">
                <a:solidFill>
                  <a:schemeClr val="tx1">
                    <a:lumMod val="75000"/>
                    <a:lumOff val="25000"/>
                  </a:schemeClr>
                </a:solidFill>
              </a:rPr>
              <a:t>单击添加标题</a:t>
            </a:r>
            <a:endParaRPr lang="zh-CN" altLang="en-US" sz="1200" dirty="0">
              <a:solidFill>
                <a:schemeClr val="tx1">
                  <a:lumMod val="75000"/>
                  <a:lumOff val="25000"/>
                </a:schemeClr>
              </a:solidFill>
            </a:endParaRPr>
          </a:p>
        </p:txBody>
      </p:sp>
      <p:sp>
        <p:nvSpPr>
          <p:cNvPr id="32" name="矩形 21"/>
          <p:cNvSpPr>
            <a:spLocks noChangeArrowheads="1"/>
          </p:cNvSpPr>
          <p:nvPr/>
        </p:nvSpPr>
        <p:spPr bwMode="auto">
          <a:xfrm>
            <a:off x="6086725" y="2722973"/>
            <a:ext cx="2879725" cy="79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nSpc>
                <a:spcPct val="130000"/>
              </a:lnSpc>
              <a:defRPr/>
            </a:pPr>
            <a:r>
              <a:rPr lang="zh-CN" altLang="en-US" sz="900" dirty="0">
                <a:solidFill>
                  <a:schemeClr val="tx1">
                    <a:lumMod val="50000"/>
                    <a:lumOff val="50000"/>
                  </a:schemeClr>
                </a:solidFill>
                <a:latin typeface="微软雅黑" panose="020B0503020204020204" pitchFamily="34" charset="-122"/>
              </a:rPr>
              <a:t>点击添加正文、温馨提示正文行距在</a:t>
            </a:r>
            <a:r>
              <a:rPr lang="en-US" altLang="zh-CN" sz="900" dirty="0">
                <a:solidFill>
                  <a:schemeClr val="tx1">
                    <a:lumMod val="50000"/>
                    <a:lumOff val="50000"/>
                  </a:schemeClr>
                </a:solidFill>
                <a:latin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rPr>
              <a:t>之间点击添加正文、温馨提示正文行距在点击添加正文、温馨提示正文行距在</a:t>
            </a:r>
            <a:r>
              <a:rPr lang="en-US" altLang="zh-CN" sz="900" dirty="0">
                <a:solidFill>
                  <a:schemeClr val="tx1">
                    <a:lumMod val="50000"/>
                    <a:lumOff val="50000"/>
                  </a:schemeClr>
                </a:solidFill>
                <a:latin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rPr>
              <a:t>之间点击添加正文</a:t>
            </a:r>
            <a:endParaRPr lang="zh-CN" altLang="en-US" sz="900" dirty="0">
              <a:solidFill>
                <a:schemeClr val="tx1">
                  <a:lumMod val="50000"/>
                  <a:lumOff val="50000"/>
                </a:schemeClr>
              </a:solidFill>
              <a:latin typeface="微软雅黑" panose="020B0503020204020204" pitchFamily="34" charset="-122"/>
            </a:endParaRPr>
          </a:p>
          <a:p>
            <a:pPr>
              <a:lnSpc>
                <a:spcPct val="130000"/>
              </a:lnSpc>
              <a:defRPr/>
            </a:pPr>
            <a:endParaRPr lang="zh-CN" altLang="en-US" sz="900" dirty="0">
              <a:solidFill>
                <a:schemeClr val="tx1">
                  <a:lumMod val="50000"/>
                  <a:lumOff val="50000"/>
                </a:schemeClr>
              </a:solidFill>
              <a:latin typeface="微软雅黑" panose="020B0503020204020204" pitchFamily="34" charset="-122"/>
            </a:endParaRPr>
          </a:p>
        </p:txBody>
      </p:sp>
      <p:sp>
        <p:nvSpPr>
          <p:cNvPr id="33" name="矩形 22"/>
          <p:cNvSpPr>
            <a:spLocks noChangeArrowheads="1"/>
          </p:cNvSpPr>
          <p:nvPr/>
        </p:nvSpPr>
        <p:spPr bwMode="auto">
          <a:xfrm>
            <a:off x="6086724" y="2473580"/>
            <a:ext cx="18113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r>
              <a:rPr lang="zh-CN" altLang="en-US" sz="1200" dirty="0">
                <a:solidFill>
                  <a:schemeClr val="tx1">
                    <a:lumMod val="75000"/>
                    <a:lumOff val="25000"/>
                  </a:schemeClr>
                </a:solidFill>
              </a:rPr>
              <a:t>单击添加标题</a:t>
            </a:r>
            <a:endParaRPr lang="zh-CN" altLang="en-US" sz="1200" dirty="0">
              <a:solidFill>
                <a:schemeClr val="tx1">
                  <a:lumMod val="75000"/>
                  <a:lumOff val="25000"/>
                </a:schemeClr>
              </a:solidFill>
            </a:endParaRPr>
          </a:p>
        </p:txBody>
      </p:sp>
      <p:sp>
        <p:nvSpPr>
          <p:cNvPr id="34" name="矩形 23"/>
          <p:cNvSpPr>
            <a:spLocks noChangeArrowheads="1"/>
          </p:cNvSpPr>
          <p:nvPr/>
        </p:nvSpPr>
        <p:spPr bwMode="auto">
          <a:xfrm>
            <a:off x="4861175" y="4139897"/>
            <a:ext cx="2879725" cy="794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nSpc>
                <a:spcPct val="130000"/>
              </a:lnSpc>
              <a:defRPr/>
            </a:pPr>
            <a:r>
              <a:rPr lang="zh-CN" altLang="en-US" sz="900" dirty="0">
                <a:solidFill>
                  <a:schemeClr val="tx1">
                    <a:lumMod val="50000"/>
                    <a:lumOff val="50000"/>
                  </a:schemeClr>
                </a:solidFill>
                <a:latin typeface="微软雅黑" panose="020B0503020204020204" pitchFamily="34" charset="-122"/>
              </a:rPr>
              <a:t>点击添加正文、温馨提示正文行距在</a:t>
            </a:r>
            <a:r>
              <a:rPr lang="en-US" altLang="zh-CN" sz="900" dirty="0">
                <a:solidFill>
                  <a:schemeClr val="tx1">
                    <a:lumMod val="50000"/>
                    <a:lumOff val="50000"/>
                  </a:schemeClr>
                </a:solidFill>
                <a:latin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rPr>
              <a:t>之间点击添加正文、温馨提示正文行距在点击添加正文、温馨提示正文行距在</a:t>
            </a:r>
            <a:r>
              <a:rPr lang="en-US" altLang="zh-CN" sz="900" dirty="0">
                <a:solidFill>
                  <a:schemeClr val="tx1">
                    <a:lumMod val="50000"/>
                    <a:lumOff val="50000"/>
                  </a:schemeClr>
                </a:solidFill>
                <a:latin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rPr>
              <a:t>之间点击添加正文</a:t>
            </a:r>
            <a:endParaRPr lang="zh-CN" altLang="en-US" sz="900" dirty="0">
              <a:solidFill>
                <a:schemeClr val="tx1">
                  <a:lumMod val="50000"/>
                  <a:lumOff val="50000"/>
                </a:schemeClr>
              </a:solidFill>
              <a:latin typeface="微软雅黑" panose="020B0503020204020204" pitchFamily="34" charset="-122"/>
            </a:endParaRPr>
          </a:p>
          <a:p>
            <a:pPr>
              <a:lnSpc>
                <a:spcPct val="130000"/>
              </a:lnSpc>
              <a:defRPr/>
            </a:pPr>
            <a:endParaRPr lang="zh-CN" altLang="en-US" sz="900" dirty="0">
              <a:solidFill>
                <a:schemeClr val="tx1">
                  <a:lumMod val="50000"/>
                  <a:lumOff val="50000"/>
                </a:schemeClr>
              </a:solidFill>
              <a:latin typeface="微软雅黑" panose="020B0503020204020204" pitchFamily="34" charset="-122"/>
            </a:endParaRPr>
          </a:p>
        </p:txBody>
      </p:sp>
      <p:sp>
        <p:nvSpPr>
          <p:cNvPr id="35" name="矩形 24"/>
          <p:cNvSpPr>
            <a:spLocks noChangeArrowheads="1"/>
          </p:cNvSpPr>
          <p:nvPr/>
        </p:nvSpPr>
        <p:spPr bwMode="auto">
          <a:xfrm>
            <a:off x="4861174" y="3890505"/>
            <a:ext cx="1809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r>
              <a:rPr lang="zh-CN" altLang="en-US" sz="1200" dirty="0">
                <a:solidFill>
                  <a:schemeClr val="tx1">
                    <a:lumMod val="75000"/>
                    <a:lumOff val="25000"/>
                  </a:schemeClr>
                </a:solidFill>
              </a:rPr>
              <a:t>单击添加标题</a:t>
            </a:r>
            <a:endParaRPr lang="zh-CN" altLang="en-US" sz="1200" dirty="0">
              <a:solidFill>
                <a:schemeClr val="tx1">
                  <a:lumMod val="75000"/>
                  <a:lumOff val="25000"/>
                </a:schemeClr>
              </a:solidFill>
            </a:endParaRPr>
          </a:p>
        </p:txBody>
      </p:sp>
      <p:sp>
        <p:nvSpPr>
          <p:cNvPr id="36" name="矩形 25"/>
          <p:cNvSpPr>
            <a:spLocks noChangeArrowheads="1"/>
          </p:cNvSpPr>
          <p:nvPr/>
        </p:nvSpPr>
        <p:spPr bwMode="auto">
          <a:xfrm>
            <a:off x="467544" y="1816460"/>
            <a:ext cx="2484276" cy="1892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nSpc>
                <a:spcPct val="130000"/>
              </a:lnSpc>
              <a:defRPr/>
            </a:pPr>
            <a:r>
              <a:rPr lang="zh-CN" altLang="en-US" sz="900" dirty="0">
                <a:solidFill>
                  <a:schemeClr val="tx1">
                    <a:lumMod val="50000"/>
                    <a:lumOff val="50000"/>
                  </a:schemeClr>
                </a:solidFill>
                <a:latin typeface="微软雅黑" panose="020B0503020204020204" pitchFamily="34" charset="-122"/>
              </a:rPr>
              <a:t>点击添加正文、温馨提示正文行距在</a:t>
            </a:r>
            <a:r>
              <a:rPr lang="en-US" altLang="zh-CN" sz="900" dirty="0">
                <a:solidFill>
                  <a:schemeClr val="tx1">
                    <a:lumMod val="50000"/>
                    <a:lumOff val="50000"/>
                  </a:schemeClr>
                </a:solidFill>
                <a:latin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rPr>
              <a:t>之间点击添加正文、温馨提示正文行距在点击添加正文、</a:t>
            </a:r>
            <a:endParaRPr lang="en-US" altLang="zh-CN" sz="900" dirty="0">
              <a:solidFill>
                <a:schemeClr val="tx1">
                  <a:lumMod val="50000"/>
                  <a:lumOff val="50000"/>
                </a:schemeClr>
              </a:solidFill>
              <a:latin typeface="微软雅黑" panose="020B0503020204020204" pitchFamily="34" charset="-122"/>
            </a:endParaRPr>
          </a:p>
          <a:p>
            <a:pPr>
              <a:lnSpc>
                <a:spcPct val="130000"/>
              </a:lnSpc>
              <a:defRPr/>
            </a:pPr>
            <a:endParaRPr lang="en-US" altLang="zh-CN" sz="900" dirty="0">
              <a:solidFill>
                <a:schemeClr val="tx1">
                  <a:lumMod val="50000"/>
                  <a:lumOff val="50000"/>
                </a:schemeClr>
              </a:solidFill>
              <a:latin typeface="微软雅黑" panose="020B0503020204020204" pitchFamily="34" charset="-122"/>
            </a:endParaRPr>
          </a:p>
          <a:p>
            <a:pPr>
              <a:lnSpc>
                <a:spcPct val="130000"/>
              </a:lnSpc>
              <a:defRPr/>
            </a:pPr>
            <a:r>
              <a:rPr lang="zh-CN" altLang="en-US" sz="900" dirty="0">
                <a:solidFill>
                  <a:schemeClr val="tx1">
                    <a:lumMod val="50000"/>
                    <a:lumOff val="50000"/>
                  </a:schemeClr>
                </a:solidFill>
                <a:latin typeface="微软雅黑" panose="020B0503020204020204" pitchFamily="34" charset="-122"/>
              </a:rPr>
              <a:t>温馨提示正文行距在</a:t>
            </a:r>
            <a:r>
              <a:rPr lang="en-US" altLang="zh-CN" sz="900" dirty="0">
                <a:solidFill>
                  <a:schemeClr val="tx1">
                    <a:lumMod val="50000"/>
                    <a:lumOff val="50000"/>
                  </a:schemeClr>
                </a:solidFill>
                <a:latin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rPr>
              <a:t>之间点击添加正文、温馨提示正文行距在</a:t>
            </a:r>
            <a:endParaRPr lang="zh-CN" altLang="en-US" sz="900" dirty="0">
              <a:solidFill>
                <a:schemeClr val="tx1">
                  <a:lumMod val="50000"/>
                  <a:lumOff val="50000"/>
                </a:schemeClr>
              </a:solidFill>
              <a:latin typeface="微软雅黑" panose="020B0503020204020204" pitchFamily="34" charset="-122"/>
            </a:endParaRPr>
          </a:p>
          <a:p>
            <a:pPr>
              <a:lnSpc>
                <a:spcPct val="130000"/>
              </a:lnSpc>
              <a:defRPr/>
            </a:pPr>
            <a:endParaRPr lang="en-US" altLang="zh-CN" sz="900" dirty="0">
              <a:solidFill>
                <a:schemeClr val="tx1">
                  <a:lumMod val="50000"/>
                  <a:lumOff val="50000"/>
                </a:schemeClr>
              </a:solidFill>
              <a:latin typeface="微软雅黑" panose="020B0503020204020204" pitchFamily="34" charset="-122"/>
            </a:endParaRPr>
          </a:p>
          <a:p>
            <a:pPr>
              <a:lnSpc>
                <a:spcPct val="130000"/>
              </a:lnSpc>
              <a:defRPr/>
            </a:pPr>
            <a:r>
              <a:rPr lang="zh-CN" altLang="en-US" sz="900" dirty="0">
                <a:solidFill>
                  <a:schemeClr val="tx1">
                    <a:lumMod val="50000"/>
                    <a:lumOff val="50000"/>
                  </a:schemeClr>
                </a:solidFill>
                <a:latin typeface="微软雅黑" panose="020B0503020204020204" pitchFamily="34" charset="-122"/>
              </a:rPr>
              <a:t>点击添加正文、温馨提示正文行距在</a:t>
            </a:r>
            <a:r>
              <a:rPr lang="en-US" altLang="zh-CN" sz="900" dirty="0">
                <a:solidFill>
                  <a:schemeClr val="tx1">
                    <a:lumMod val="50000"/>
                    <a:lumOff val="50000"/>
                  </a:schemeClr>
                </a:solidFill>
                <a:latin typeface="微软雅黑" panose="020B0503020204020204" pitchFamily="34" charset="-122"/>
              </a:rPr>
              <a:t>1.2~1.3</a:t>
            </a:r>
            <a:r>
              <a:rPr lang="zh-CN" altLang="en-US" sz="900" dirty="0">
                <a:solidFill>
                  <a:schemeClr val="tx1">
                    <a:lumMod val="50000"/>
                    <a:lumOff val="50000"/>
                  </a:schemeClr>
                </a:solidFill>
                <a:latin typeface="微软雅黑" panose="020B0503020204020204" pitchFamily="34" charset="-122"/>
              </a:rPr>
              <a:t>之间点击添加正文、温馨提示正文行距在</a:t>
            </a:r>
            <a:endParaRPr lang="zh-CN" altLang="en-US" sz="900" dirty="0">
              <a:solidFill>
                <a:schemeClr val="tx1">
                  <a:lumMod val="50000"/>
                  <a:lumOff val="50000"/>
                </a:schemeClr>
              </a:solidFill>
              <a:latin typeface="微软雅黑" panose="020B0503020204020204" pitchFamily="34" charset="-122"/>
            </a:endParaRPr>
          </a:p>
          <a:p>
            <a:pPr>
              <a:lnSpc>
                <a:spcPct val="130000"/>
              </a:lnSpc>
              <a:defRPr/>
            </a:pPr>
            <a:endParaRPr lang="zh-CN" altLang="en-US" sz="900" dirty="0">
              <a:solidFill>
                <a:schemeClr val="tx1">
                  <a:lumMod val="50000"/>
                  <a:lumOff val="50000"/>
                </a:schemeClr>
              </a:solidFill>
              <a:latin typeface="微软雅黑" panose="020B0503020204020204" pitchFamily="34" charset="-122"/>
            </a:endParaRP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heel(1)">
                                      <p:cBhvr>
                                        <p:cTn id="18" dur="2000"/>
                                        <p:tgtEl>
                                          <p:spTgt spid="16"/>
                                        </p:tgtEl>
                                      </p:cBhvr>
                                    </p:animEffect>
                                  </p:childTnLst>
                                </p:cTn>
                              </p:par>
                            </p:childTnLst>
                          </p:cTn>
                        </p:par>
                        <p:par>
                          <p:cTn id="19" fill="hold">
                            <p:stCondLst>
                              <p:cond delay="3000"/>
                            </p:stCondLst>
                            <p:childTnLst>
                              <p:par>
                                <p:cTn id="20" presetID="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0-#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25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35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0-#ppt_w/2"/>
                                          </p:val>
                                        </p:tav>
                                        <p:tav tm="100000">
                                          <p:val>
                                            <p:strVal val="#ppt_x"/>
                                          </p:val>
                                        </p:tav>
                                      </p:tavLst>
                                    </p:anim>
                                    <p:anim calcmode="lin" valueType="num">
                                      <p:cBhvr additive="base">
                                        <p:cTn id="31" dur="500" fill="hold"/>
                                        <p:tgtEl>
                                          <p:spTgt spid="4"/>
                                        </p:tgtEl>
                                        <p:attrNameLst>
                                          <p:attrName>ppt_y</p:attrName>
                                        </p:attrNameLst>
                                      </p:cBhvr>
                                      <p:tavLst>
                                        <p:tav tm="0">
                                          <p:val>
                                            <p:strVal val="#ppt_y"/>
                                          </p:val>
                                        </p:tav>
                                        <p:tav tm="100000">
                                          <p:val>
                                            <p:strVal val="#ppt_y"/>
                                          </p:val>
                                        </p:tav>
                                      </p:tavLst>
                                    </p:anim>
                                  </p:childTnLst>
                                </p:cTn>
                              </p:par>
                            </p:childTnLst>
                          </p:cTn>
                        </p:par>
                        <p:par>
                          <p:cTn id="32" fill="hold">
                            <p:stCondLst>
                              <p:cond delay="3500"/>
                            </p:stCondLst>
                            <p:childTnLst>
                              <p:par>
                                <p:cTn id="33" presetID="2" presetClass="entr" presetSubtype="2"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1+#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childTnLst>
                          </p:cTn>
                        </p:par>
                        <p:par>
                          <p:cTn id="37" fill="hold">
                            <p:stCondLst>
                              <p:cond delay="4000"/>
                            </p:stCondLst>
                            <p:childTnLst>
                              <p:par>
                                <p:cTn id="38" presetID="2" presetClass="entr" presetSubtype="2"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 calcmode="lin" valueType="num">
                                      <p:cBhvr additive="base">
                                        <p:cTn id="40" dur="500" fill="hold"/>
                                        <p:tgtEl>
                                          <p:spTgt spid="30"/>
                                        </p:tgtEl>
                                        <p:attrNameLst>
                                          <p:attrName>ppt_x</p:attrName>
                                        </p:attrNameLst>
                                      </p:cBhvr>
                                      <p:tavLst>
                                        <p:tav tm="0">
                                          <p:val>
                                            <p:strVal val="1+#ppt_w/2"/>
                                          </p:val>
                                        </p:tav>
                                        <p:tav tm="100000">
                                          <p:val>
                                            <p:strVal val="#ppt_x"/>
                                          </p:val>
                                        </p:tav>
                                      </p:tavLst>
                                    </p:anim>
                                    <p:anim calcmode="lin" valueType="num">
                                      <p:cBhvr additive="base">
                                        <p:cTn id="41" dur="500" fill="hold"/>
                                        <p:tgtEl>
                                          <p:spTgt spid="30"/>
                                        </p:tgtEl>
                                        <p:attrNameLst>
                                          <p:attrName>ppt_y</p:attrName>
                                        </p:attrNameLst>
                                      </p:cBhvr>
                                      <p:tavLst>
                                        <p:tav tm="0">
                                          <p:val>
                                            <p:strVal val="#ppt_y"/>
                                          </p:val>
                                        </p:tav>
                                        <p:tav tm="100000">
                                          <p:val>
                                            <p:strVal val="#ppt_y"/>
                                          </p:val>
                                        </p:tav>
                                      </p:tavLst>
                                    </p:anim>
                                  </p:childTnLst>
                                </p:cTn>
                              </p:par>
                            </p:childTnLst>
                          </p:cTn>
                        </p:par>
                        <p:par>
                          <p:cTn id="42" fill="hold">
                            <p:stCondLst>
                              <p:cond delay="4500"/>
                            </p:stCondLst>
                            <p:childTnLst>
                              <p:par>
                                <p:cTn id="43" presetID="2" presetClass="entr" presetSubtype="2"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1+#ppt_w/2"/>
                                          </p:val>
                                        </p:tav>
                                        <p:tav tm="100000">
                                          <p:val>
                                            <p:strVal val="#ppt_x"/>
                                          </p:val>
                                        </p:tav>
                                      </p:tavLst>
                                    </p:anim>
                                    <p:anim calcmode="lin" valueType="num">
                                      <p:cBhvr additive="base">
                                        <p:cTn id="46" dur="500" fill="hold"/>
                                        <p:tgtEl>
                                          <p:spTgt spid="33"/>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2" presetClass="entr" presetSubtype="2"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additive="base">
                                        <p:cTn id="50" dur="500" fill="hold"/>
                                        <p:tgtEl>
                                          <p:spTgt spid="32"/>
                                        </p:tgtEl>
                                        <p:attrNameLst>
                                          <p:attrName>ppt_x</p:attrName>
                                        </p:attrNameLst>
                                      </p:cBhvr>
                                      <p:tavLst>
                                        <p:tav tm="0">
                                          <p:val>
                                            <p:strVal val="1+#ppt_w/2"/>
                                          </p:val>
                                        </p:tav>
                                        <p:tav tm="100000">
                                          <p:val>
                                            <p:strVal val="#ppt_x"/>
                                          </p:val>
                                        </p:tav>
                                      </p:tavLst>
                                    </p:anim>
                                    <p:anim calcmode="lin" valueType="num">
                                      <p:cBhvr additive="base">
                                        <p:cTn id="51" dur="500" fill="hold"/>
                                        <p:tgtEl>
                                          <p:spTgt spid="32"/>
                                        </p:tgtEl>
                                        <p:attrNameLst>
                                          <p:attrName>ppt_y</p:attrName>
                                        </p:attrNameLst>
                                      </p:cBhvr>
                                      <p:tavLst>
                                        <p:tav tm="0">
                                          <p:val>
                                            <p:strVal val="#ppt_y"/>
                                          </p:val>
                                        </p:tav>
                                        <p:tav tm="100000">
                                          <p:val>
                                            <p:strVal val="#ppt_y"/>
                                          </p:val>
                                        </p:tav>
                                      </p:tavLst>
                                    </p:anim>
                                  </p:childTnLst>
                                </p:cTn>
                              </p:par>
                            </p:childTnLst>
                          </p:cTn>
                        </p:par>
                        <p:par>
                          <p:cTn id="52" fill="hold">
                            <p:stCondLst>
                              <p:cond delay="5500"/>
                            </p:stCondLst>
                            <p:childTnLst>
                              <p:par>
                                <p:cTn id="53" presetID="2" presetClass="entr" presetSubtype="2"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1+#ppt_w/2"/>
                                          </p:val>
                                        </p:tav>
                                        <p:tav tm="100000">
                                          <p:val>
                                            <p:strVal val="#ppt_x"/>
                                          </p:val>
                                        </p:tav>
                                      </p:tavLst>
                                    </p:anim>
                                    <p:anim calcmode="lin" valueType="num">
                                      <p:cBhvr additive="base">
                                        <p:cTn id="56" dur="500" fill="hold"/>
                                        <p:tgtEl>
                                          <p:spTgt spid="35"/>
                                        </p:tgtEl>
                                        <p:attrNameLst>
                                          <p:attrName>ppt_y</p:attrName>
                                        </p:attrNameLst>
                                      </p:cBhvr>
                                      <p:tavLst>
                                        <p:tav tm="0">
                                          <p:val>
                                            <p:strVal val="#ppt_y"/>
                                          </p:val>
                                        </p:tav>
                                        <p:tav tm="100000">
                                          <p:val>
                                            <p:strVal val="#ppt_y"/>
                                          </p:val>
                                        </p:tav>
                                      </p:tavLst>
                                    </p:anim>
                                  </p:childTnLst>
                                </p:cTn>
                              </p:par>
                            </p:childTnLst>
                          </p:cTn>
                        </p:par>
                        <p:par>
                          <p:cTn id="57" fill="hold">
                            <p:stCondLst>
                              <p:cond delay="6000"/>
                            </p:stCondLst>
                            <p:childTnLst>
                              <p:par>
                                <p:cTn id="58" presetID="2" presetClass="entr" presetSubtype="2"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500" fill="hold"/>
                                        <p:tgtEl>
                                          <p:spTgt spid="34"/>
                                        </p:tgtEl>
                                        <p:attrNameLst>
                                          <p:attrName>ppt_x</p:attrName>
                                        </p:attrNameLst>
                                      </p:cBhvr>
                                      <p:tavLst>
                                        <p:tav tm="0">
                                          <p:val>
                                            <p:strVal val="1+#ppt_w/2"/>
                                          </p:val>
                                        </p:tav>
                                        <p:tav tm="100000">
                                          <p:val>
                                            <p:strVal val="#ppt_x"/>
                                          </p:val>
                                        </p:tav>
                                      </p:tavLst>
                                    </p:anim>
                                    <p:anim calcmode="lin" valueType="num">
                                      <p:cBhvr additive="base">
                                        <p:cTn id="61"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0" grpId="0"/>
      <p:bldP spid="31" grpId="0"/>
      <p:bldP spid="32" grpId="0"/>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8"/>
          <p:cNvGrpSpPr>
            <a:grpSpLocks noChangeAspect="1"/>
          </p:cNvGrpSpPr>
          <p:nvPr/>
        </p:nvGrpSpPr>
        <p:grpSpPr bwMode="auto">
          <a:xfrm>
            <a:off x="3086101" y="1419864"/>
            <a:ext cx="3076575" cy="3124623"/>
            <a:chOff x="1379" y="806"/>
            <a:chExt cx="2584" cy="2624"/>
          </a:xfrm>
        </p:grpSpPr>
        <p:sp>
          <p:nvSpPr>
            <p:cNvPr id="8" name="Freeform 49"/>
            <p:cNvSpPr/>
            <p:nvPr/>
          </p:nvSpPr>
          <p:spPr bwMode="auto">
            <a:xfrm>
              <a:off x="1650" y="2474"/>
              <a:ext cx="335" cy="325"/>
            </a:xfrm>
            <a:custGeom>
              <a:avLst/>
              <a:gdLst>
                <a:gd name="T0" fmla="*/ 7 w 76"/>
                <a:gd name="T1" fmla="*/ 27 h 74"/>
                <a:gd name="T2" fmla="*/ 11 w 76"/>
                <a:gd name="T3" fmla="*/ 35 h 74"/>
                <a:gd name="T4" fmla="*/ 27 w 76"/>
                <a:gd name="T5" fmla="*/ 65 h 74"/>
                <a:gd name="T6" fmla="*/ 33 w 76"/>
                <a:gd name="T7" fmla="*/ 74 h 74"/>
                <a:gd name="T8" fmla="*/ 67 w 76"/>
                <a:gd name="T9" fmla="*/ 15 h 74"/>
                <a:gd name="T10" fmla="*/ 0 w 76"/>
                <a:gd name="T11" fmla="*/ 15 h 74"/>
                <a:gd name="T12" fmla="*/ 7 w 76"/>
                <a:gd name="T13" fmla="*/ 27 h 74"/>
              </a:gdLst>
              <a:ahLst/>
              <a:cxnLst>
                <a:cxn ang="0">
                  <a:pos x="T0" y="T1"/>
                </a:cxn>
                <a:cxn ang="0">
                  <a:pos x="T2" y="T3"/>
                </a:cxn>
                <a:cxn ang="0">
                  <a:pos x="T4" y="T5"/>
                </a:cxn>
                <a:cxn ang="0">
                  <a:pos x="T6" y="T7"/>
                </a:cxn>
                <a:cxn ang="0">
                  <a:pos x="T8" y="T9"/>
                </a:cxn>
                <a:cxn ang="0">
                  <a:pos x="T10" y="T11"/>
                </a:cxn>
                <a:cxn ang="0">
                  <a:pos x="T12" y="T13"/>
                </a:cxn>
              </a:cxnLst>
              <a:rect l="0" t="0" r="r" b="b"/>
              <a:pathLst>
                <a:path w="76" h="74">
                  <a:moveTo>
                    <a:pt x="7" y="27"/>
                  </a:moveTo>
                  <a:cubicBezTo>
                    <a:pt x="8" y="30"/>
                    <a:pt x="10" y="33"/>
                    <a:pt x="11" y="35"/>
                  </a:cubicBezTo>
                  <a:cubicBezTo>
                    <a:pt x="16" y="46"/>
                    <a:pt x="22" y="55"/>
                    <a:pt x="27" y="65"/>
                  </a:cubicBezTo>
                  <a:cubicBezTo>
                    <a:pt x="29" y="68"/>
                    <a:pt x="31" y="71"/>
                    <a:pt x="33" y="74"/>
                  </a:cubicBezTo>
                  <a:cubicBezTo>
                    <a:pt x="61" y="57"/>
                    <a:pt x="76" y="31"/>
                    <a:pt x="67" y="15"/>
                  </a:cubicBezTo>
                  <a:cubicBezTo>
                    <a:pt x="58" y="0"/>
                    <a:pt x="29" y="0"/>
                    <a:pt x="0" y="15"/>
                  </a:cubicBezTo>
                  <a:cubicBezTo>
                    <a:pt x="2" y="19"/>
                    <a:pt x="5" y="23"/>
                    <a:pt x="7" y="27"/>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9" name="Freeform 50"/>
            <p:cNvSpPr/>
            <p:nvPr/>
          </p:nvSpPr>
          <p:spPr bwMode="auto">
            <a:xfrm>
              <a:off x="1658" y="2893"/>
              <a:ext cx="291" cy="312"/>
            </a:xfrm>
            <a:custGeom>
              <a:avLst/>
              <a:gdLst>
                <a:gd name="T0" fmla="*/ 56 w 66"/>
                <a:gd name="T1" fmla="*/ 35 h 71"/>
                <a:gd name="T2" fmla="*/ 13 w 66"/>
                <a:gd name="T3" fmla="*/ 0 h 71"/>
                <a:gd name="T4" fmla="*/ 16 w 66"/>
                <a:gd name="T5" fmla="*/ 63 h 71"/>
                <a:gd name="T6" fmla="*/ 66 w 66"/>
                <a:gd name="T7" fmla="*/ 41 h 71"/>
                <a:gd name="T8" fmla="*/ 56 w 66"/>
                <a:gd name="T9" fmla="*/ 35 h 71"/>
              </a:gdLst>
              <a:ahLst/>
              <a:cxnLst>
                <a:cxn ang="0">
                  <a:pos x="T0" y="T1"/>
                </a:cxn>
                <a:cxn ang="0">
                  <a:pos x="T2" y="T3"/>
                </a:cxn>
                <a:cxn ang="0">
                  <a:pos x="T4" y="T5"/>
                </a:cxn>
                <a:cxn ang="0">
                  <a:pos x="T6" y="T7"/>
                </a:cxn>
                <a:cxn ang="0">
                  <a:pos x="T8" y="T9"/>
                </a:cxn>
              </a:cxnLst>
              <a:rect l="0" t="0" r="r" b="b"/>
              <a:pathLst>
                <a:path w="66" h="71">
                  <a:moveTo>
                    <a:pt x="56" y="35"/>
                  </a:moveTo>
                  <a:cubicBezTo>
                    <a:pt x="42" y="26"/>
                    <a:pt x="25" y="14"/>
                    <a:pt x="13" y="0"/>
                  </a:cubicBezTo>
                  <a:cubicBezTo>
                    <a:pt x="0" y="28"/>
                    <a:pt x="1" y="55"/>
                    <a:pt x="16" y="63"/>
                  </a:cubicBezTo>
                  <a:cubicBezTo>
                    <a:pt x="29" y="71"/>
                    <a:pt x="49" y="61"/>
                    <a:pt x="66" y="41"/>
                  </a:cubicBezTo>
                  <a:cubicBezTo>
                    <a:pt x="62" y="39"/>
                    <a:pt x="59" y="37"/>
                    <a:pt x="56" y="35"/>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0" name="Freeform 51"/>
            <p:cNvSpPr/>
            <p:nvPr/>
          </p:nvSpPr>
          <p:spPr bwMode="auto">
            <a:xfrm>
              <a:off x="1640" y="1106"/>
              <a:ext cx="308" cy="286"/>
            </a:xfrm>
            <a:custGeom>
              <a:avLst/>
              <a:gdLst>
                <a:gd name="T0" fmla="*/ 36 w 70"/>
                <a:gd name="T1" fmla="*/ 55 h 65"/>
                <a:gd name="T2" fmla="*/ 70 w 70"/>
                <a:gd name="T3" fmla="*/ 12 h 65"/>
                <a:gd name="T4" fmla="*/ 7 w 70"/>
                <a:gd name="T5" fmla="*/ 15 h 65"/>
                <a:gd name="T6" fmla="*/ 30 w 70"/>
                <a:gd name="T7" fmla="*/ 65 h 65"/>
                <a:gd name="T8" fmla="*/ 36 w 70"/>
                <a:gd name="T9" fmla="*/ 55 h 65"/>
              </a:gdLst>
              <a:ahLst/>
              <a:cxnLst>
                <a:cxn ang="0">
                  <a:pos x="T0" y="T1"/>
                </a:cxn>
                <a:cxn ang="0">
                  <a:pos x="T2" y="T3"/>
                </a:cxn>
                <a:cxn ang="0">
                  <a:pos x="T4" y="T5"/>
                </a:cxn>
                <a:cxn ang="0">
                  <a:pos x="T6" y="T7"/>
                </a:cxn>
                <a:cxn ang="0">
                  <a:pos x="T8" y="T9"/>
                </a:cxn>
              </a:cxnLst>
              <a:rect l="0" t="0" r="r" b="b"/>
              <a:pathLst>
                <a:path w="70" h="65">
                  <a:moveTo>
                    <a:pt x="36" y="55"/>
                  </a:moveTo>
                  <a:cubicBezTo>
                    <a:pt x="45" y="41"/>
                    <a:pt x="56" y="24"/>
                    <a:pt x="70" y="12"/>
                  </a:cubicBezTo>
                  <a:cubicBezTo>
                    <a:pt x="43" y="0"/>
                    <a:pt x="16" y="0"/>
                    <a:pt x="7" y="15"/>
                  </a:cubicBezTo>
                  <a:cubicBezTo>
                    <a:pt x="0" y="28"/>
                    <a:pt x="10" y="49"/>
                    <a:pt x="30" y="65"/>
                  </a:cubicBezTo>
                  <a:cubicBezTo>
                    <a:pt x="32" y="62"/>
                    <a:pt x="34" y="58"/>
                    <a:pt x="36" y="55"/>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1" name="Freeform 52"/>
            <p:cNvSpPr/>
            <p:nvPr/>
          </p:nvSpPr>
          <p:spPr bwMode="auto">
            <a:xfrm>
              <a:off x="3023" y="2864"/>
              <a:ext cx="325" cy="335"/>
            </a:xfrm>
            <a:custGeom>
              <a:avLst/>
              <a:gdLst>
                <a:gd name="T0" fmla="*/ 27 w 74"/>
                <a:gd name="T1" fmla="*/ 70 h 76"/>
                <a:gd name="T2" fmla="*/ 35 w 74"/>
                <a:gd name="T3" fmla="*/ 65 h 76"/>
                <a:gd name="T4" fmla="*/ 65 w 74"/>
                <a:gd name="T5" fmla="*/ 50 h 76"/>
                <a:gd name="T6" fmla="*/ 74 w 74"/>
                <a:gd name="T7" fmla="*/ 43 h 76"/>
                <a:gd name="T8" fmla="*/ 15 w 74"/>
                <a:gd name="T9" fmla="*/ 9 h 76"/>
                <a:gd name="T10" fmla="*/ 15 w 74"/>
                <a:gd name="T11" fmla="*/ 76 h 76"/>
                <a:gd name="T12" fmla="*/ 27 w 74"/>
                <a:gd name="T13" fmla="*/ 70 h 76"/>
              </a:gdLst>
              <a:ahLst/>
              <a:cxnLst>
                <a:cxn ang="0">
                  <a:pos x="T0" y="T1"/>
                </a:cxn>
                <a:cxn ang="0">
                  <a:pos x="T2" y="T3"/>
                </a:cxn>
                <a:cxn ang="0">
                  <a:pos x="T4" y="T5"/>
                </a:cxn>
                <a:cxn ang="0">
                  <a:pos x="T6" y="T7"/>
                </a:cxn>
                <a:cxn ang="0">
                  <a:pos x="T8" y="T9"/>
                </a:cxn>
                <a:cxn ang="0">
                  <a:pos x="T10" y="T11"/>
                </a:cxn>
                <a:cxn ang="0">
                  <a:pos x="T12" y="T13"/>
                </a:cxn>
              </a:cxnLst>
              <a:rect l="0" t="0" r="r" b="b"/>
              <a:pathLst>
                <a:path w="74" h="76">
                  <a:moveTo>
                    <a:pt x="27" y="70"/>
                  </a:moveTo>
                  <a:cubicBezTo>
                    <a:pt x="30" y="68"/>
                    <a:pt x="32" y="67"/>
                    <a:pt x="35" y="65"/>
                  </a:cubicBezTo>
                  <a:cubicBezTo>
                    <a:pt x="45" y="60"/>
                    <a:pt x="55" y="55"/>
                    <a:pt x="65" y="50"/>
                  </a:cubicBezTo>
                  <a:cubicBezTo>
                    <a:pt x="68" y="48"/>
                    <a:pt x="71" y="45"/>
                    <a:pt x="74" y="43"/>
                  </a:cubicBezTo>
                  <a:cubicBezTo>
                    <a:pt x="56" y="15"/>
                    <a:pt x="31" y="0"/>
                    <a:pt x="15" y="9"/>
                  </a:cubicBezTo>
                  <a:cubicBezTo>
                    <a:pt x="0" y="18"/>
                    <a:pt x="0" y="48"/>
                    <a:pt x="15" y="76"/>
                  </a:cubicBezTo>
                  <a:cubicBezTo>
                    <a:pt x="19" y="74"/>
                    <a:pt x="23" y="72"/>
                    <a:pt x="27" y="70"/>
                  </a:cubicBez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2" name="Freeform 53"/>
            <p:cNvSpPr/>
            <p:nvPr/>
          </p:nvSpPr>
          <p:spPr bwMode="auto">
            <a:xfrm>
              <a:off x="3389" y="1449"/>
              <a:ext cx="334" cy="326"/>
            </a:xfrm>
            <a:custGeom>
              <a:avLst/>
              <a:gdLst>
                <a:gd name="T0" fmla="*/ 69 w 76"/>
                <a:gd name="T1" fmla="*/ 46 h 74"/>
                <a:gd name="T2" fmla="*/ 65 w 76"/>
                <a:gd name="T3" fmla="*/ 38 h 74"/>
                <a:gd name="T4" fmla="*/ 49 w 76"/>
                <a:gd name="T5" fmla="*/ 9 h 74"/>
                <a:gd name="T6" fmla="*/ 43 w 76"/>
                <a:gd name="T7" fmla="*/ 0 h 74"/>
                <a:gd name="T8" fmla="*/ 9 w 76"/>
                <a:gd name="T9" fmla="*/ 58 h 74"/>
                <a:gd name="T10" fmla="*/ 76 w 76"/>
                <a:gd name="T11" fmla="*/ 59 h 74"/>
                <a:gd name="T12" fmla="*/ 69 w 76"/>
                <a:gd name="T13" fmla="*/ 46 h 74"/>
              </a:gdLst>
              <a:ahLst/>
              <a:cxnLst>
                <a:cxn ang="0">
                  <a:pos x="T0" y="T1"/>
                </a:cxn>
                <a:cxn ang="0">
                  <a:pos x="T2" y="T3"/>
                </a:cxn>
                <a:cxn ang="0">
                  <a:pos x="T4" y="T5"/>
                </a:cxn>
                <a:cxn ang="0">
                  <a:pos x="T6" y="T7"/>
                </a:cxn>
                <a:cxn ang="0">
                  <a:pos x="T8" y="T9"/>
                </a:cxn>
                <a:cxn ang="0">
                  <a:pos x="T10" y="T11"/>
                </a:cxn>
                <a:cxn ang="0">
                  <a:pos x="T12" y="T13"/>
                </a:cxn>
              </a:cxnLst>
              <a:rect l="0" t="0" r="r" b="b"/>
              <a:pathLst>
                <a:path w="76" h="74">
                  <a:moveTo>
                    <a:pt x="69" y="46"/>
                  </a:moveTo>
                  <a:cubicBezTo>
                    <a:pt x="68" y="44"/>
                    <a:pt x="66" y="41"/>
                    <a:pt x="65" y="38"/>
                  </a:cubicBezTo>
                  <a:cubicBezTo>
                    <a:pt x="60" y="28"/>
                    <a:pt x="54" y="19"/>
                    <a:pt x="49" y="9"/>
                  </a:cubicBezTo>
                  <a:cubicBezTo>
                    <a:pt x="47" y="6"/>
                    <a:pt x="45" y="3"/>
                    <a:pt x="43" y="0"/>
                  </a:cubicBezTo>
                  <a:cubicBezTo>
                    <a:pt x="15" y="17"/>
                    <a:pt x="0" y="43"/>
                    <a:pt x="9" y="58"/>
                  </a:cubicBezTo>
                  <a:cubicBezTo>
                    <a:pt x="18" y="74"/>
                    <a:pt x="47" y="74"/>
                    <a:pt x="76" y="59"/>
                  </a:cubicBezTo>
                  <a:cubicBezTo>
                    <a:pt x="74" y="55"/>
                    <a:pt x="71" y="51"/>
                    <a:pt x="69" y="46"/>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3" name="Freeform 54"/>
            <p:cNvSpPr/>
            <p:nvPr/>
          </p:nvSpPr>
          <p:spPr bwMode="auto">
            <a:xfrm>
              <a:off x="3433" y="2828"/>
              <a:ext cx="312" cy="291"/>
            </a:xfrm>
            <a:custGeom>
              <a:avLst/>
              <a:gdLst>
                <a:gd name="T0" fmla="*/ 34 w 71"/>
                <a:gd name="T1" fmla="*/ 11 h 66"/>
                <a:gd name="T2" fmla="*/ 0 w 71"/>
                <a:gd name="T3" fmla="*/ 53 h 66"/>
                <a:gd name="T4" fmla="*/ 63 w 71"/>
                <a:gd name="T5" fmla="*/ 51 h 66"/>
                <a:gd name="T6" fmla="*/ 40 w 71"/>
                <a:gd name="T7" fmla="*/ 0 h 66"/>
                <a:gd name="T8" fmla="*/ 34 w 71"/>
                <a:gd name="T9" fmla="*/ 11 h 66"/>
              </a:gdLst>
              <a:ahLst/>
              <a:cxnLst>
                <a:cxn ang="0">
                  <a:pos x="T0" y="T1"/>
                </a:cxn>
                <a:cxn ang="0">
                  <a:pos x="T2" y="T3"/>
                </a:cxn>
                <a:cxn ang="0">
                  <a:pos x="T4" y="T5"/>
                </a:cxn>
                <a:cxn ang="0">
                  <a:pos x="T6" y="T7"/>
                </a:cxn>
                <a:cxn ang="0">
                  <a:pos x="T8" y="T9"/>
                </a:cxn>
              </a:cxnLst>
              <a:rect l="0" t="0" r="r" b="b"/>
              <a:pathLst>
                <a:path w="71" h="66">
                  <a:moveTo>
                    <a:pt x="34" y="11"/>
                  </a:moveTo>
                  <a:cubicBezTo>
                    <a:pt x="25" y="25"/>
                    <a:pt x="14" y="42"/>
                    <a:pt x="0" y="53"/>
                  </a:cubicBezTo>
                  <a:cubicBezTo>
                    <a:pt x="27" y="66"/>
                    <a:pt x="54" y="66"/>
                    <a:pt x="63" y="51"/>
                  </a:cubicBezTo>
                  <a:cubicBezTo>
                    <a:pt x="71" y="38"/>
                    <a:pt x="61" y="17"/>
                    <a:pt x="40" y="0"/>
                  </a:cubicBezTo>
                  <a:cubicBezTo>
                    <a:pt x="38" y="4"/>
                    <a:pt x="36" y="8"/>
                    <a:pt x="34" y="11"/>
                  </a:cubicBezTo>
                  <a:close/>
                </a:path>
              </a:pathLst>
            </a:custGeom>
            <a:solidFill>
              <a:schemeClr val="accent4">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4" name="Freeform 55"/>
            <p:cNvSpPr/>
            <p:nvPr/>
          </p:nvSpPr>
          <p:spPr bwMode="auto">
            <a:xfrm>
              <a:off x="2009" y="1062"/>
              <a:ext cx="330" cy="338"/>
            </a:xfrm>
            <a:custGeom>
              <a:avLst/>
              <a:gdLst>
                <a:gd name="T0" fmla="*/ 47 w 75"/>
                <a:gd name="T1" fmla="*/ 7 h 77"/>
                <a:gd name="T2" fmla="*/ 39 w 75"/>
                <a:gd name="T3" fmla="*/ 12 h 77"/>
                <a:gd name="T4" fmla="*/ 9 w 75"/>
                <a:gd name="T5" fmla="*/ 27 h 77"/>
                <a:gd name="T6" fmla="*/ 0 w 75"/>
                <a:gd name="T7" fmla="*/ 34 h 77"/>
                <a:gd name="T8" fmla="*/ 59 w 75"/>
                <a:gd name="T9" fmla="*/ 68 h 77"/>
                <a:gd name="T10" fmla="*/ 59 w 75"/>
                <a:gd name="T11" fmla="*/ 0 h 77"/>
                <a:gd name="T12" fmla="*/ 47 w 75"/>
                <a:gd name="T13" fmla="*/ 7 h 77"/>
              </a:gdLst>
              <a:ahLst/>
              <a:cxnLst>
                <a:cxn ang="0">
                  <a:pos x="T0" y="T1"/>
                </a:cxn>
                <a:cxn ang="0">
                  <a:pos x="T2" y="T3"/>
                </a:cxn>
                <a:cxn ang="0">
                  <a:pos x="T4" y="T5"/>
                </a:cxn>
                <a:cxn ang="0">
                  <a:pos x="T6" y="T7"/>
                </a:cxn>
                <a:cxn ang="0">
                  <a:pos x="T8" y="T9"/>
                </a:cxn>
                <a:cxn ang="0">
                  <a:pos x="T10" y="T11"/>
                </a:cxn>
                <a:cxn ang="0">
                  <a:pos x="T12" y="T13"/>
                </a:cxn>
              </a:cxnLst>
              <a:rect l="0" t="0" r="r" b="b"/>
              <a:pathLst>
                <a:path w="75" h="77">
                  <a:moveTo>
                    <a:pt x="47" y="7"/>
                  </a:moveTo>
                  <a:cubicBezTo>
                    <a:pt x="45" y="9"/>
                    <a:pt x="42" y="10"/>
                    <a:pt x="39" y="12"/>
                  </a:cubicBezTo>
                  <a:cubicBezTo>
                    <a:pt x="29" y="16"/>
                    <a:pt x="19" y="22"/>
                    <a:pt x="9" y="27"/>
                  </a:cubicBezTo>
                  <a:cubicBezTo>
                    <a:pt x="6" y="29"/>
                    <a:pt x="3" y="31"/>
                    <a:pt x="0" y="34"/>
                  </a:cubicBezTo>
                  <a:cubicBezTo>
                    <a:pt x="18" y="62"/>
                    <a:pt x="44" y="77"/>
                    <a:pt x="59" y="68"/>
                  </a:cubicBezTo>
                  <a:cubicBezTo>
                    <a:pt x="75" y="59"/>
                    <a:pt x="74" y="29"/>
                    <a:pt x="59" y="0"/>
                  </a:cubicBezTo>
                  <a:cubicBezTo>
                    <a:pt x="55" y="3"/>
                    <a:pt x="51" y="5"/>
                    <a:pt x="47" y="7"/>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5" name="Freeform 56"/>
            <p:cNvSpPr/>
            <p:nvPr/>
          </p:nvSpPr>
          <p:spPr bwMode="auto">
            <a:xfrm>
              <a:off x="3385" y="1045"/>
              <a:ext cx="290" cy="308"/>
            </a:xfrm>
            <a:custGeom>
              <a:avLst/>
              <a:gdLst>
                <a:gd name="T0" fmla="*/ 10 w 66"/>
                <a:gd name="T1" fmla="*/ 36 h 70"/>
                <a:gd name="T2" fmla="*/ 53 w 66"/>
                <a:gd name="T3" fmla="*/ 70 h 70"/>
                <a:gd name="T4" fmla="*/ 51 w 66"/>
                <a:gd name="T5" fmla="*/ 8 h 70"/>
                <a:gd name="T6" fmla="*/ 0 w 66"/>
                <a:gd name="T7" fmla="*/ 30 h 70"/>
                <a:gd name="T8" fmla="*/ 10 w 66"/>
                <a:gd name="T9" fmla="*/ 36 h 70"/>
              </a:gdLst>
              <a:ahLst/>
              <a:cxnLst>
                <a:cxn ang="0">
                  <a:pos x="T0" y="T1"/>
                </a:cxn>
                <a:cxn ang="0">
                  <a:pos x="T2" y="T3"/>
                </a:cxn>
                <a:cxn ang="0">
                  <a:pos x="T4" y="T5"/>
                </a:cxn>
                <a:cxn ang="0">
                  <a:pos x="T6" y="T7"/>
                </a:cxn>
                <a:cxn ang="0">
                  <a:pos x="T8" y="T9"/>
                </a:cxn>
              </a:cxnLst>
              <a:rect l="0" t="0" r="r" b="b"/>
              <a:pathLst>
                <a:path w="66" h="70">
                  <a:moveTo>
                    <a:pt x="10" y="36"/>
                  </a:moveTo>
                  <a:cubicBezTo>
                    <a:pt x="24" y="45"/>
                    <a:pt x="41" y="56"/>
                    <a:pt x="53" y="70"/>
                  </a:cubicBezTo>
                  <a:cubicBezTo>
                    <a:pt x="66" y="43"/>
                    <a:pt x="65" y="16"/>
                    <a:pt x="51" y="8"/>
                  </a:cubicBezTo>
                  <a:cubicBezTo>
                    <a:pt x="37" y="0"/>
                    <a:pt x="17" y="10"/>
                    <a:pt x="0" y="30"/>
                  </a:cubicBezTo>
                  <a:cubicBezTo>
                    <a:pt x="4" y="32"/>
                    <a:pt x="7" y="34"/>
                    <a:pt x="10" y="36"/>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6" name="Freeform 57"/>
            <p:cNvSpPr>
              <a:spLocks noEditPoints="1"/>
            </p:cNvSpPr>
            <p:nvPr/>
          </p:nvSpPr>
          <p:spPr bwMode="auto">
            <a:xfrm>
              <a:off x="1386" y="838"/>
              <a:ext cx="2573" cy="2573"/>
            </a:xfrm>
            <a:custGeom>
              <a:avLst/>
              <a:gdLst>
                <a:gd name="T0" fmla="*/ 292 w 585"/>
                <a:gd name="T1" fmla="*/ 585 h 585"/>
                <a:gd name="T2" fmla="*/ 0 w 585"/>
                <a:gd name="T3" fmla="*/ 292 h 585"/>
                <a:gd name="T4" fmla="*/ 292 w 585"/>
                <a:gd name="T5" fmla="*/ 0 h 585"/>
                <a:gd name="T6" fmla="*/ 585 w 585"/>
                <a:gd name="T7" fmla="*/ 292 h 585"/>
                <a:gd name="T8" fmla="*/ 292 w 585"/>
                <a:gd name="T9" fmla="*/ 585 h 585"/>
                <a:gd name="T10" fmla="*/ 292 w 585"/>
                <a:gd name="T11" fmla="*/ 78 h 585"/>
                <a:gd name="T12" fmla="*/ 78 w 585"/>
                <a:gd name="T13" fmla="*/ 292 h 585"/>
                <a:gd name="T14" fmla="*/ 292 w 585"/>
                <a:gd name="T15" fmla="*/ 507 h 585"/>
                <a:gd name="T16" fmla="*/ 506 w 585"/>
                <a:gd name="T17" fmla="*/ 292 h 585"/>
                <a:gd name="T18" fmla="*/ 292 w 585"/>
                <a:gd name="T19" fmla="*/ 78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85" h="585">
                  <a:moveTo>
                    <a:pt x="292" y="585"/>
                  </a:moveTo>
                  <a:cubicBezTo>
                    <a:pt x="131" y="585"/>
                    <a:pt x="0" y="454"/>
                    <a:pt x="0" y="292"/>
                  </a:cubicBezTo>
                  <a:cubicBezTo>
                    <a:pt x="0" y="131"/>
                    <a:pt x="131" y="0"/>
                    <a:pt x="292" y="0"/>
                  </a:cubicBezTo>
                  <a:cubicBezTo>
                    <a:pt x="453" y="0"/>
                    <a:pt x="585" y="131"/>
                    <a:pt x="585" y="292"/>
                  </a:cubicBezTo>
                  <a:cubicBezTo>
                    <a:pt x="585" y="454"/>
                    <a:pt x="453" y="585"/>
                    <a:pt x="292" y="585"/>
                  </a:cubicBezTo>
                  <a:close/>
                  <a:moveTo>
                    <a:pt x="292" y="78"/>
                  </a:moveTo>
                  <a:cubicBezTo>
                    <a:pt x="174" y="78"/>
                    <a:pt x="78" y="174"/>
                    <a:pt x="78" y="292"/>
                  </a:cubicBezTo>
                  <a:cubicBezTo>
                    <a:pt x="78" y="410"/>
                    <a:pt x="174" y="507"/>
                    <a:pt x="292" y="507"/>
                  </a:cubicBezTo>
                  <a:cubicBezTo>
                    <a:pt x="410" y="507"/>
                    <a:pt x="506" y="410"/>
                    <a:pt x="506" y="292"/>
                  </a:cubicBezTo>
                  <a:cubicBezTo>
                    <a:pt x="506" y="174"/>
                    <a:pt x="410" y="78"/>
                    <a:pt x="292" y="78"/>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6422" name="Freeform 58"/>
            <p:cNvSpPr/>
            <p:nvPr/>
          </p:nvSpPr>
          <p:spPr bwMode="auto">
            <a:xfrm>
              <a:off x="2178" y="806"/>
              <a:ext cx="1447" cy="544"/>
            </a:xfrm>
            <a:custGeom>
              <a:avLst/>
              <a:gdLst>
                <a:gd name="T0" fmla="*/ 75 w 329"/>
                <a:gd name="T1" fmla="*/ 744 h 172"/>
                <a:gd name="T2" fmla="*/ 66 w 329"/>
                <a:gd name="T3" fmla="*/ 409 h 172"/>
                <a:gd name="T4" fmla="*/ 9 w 329"/>
                <a:gd name="T5" fmla="*/ 158 h 172"/>
                <a:gd name="T6" fmla="*/ 92 w 329"/>
                <a:gd name="T7" fmla="*/ 62 h 172"/>
                <a:gd name="T8" fmla="*/ 493 w 329"/>
                <a:gd name="T9" fmla="*/ 0 h 172"/>
                <a:gd name="T10" fmla="*/ 1447 w 329"/>
                <a:gd name="T11" fmla="*/ 396 h 172"/>
                <a:gd name="T12" fmla="*/ 1179 w 329"/>
                <a:gd name="T13" fmla="*/ 568 h 172"/>
                <a:gd name="T14" fmla="*/ 981 w 329"/>
                <a:gd name="T15" fmla="*/ 753 h 172"/>
                <a:gd name="T16" fmla="*/ 906 w 329"/>
                <a:gd name="T17" fmla="*/ 739 h 172"/>
                <a:gd name="T18" fmla="*/ 493 w 329"/>
                <a:gd name="T19" fmla="*/ 625 h 172"/>
                <a:gd name="T20" fmla="*/ 75 w 329"/>
                <a:gd name="T21" fmla="*/ 744 h 1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29" h="172">
                  <a:moveTo>
                    <a:pt x="17" y="169"/>
                  </a:moveTo>
                  <a:cubicBezTo>
                    <a:pt x="34" y="159"/>
                    <a:pt x="33" y="125"/>
                    <a:pt x="15" y="93"/>
                  </a:cubicBezTo>
                  <a:cubicBezTo>
                    <a:pt x="4" y="73"/>
                    <a:pt x="0" y="51"/>
                    <a:pt x="2" y="36"/>
                  </a:cubicBezTo>
                  <a:cubicBezTo>
                    <a:pt x="4" y="25"/>
                    <a:pt x="11" y="17"/>
                    <a:pt x="21" y="14"/>
                  </a:cubicBezTo>
                  <a:cubicBezTo>
                    <a:pt x="50" y="5"/>
                    <a:pt x="80" y="0"/>
                    <a:pt x="112" y="0"/>
                  </a:cubicBezTo>
                  <a:cubicBezTo>
                    <a:pt x="198" y="0"/>
                    <a:pt x="271" y="32"/>
                    <a:pt x="329" y="90"/>
                  </a:cubicBezTo>
                  <a:cubicBezTo>
                    <a:pt x="313" y="80"/>
                    <a:pt x="285" y="97"/>
                    <a:pt x="268" y="129"/>
                  </a:cubicBezTo>
                  <a:cubicBezTo>
                    <a:pt x="256" y="152"/>
                    <a:pt x="238" y="168"/>
                    <a:pt x="223" y="171"/>
                  </a:cubicBezTo>
                  <a:cubicBezTo>
                    <a:pt x="217" y="172"/>
                    <a:pt x="211" y="171"/>
                    <a:pt x="206" y="168"/>
                  </a:cubicBezTo>
                  <a:cubicBezTo>
                    <a:pt x="178" y="151"/>
                    <a:pt x="146" y="142"/>
                    <a:pt x="112" y="142"/>
                  </a:cubicBezTo>
                  <a:cubicBezTo>
                    <a:pt x="78" y="142"/>
                    <a:pt x="45" y="152"/>
                    <a:pt x="17" y="169"/>
                  </a:cubicBezTo>
                  <a:close/>
                </a:path>
              </a:pathLst>
            </a:custGeom>
            <a:solidFill>
              <a:schemeClr val="accent1"/>
            </a:solidFill>
            <a:ln w="9525">
              <a:noFill/>
              <a:round/>
            </a:ln>
          </p:spPr>
          <p:txBody>
            <a:bodyPr/>
            <a:lstStyle/>
            <a:p>
              <a:endParaRPr lang="zh-CN" altLang="en-US"/>
            </a:p>
          </p:txBody>
        </p:sp>
        <p:sp>
          <p:nvSpPr>
            <p:cNvPr id="16423" name="Freeform 59"/>
            <p:cNvSpPr/>
            <p:nvPr/>
          </p:nvSpPr>
          <p:spPr bwMode="auto">
            <a:xfrm>
              <a:off x="1379" y="1172"/>
              <a:ext cx="560" cy="1447"/>
            </a:xfrm>
            <a:custGeom>
              <a:avLst/>
              <a:gdLst>
                <a:gd name="T0" fmla="*/ 699 w 163"/>
                <a:gd name="T1" fmla="*/ 1368 h 329"/>
                <a:gd name="T2" fmla="*/ 387 w 163"/>
                <a:gd name="T3" fmla="*/ 1381 h 329"/>
                <a:gd name="T4" fmla="*/ 145 w 163"/>
                <a:gd name="T5" fmla="*/ 1438 h 329"/>
                <a:gd name="T6" fmla="*/ 57 w 163"/>
                <a:gd name="T7" fmla="*/ 1355 h 329"/>
                <a:gd name="T8" fmla="*/ 0 w 163"/>
                <a:gd name="T9" fmla="*/ 950 h 329"/>
                <a:gd name="T10" fmla="*/ 369 w 163"/>
                <a:gd name="T11" fmla="*/ 0 h 329"/>
                <a:gd name="T12" fmla="*/ 537 w 163"/>
                <a:gd name="T13" fmla="*/ 264 h 329"/>
                <a:gd name="T14" fmla="*/ 708 w 163"/>
                <a:gd name="T15" fmla="*/ 466 h 329"/>
                <a:gd name="T16" fmla="*/ 695 w 163"/>
                <a:gd name="T17" fmla="*/ 541 h 329"/>
                <a:gd name="T18" fmla="*/ 589 w 163"/>
                <a:gd name="T19" fmla="*/ 950 h 329"/>
                <a:gd name="T20" fmla="*/ 699 w 163"/>
                <a:gd name="T21" fmla="*/ 1368 h 3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63" h="329">
                  <a:moveTo>
                    <a:pt x="159" y="311"/>
                  </a:moveTo>
                  <a:cubicBezTo>
                    <a:pt x="150" y="295"/>
                    <a:pt x="118" y="296"/>
                    <a:pt x="88" y="314"/>
                  </a:cubicBezTo>
                  <a:cubicBezTo>
                    <a:pt x="69" y="325"/>
                    <a:pt x="48" y="329"/>
                    <a:pt x="33" y="327"/>
                  </a:cubicBezTo>
                  <a:cubicBezTo>
                    <a:pt x="24" y="325"/>
                    <a:pt x="16" y="318"/>
                    <a:pt x="13" y="308"/>
                  </a:cubicBezTo>
                  <a:cubicBezTo>
                    <a:pt x="5" y="279"/>
                    <a:pt x="0" y="248"/>
                    <a:pt x="0" y="216"/>
                  </a:cubicBezTo>
                  <a:cubicBezTo>
                    <a:pt x="0" y="131"/>
                    <a:pt x="30" y="58"/>
                    <a:pt x="84" y="0"/>
                  </a:cubicBezTo>
                  <a:cubicBezTo>
                    <a:pt x="75" y="16"/>
                    <a:pt x="92" y="43"/>
                    <a:pt x="122" y="60"/>
                  </a:cubicBezTo>
                  <a:cubicBezTo>
                    <a:pt x="144" y="73"/>
                    <a:pt x="158" y="91"/>
                    <a:pt x="161" y="106"/>
                  </a:cubicBezTo>
                  <a:cubicBezTo>
                    <a:pt x="163" y="112"/>
                    <a:pt x="161" y="118"/>
                    <a:pt x="158" y="123"/>
                  </a:cubicBezTo>
                  <a:cubicBezTo>
                    <a:pt x="143" y="151"/>
                    <a:pt x="134" y="182"/>
                    <a:pt x="134" y="216"/>
                  </a:cubicBezTo>
                  <a:cubicBezTo>
                    <a:pt x="134" y="251"/>
                    <a:pt x="143" y="283"/>
                    <a:pt x="159" y="311"/>
                  </a:cubicBezTo>
                  <a:close/>
                </a:path>
              </a:pathLst>
            </a:custGeom>
            <a:solidFill>
              <a:schemeClr val="accent2"/>
            </a:solidFill>
            <a:ln w="9525">
              <a:noFill/>
              <a:round/>
            </a:ln>
          </p:spPr>
          <p:txBody>
            <a:bodyPr/>
            <a:lstStyle/>
            <a:p>
              <a:endParaRPr lang="zh-CN" altLang="en-US"/>
            </a:p>
          </p:txBody>
        </p:sp>
        <p:sp>
          <p:nvSpPr>
            <p:cNvPr id="19" name="Freeform 60"/>
            <p:cNvSpPr/>
            <p:nvPr/>
          </p:nvSpPr>
          <p:spPr bwMode="auto">
            <a:xfrm>
              <a:off x="1716" y="2910"/>
              <a:ext cx="1452" cy="520"/>
            </a:xfrm>
            <a:custGeom>
              <a:avLst/>
              <a:gdLst>
                <a:gd name="T0" fmla="*/ 312 w 330"/>
                <a:gd name="T1" fmla="*/ 3 h 162"/>
                <a:gd name="T2" fmla="*/ 314 w 330"/>
                <a:gd name="T3" fmla="*/ 75 h 162"/>
                <a:gd name="T4" fmla="*/ 327 w 330"/>
                <a:gd name="T5" fmla="*/ 129 h 162"/>
                <a:gd name="T6" fmla="*/ 309 w 330"/>
                <a:gd name="T7" fmla="*/ 149 h 162"/>
                <a:gd name="T8" fmla="*/ 217 w 330"/>
                <a:gd name="T9" fmla="*/ 162 h 162"/>
                <a:gd name="T10" fmla="*/ 0 w 330"/>
                <a:gd name="T11" fmla="*/ 78 h 162"/>
                <a:gd name="T12" fmla="*/ 61 w 330"/>
                <a:gd name="T13" fmla="*/ 41 h 162"/>
                <a:gd name="T14" fmla="*/ 106 w 330"/>
                <a:gd name="T15" fmla="*/ 1 h 162"/>
                <a:gd name="T16" fmla="*/ 124 w 330"/>
                <a:gd name="T17" fmla="*/ 4 h 162"/>
                <a:gd name="T18" fmla="*/ 217 w 330"/>
                <a:gd name="T19" fmla="*/ 29 h 162"/>
                <a:gd name="T20" fmla="*/ 312 w 330"/>
                <a:gd name="T21" fmla="*/ 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0" h="162">
                  <a:moveTo>
                    <a:pt x="312" y="3"/>
                  </a:moveTo>
                  <a:cubicBezTo>
                    <a:pt x="296" y="12"/>
                    <a:pt x="297" y="44"/>
                    <a:pt x="314" y="75"/>
                  </a:cubicBezTo>
                  <a:cubicBezTo>
                    <a:pt x="325" y="94"/>
                    <a:pt x="330" y="115"/>
                    <a:pt x="327" y="129"/>
                  </a:cubicBezTo>
                  <a:cubicBezTo>
                    <a:pt x="326" y="139"/>
                    <a:pt x="318" y="146"/>
                    <a:pt x="309" y="149"/>
                  </a:cubicBezTo>
                  <a:cubicBezTo>
                    <a:pt x="280" y="158"/>
                    <a:pt x="249" y="162"/>
                    <a:pt x="217" y="162"/>
                  </a:cubicBezTo>
                  <a:cubicBezTo>
                    <a:pt x="132" y="162"/>
                    <a:pt x="58" y="132"/>
                    <a:pt x="0" y="78"/>
                  </a:cubicBezTo>
                  <a:cubicBezTo>
                    <a:pt x="17" y="87"/>
                    <a:pt x="44" y="71"/>
                    <a:pt x="61" y="41"/>
                  </a:cubicBezTo>
                  <a:cubicBezTo>
                    <a:pt x="74" y="19"/>
                    <a:pt x="91" y="4"/>
                    <a:pt x="106" y="1"/>
                  </a:cubicBezTo>
                  <a:cubicBezTo>
                    <a:pt x="112" y="0"/>
                    <a:pt x="118" y="1"/>
                    <a:pt x="124" y="4"/>
                  </a:cubicBezTo>
                  <a:cubicBezTo>
                    <a:pt x="151" y="20"/>
                    <a:pt x="183" y="29"/>
                    <a:pt x="217" y="29"/>
                  </a:cubicBezTo>
                  <a:cubicBezTo>
                    <a:pt x="252" y="29"/>
                    <a:pt x="284" y="19"/>
                    <a:pt x="312" y="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0" name="Freeform 61"/>
            <p:cNvSpPr/>
            <p:nvPr/>
          </p:nvSpPr>
          <p:spPr bwMode="auto">
            <a:xfrm>
              <a:off x="3475" y="1630"/>
              <a:ext cx="488" cy="1447"/>
            </a:xfrm>
            <a:custGeom>
              <a:avLst/>
              <a:gdLst>
                <a:gd name="T0" fmla="*/ 3 w 162"/>
                <a:gd name="T1" fmla="*/ 17 h 329"/>
                <a:gd name="T2" fmla="*/ 74 w 162"/>
                <a:gd name="T3" fmla="*/ 15 h 329"/>
                <a:gd name="T4" fmla="*/ 129 w 162"/>
                <a:gd name="T5" fmla="*/ 2 h 329"/>
                <a:gd name="T6" fmla="*/ 149 w 162"/>
                <a:gd name="T7" fmla="*/ 20 h 329"/>
                <a:gd name="T8" fmla="*/ 162 w 162"/>
                <a:gd name="T9" fmla="*/ 112 h 329"/>
                <a:gd name="T10" fmla="*/ 78 w 162"/>
                <a:gd name="T11" fmla="*/ 329 h 329"/>
                <a:gd name="T12" fmla="*/ 40 w 162"/>
                <a:gd name="T13" fmla="*/ 268 h 329"/>
                <a:gd name="T14" fmla="*/ 1 w 162"/>
                <a:gd name="T15" fmla="*/ 223 h 329"/>
                <a:gd name="T16" fmla="*/ 4 w 162"/>
                <a:gd name="T17" fmla="*/ 206 h 329"/>
                <a:gd name="T18" fmla="*/ 28 w 162"/>
                <a:gd name="T19" fmla="*/ 112 h 329"/>
                <a:gd name="T20" fmla="*/ 3 w 162"/>
                <a:gd name="T21" fmla="*/ 1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2" h="329">
                  <a:moveTo>
                    <a:pt x="3" y="17"/>
                  </a:moveTo>
                  <a:cubicBezTo>
                    <a:pt x="12" y="34"/>
                    <a:pt x="44" y="33"/>
                    <a:pt x="74" y="15"/>
                  </a:cubicBezTo>
                  <a:cubicBezTo>
                    <a:pt x="94" y="4"/>
                    <a:pt x="114" y="0"/>
                    <a:pt x="129" y="2"/>
                  </a:cubicBezTo>
                  <a:cubicBezTo>
                    <a:pt x="138" y="4"/>
                    <a:pt x="146" y="11"/>
                    <a:pt x="149" y="20"/>
                  </a:cubicBezTo>
                  <a:cubicBezTo>
                    <a:pt x="157" y="50"/>
                    <a:pt x="162" y="80"/>
                    <a:pt x="162" y="112"/>
                  </a:cubicBezTo>
                  <a:cubicBezTo>
                    <a:pt x="162" y="198"/>
                    <a:pt x="132" y="271"/>
                    <a:pt x="78" y="329"/>
                  </a:cubicBezTo>
                  <a:cubicBezTo>
                    <a:pt x="87" y="313"/>
                    <a:pt x="70" y="286"/>
                    <a:pt x="40" y="268"/>
                  </a:cubicBezTo>
                  <a:cubicBezTo>
                    <a:pt x="19" y="256"/>
                    <a:pt x="4" y="238"/>
                    <a:pt x="1" y="223"/>
                  </a:cubicBezTo>
                  <a:cubicBezTo>
                    <a:pt x="0" y="217"/>
                    <a:pt x="1" y="211"/>
                    <a:pt x="4" y="206"/>
                  </a:cubicBezTo>
                  <a:cubicBezTo>
                    <a:pt x="19" y="178"/>
                    <a:pt x="28" y="146"/>
                    <a:pt x="28" y="112"/>
                  </a:cubicBezTo>
                  <a:cubicBezTo>
                    <a:pt x="28" y="78"/>
                    <a:pt x="19" y="45"/>
                    <a:pt x="3" y="1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grpSp>
      <p:sp>
        <p:nvSpPr>
          <p:cNvPr id="16391" name="Rectangle 1436"/>
          <p:cNvSpPr>
            <a:spLocks noChangeArrowheads="1"/>
          </p:cNvSpPr>
          <p:nvPr/>
        </p:nvSpPr>
        <p:spPr bwMode="auto">
          <a:xfrm rot="211425">
            <a:off x="4020742" y="4203921"/>
            <a:ext cx="958453" cy="184572"/>
          </a:xfrm>
          <a:prstGeom prst="rect">
            <a:avLst/>
          </a:prstGeom>
          <a:noFill/>
          <a:ln w="9525">
            <a:noFill/>
            <a:miter lim="800000"/>
          </a:ln>
        </p:spPr>
        <p:txBody>
          <a:bodyPr wrap="none" lIns="0" tIns="0" rIns="0" bIns="0">
            <a:spAutoFit/>
          </a:bodyPr>
          <a:lstStyle/>
          <a:p>
            <a:pPr algn="ctr" eaLnBrk="1" hangingPunct="1"/>
            <a:r>
              <a:rPr lang="id-ID" sz="1200" b="1" dirty="0">
                <a:solidFill>
                  <a:schemeClr val="bg1"/>
                </a:solidFill>
                <a:cs typeface="Arial" panose="020B0604020202020204" pitchFamily="34" charset="0"/>
              </a:rPr>
              <a:t>Design Graphic</a:t>
            </a:r>
            <a:endParaRPr lang="en-US" altLang="zh-CN" sz="1200" b="1" dirty="0">
              <a:solidFill>
                <a:schemeClr val="bg1"/>
              </a:solidFill>
              <a:cs typeface="Arial" panose="020B0604020202020204" pitchFamily="34" charset="0"/>
            </a:endParaRPr>
          </a:p>
        </p:txBody>
      </p:sp>
      <p:sp>
        <p:nvSpPr>
          <p:cNvPr id="16392" name="Rectangle 1436"/>
          <p:cNvSpPr>
            <a:spLocks noChangeArrowheads="1"/>
          </p:cNvSpPr>
          <p:nvPr/>
        </p:nvSpPr>
        <p:spPr bwMode="auto">
          <a:xfrm rot="586028">
            <a:off x="4456510" y="1579429"/>
            <a:ext cx="770334" cy="184572"/>
          </a:xfrm>
          <a:prstGeom prst="rect">
            <a:avLst/>
          </a:prstGeom>
          <a:noFill/>
          <a:ln w="9525">
            <a:noFill/>
            <a:miter lim="800000"/>
          </a:ln>
        </p:spPr>
        <p:txBody>
          <a:bodyPr wrap="none" lIns="0" tIns="0" rIns="0" bIns="0">
            <a:spAutoFit/>
          </a:bodyPr>
          <a:lstStyle/>
          <a:p>
            <a:pPr algn="ctr" eaLnBrk="1" hangingPunct="1"/>
            <a:r>
              <a:rPr lang="id-ID" sz="1200" b="1" dirty="0">
                <a:solidFill>
                  <a:schemeClr val="bg1"/>
                </a:solidFill>
                <a:cs typeface="Arial" panose="020B0604020202020204" pitchFamily="34" charset="0"/>
              </a:rPr>
              <a:t>Web Coding</a:t>
            </a:r>
            <a:endParaRPr lang="en-US" altLang="zh-CN" sz="1200" b="1" dirty="0">
              <a:solidFill>
                <a:schemeClr val="bg1"/>
              </a:solidFill>
              <a:cs typeface="Arial" panose="020B0604020202020204" pitchFamily="34" charset="0"/>
            </a:endParaRPr>
          </a:p>
        </p:txBody>
      </p:sp>
      <p:sp>
        <p:nvSpPr>
          <p:cNvPr id="16393" name="Rectangle 1436"/>
          <p:cNvSpPr>
            <a:spLocks noChangeArrowheads="1"/>
          </p:cNvSpPr>
          <p:nvPr/>
        </p:nvSpPr>
        <p:spPr bwMode="auto">
          <a:xfrm rot="5832713">
            <a:off x="5585761" y="3078047"/>
            <a:ext cx="850221" cy="184547"/>
          </a:xfrm>
          <a:prstGeom prst="rect">
            <a:avLst/>
          </a:prstGeom>
          <a:noFill/>
          <a:ln w="9525">
            <a:noFill/>
            <a:miter lim="800000"/>
          </a:ln>
        </p:spPr>
        <p:txBody>
          <a:bodyPr wrap="none" lIns="0" tIns="0" rIns="0" bIns="0">
            <a:spAutoFit/>
          </a:bodyPr>
          <a:lstStyle/>
          <a:p>
            <a:pPr algn="ctr" eaLnBrk="1" hangingPunct="1"/>
            <a:r>
              <a:rPr lang="id-ID" sz="1200" b="1" dirty="0">
                <a:solidFill>
                  <a:schemeClr val="bg1"/>
                </a:solidFill>
                <a:cs typeface="Arial" panose="020B0604020202020204" pitchFamily="34" charset="0"/>
              </a:rPr>
              <a:t>Enviromental</a:t>
            </a:r>
            <a:endParaRPr lang="en-US" altLang="zh-CN" sz="1200" b="1" dirty="0">
              <a:solidFill>
                <a:schemeClr val="bg1"/>
              </a:solidFill>
              <a:cs typeface="Arial" panose="020B0604020202020204" pitchFamily="34" charset="0"/>
            </a:endParaRPr>
          </a:p>
        </p:txBody>
      </p:sp>
      <p:sp>
        <p:nvSpPr>
          <p:cNvPr id="16394" name="Rectangle 1436"/>
          <p:cNvSpPr>
            <a:spLocks noChangeArrowheads="1"/>
          </p:cNvSpPr>
          <p:nvPr/>
        </p:nvSpPr>
        <p:spPr bwMode="auto">
          <a:xfrm rot="5688380">
            <a:off x="3045581" y="2738077"/>
            <a:ext cx="584675" cy="184547"/>
          </a:xfrm>
          <a:prstGeom prst="rect">
            <a:avLst/>
          </a:prstGeom>
          <a:noFill/>
          <a:ln w="9525">
            <a:noFill/>
            <a:miter lim="800000"/>
          </a:ln>
        </p:spPr>
        <p:txBody>
          <a:bodyPr wrap="none" lIns="0" tIns="0" rIns="0" bIns="0">
            <a:spAutoFit/>
          </a:bodyPr>
          <a:lstStyle/>
          <a:p>
            <a:pPr algn="ctr" eaLnBrk="1" hangingPunct="1"/>
            <a:r>
              <a:rPr lang="id-ID" sz="1200" b="1" dirty="0">
                <a:solidFill>
                  <a:schemeClr val="bg1"/>
                </a:solidFill>
                <a:cs typeface="Arial" panose="020B0604020202020204" pitchFamily="34" charset="0"/>
              </a:rPr>
              <a:t>Passcode</a:t>
            </a:r>
            <a:endParaRPr lang="en-US" altLang="zh-CN" sz="1200" b="1" dirty="0">
              <a:solidFill>
                <a:schemeClr val="bg1"/>
              </a:solidFill>
              <a:cs typeface="Arial" panose="020B0604020202020204" pitchFamily="34" charset="0"/>
            </a:endParaRPr>
          </a:p>
        </p:txBody>
      </p:sp>
      <p:grpSp>
        <p:nvGrpSpPr>
          <p:cNvPr id="7" name="Group 24"/>
          <p:cNvGrpSpPr/>
          <p:nvPr/>
        </p:nvGrpSpPr>
        <p:grpSpPr bwMode="auto">
          <a:xfrm>
            <a:off x="5236369" y="962602"/>
            <a:ext cx="3539728" cy="668031"/>
            <a:chOff x="5891539" y="1252950"/>
            <a:chExt cx="4718632" cy="890039"/>
          </a:xfrm>
        </p:grpSpPr>
        <p:grpSp>
          <p:nvGrpSpPr>
            <p:cNvPr id="17" name="Group 25"/>
            <p:cNvGrpSpPr/>
            <p:nvPr/>
          </p:nvGrpSpPr>
          <p:grpSpPr bwMode="auto">
            <a:xfrm>
              <a:off x="5891539" y="1627409"/>
              <a:ext cx="1606953" cy="515155"/>
              <a:chOff x="7794624" y="2150772"/>
              <a:chExt cx="1606953" cy="515155"/>
            </a:xfrm>
          </p:grpSpPr>
          <p:cxnSp>
            <p:nvCxnSpPr>
              <p:cNvPr id="28" name="Straight Connector 27"/>
              <p:cNvCxnSpPr/>
              <p:nvPr/>
            </p:nvCxnSpPr>
            <p:spPr>
              <a:xfrm flipV="1">
                <a:off x="7794624" y="2150732"/>
                <a:ext cx="220616" cy="515620"/>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15240" y="2153905"/>
                <a:ext cx="1385591" cy="0"/>
              </a:xfrm>
              <a:prstGeom prst="line">
                <a:avLst/>
              </a:prstGeom>
              <a:ln>
                <a:solidFill>
                  <a:schemeClr val="bg1">
                    <a:lumMod val="8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sp>
          <p:nvSpPr>
            <p:cNvPr id="16410" name="Content Placeholder 2"/>
            <p:cNvSpPr txBox="1"/>
            <p:nvPr/>
          </p:nvSpPr>
          <p:spPr bwMode="auto">
            <a:xfrm>
              <a:off x="7910495" y="1252950"/>
              <a:ext cx="2699676" cy="890039"/>
            </a:xfrm>
            <a:prstGeom prst="rect">
              <a:avLst/>
            </a:prstGeom>
            <a:noFill/>
            <a:ln w="9525">
              <a:noFill/>
              <a:miter lim="800000"/>
            </a:ln>
          </p:spPr>
          <p:txBody>
            <a:bodyPr/>
            <a:lstStyle/>
            <a:p>
              <a:pPr eaLnBrk="1" hangingPunct="1">
                <a:spcBef>
                  <a:spcPct val="20000"/>
                </a:spcBef>
                <a:buFont typeface="Arial" panose="020B0604020202020204" pitchFamily="34" charset="0"/>
                <a:buNone/>
              </a:pPr>
              <a:r>
                <a:rPr lang="id-ID" sz="1100" b="1" dirty="0">
                  <a:solidFill>
                    <a:schemeClr val="bg1">
                      <a:lumMod val="65000"/>
                    </a:schemeClr>
                  </a:solidFill>
                </a:rPr>
                <a:t>Final Project</a:t>
              </a:r>
              <a:br>
                <a:rPr lang="en-US" altLang="zh-CN" sz="1100" b="1" dirty="0">
                  <a:solidFill>
                    <a:schemeClr val="bg1">
                      <a:lumMod val="65000"/>
                    </a:schemeClr>
                  </a:solidFill>
                </a:rPr>
              </a:br>
              <a:r>
                <a:rPr lang="en-US" altLang="zh-CN" sz="800" dirty="0" err="1">
                  <a:solidFill>
                    <a:schemeClr val="bg1">
                      <a:lumMod val="65000"/>
                    </a:schemeClr>
                  </a:solidFill>
                </a:rPr>
                <a:t>Lorem</a:t>
              </a:r>
              <a:r>
                <a:rPr lang="en-US" altLang="zh-CN" sz="800" dirty="0">
                  <a:solidFill>
                    <a:schemeClr val="bg1">
                      <a:lumMod val="65000"/>
                    </a:schemeClr>
                  </a:solidFill>
                </a:rPr>
                <a:t> </a:t>
              </a:r>
              <a:r>
                <a:rPr lang="en-US" altLang="zh-CN" sz="800" dirty="0" err="1">
                  <a:solidFill>
                    <a:schemeClr val="bg1">
                      <a:lumMod val="65000"/>
                    </a:schemeClr>
                  </a:solidFill>
                </a:rPr>
                <a:t>ipsum</a:t>
              </a:r>
              <a:r>
                <a:rPr lang="en-US" altLang="zh-CN" sz="800" dirty="0">
                  <a:solidFill>
                    <a:schemeClr val="bg1">
                      <a:lumMod val="65000"/>
                    </a:schemeClr>
                  </a:solidFill>
                </a:rPr>
                <a:t> dolor sit </a:t>
              </a:r>
              <a:r>
                <a:rPr lang="en-US" altLang="zh-CN" sz="800" dirty="0" err="1">
                  <a:solidFill>
                    <a:schemeClr val="bg1">
                      <a:lumMod val="65000"/>
                    </a:schemeClr>
                  </a:solidFill>
                </a:rPr>
                <a:t>amet</a:t>
              </a:r>
              <a:r>
                <a:rPr lang="en-US" altLang="zh-CN" sz="800" dirty="0">
                  <a:solidFill>
                    <a:schemeClr val="bg1">
                      <a:lumMod val="65000"/>
                    </a:schemeClr>
                  </a:solidFill>
                </a:rPr>
                <a:t>, </a:t>
              </a:r>
              <a:r>
                <a:rPr lang="en-US" altLang="zh-CN" sz="800" dirty="0" err="1">
                  <a:solidFill>
                    <a:schemeClr val="bg1">
                      <a:lumMod val="65000"/>
                    </a:schemeClr>
                  </a:solidFill>
                </a:rPr>
                <a:t>consectetur</a:t>
              </a:r>
              <a:r>
                <a:rPr lang="en-US" altLang="zh-CN" sz="800" dirty="0">
                  <a:solidFill>
                    <a:schemeClr val="bg1">
                      <a:lumMod val="65000"/>
                    </a:schemeClr>
                  </a:solidFill>
                </a:rPr>
                <a:t> </a:t>
              </a:r>
              <a:r>
                <a:rPr lang="en-US" altLang="zh-CN" sz="800" dirty="0" err="1">
                  <a:solidFill>
                    <a:schemeClr val="bg1">
                      <a:lumMod val="65000"/>
                    </a:schemeClr>
                  </a:solidFill>
                </a:rPr>
                <a:t>adipiscing</a:t>
              </a:r>
              <a:r>
                <a:rPr lang="en-US" altLang="zh-CN" sz="800" dirty="0">
                  <a:solidFill>
                    <a:schemeClr val="bg1">
                      <a:lumMod val="65000"/>
                    </a:schemeClr>
                  </a:solidFill>
                </a:rPr>
                <a:t> </a:t>
              </a:r>
              <a:r>
                <a:rPr lang="en-US" altLang="zh-CN" sz="800" dirty="0" err="1">
                  <a:solidFill>
                    <a:schemeClr val="bg1">
                      <a:lumMod val="65000"/>
                    </a:schemeClr>
                  </a:solidFill>
                </a:rPr>
                <a:t>elit</a:t>
              </a:r>
              <a:r>
                <a:rPr lang="en-US" altLang="zh-CN" sz="800" dirty="0">
                  <a:solidFill>
                    <a:schemeClr val="bg1">
                      <a:lumMod val="65000"/>
                    </a:schemeClr>
                  </a:solidFill>
                </a:rPr>
                <a:t>. </a:t>
              </a:r>
              <a:r>
                <a:rPr lang="en-US" altLang="zh-CN" sz="800" dirty="0" err="1">
                  <a:solidFill>
                    <a:schemeClr val="bg1">
                      <a:lumMod val="65000"/>
                    </a:schemeClr>
                  </a:solidFill>
                </a:rPr>
                <a:t>Curabitur</a:t>
              </a:r>
              <a:r>
                <a:rPr lang="en-US" altLang="zh-CN" sz="800" dirty="0">
                  <a:solidFill>
                    <a:schemeClr val="bg1">
                      <a:lumMod val="65000"/>
                    </a:schemeClr>
                  </a:solidFill>
                </a:rPr>
                <a:t> </a:t>
              </a:r>
              <a:r>
                <a:rPr lang="en-US" altLang="zh-CN" sz="800" dirty="0" err="1">
                  <a:solidFill>
                    <a:schemeClr val="bg1">
                      <a:lumMod val="65000"/>
                    </a:schemeClr>
                  </a:solidFill>
                </a:rPr>
                <a:t>elementum</a:t>
              </a:r>
              <a:r>
                <a:rPr lang="en-US" altLang="zh-CN" sz="800" dirty="0">
                  <a:solidFill>
                    <a:schemeClr val="bg1">
                      <a:lumMod val="65000"/>
                    </a:schemeClr>
                  </a:solidFill>
                </a:rPr>
                <a:t> </a:t>
              </a:r>
              <a:r>
                <a:rPr lang="en-US" altLang="zh-CN" sz="800" dirty="0" err="1">
                  <a:solidFill>
                    <a:schemeClr val="bg1">
                      <a:lumMod val="65000"/>
                    </a:schemeClr>
                  </a:solidFill>
                </a:rPr>
                <a:t>posuere</a:t>
              </a:r>
              <a:r>
                <a:rPr lang="en-US" altLang="zh-CN" sz="800" dirty="0">
                  <a:solidFill>
                    <a:schemeClr val="bg1">
                      <a:lumMod val="65000"/>
                    </a:schemeClr>
                  </a:solidFill>
                </a:rPr>
                <a:t> </a:t>
              </a:r>
              <a:r>
                <a:rPr lang="en-US" altLang="zh-CN" sz="800" dirty="0" err="1">
                  <a:solidFill>
                    <a:schemeClr val="bg1">
                      <a:lumMod val="65000"/>
                    </a:schemeClr>
                  </a:solidFill>
                </a:rPr>
                <a:t>pretium</a:t>
              </a:r>
              <a:r>
                <a:rPr lang="en-US" altLang="zh-CN" sz="800" dirty="0">
                  <a:solidFill>
                    <a:schemeClr val="bg1">
                      <a:lumMod val="65000"/>
                    </a:schemeClr>
                  </a:solidFill>
                </a:rPr>
                <a:t>. </a:t>
              </a:r>
              <a:endParaRPr lang="en-US" altLang="zh-CN" sz="800" dirty="0">
                <a:solidFill>
                  <a:schemeClr val="bg1">
                    <a:lumMod val="65000"/>
                  </a:schemeClr>
                </a:solidFill>
              </a:endParaRPr>
            </a:p>
          </p:txBody>
        </p:sp>
      </p:grpSp>
      <p:grpSp>
        <p:nvGrpSpPr>
          <p:cNvPr id="18" name="Group 29"/>
          <p:cNvGrpSpPr/>
          <p:nvPr/>
        </p:nvGrpSpPr>
        <p:grpSpPr bwMode="auto">
          <a:xfrm>
            <a:off x="6010275" y="2798794"/>
            <a:ext cx="3334941" cy="666840"/>
            <a:chOff x="7367712" y="4476407"/>
            <a:chExt cx="4447109" cy="890039"/>
          </a:xfrm>
        </p:grpSpPr>
        <p:cxnSp>
          <p:nvCxnSpPr>
            <p:cNvPr id="31" name="Straight Connector 30"/>
            <p:cNvCxnSpPr/>
            <p:nvPr/>
          </p:nvCxnSpPr>
          <p:spPr>
            <a:xfrm flipV="1">
              <a:off x="7367712" y="4911890"/>
              <a:ext cx="1386050" cy="0"/>
            </a:xfrm>
            <a:prstGeom prst="line">
              <a:avLst/>
            </a:prstGeom>
            <a:ln>
              <a:solidFill>
                <a:schemeClr val="bg1">
                  <a:lumMod val="85000"/>
                </a:schemeClr>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16408" name="Content Placeholder 2"/>
            <p:cNvSpPr txBox="1"/>
            <p:nvPr/>
          </p:nvSpPr>
          <p:spPr bwMode="auto">
            <a:xfrm>
              <a:off x="9115145" y="4476407"/>
              <a:ext cx="2699676" cy="890039"/>
            </a:xfrm>
            <a:prstGeom prst="rect">
              <a:avLst/>
            </a:prstGeom>
            <a:noFill/>
            <a:ln w="9525">
              <a:noFill/>
              <a:miter lim="800000"/>
            </a:ln>
          </p:spPr>
          <p:txBody>
            <a:bodyPr/>
            <a:lstStyle/>
            <a:p>
              <a:pPr eaLnBrk="1" hangingPunct="1">
                <a:spcBef>
                  <a:spcPct val="20000"/>
                </a:spcBef>
                <a:buFont typeface="Arial" panose="020B0604020202020204" pitchFamily="34" charset="0"/>
                <a:buNone/>
              </a:pPr>
              <a:r>
                <a:rPr lang="id-ID" sz="1100" b="1" dirty="0">
                  <a:solidFill>
                    <a:schemeClr val="bg1">
                      <a:lumMod val="65000"/>
                    </a:schemeClr>
                  </a:solidFill>
                </a:rPr>
                <a:t>Networking Area</a:t>
              </a:r>
              <a:br>
                <a:rPr lang="en-US" altLang="zh-CN" sz="1100" b="1" dirty="0">
                  <a:solidFill>
                    <a:schemeClr val="bg1">
                      <a:lumMod val="65000"/>
                    </a:schemeClr>
                  </a:solidFill>
                </a:rPr>
              </a:br>
              <a:r>
                <a:rPr lang="en-US" altLang="zh-CN" sz="800" dirty="0" err="1">
                  <a:solidFill>
                    <a:schemeClr val="bg1">
                      <a:lumMod val="65000"/>
                    </a:schemeClr>
                  </a:solidFill>
                </a:rPr>
                <a:t>Lorem</a:t>
              </a:r>
              <a:r>
                <a:rPr lang="en-US" altLang="zh-CN" sz="800" dirty="0">
                  <a:solidFill>
                    <a:schemeClr val="bg1">
                      <a:lumMod val="65000"/>
                    </a:schemeClr>
                  </a:solidFill>
                </a:rPr>
                <a:t> </a:t>
              </a:r>
              <a:r>
                <a:rPr lang="en-US" altLang="zh-CN" sz="800" dirty="0" err="1">
                  <a:solidFill>
                    <a:schemeClr val="bg1">
                      <a:lumMod val="65000"/>
                    </a:schemeClr>
                  </a:solidFill>
                </a:rPr>
                <a:t>ipsum</a:t>
              </a:r>
              <a:r>
                <a:rPr lang="en-US" altLang="zh-CN" sz="800" dirty="0">
                  <a:solidFill>
                    <a:schemeClr val="bg1">
                      <a:lumMod val="65000"/>
                    </a:schemeClr>
                  </a:solidFill>
                </a:rPr>
                <a:t> dolor sit </a:t>
              </a:r>
              <a:r>
                <a:rPr lang="en-US" altLang="zh-CN" sz="800" dirty="0" err="1">
                  <a:solidFill>
                    <a:schemeClr val="bg1">
                      <a:lumMod val="65000"/>
                    </a:schemeClr>
                  </a:solidFill>
                </a:rPr>
                <a:t>amet</a:t>
              </a:r>
              <a:r>
                <a:rPr lang="en-US" altLang="zh-CN" sz="800" dirty="0">
                  <a:solidFill>
                    <a:schemeClr val="bg1">
                      <a:lumMod val="65000"/>
                    </a:schemeClr>
                  </a:solidFill>
                </a:rPr>
                <a:t>, </a:t>
              </a:r>
              <a:r>
                <a:rPr lang="en-US" altLang="zh-CN" sz="800" dirty="0" err="1">
                  <a:solidFill>
                    <a:schemeClr val="bg1">
                      <a:lumMod val="65000"/>
                    </a:schemeClr>
                  </a:solidFill>
                </a:rPr>
                <a:t>consectetur</a:t>
              </a:r>
              <a:r>
                <a:rPr lang="en-US" altLang="zh-CN" sz="800" dirty="0">
                  <a:solidFill>
                    <a:schemeClr val="bg1">
                      <a:lumMod val="65000"/>
                    </a:schemeClr>
                  </a:solidFill>
                </a:rPr>
                <a:t> </a:t>
              </a:r>
              <a:r>
                <a:rPr lang="en-US" altLang="zh-CN" sz="800" dirty="0" err="1">
                  <a:solidFill>
                    <a:schemeClr val="bg1">
                      <a:lumMod val="65000"/>
                    </a:schemeClr>
                  </a:solidFill>
                </a:rPr>
                <a:t>adipiscing</a:t>
              </a:r>
              <a:r>
                <a:rPr lang="en-US" altLang="zh-CN" sz="800" dirty="0">
                  <a:solidFill>
                    <a:schemeClr val="bg1">
                      <a:lumMod val="65000"/>
                    </a:schemeClr>
                  </a:solidFill>
                </a:rPr>
                <a:t> </a:t>
              </a:r>
              <a:r>
                <a:rPr lang="en-US" altLang="zh-CN" sz="800" dirty="0" err="1">
                  <a:solidFill>
                    <a:schemeClr val="bg1">
                      <a:lumMod val="65000"/>
                    </a:schemeClr>
                  </a:solidFill>
                </a:rPr>
                <a:t>elit</a:t>
              </a:r>
              <a:r>
                <a:rPr lang="en-US" altLang="zh-CN" sz="800" dirty="0">
                  <a:solidFill>
                    <a:schemeClr val="bg1">
                      <a:lumMod val="65000"/>
                    </a:schemeClr>
                  </a:solidFill>
                </a:rPr>
                <a:t>. </a:t>
              </a:r>
              <a:r>
                <a:rPr lang="en-US" altLang="zh-CN" sz="800" dirty="0" err="1">
                  <a:solidFill>
                    <a:schemeClr val="bg1">
                      <a:lumMod val="65000"/>
                    </a:schemeClr>
                  </a:solidFill>
                </a:rPr>
                <a:t>Curabitur</a:t>
              </a:r>
              <a:r>
                <a:rPr lang="en-US" altLang="zh-CN" sz="800" dirty="0">
                  <a:solidFill>
                    <a:schemeClr val="bg1">
                      <a:lumMod val="65000"/>
                    </a:schemeClr>
                  </a:solidFill>
                </a:rPr>
                <a:t> </a:t>
              </a:r>
              <a:r>
                <a:rPr lang="en-US" altLang="zh-CN" sz="800" dirty="0" err="1">
                  <a:solidFill>
                    <a:schemeClr val="bg1">
                      <a:lumMod val="65000"/>
                    </a:schemeClr>
                  </a:solidFill>
                </a:rPr>
                <a:t>elementum</a:t>
              </a:r>
              <a:r>
                <a:rPr lang="en-US" altLang="zh-CN" sz="800" dirty="0">
                  <a:solidFill>
                    <a:schemeClr val="bg1">
                      <a:lumMod val="65000"/>
                    </a:schemeClr>
                  </a:solidFill>
                </a:rPr>
                <a:t> </a:t>
              </a:r>
              <a:r>
                <a:rPr lang="en-US" altLang="zh-CN" sz="800" dirty="0" err="1">
                  <a:solidFill>
                    <a:schemeClr val="bg1">
                      <a:lumMod val="65000"/>
                    </a:schemeClr>
                  </a:solidFill>
                </a:rPr>
                <a:t>posuere</a:t>
              </a:r>
              <a:r>
                <a:rPr lang="en-US" altLang="zh-CN" sz="800" dirty="0">
                  <a:solidFill>
                    <a:schemeClr val="bg1">
                      <a:lumMod val="65000"/>
                    </a:schemeClr>
                  </a:solidFill>
                </a:rPr>
                <a:t> </a:t>
              </a:r>
              <a:r>
                <a:rPr lang="en-US" altLang="zh-CN" sz="800" dirty="0" err="1">
                  <a:solidFill>
                    <a:schemeClr val="bg1">
                      <a:lumMod val="65000"/>
                    </a:schemeClr>
                  </a:solidFill>
                </a:rPr>
                <a:t>pretium</a:t>
              </a:r>
              <a:r>
                <a:rPr lang="en-US" altLang="zh-CN" sz="800" dirty="0">
                  <a:solidFill>
                    <a:schemeClr val="bg1">
                      <a:lumMod val="65000"/>
                    </a:schemeClr>
                  </a:solidFill>
                </a:rPr>
                <a:t>. </a:t>
              </a:r>
              <a:endParaRPr lang="en-US" altLang="zh-CN" sz="800" dirty="0">
                <a:solidFill>
                  <a:schemeClr val="bg1">
                    <a:lumMod val="65000"/>
                  </a:schemeClr>
                </a:solidFill>
              </a:endParaRPr>
            </a:p>
          </p:txBody>
        </p:sp>
      </p:grpSp>
      <p:grpSp>
        <p:nvGrpSpPr>
          <p:cNvPr id="21" name="Group 32"/>
          <p:cNvGrpSpPr/>
          <p:nvPr/>
        </p:nvGrpSpPr>
        <p:grpSpPr bwMode="auto">
          <a:xfrm>
            <a:off x="594123" y="4206302"/>
            <a:ext cx="3426619" cy="789491"/>
            <a:chOff x="-178326" y="5086811"/>
            <a:chExt cx="4568566" cy="1052383"/>
          </a:xfrm>
        </p:grpSpPr>
        <p:grpSp>
          <p:nvGrpSpPr>
            <p:cNvPr id="22" name="Group 33"/>
            <p:cNvGrpSpPr/>
            <p:nvPr/>
          </p:nvGrpSpPr>
          <p:grpSpPr bwMode="auto">
            <a:xfrm flipH="1">
              <a:off x="2783287" y="5086811"/>
              <a:ext cx="1606953" cy="538575"/>
              <a:chOff x="7794624" y="1615788"/>
              <a:chExt cx="1606953" cy="538575"/>
            </a:xfrm>
          </p:grpSpPr>
          <p:cxnSp>
            <p:nvCxnSpPr>
              <p:cNvPr id="36" name="Straight Connector 35"/>
              <p:cNvCxnSpPr/>
              <p:nvPr/>
            </p:nvCxnSpPr>
            <p:spPr>
              <a:xfrm flipH="1" flipV="1">
                <a:off x="7794624" y="1615788"/>
                <a:ext cx="220651" cy="514286"/>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8015275" y="2153884"/>
                <a:ext cx="1385809" cy="0"/>
              </a:xfrm>
              <a:prstGeom prst="line">
                <a:avLst/>
              </a:prstGeom>
              <a:ln>
                <a:solidFill>
                  <a:schemeClr val="bg1">
                    <a:lumMod val="8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sp>
          <p:nvSpPr>
            <p:cNvPr id="16404" name="Content Placeholder 2"/>
            <p:cNvSpPr txBox="1"/>
            <p:nvPr/>
          </p:nvSpPr>
          <p:spPr bwMode="auto">
            <a:xfrm>
              <a:off x="-178326" y="5249155"/>
              <a:ext cx="2699676" cy="890039"/>
            </a:xfrm>
            <a:prstGeom prst="rect">
              <a:avLst/>
            </a:prstGeom>
            <a:noFill/>
            <a:ln w="9525">
              <a:noFill/>
              <a:miter lim="800000"/>
            </a:ln>
          </p:spPr>
          <p:txBody>
            <a:bodyPr/>
            <a:lstStyle/>
            <a:p>
              <a:pPr algn="r" eaLnBrk="1" hangingPunct="1">
                <a:spcBef>
                  <a:spcPct val="20000"/>
                </a:spcBef>
                <a:buFont typeface="Arial" panose="020B0604020202020204" pitchFamily="34" charset="0"/>
                <a:buNone/>
              </a:pPr>
              <a:r>
                <a:rPr lang="id-ID" sz="1100" b="1" dirty="0">
                  <a:solidFill>
                    <a:schemeClr val="bg1">
                      <a:lumMod val="65000"/>
                    </a:schemeClr>
                  </a:solidFill>
                </a:rPr>
                <a:t>Bottom Idea</a:t>
              </a:r>
              <a:br>
                <a:rPr lang="en-US" altLang="zh-CN" sz="1100" b="1" dirty="0">
                  <a:solidFill>
                    <a:schemeClr val="bg1">
                      <a:lumMod val="65000"/>
                    </a:schemeClr>
                  </a:solidFill>
                </a:rPr>
              </a:br>
              <a:r>
                <a:rPr lang="en-US" altLang="zh-CN" sz="800" dirty="0" err="1">
                  <a:solidFill>
                    <a:schemeClr val="bg1">
                      <a:lumMod val="65000"/>
                    </a:schemeClr>
                  </a:solidFill>
                </a:rPr>
                <a:t>Lorem</a:t>
              </a:r>
              <a:r>
                <a:rPr lang="en-US" altLang="zh-CN" sz="800" dirty="0">
                  <a:solidFill>
                    <a:schemeClr val="bg1">
                      <a:lumMod val="65000"/>
                    </a:schemeClr>
                  </a:solidFill>
                </a:rPr>
                <a:t> </a:t>
              </a:r>
              <a:r>
                <a:rPr lang="en-US" altLang="zh-CN" sz="800" dirty="0" err="1">
                  <a:solidFill>
                    <a:schemeClr val="bg1">
                      <a:lumMod val="65000"/>
                    </a:schemeClr>
                  </a:solidFill>
                </a:rPr>
                <a:t>ipsum</a:t>
              </a:r>
              <a:r>
                <a:rPr lang="en-US" altLang="zh-CN" sz="800" dirty="0">
                  <a:solidFill>
                    <a:schemeClr val="bg1">
                      <a:lumMod val="65000"/>
                    </a:schemeClr>
                  </a:solidFill>
                </a:rPr>
                <a:t> dolor sit </a:t>
              </a:r>
              <a:r>
                <a:rPr lang="en-US" altLang="zh-CN" sz="800" dirty="0" err="1">
                  <a:solidFill>
                    <a:schemeClr val="bg1">
                      <a:lumMod val="65000"/>
                    </a:schemeClr>
                  </a:solidFill>
                </a:rPr>
                <a:t>amet</a:t>
              </a:r>
              <a:r>
                <a:rPr lang="en-US" altLang="zh-CN" sz="800" dirty="0">
                  <a:solidFill>
                    <a:schemeClr val="bg1">
                      <a:lumMod val="65000"/>
                    </a:schemeClr>
                  </a:solidFill>
                </a:rPr>
                <a:t>, </a:t>
              </a:r>
              <a:r>
                <a:rPr lang="en-US" altLang="zh-CN" sz="800" dirty="0" err="1">
                  <a:solidFill>
                    <a:schemeClr val="bg1">
                      <a:lumMod val="65000"/>
                    </a:schemeClr>
                  </a:solidFill>
                </a:rPr>
                <a:t>consectetur</a:t>
              </a:r>
              <a:r>
                <a:rPr lang="en-US" altLang="zh-CN" sz="800" dirty="0">
                  <a:solidFill>
                    <a:schemeClr val="bg1">
                      <a:lumMod val="65000"/>
                    </a:schemeClr>
                  </a:solidFill>
                </a:rPr>
                <a:t> </a:t>
              </a:r>
              <a:r>
                <a:rPr lang="en-US" altLang="zh-CN" sz="800" dirty="0" err="1">
                  <a:solidFill>
                    <a:schemeClr val="bg1">
                      <a:lumMod val="65000"/>
                    </a:schemeClr>
                  </a:solidFill>
                </a:rPr>
                <a:t>adipiscing</a:t>
              </a:r>
              <a:r>
                <a:rPr lang="en-US" altLang="zh-CN" sz="800" dirty="0">
                  <a:solidFill>
                    <a:schemeClr val="bg1">
                      <a:lumMod val="65000"/>
                    </a:schemeClr>
                  </a:solidFill>
                </a:rPr>
                <a:t> </a:t>
              </a:r>
              <a:r>
                <a:rPr lang="en-US" altLang="zh-CN" sz="800" dirty="0" err="1">
                  <a:solidFill>
                    <a:schemeClr val="bg1">
                      <a:lumMod val="65000"/>
                    </a:schemeClr>
                  </a:solidFill>
                </a:rPr>
                <a:t>elit</a:t>
              </a:r>
              <a:r>
                <a:rPr lang="en-US" altLang="zh-CN" sz="800" dirty="0">
                  <a:solidFill>
                    <a:schemeClr val="bg1">
                      <a:lumMod val="65000"/>
                    </a:schemeClr>
                  </a:solidFill>
                </a:rPr>
                <a:t>. </a:t>
              </a:r>
              <a:r>
                <a:rPr lang="en-US" altLang="zh-CN" sz="800" dirty="0" err="1">
                  <a:solidFill>
                    <a:schemeClr val="bg1">
                      <a:lumMod val="65000"/>
                    </a:schemeClr>
                  </a:solidFill>
                </a:rPr>
                <a:t>Curabitur</a:t>
              </a:r>
              <a:r>
                <a:rPr lang="en-US" altLang="zh-CN" sz="800" dirty="0">
                  <a:solidFill>
                    <a:schemeClr val="bg1">
                      <a:lumMod val="65000"/>
                    </a:schemeClr>
                  </a:solidFill>
                </a:rPr>
                <a:t> </a:t>
              </a:r>
              <a:r>
                <a:rPr lang="en-US" altLang="zh-CN" sz="800" dirty="0" err="1">
                  <a:solidFill>
                    <a:schemeClr val="bg1">
                      <a:lumMod val="65000"/>
                    </a:schemeClr>
                  </a:solidFill>
                </a:rPr>
                <a:t>elementum</a:t>
              </a:r>
              <a:r>
                <a:rPr lang="en-US" altLang="zh-CN" sz="800" dirty="0">
                  <a:solidFill>
                    <a:schemeClr val="bg1">
                      <a:lumMod val="65000"/>
                    </a:schemeClr>
                  </a:solidFill>
                </a:rPr>
                <a:t> </a:t>
              </a:r>
              <a:r>
                <a:rPr lang="en-US" altLang="zh-CN" sz="800" dirty="0" err="1">
                  <a:solidFill>
                    <a:schemeClr val="bg1">
                      <a:lumMod val="65000"/>
                    </a:schemeClr>
                  </a:solidFill>
                </a:rPr>
                <a:t>posuere</a:t>
              </a:r>
              <a:r>
                <a:rPr lang="en-US" altLang="zh-CN" sz="800" dirty="0">
                  <a:solidFill>
                    <a:schemeClr val="bg1">
                      <a:lumMod val="65000"/>
                    </a:schemeClr>
                  </a:solidFill>
                </a:rPr>
                <a:t> </a:t>
              </a:r>
              <a:r>
                <a:rPr lang="en-US" altLang="zh-CN" sz="800" dirty="0" err="1">
                  <a:solidFill>
                    <a:schemeClr val="bg1">
                      <a:lumMod val="65000"/>
                    </a:schemeClr>
                  </a:solidFill>
                </a:rPr>
                <a:t>pretium</a:t>
              </a:r>
              <a:r>
                <a:rPr lang="en-US" altLang="zh-CN" sz="800" dirty="0">
                  <a:solidFill>
                    <a:schemeClr val="bg1">
                      <a:lumMod val="65000"/>
                    </a:schemeClr>
                  </a:solidFill>
                </a:rPr>
                <a:t>. </a:t>
              </a:r>
              <a:endParaRPr lang="en-US" altLang="zh-CN" sz="800" dirty="0">
                <a:solidFill>
                  <a:schemeClr val="bg1">
                    <a:lumMod val="65000"/>
                  </a:schemeClr>
                </a:solidFill>
              </a:endParaRPr>
            </a:p>
          </p:txBody>
        </p:sp>
      </p:grpSp>
      <p:grpSp>
        <p:nvGrpSpPr>
          <p:cNvPr id="23" name="Group 37"/>
          <p:cNvGrpSpPr/>
          <p:nvPr/>
        </p:nvGrpSpPr>
        <p:grpSpPr bwMode="auto">
          <a:xfrm>
            <a:off x="53579" y="1622298"/>
            <a:ext cx="3292077" cy="677557"/>
            <a:chOff x="-280631" y="2067695"/>
            <a:chExt cx="4389268" cy="903343"/>
          </a:xfrm>
        </p:grpSpPr>
        <p:grpSp>
          <p:nvGrpSpPr>
            <p:cNvPr id="24" name="Group 38"/>
            <p:cNvGrpSpPr/>
            <p:nvPr/>
          </p:nvGrpSpPr>
          <p:grpSpPr bwMode="auto">
            <a:xfrm flipH="1">
              <a:off x="2760127" y="2440861"/>
              <a:ext cx="1348510" cy="515155"/>
              <a:chOff x="7794624" y="2150772"/>
              <a:chExt cx="1606953" cy="515155"/>
            </a:xfrm>
          </p:grpSpPr>
          <p:cxnSp>
            <p:nvCxnSpPr>
              <p:cNvPr id="41" name="Straight Connector 40"/>
              <p:cNvCxnSpPr/>
              <p:nvPr/>
            </p:nvCxnSpPr>
            <p:spPr>
              <a:xfrm flipV="1">
                <a:off x="7794624" y="2150692"/>
                <a:ext cx="221325" cy="515968"/>
              </a:xfrm>
              <a:prstGeom prst="line">
                <a:avLst/>
              </a:prstGeom>
              <a:ln>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8015949" y="2153867"/>
                <a:ext cx="1384704" cy="0"/>
              </a:xfrm>
              <a:prstGeom prst="line">
                <a:avLst/>
              </a:prstGeom>
              <a:ln>
                <a:solidFill>
                  <a:schemeClr val="bg1">
                    <a:lumMod val="85000"/>
                  </a:schemeClr>
                </a:solidFill>
                <a:prstDash val="sysDash"/>
                <a:tailEnd type="oval"/>
              </a:ln>
            </p:spPr>
            <p:style>
              <a:lnRef idx="1">
                <a:schemeClr val="accent1"/>
              </a:lnRef>
              <a:fillRef idx="0">
                <a:schemeClr val="accent1"/>
              </a:fillRef>
              <a:effectRef idx="0">
                <a:schemeClr val="accent1"/>
              </a:effectRef>
              <a:fontRef idx="minor">
                <a:schemeClr val="tx1"/>
              </a:fontRef>
            </p:style>
          </p:cxnSp>
        </p:grpSp>
        <p:sp>
          <p:nvSpPr>
            <p:cNvPr id="16400" name="Content Placeholder 2"/>
            <p:cNvSpPr txBox="1"/>
            <p:nvPr/>
          </p:nvSpPr>
          <p:spPr bwMode="auto">
            <a:xfrm>
              <a:off x="-280631" y="2067695"/>
              <a:ext cx="2699676" cy="903343"/>
            </a:xfrm>
            <a:prstGeom prst="rect">
              <a:avLst/>
            </a:prstGeom>
            <a:noFill/>
            <a:ln w="9525">
              <a:noFill/>
              <a:miter lim="800000"/>
            </a:ln>
          </p:spPr>
          <p:txBody>
            <a:bodyPr/>
            <a:lstStyle/>
            <a:p>
              <a:pPr algn="r" eaLnBrk="1" hangingPunct="1">
                <a:spcBef>
                  <a:spcPct val="20000"/>
                </a:spcBef>
                <a:buFont typeface="Arial" panose="020B0604020202020204" pitchFamily="34" charset="0"/>
                <a:buNone/>
              </a:pPr>
              <a:r>
                <a:rPr lang="id-ID" sz="1100" b="1" dirty="0">
                  <a:solidFill>
                    <a:schemeClr val="bg1">
                      <a:lumMod val="65000"/>
                    </a:schemeClr>
                  </a:solidFill>
                </a:rPr>
                <a:t>Development Code</a:t>
              </a:r>
              <a:br>
                <a:rPr lang="en-US" altLang="zh-CN" sz="1100" b="1" dirty="0">
                  <a:solidFill>
                    <a:schemeClr val="bg1">
                      <a:lumMod val="65000"/>
                    </a:schemeClr>
                  </a:solidFill>
                </a:rPr>
              </a:br>
              <a:r>
                <a:rPr lang="en-US" altLang="zh-CN" sz="800" dirty="0" err="1">
                  <a:solidFill>
                    <a:schemeClr val="bg1">
                      <a:lumMod val="65000"/>
                    </a:schemeClr>
                  </a:solidFill>
                </a:rPr>
                <a:t>Lorem</a:t>
              </a:r>
              <a:r>
                <a:rPr lang="en-US" altLang="zh-CN" sz="800" dirty="0">
                  <a:solidFill>
                    <a:schemeClr val="bg1">
                      <a:lumMod val="65000"/>
                    </a:schemeClr>
                  </a:solidFill>
                </a:rPr>
                <a:t> </a:t>
              </a:r>
              <a:r>
                <a:rPr lang="en-US" altLang="zh-CN" sz="800" dirty="0" err="1">
                  <a:solidFill>
                    <a:schemeClr val="bg1">
                      <a:lumMod val="65000"/>
                    </a:schemeClr>
                  </a:solidFill>
                </a:rPr>
                <a:t>ipsum</a:t>
              </a:r>
              <a:r>
                <a:rPr lang="en-US" altLang="zh-CN" sz="800" dirty="0">
                  <a:solidFill>
                    <a:schemeClr val="bg1">
                      <a:lumMod val="65000"/>
                    </a:schemeClr>
                  </a:solidFill>
                </a:rPr>
                <a:t> dolor sit </a:t>
              </a:r>
              <a:r>
                <a:rPr lang="en-US" altLang="zh-CN" sz="800" dirty="0" err="1">
                  <a:solidFill>
                    <a:schemeClr val="bg1">
                      <a:lumMod val="65000"/>
                    </a:schemeClr>
                  </a:solidFill>
                </a:rPr>
                <a:t>amet</a:t>
              </a:r>
              <a:r>
                <a:rPr lang="en-US" altLang="zh-CN" sz="800" dirty="0">
                  <a:solidFill>
                    <a:schemeClr val="bg1">
                      <a:lumMod val="65000"/>
                    </a:schemeClr>
                  </a:solidFill>
                </a:rPr>
                <a:t>, </a:t>
              </a:r>
              <a:r>
                <a:rPr lang="en-US" altLang="zh-CN" sz="800" dirty="0" err="1">
                  <a:solidFill>
                    <a:schemeClr val="bg1">
                      <a:lumMod val="65000"/>
                    </a:schemeClr>
                  </a:solidFill>
                </a:rPr>
                <a:t>consectetur</a:t>
              </a:r>
              <a:r>
                <a:rPr lang="en-US" altLang="zh-CN" sz="800" dirty="0">
                  <a:solidFill>
                    <a:schemeClr val="bg1">
                      <a:lumMod val="65000"/>
                    </a:schemeClr>
                  </a:solidFill>
                </a:rPr>
                <a:t> </a:t>
              </a:r>
              <a:r>
                <a:rPr lang="en-US" altLang="zh-CN" sz="800" dirty="0" err="1">
                  <a:solidFill>
                    <a:schemeClr val="bg1">
                      <a:lumMod val="65000"/>
                    </a:schemeClr>
                  </a:solidFill>
                </a:rPr>
                <a:t>adipiscing</a:t>
              </a:r>
              <a:r>
                <a:rPr lang="en-US" altLang="zh-CN" sz="800" dirty="0">
                  <a:solidFill>
                    <a:schemeClr val="bg1">
                      <a:lumMod val="65000"/>
                    </a:schemeClr>
                  </a:solidFill>
                </a:rPr>
                <a:t> </a:t>
              </a:r>
              <a:r>
                <a:rPr lang="en-US" altLang="zh-CN" sz="800" dirty="0" err="1">
                  <a:solidFill>
                    <a:schemeClr val="bg1">
                      <a:lumMod val="65000"/>
                    </a:schemeClr>
                  </a:solidFill>
                </a:rPr>
                <a:t>elit</a:t>
              </a:r>
              <a:r>
                <a:rPr lang="en-US" altLang="zh-CN" sz="800" dirty="0">
                  <a:solidFill>
                    <a:schemeClr val="bg1">
                      <a:lumMod val="65000"/>
                    </a:schemeClr>
                  </a:solidFill>
                </a:rPr>
                <a:t>. </a:t>
              </a:r>
              <a:r>
                <a:rPr lang="en-US" altLang="zh-CN" sz="800" dirty="0" err="1">
                  <a:solidFill>
                    <a:schemeClr val="bg1">
                      <a:lumMod val="65000"/>
                    </a:schemeClr>
                  </a:solidFill>
                </a:rPr>
                <a:t>Curabitur</a:t>
              </a:r>
              <a:r>
                <a:rPr lang="en-US" altLang="zh-CN" sz="800" dirty="0">
                  <a:solidFill>
                    <a:schemeClr val="bg1">
                      <a:lumMod val="65000"/>
                    </a:schemeClr>
                  </a:solidFill>
                </a:rPr>
                <a:t> </a:t>
              </a:r>
              <a:r>
                <a:rPr lang="en-US" altLang="zh-CN" sz="800" dirty="0" err="1">
                  <a:solidFill>
                    <a:schemeClr val="bg1">
                      <a:lumMod val="65000"/>
                    </a:schemeClr>
                  </a:solidFill>
                </a:rPr>
                <a:t>elementum</a:t>
              </a:r>
              <a:r>
                <a:rPr lang="en-US" altLang="zh-CN" sz="800" dirty="0">
                  <a:solidFill>
                    <a:schemeClr val="bg1">
                      <a:lumMod val="65000"/>
                    </a:schemeClr>
                  </a:solidFill>
                </a:rPr>
                <a:t> </a:t>
              </a:r>
              <a:r>
                <a:rPr lang="en-US" altLang="zh-CN" sz="800" dirty="0" err="1">
                  <a:solidFill>
                    <a:schemeClr val="bg1">
                      <a:lumMod val="65000"/>
                    </a:schemeClr>
                  </a:solidFill>
                </a:rPr>
                <a:t>posuere</a:t>
              </a:r>
              <a:r>
                <a:rPr lang="en-US" altLang="zh-CN" sz="800" dirty="0">
                  <a:solidFill>
                    <a:schemeClr val="bg1">
                      <a:lumMod val="65000"/>
                    </a:schemeClr>
                  </a:solidFill>
                </a:rPr>
                <a:t> </a:t>
              </a:r>
              <a:r>
                <a:rPr lang="en-US" altLang="zh-CN" sz="800" dirty="0" err="1">
                  <a:solidFill>
                    <a:schemeClr val="bg1">
                      <a:lumMod val="65000"/>
                    </a:schemeClr>
                  </a:solidFill>
                </a:rPr>
                <a:t>pretium</a:t>
              </a:r>
              <a:r>
                <a:rPr lang="en-US" altLang="zh-CN" sz="800" dirty="0">
                  <a:solidFill>
                    <a:schemeClr val="bg1">
                      <a:lumMod val="65000"/>
                    </a:schemeClr>
                  </a:solidFill>
                </a:rPr>
                <a:t>. </a:t>
              </a:r>
              <a:endParaRPr lang="en-US" altLang="zh-CN" sz="800" dirty="0">
                <a:solidFill>
                  <a:schemeClr val="bg1">
                    <a:lumMod val="65000"/>
                  </a:schemeClr>
                </a:solidFill>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fade">
                                      <p:cBhvr>
                                        <p:cTn id="14" dur="500"/>
                                        <p:tgtEl>
                                          <p:spTgt spid="23"/>
                                        </p:tgtEl>
                                      </p:cBhvr>
                                    </p:animEffect>
                                  </p:childTnLst>
                                </p:cTn>
                              </p:par>
                              <p:par>
                                <p:cTn id="15" presetID="10"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par>
                                <p:cTn id="18" presetID="10" presetClass="entr" presetSubtype="0"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par>
                                <p:cTn id="21" presetID="10"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014112" y="3148608"/>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3527884" y="3236875"/>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spcAft>
                <a:spcPts val="900"/>
              </a:spcAft>
            </a:pPr>
            <a:r>
              <a:rPr lang="zh-CN" altLang="en-US" sz="20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市场分析</a:t>
            </a:r>
            <a:endParaRPr lang="en-US" altLang="zh-CN" sz="8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9" name="TextBox 11"/>
          <p:cNvSpPr txBox="1"/>
          <p:nvPr/>
        </p:nvSpPr>
        <p:spPr>
          <a:xfrm>
            <a:off x="4626068" y="3845774"/>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366872" y="3845774"/>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626068" y="403760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366872" y="4037600"/>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4171549" y="1667061"/>
            <a:ext cx="936000" cy="9371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03</a:t>
            </a:r>
            <a:endParaRPr lang="zh-CN" altLang="en-US"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by="(-#ppt_w*2)" calcmode="lin" valueType="num">
                                      <p:cBhvr rctx="PPT">
                                        <p:cTn id="13" dur="500" autoRev="1" fill="hold">
                                          <p:stCondLst>
                                            <p:cond delay="0"/>
                                          </p:stCondLst>
                                        </p:cTn>
                                        <p:tgtEl>
                                          <p:spTgt spid="5"/>
                                        </p:tgtEl>
                                        <p:attrNameLst>
                                          <p:attrName>ppt_w</p:attrName>
                                        </p:attrNameLst>
                                      </p:cBhvr>
                                    </p:anim>
                                    <p:anim by="(#ppt_w*0.50)" calcmode="lin" valueType="num">
                                      <p:cBhvr>
                                        <p:cTn id="14" dur="500" decel="50000" autoRev="1" fill="hold">
                                          <p:stCondLst>
                                            <p:cond delay="0"/>
                                          </p:stCondLst>
                                        </p:cTn>
                                        <p:tgtEl>
                                          <p:spTgt spid="5"/>
                                        </p:tgtEl>
                                        <p:attrNameLst>
                                          <p:attrName>ppt_x</p:attrName>
                                        </p:attrNameLst>
                                      </p:cBhvr>
                                    </p:anim>
                                    <p:anim from="(-#ppt_h/2)" to="(#ppt_y)" calcmode="lin" valueType="num">
                                      <p:cBhvr>
                                        <p:cTn id="15" dur="1000" fill="hold">
                                          <p:stCondLst>
                                            <p:cond delay="0"/>
                                          </p:stCondLst>
                                        </p:cTn>
                                        <p:tgtEl>
                                          <p:spTgt spid="5"/>
                                        </p:tgtEl>
                                        <p:attrNameLst>
                                          <p:attrName>ppt_y</p:attrName>
                                        </p:attrNameLst>
                                      </p:cBhvr>
                                    </p:anim>
                                    <p:animRot by="21600000">
                                      <p:cBhvr>
                                        <p:cTn id="16" dur="1000" fill="hold">
                                          <p:stCondLst>
                                            <p:cond delay="0"/>
                                          </p:stCondLst>
                                        </p:cTn>
                                        <p:tgtEl>
                                          <p:spTgt spid="5"/>
                                        </p:tgtEl>
                                        <p:attrNameLst>
                                          <p:attrName>r</p:attrName>
                                        </p:attrNameLst>
                                      </p:cBhvr>
                                    </p:animRot>
                                  </p:childTnLst>
                                </p:cTn>
                              </p:par>
                            </p:childTnLst>
                          </p:cTn>
                        </p:par>
                        <p:par>
                          <p:cTn id="17" fill="hold">
                            <p:stCondLst>
                              <p:cond delay="229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3299"/>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4299"/>
                            </p:stCondLst>
                            <p:childTnLst>
                              <p:par>
                                <p:cTn id="40" presetID="2" presetClass="entr" presetSubtype="1"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9" grpId="0"/>
      <p:bldP spid="10" grpId="0"/>
      <p:bldP spid="11" grpId="0"/>
      <p:bldP spid="12" grpId="0"/>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11560" y="1595102"/>
            <a:ext cx="1078632" cy="1079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709243" y="1595102"/>
            <a:ext cx="2862758" cy="107929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ectangle 24"/>
          <p:cNvSpPr>
            <a:spLocks noChangeArrowheads="1"/>
          </p:cNvSpPr>
          <p:nvPr/>
        </p:nvSpPr>
        <p:spPr bwMode="auto">
          <a:xfrm>
            <a:off x="1853258" y="1695025"/>
            <a:ext cx="2574727" cy="8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611560" y="2822680"/>
            <a:ext cx="1078632" cy="10792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709243" y="2822680"/>
            <a:ext cx="2862758" cy="107929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24"/>
          <p:cNvSpPr>
            <a:spLocks noChangeArrowheads="1"/>
          </p:cNvSpPr>
          <p:nvPr/>
        </p:nvSpPr>
        <p:spPr bwMode="auto">
          <a:xfrm>
            <a:off x="1853258" y="2922602"/>
            <a:ext cx="2574727" cy="8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4716016" y="1595102"/>
            <a:ext cx="3814915" cy="2306876"/>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4"/>
          <p:cNvSpPr>
            <a:spLocks noEditPoints="1"/>
          </p:cNvSpPr>
          <p:nvPr/>
        </p:nvSpPr>
        <p:spPr bwMode="auto">
          <a:xfrm>
            <a:off x="1040291" y="2001078"/>
            <a:ext cx="221171" cy="267346"/>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1017690" y="3227444"/>
            <a:ext cx="267181" cy="269769"/>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8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p:stCondLst>
                                    <p:cond delay="110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2" presetClass="entr" presetSubtype="2" fill="hold" grpId="0" nodeType="withEffect">
                                  <p:stCondLst>
                                    <p:cond delay="11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8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22" presetClass="entr" presetSubtype="8" fill="hold" grpId="0" nodeType="withEffect">
                                  <p:stCondLst>
                                    <p:cond delay="110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12" presetClass="entr" presetSubtype="2" fill="hold" grpId="0" nodeType="withEffect">
                                  <p:stCondLst>
                                    <p:cond delay="11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left)">
                                      <p:cBhvr>
                                        <p:cTn id="38" dur="500"/>
                                        <p:tgtEl>
                                          <p:spTgt spid="21"/>
                                        </p:tgtEl>
                                      </p:cBhvr>
                                    </p:animEffect>
                                  </p:childTnLst>
                                </p:cTn>
                              </p:par>
                              <p:par>
                                <p:cTn id="39" presetID="42" presetClass="entr" presetSubtype="0" fill="hold" grpId="0" nodeType="withEffect">
                                  <p:stCondLst>
                                    <p:cond delay="16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p:bldP spid="19" grpId="0" animBg="1"/>
      <p:bldP spid="20" grpId="0" animBg="1"/>
      <p:bldP spid="21" grpId="0"/>
      <p:bldP spid="22" grpId="0" animBg="1"/>
      <p:bldP spid="23" grpId="0" bldLvl="0" animBg="1"/>
      <p:bldP spid="2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6"/>
          <p:cNvGrpSpPr/>
          <p:nvPr/>
        </p:nvGrpSpPr>
        <p:grpSpPr>
          <a:xfrm>
            <a:off x="3225404" y="861925"/>
            <a:ext cx="96440" cy="4166465"/>
            <a:chOff x="3225404" y="829867"/>
            <a:chExt cx="96440" cy="3868340"/>
          </a:xfrm>
        </p:grpSpPr>
        <p:cxnSp>
          <p:nvCxnSpPr>
            <p:cNvPr id="30" name="直接连接符 13"/>
            <p:cNvCxnSpPr>
              <a:cxnSpLocks noChangeShapeType="1"/>
            </p:cNvCxnSpPr>
            <p:nvPr/>
          </p:nvCxnSpPr>
          <p:spPr bwMode="auto">
            <a:xfrm>
              <a:off x="3276600" y="829867"/>
              <a:ext cx="0" cy="3868340"/>
            </a:xfrm>
            <a:prstGeom prst="line">
              <a:avLst/>
            </a:prstGeom>
            <a:gradFill>
              <a:gsLst>
                <a:gs pos="100000">
                  <a:schemeClr val="bg1"/>
                </a:gs>
                <a:gs pos="0">
                  <a:schemeClr val="bg1">
                    <a:lumMod val="85000"/>
                  </a:schemeClr>
                </a:gs>
              </a:gsLst>
              <a:lin ang="2700000" scaled="1"/>
            </a:gradFill>
            <a:ln w="31750">
              <a:solidFill>
                <a:schemeClr val="accent1"/>
              </a:soli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cxnSp>
        <p:sp>
          <p:nvSpPr>
            <p:cNvPr id="31" name="椭圆 14"/>
            <p:cNvSpPr>
              <a:spLocks noChangeArrowheads="1"/>
            </p:cNvSpPr>
            <p:nvPr/>
          </p:nvSpPr>
          <p:spPr bwMode="auto">
            <a:xfrm>
              <a:off x="3225404" y="1458517"/>
              <a:ext cx="96440" cy="96440"/>
            </a:xfrm>
            <a:prstGeom prst="ellipse">
              <a:avLst/>
            </a:prstGeom>
            <a:gradFill>
              <a:gsLst>
                <a:gs pos="100000">
                  <a:schemeClr val="bg1"/>
                </a:gs>
                <a:gs pos="0">
                  <a:schemeClr val="bg1">
                    <a:lumMod val="85000"/>
                  </a:schemeClr>
                </a:gs>
              </a:gsLst>
              <a:lin ang="2700000" scaled="1"/>
            </a:gradFill>
            <a:ln w="31750">
              <a:solidFill>
                <a:schemeClr val="accent1"/>
              </a:soli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2" name="椭圆 15"/>
            <p:cNvSpPr>
              <a:spLocks noChangeArrowheads="1"/>
            </p:cNvSpPr>
            <p:nvPr/>
          </p:nvSpPr>
          <p:spPr bwMode="auto">
            <a:xfrm>
              <a:off x="3225404" y="2365443"/>
              <a:ext cx="96440" cy="96440"/>
            </a:xfrm>
            <a:prstGeom prst="ellipse">
              <a:avLst/>
            </a:prstGeom>
            <a:gradFill>
              <a:gsLst>
                <a:gs pos="100000">
                  <a:schemeClr val="bg1"/>
                </a:gs>
                <a:gs pos="0">
                  <a:schemeClr val="bg1">
                    <a:lumMod val="85000"/>
                  </a:schemeClr>
                </a:gs>
              </a:gsLst>
              <a:lin ang="2700000" scaled="1"/>
            </a:gradFill>
            <a:ln w="31750">
              <a:solidFill>
                <a:schemeClr val="accent1"/>
              </a:soli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3" name="椭圆 16"/>
            <p:cNvSpPr>
              <a:spLocks noChangeArrowheads="1"/>
            </p:cNvSpPr>
            <p:nvPr/>
          </p:nvSpPr>
          <p:spPr bwMode="auto">
            <a:xfrm>
              <a:off x="3225404" y="4083839"/>
              <a:ext cx="96440" cy="96441"/>
            </a:xfrm>
            <a:prstGeom prst="ellipse">
              <a:avLst/>
            </a:prstGeom>
            <a:gradFill>
              <a:gsLst>
                <a:gs pos="100000">
                  <a:schemeClr val="bg1"/>
                </a:gs>
                <a:gs pos="0">
                  <a:schemeClr val="bg1">
                    <a:lumMod val="85000"/>
                  </a:schemeClr>
                </a:gs>
              </a:gsLst>
              <a:lin ang="2700000" scaled="1"/>
            </a:gradFill>
            <a:ln w="31750">
              <a:solidFill>
                <a:schemeClr val="accent1"/>
              </a:soli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34" name="椭圆 15"/>
            <p:cNvSpPr>
              <a:spLocks noChangeArrowheads="1"/>
            </p:cNvSpPr>
            <p:nvPr/>
          </p:nvSpPr>
          <p:spPr bwMode="auto">
            <a:xfrm>
              <a:off x="3225404" y="3197857"/>
              <a:ext cx="96440" cy="96440"/>
            </a:xfrm>
            <a:prstGeom prst="ellipse">
              <a:avLst/>
            </a:prstGeom>
            <a:gradFill>
              <a:gsLst>
                <a:gs pos="100000">
                  <a:schemeClr val="bg1"/>
                </a:gs>
                <a:gs pos="0">
                  <a:schemeClr val="bg1">
                    <a:lumMod val="85000"/>
                  </a:schemeClr>
                </a:gs>
              </a:gsLst>
              <a:lin ang="2700000" scaled="1"/>
            </a:gradFill>
            <a:ln w="31750">
              <a:solidFill>
                <a:schemeClr val="accent1"/>
              </a:soli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endParaRPr>
            </a:p>
          </p:txBody>
        </p:sp>
      </p:grpSp>
      <p:grpSp>
        <p:nvGrpSpPr>
          <p:cNvPr id="3" name="组合 34"/>
          <p:cNvGrpSpPr/>
          <p:nvPr/>
        </p:nvGrpSpPr>
        <p:grpSpPr>
          <a:xfrm>
            <a:off x="2065502" y="846149"/>
            <a:ext cx="875596" cy="3720007"/>
            <a:chOff x="2065502" y="1044318"/>
            <a:chExt cx="875596" cy="3718859"/>
          </a:xfrm>
        </p:grpSpPr>
        <p:sp>
          <p:nvSpPr>
            <p:cNvPr id="37" name="泪滴形 7"/>
            <p:cNvSpPr/>
            <p:nvPr/>
          </p:nvSpPr>
          <p:spPr bwMode="auto">
            <a:xfrm rot="2700000">
              <a:off x="2066047" y="1043773"/>
              <a:ext cx="874470"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chemeClr val="accent1"/>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rgbClr val="0070C0"/>
                </a:solidFill>
                <a:latin typeface="微软雅黑" panose="020B0503020204020204" pitchFamily="34" charset="-122"/>
                <a:ea typeface="微软雅黑" panose="020B0503020204020204" pitchFamily="34" charset="-122"/>
              </a:endParaRPr>
            </a:p>
          </p:txBody>
        </p:sp>
        <p:sp>
          <p:nvSpPr>
            <p:cNvPr id="38" name="文本框 17"/>
            <p:cNvSpPr txBox="1">
              <a:spLocks noChangeArrowheads="1"/>
            </p:cNvSpPr>
            <p:nvPr/>
          </p:nvSpPr>
          <p:spPr bwMode="auto">
            <a:xfrm>
              <a:off x="2213858" y="1250456"/>
              <a:ext cx="657266"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chemeClr val="bg1"/>
                  </a:solidFill>
                  <a:latin typeface="微软雅黑" panose="020B0503020204020204" pitchFamily="34" charset="-122"/>
                  <a:ea typeface="微软雅黑" panose="020B0503020204020204" pitchFamily="34" charset="-122"/>
                </a:rPr>
                <a:t>01</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39" name="泪滴形 9"/>
            <p:cNvSpPr/>
            <p:nvPr/>
          </p:nvSpPr>
          <p:spPr bwMode="auto">
            <a:xfrm rot="2700000">
              <a:off x="2065537" y="1989856"/>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chemeClr val="accent2"/>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18"/>
            <p:cNvSpPr txBox="1">
              <a:spLocks noChangeArrowheads="1"/>
            </p:cNvSpPr>
            <p:nvPr/>
          </p:nvSpPr>
          <p:spPr bwMode="auto">
            <a:xfrm>
              <a:off x="2215761" y="2228952"/>
              <a:ext cx="657266"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dirty="0">
                  <a:solidFill>
                    <a:schemeClr val="bg1"/>
                  </a:solidFill>
                  <a:latin typeface="微软雅黑" panose="020B0503020204020204" pitchFamily="34" charset="-122"/>
                  <a:ea typeface="微软雅黑" panose="020B0503020204020204" pitchFamily="34" charset="-122"/>
                </a:rPr>
                <a:t>02</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1" name="泪滴形 12"/>
            <p:cNvSpPr/>
            <p:nvPr/>
          </p:nvSpPr>
          <p:spPr bwMode="auto">
            <a:xfrm rot="2700000">
              <a:off x="2065538" y="2944251"/>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chemeClr val="accent3"/>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rgbClr val="0070C0"/>
                </a:solidFill>
                <a:latin typeface="微软雅黑" panose="020B0503020204020204" pitchFamily="34" charset="-122"/>
                <a:ea typeface="微软雅黑" panose="020B0503020204020204" pitchFamily="34" charset="-122"/>
              </a:endParaRPr>
            </a:p>
          </p:txBody>
        </p:sp>
        <p:sp>
          <p:nvSpPr>
            <p:cNvPr id="42" name="文本框 19"/>
            <p:cNvSpPr txBox="1">
              <a:spLocks noChangeArrowheads="1"/>
            </p:cNvSpPr>
            <p:nvPr/>
          </p:nvSpPr>
          <p:spPr bwMode="auto">
            <a:xfrm>
              <a:off x="2215762" y="3155985"/>
              <a:ext cx="657266"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chemeClr val="bg1"/>
                  </a:solidFill>
                  <a:latin typeface="微软雅黑" panose="020B0503020204020204" pitchFamily="34" charset="-122"/>
                  <a:ea typeface="微软雅黑" panose="020B0503020204020204" pitchFamily="34" charset="-122"/>
                </a:rPr>
                <a:t>03</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43" name="泪滴形 12"/>
            <p:cNvSpPr/>
            <p:nvPr/>
          </p:nvSpPr>
          <p:spPr bwMode="auto">
            <a:xfrm rot="2700000">
              <a:off x="2065539" y="3887618"/>
              <a:ext cx="875559" cy="875559"/>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solidFill>
              <a:schemeClr val="accent4"/>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400">
                <a:solidFill>
                  <a:srgbClr val="0070C0"/>
                </a:solidFill>
                <a:latin typeface="微软雅黑" panose="020B0503020204020204" pitchFamily="34" charset="-122"/>
                <a:ea typeface="微软雅黑" panose="020B0503020204020204" pitchFamily="34" charset="-122"/>
              </a:endParaRPr>
            </a:p>
          </p:txBody>
        </p:sp>
        <p:sp>
          <p:nvSpPr>
            <p:cNvPr id="44" name="文本框 19"/>
            <p:cNvSpPr txBox="1">
              <a:spLocks noChangeArrowheads="1"/>
            </p:cNvSpPr>
            <p:nvPr/>
          </p:nvSpPr>
          <p:spPr bwMode="auto">
            <a:xfrm>
              <a:off x="2215763" y="4099352"/>
              <a:ext cx="657266"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chemeClr val="bg1"/>
                  </a:solidFill>
                  <a:latin typeface="微软雅黑" panose="020B0503020204020204" pitchFamily="34" charset="-122"/>
                  <a:ea typeface="微软雅黑" panose="020B0503020204020204" pitchFamily="34" charset="-122"/>
                </a:rPr>
                <a:t>04</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45" name="矩形 20"/>
          <p:cNvSpPr>
            <a:spLocks noChangeArrowheads="1"/>
          </p:cNvSpPr>
          <p:nvPr/>
        </p:nvSpPr>
        <p:spPr bwMode="auto">
          <a:xfrm>
            <a:off x="3567114" y="1194567"/>
            <a:ext cx="2047875" cy="282265"/>
          </a:xfrm>
          <a:prstGeom prst="rect">
            <a:avLst/>
          </a:prstGeom>
          <a:solidFill>
            <a:schemeClr val="accent1"/>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6" name="TextBox 10"/>
          <p:cNvSpPr txBox="1">
            <a:spLocks noChangeArrowheads="1"/>
          </p:cNvSpPr>
          <p:nvPr/>
        </p:nvSpPr>
        <p:spPr bwMode="auto">
          <a:xfrm>
            <a:off x="3476626" y="1533999"/>
            <a:ext cx="3604022" cy="36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22"/>
          <p:cNvSpPr>
            <a:spLocks noChangeArrowheads="1"/>
          </p:cNvSpPr>
          <p:nvPr/>
        </p:nvSpPr>
        <p:spPr bwMode="auto">
          <a:xfrm>
            <a:off x="3567114" y="2165327"/>
            <a:ext cx="2047875" cy="283456"/>
          </a:xfrm>
          <a:prstGeom prst="rect">
            <a:avLst/>
          </a:prstGeom>
          <a:solidFill>
            <a:schemeClr val="accent2"/>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8" name="TextBox 10"/>
          <p:cNvSpPr txBox="1">
            <a:spLocks noChangeArrowheads="1"/>
          </p:cNvSpPr>
          <p:nvPr/>
        </p:nvSpPr>
        <p:spPr bwMode="auto">
          <a:xfrm>
            <a:off x="3476626" y="2505950"/>
            <a:ext cx="3604022" cy="36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9" name="矩形 24"/>
          <p:cNvSpPr>
            <a:spLocks noChangeArrowheads="1"/>
          </p:cNvSpPr>
          <p:nvPr/>
        </p:nvSpPr>
        <p:spPr bwMode="auto">
          <a:xfrm>
            <a:off x="3599892" y="3112604"/>
            <a:ext cx="2047875" cy="283456"/>
          </a:xfrm>
          <a:prstGeom prst="rect">
            <a:avLst/>
          </a:prstGeom>
          <a:solidFill>
            <a:schemeClr val="accent3"/>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0" name="TextBox 10"/>
          <p:cNvSpPr txBox="1">
            <a:spLocks noChangeArrowheads="1"/>
          </p:cNvSpPr>
          <p:nvPr/>
        </p:nvSpPr>
        <p:spPr bwMode="auto">
          <a:xfrm>
            <a:off x="3476626" y="3467725"/>
            <a:ext cx="3604022" cy="36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矩形 24"/>
          <p:cNvSpPr>
            <a:spLocks noChangeArrowheads="1"/>
          </p:cNvSpPr>
          <p:nvPr/>
        </p:nvSpPr>
        <p:spPr bwMode="auto">
          <a:xfrm>
            <a:off x="3567114" y="4006053"/>
            <a:ext cx="2047875" cy="283456"/>
          </a:xfrm>
          <a:prstGeom prst="rect">
            <a:avLst/>
          </a:prstGeom>
          <a:solidFill>
            <a:schemeClr val="accent4"/>
          </a:solidFill>
          <a:ln w="3175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2" name="TextBox 10"/>
          <p:cNvSpPr txBox="1">
            <a:spLocks noChangeArrowheads="1"/>
          </p:cNvSpPr>
          <p:nvPr/>
        </p:nvSpPr>
        <p:spPr bwMode="auto">
          <a:xfrm>
            <a:off x="3476626" y="4346677"/>
            <a:ext cx="3604022" cy="369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prestig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500" fill="hold"/>
                                        <p:tgtEl>
                                          <p:spTgt spid="45"/>
                                        </p:tgtEl>
                                        <p:attrNameLst>
                                          <p:attrName>ppt_x</p:attrName>
                                        </p:attrNameLst>
                                      </p:cBhvr>
                                      <p:tavLst>
                                        <p:tav tm="0">
                                          <p:val>
                                            <p:strVal val="1+#ppt_w/2"/>
                                          </p:val>
                                        </p:tav>
                                        <p:tav tm="100000">
                                          <p:val>
                                            <p:strVal val="#ppt_x"/>
                                          </p:val>
                                        </p:tav>
                                      </p:tavLst>
                                    </p:anim>
                                    <p:anim calcmode="lin" valueType="num">
                                      <p:cBhvr additive="base">
                                        <p:cTn id="19" dur="500" fill="hold"/>
                                        <p:tgtEl>
                                          <p:spTgt spid="45"/>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1+#ppt_w/2"/>
                                          </p:val>
                                        </p:tav>
                                        <p:tav tm="100000">
                                          <p:val>
                                            <p:strVal val="#ppt_x"/>
                                          </p:val>
                                        </p:tav>
                                      </p:tavLst>
                                    </p:anim>
                                    <p:anim calcmode="lin" valueType="num">
                                      <p:cBhvr additive="base">
                                        <p:cTn id="23"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47"/>
                                        </p:tgtEl>
                                        <p:attrNameLst>
                                          <p:attrName>style.visibility</p:attrName>
                                        </p:attrNameLst>
                                      </p:cBhvr>
                                      <p:to>
                                        <p:strVal val="visible"/>
                                      </p:to>
                                    </p:set>
                                    <p:anim calcmode="lin" valueType="num">
                                      <p:cBhvr additive="base">
                                        <p:cTn id="28" dur="500" fill="hold"/>
                                        <p:tgtEl>
                                          <p:spTgt spid="47"/>
                                        </p:tgtEl>
                                        <p:attrNameLst>
                                          <p:attrName>ppt_x</p:attrName>
                                        </p:attrNameLst>
                                      </p:cBhvr>
                                      <p:tavLst>
                                        <p:tav tm="0">
                                          <p:val>
                                            <p:strVal val="1+#ppt_w/2"/>
                                          </p:val>
                                        </p:tav>
                                        <p:tav tm="100000">
                                          <p:val>
                                            <p:strVal val="#ppt_x"/>
                                          </p:val>
                                        </p:tav>
                                      </p:tavLst>
                                    </p:anim>
                                    <p:anim calcmode="lin" valueType="num">
                                      <p:cBhvr additive="base">
                                        <p:cTn id="29" dur="500" fill="hold"/>
                                        <p:tgtEl>
                                          <p:spTgt spid="47"/>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1+#ppt_w/2"/>
                                          </p:val>
                                        </p:tav>
                                        <p:tav tm="100000">
                                          <p:val>
                                            <p:strVal val="#ppt_x"/>
                                          </p:val>
                                        </p:tav>
                                      </p:tavLst>
                                    </p:anim>
                                    <p:anim calcmode="lin" valueType="num">
                                      <p:cBhvr additive="base">
                                        <p:cTn id="33" dur="500" fill="hold"/>
                                        <p:tgtEl>
                                          <p:spTgt spid="48"/>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grpId="0" nodeType="clickEffect">
                                  <p:stCondLst>
                                    <p:cond delay="0"/>
                                  </p:stCondLst>
                                  <p:childTnLst>
                                    <p:set>
                                      <p:cBhvr>
                                        <p:cTn id="37" dur="1" fill="hold">
                                          <p:stCondLst>
                                            <p:cond delay="0"/>
                                          </p:stCondLst>
                                        </p:cTn>
                                        <p:tgtEl>
                                          <p:spTgt spid="49"/>
                                        </p:tgtEl>
                                        <p:attrNameLst>
                                          <p:attrName>style.visibility</p:attrName>
                                        </p:attrNameLst>
                                      </p:cBhvr>
                                      <p:to>
                                        <p:strVal val="visible"/>
                                      </p:to>
                                    </p:set>
                                    <p:anim calcmode="lin" valueType="num">
                                      <p:cBhvr additive="base">
                                        <p:cTn id="38" dur="500" fill="hold"/>
                                        <p:tgtEl>
                                          <p:spTgt spid="49"/>
                                        </p:tgtEl>
                                        <p:attrNameLst>
                                          <p:attrName>ppt_x</p:attrName>
                                        </p:attrNameLst>
                                      </p:cBhvr>
                                      <p:tavLst>
                                        <p:tav tm="0">
                                          <p:val>
                                            <p:strVal val="1+#ppt_w/2"/>
                                          </p:val>
                                        </p:tav>
                                        <p:tav tm="100000">
                                          <p:val>
                                            <p:strVal val="#ppt_x"/>
                                          </p:val>
                                        </p:tav>
                                      </p:tavLst>
                                    </p:anim>
                                    <p:anim calcmode="lin" valueType="num">
                                      <p:cBhvr additive="base">
                                        <p:cTn id="39" dur="500" fill="hold"/>
                                        <p:tgtEl>
                                          <p:spTgt spid="49"/>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fill="hold"/>
                                        <p:tgtEl>
                                          <p:spTgt spid="50"/>
                                        </p:tgtEl>
                                        <p:attrNameLst>
                                          <p:attrName>ppt_x</p:attrName>
                                        </p:attrNameLst>
                                      </p:cBhvr>
                                      <p:tavLst>
                                        <p:tav tm="0">
                                          <p:val>
                                            <p:strVal val="1+#ppt_w/2"/>
                                          </p:val>
                                        </p:tav>
                                        <p:tav tm="100000">
                                          <p:val>
                                            <p:strVal val="#ppt_x"/>
                                          </p:val>
                                        </p:tav>
                                      </p:tavLst>
                                    </p:anim>
                                    <p:anim calcmode="lin" valueType="num">
                                      <p:cBhvr additive="base">
                                        <p:cTn id="43" dur="500" fill="hold"/>
                                        <p:tgtEl>
                                          <p:spTgt spid="50"/>
                                        </p:tgtEl>
                                        <p:attrNameLst>
                                          <p:attrName>ppt_y</p:attrName>
                                        </p:attrNameLst>
                                      </p:cBhvr>
                                      <p:tavLst>
                                        <p:tav tm="0">
                                          <p:val>
                                            <p:strVal val="#ppt_y"/>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2" fill="hold" grpId="0" nodeType="click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500" fill="hold"/>
                                        <p:tgtEl>
                                          <p:spTgt spid="51"/>
                                        </p:tgtEl>
                                        <p:attrNameLst>
                                          <p:attrName>ppt_x</p:attrName>
                                        </p:attrNameLst>
                                      </p:cBhvr>
                                      <p:tavLst>
                                        <p:tav tm="0">
                                          <p:val>
                                            <p:strVal val="1+#ppt_w/2"/>
                                          </p:val>
                                        </p:tav>
                                        <p:tav tm="100000">
                                          <p:val>
                                            <p:strVal val="#ppt_x"/>
                                          </p:val>
                                        </p:tav>
                                      </p:tavLst>
                                    </p:anim>
                                    <p:anim calcmode="lin" valueType="num">
                                      <p:cBhvr additive="base">
                                        <p:cTn id="49" dur="500" fill="hold"/>
                                        <p:tgtEl>
                                          <p:spTgt spid="51"/>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1+#ppt_w/2"/>
                                          </p:val>
                                        </p:tav>
                                        <p:tav tm="100000">
                                          <p:val>
                                            <p:strVal val="#ppt_x"/>
                                          </p:val>
                                        </p:tav>
                                      </p:tavLst>
                                    </p:anim>
                                    <p:anim calcmode="lin" valueType="num">
                                      <p:cBhvr additive="base">
                                        <p:cTn id="53"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47" grpId="0" animBg="1"/>
      <p:bldP spid="48" grpId="0"/>
      <p:bldP spid="49" grpId="0" animBg="1"/>
      <p:bldP spid="50" grpId="0"/>
      <p:bldP spid="51" grpId="0" animBg="1"/>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AutoShape 1"/>
          <p:cNvSpPr/>
          <p:nvPr/>
        </p:nvSpPr>
        <p:spPr bwMode="auto">
          <a:xfrm>
            <a:off x="2976661" y="1049063"/>
            <a:ext cx="3073331" cy="2713010"/>
          </a:xfrm>
          <a:custGeom>
            <a:avLst/>
            <a:gdLst>
              <a:gd name="T0" fmla="*/ 4718844 w 19762"/>
              <a:gd name="T1" fmla="*/ 4586885 h 19044"/>
              <a:gd name="T2" fmla="*/ 4718844 w 19762"/>
              <a:gd name="T3" fmla="*/ 4586885 h 19044"/>
              <a:gd name="T4" fmla="*/ 4718844 w 19762"/>
              <a:gd name="T5" fmla="*/ 4586885 h 19044"/>
              <a:gd name="T6" fmla="*/ 4718844 w 19762"/>
              <a:gd name="T7" fmla="*/ 4586885 h 190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62" h="19044">
                <a:moveTo>
                  <a:pt x="500" y="4092"/>
                </a:moveTo>
                <a:cubicBezTo>
                  <a:pt x="1007" y="3072"/>
                  <a:pt x="1899" y="2369"/>
                  <a:pt x="2902" y="1983"/>
                </a:cubicBezTo>
                <a:cubicBezTo>
                  <a:pt x="4142" y="1507"/>
                  <a:pt x="5481" y="1530"/>
                  <a:pt x="6778" y="1317"/>
                </a:cubicBezTo>
                <a:cubicBezTo>
                  <a:pt x="9870" y="810"/>
                  <a:pt x="13046" y="-963"/>
                  <a:pt x="15828" y="686"/>
                </a:cubicBezTo>
                <a:cubicBezTo>
                  <a:pt x="17060" y="1417"/>
                  <a:pt x="17887" y="2706"/>
                  <a:pt x="18539" y="4060"/>
                </a:cubicBezTo>
                <a:cubicBezTo>
                  <a:pt x="19806" y="6692"/>
                  <a:pt x="20395" y="9844"/>
                  <a:pt x="18776" y="12136"/>
                </a:cubicBezTo>
                <a:cubicBezTo>
                  <a:pt x="17768" y="13563"/>
                  <a:pt x="16075" y="14187"/>
                  <a:pt x="15011" y="15562"/>
                </a:cubicBezTo>
                <a:cubicBezTo>
                  <a:pt x="14354" y="16412"/>
                  <a:pt x="13975" y="17507"/>
                  <a:pt x="13178" y="18206"/>
                </a:cubicBezTo>
                <a:cubicBezTo>
                  <a:pt x="10404" y="20637"/>
                  <a:pt x="7018" y="17321"/>
                  <a:pt x="4306" y="14017"/>
                </a:cubicBezTo>
                <a:cubicBezTo>
                  <a:pt x="1787" y="10948"/>
                  <a:pt x="-1205" y="7527"/>
                  <a:pt x="500" y="4092"/>
                </a:cubicBezTo>
                <a:close/>
              </a:path>
            </a:pathLst>
          </a:custGeom>
          <a:solidFill>
            <a:srgbClr val="EDEDED"/>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74" name="AutoShape 2"/>
          <p:cNvSpPr/>
          <p:nvPr/>
        </p:nvSpPr>
        <p:spPr bwMode="auto">
          <a:xfrm rot="224277">
            <a:off x="3203090" y="1246025"/>
            <a:ext cx="2529488" cy="2232753"/>
          </a:xfrm>
          <a:custGeom>
            <a:avLst/>
            <a:gdLst>
              <a:gd name="T0" fmla="*/ 3883819 w 19762"/>
              <a:gd name="T1" fmla="*/ 3774915 h 19044"/>
              <a:gd name="T2" fmla="*/ 3883819 w 19762"/>
              <a:gd name="T3" fmla="*/ 3774915 h 19044"/>
              <a:gd name="T4" fmla="*/ 3883819 w 19762"/>
              <a:gd name="T5" fmla="*/ 3774915 h 19044"/>
              <a:gd name="T6" fmla="*/ 3883819 w 19762"/>
              <a:gd name="T7" fmla="*/ 3774915 h 190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62" h="19044">
                <a:moveTo>
                  <a:pt x="500" y="4092"/>
                </a:moveTo>
                <a:cubicBezTo>
                  <a:pt x="1007" y="3072"/>
                  <a:pt x="1899" y="2369"/>
                  <a:pt x="2902" y="1983"/>
                </a:cubicBezTo>
                <a:cubicBezTo>
                  <a:pt x="4142" y="1507"/>
                  <a:pt x="5481" y="1530"/>
                  <a:pt x="6778" y="1317"/>
                </a:cubicBezTo>
                <a:cubicBezTo>
                  <a:pt x="9870" y="810"/>
                  <a:pt x="13046" y="-963"/>
                  <a:pt x="15828" y="686"/>
                </a:cubicBezTo>
                <a:cubicBezTo>
                  <a:pt x="17060" y="1417"/>
                  <a:pt x="17887" y="2706"/>
                  <a:pt x="18539" y="4060"/>
                </a:cubicBezTo>
                <a:cubicBezTo>
                  <a:pt x="19806" y="6692"/>
                  <a:pt x="20395" y="9844"/>
                  <a:pt x="18776" y="12136"/>
                </a:cubicBezTo>
                <a:cubicBezTo>
                  <a:pt x="17768" y="13563"/>
                  <a:pt x="16075" y="14187"/>
                  <a:pt x="15011" y="15562"/>
                </a:cubicBezTo>
                <a:cubicBezTo>
                  <a:pt x="14354" y="16412"/>
                  <a:pt x="13975" y="17507"/>
                  <a:pt x="13178" y="18206"/>
                </a:cubicBezTo>
                <a:cubicBezTo>
                  <a:pt x="10404" y="20637"/>
                  <a:pt x="7018" y="17321"/>
                  <a:pt x="4306" y="14017"/>
                </a:cubicBezTo>
                <a:cubicBezTo>
                  <a:pt x="1787" y="10948"/>
                  <a:pt x="-1205" y="7527"/>
                  <a:pt x="500" y="4092"/>
                </a:cubicBezTo>
                <a:close/>
              </a:path>
            </a:pathLst>
          </a:custGeom>
          <a:solidFill>
            <a:srgbClr val="DEDED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75" name="AutoShape 3"/>
          <p:cNvSpPr/>
          <p:nvPr/>
        </p:nvSpPr>
        <p:spPr bwMode="auto">
          <a:xfrm rot="224277">
            <a:off x="3545318" y="1594455"/>
            <a:ext cx="1837278" cy="1621188"/>
          </a:xfrm>
          <a:custGeom>
            <a:avLst/>
            <a:gdLst>
              <a:gd name="T0" fmla="*/ 2820988 w 19762"/>
              <a:gd name="T1" fmla="*/ 2740943 h 19044"/>
              <a:gd name="T2" fmla="*/ 2820988 w 19762"/>
              <a:gd name="T3" fmla="*/ 2740943 h 19044"/>
              <a:gd name="T4" fmla="*/ 2820988 w 19762"/>
              <a:gd name="T5" fmla="*/ 2740943 h 19044"/>
              <a:gd name="T6" fmla="*/ 2820988 w 19762"/>
              <a:gd name="T7" fmla="*/ 2740943 h 190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62" h="19044">
                <a:moveTo>
                  <a:pt x="500" y="4092"/>
                </a:moveTo>
                <a:cubicBezTo>
                  <a:pt x="1007" y="3072"/>
                  <a:pt x="1899" y="2369"/>
                  <a:pt x="2902" y="1983"/>
                </a:cubicBezTo>
                <a:cubicBezTo>
                  <a:pt x="4142" y="1507"/>
                  <a:pt x="5481" y="1530"/>
                  <a:pt x="6778" y="1317"/>
                </a:cubicBezTo>
                <a:cubicBezTo>
                  <a:pt x="9870" y="810"/>
                  <a:pt x="13046" y="-963"/>
                  <a:pt x="15828" y="686"/>
                </a:cubicBezTo>
                <a:cubicBezTo>
                  <a:pt x="17060" y="1417"/>
                  <a:pt x="17887" y="2706"/>
                  <a:pt x="18539" y="4060"/>
                </a:cubicBezTo>
                <a:cubicBezTo>
                  <a:pt x="19806" y="6692"/>
                  <a:pt x="20395" y="9844"/>
                  <a:pt x="18776" y="12136"/>
                </a:cubicBezTo>
                <a:cubicBezTo>
                  <a:pt x="17768" y="13563"/>
                  <a:pt x="16075" y="14187"/>
                  <a:pt x="15011" y="15562"/>
                </a:cubicBezTo>
                <a:cubicBezTo>
                  <a:pt x="14354" y="16412"/>
                  <a:pt x="13975" y="17507"/>
                  <a:pt x="13178" y="18206"/>
                </a:cubicBezTo>
                <a:cubicBezTo>
                  <a:pt x="10404" y="20636"/>
                  <a:pt x="7018" y="17321"/>
                  <a:pt x="4306" y="14017"/>
                </a:cubicBezTo>
                <a:cubicBezTo>
                  <a:pt x="1787" y="10948"/>
                  <a:pt x="-1205" y="7527"/>
                  <a:pt x="500" y="4092"/>
                </a:cubicBezTo>
                <a:close/>
              </a:path>
            </a:pathLst>
          </a:custGeom>
          <a:solidFill>
            <a:srgbClr val="B9B9B9"/>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4"/>
          <p:cNvGrpSpPr/>
          <p:nvPr/>
        </p:nvGrpSpPr>
        <p:grpSpPr bwMode="auto">
          <a:xfrm>
            <a:off x="3625965" y="2229282"/>
            <a:ext cx="1850202" cy="1018930"/>
            <a:chOff x="-1" y="-1"/>
            <a:chExt cx="5682117" cy="3128816"/>
          </a:xfrm>
        </p:grpSpPr>
        <p:sp>
          <p:nvSpPr>
            <p:cNvPr id="28677" name="AutoShape 5"/>
            <p:cNvSpPr/>
            <p:nvPr/>
          </p:nvSpPr>
          <p:spPr bwMode="auto">
            <a:xfrm>
              <a:off x="12700" y="688942"/>
              <a:ext cx="5661477" cy="2439873"/>
            </a:xfrm>
            <a:custGeom>
              <a:avLst/>
              <a:gdLst>
                <a:gd name="T0" fmla="*/ 2830739 w 21600"/>
                <a:gd name="T1" fmla="*/ 1219937 h 19380"/>
                <a:gd name="T2" fmla="*/ 2830739 w 21600"/>
                <a:gd name="T3" fmla="*/ 1219937 h 19380"/>
                <a:gd name="T4" fmla="*/ 2830739 w 21600"/>
                <a:gd name="T5" fmla="*/ 1219937 h 19380"/>
                <a:gd name="T6" fmla="*/ 2830739 w 21600"/>
                <a:gd name="T7" fmla="*/ 1219937 h 193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9380">
                  <a:moveTo>
                    <a:pt x="0" y="0"/>
                  </a:moveTo>
                  <a:cubicBezTo>
                    <a:pt x="332" y="4654"/>
                    <a:pt x="1358" y="9136"/>
                    <a:pt x="3079" y="12719"/>
                  </a:cubicBezTo>
                  <a:cubicBezTo>
                    <a:pt x="7345" y="21599"/>
                    <a:pt x="14261" y="21600"/>
                    <a:pt x="18527" y="12719"/>
                  </a:cubicBezTo>
                  <a:cubicBezTo>
                    <a:pt x="20240" y="9152"/>
                    <a:pt x="21262" y="4695"/>
                    <a:pt x="21599" y="63"/>
                  </a:cubicBezTo>
                  <a:cubicBezTo>
                    <a:pt x="21539" y="110"/>
                    <a:pt x="21481" y="164"/>
                    <a:pt x="21420" y="209"/>
                  </a:cubicBezTo>
                  <a:cubicBezTo>
                    <a:pt x="20990" y="1115"/>
                    <a:pt x="20020" y="1977"/>
                    <a:pt x="18504" y="2681"/>
                  </a:cubicBezTo>
                  <a:cubicBezTo>
                    <a:pt x="14270" y="4646"/>
                    <a:pt x="7406" y="4646"/>
                    <a:pt x="3172" y="2681"/>
                  </a:cubicBezTo>
                  <a:cubicBezTo>
                    <a:pt x="1691" y="1994"/>
                    <a:pt x="730" y="1155"/>
                    <a:pt x="286" y="273"/>
                  </a:cubicBezTo>
                  <a:cubicBezTo>
                    <a:pt x="189" y="186"/>
                    <a:pt x="95" y="90"/>
                    <a:pt x="0" y="0"/>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78" name="AutoShape 6"/>
            <p:cNvSpPr/>
            <p:nvPr/>
          </p:nvSpPr>
          <p:spPr bwMode="auto">
            <a:xfrm>
              <a:off x="-1" y="-1"/>
              <a:ext cx="5682117" cy="1266765"/>
            </a:xfrm>
            <a:custGeom>
              <a:avLst/>
              <a:gdLst>
                <a:gd name="T0" fmla="*/ 2840914 w 19679"/>
                <a:gd name="T1" fmla="*/ 695211 h 19679"/>
                <a:gd name="T2" fmla="*/ 2840914 w 19679"/>
                <a:gd name="T3" fmla="*/ 695211 h 19679"/>
                <a:gd name="T4" fmla="*/ 2840914 w 19679"/>
                <a:gd name="T5" fmla="*/ 695211 h 19679"/>
                <a:gd name="T6" fmla="*/ 2840914 w 19679"/>
                <a:gd name="T7" fmla="*/ 69521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8425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79" name="AutoShape 7"/>
            <p:cNvSpPr/>
            <p:nvPr/>
          </p:nvSpPr>
          <p:spPr bwMode="auto">
            <a:xfrm>
              <a:off x="123834" y="795300"/>
              <a:ext cx="5518591" cy="2022380"/>
            </a:xfrm>
            <a:custGeom>
              <a:avLst/>
              <a:gdLst>
                <a:gd name="T0" fmla="*/ 2759296 w 21600"/>
                <a:gd name="T1" fmla="*/ 1011190 h 21600"/>
                <a:gd name="T2" fmla="*/ 2759296 w 21600"/>
                <a:gd name="T3" fmla="*/ 1011190 h 21600"/>
                <a:gd name="T4" fmla="*/ 2759296 w 21600"/>
                <a:gd name="T5" fmla="*/ 1011190 h 21600"/>
                <a:gd name="T6" fmla="*/ 2759296 w 21600"/>
                <a:gd name="T7" fmla="*/ 10111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0"/>
                  </a:moveTo>
                  <a:cubicBezTo>
                    <a:pt x="21496" y="118"/>
                    <a:pt x="21395" y="238"/>
                    <a:pt x="21287" y="353"/>
                  </a:cubicBezTo>
                  <a:cubicBezTo>
                    <a:pt x="21285" y="355"/>
                    <a:pt x="21282" y="357"/>
                    <a:pt x="21280" y="359"/>
                  </a:cubicBezTo>
                  <a:cubicBezTo>
                    <a:pt x="20785" y="1404"/>
                    <a:pt x="19842" y="2393"/>
                    <a:pt x="18436" y="3215"/>
                  </a:cubicBezTo>
                  <a:cubicBezTo>
                    <a:pt x="17215" y="3928"/>
                    <a:pt x="15778" y="4432"/>
                    <a:pt x="14250" y="4744"/>
                  </a:cubicBezTo>
                  <a:lnTo>
                    <a:pt x="14276" y="4848"/>
                  </a:lnTo>
                  <a:lnTo>
                    <a:pt x="14515" y="5157"/>
                  </a:lnTo>
                  <a:lnTo>
                    <a:pt x="14689" y="5699"/>
                  </a:lnTo>
                  <a:lnTo>
                    <a:pt x="15088" y="6021"/>
                  </a:lnTo>
                  <a:lnTo>
                    <a:pt x="15325" y="6728"/>
                  </a:lnTo>
                  <a:lnTo>
                    <a:pt x="15851" y="6749"/>
                  </a:lnTo>
                  <a:lnTo>
                    <a:pt x="16505" y="6592"/>
                  </a:lnTo>
                  <a:lnTo>
                    <a:pt x="16624" y="6032"/>
                  </a:lnTo>
                  <a:lnTo>
                    <a:pt x="17096" y="5982"/>
                  </a:lnTo>
                  <a:lnTo>
                    <a:pt x="17412" y="6130"/>
                  </a:lnTo>
                  <a:lnTo>
                    <a:pt x="17455" y="6642"/>
                  </a:lnTo>
                  <a:lnTo>
                    <a:pt x="18120" y="6377"/>
                  </a:lnTo>
                  <a:lnTo>
                    <a:pt x="18229" y="6896"/>
                  </a:lnTo>
                  <a:lnTo>
                    <a:pt x="18107" y="7933"/>
                  </a:lnTo>
                  <a:lnTo>
                    <a:pt x="18164" y="8461"/>
                  </a:lnTo>
                  <a:lnTo>
                    <a:pt x="18399" y="8549"/>
                  </a:lnTo>
                  <a:lnTo>
                    <a:pt x="18670" y="8263"/>
                  </a:lnTo>
                  <a:lnTo>
                    <a:pt x="19008" y="8375"/>
                  </a:lnTo>
                  <a:lnTo>
                    <a:pt x="19039" y="8812"/>
                  </a:lnTo>
                  <a:lnTo>
                    <a:pt x="19008" y="9033"/>
                  </a:lnTo>
                  <a:lnTo>
                    <a:pt x="18683" y="8947"/>
                  </a:lnTo>
                  <a:lnTo>
                    <a:pt x="18530" y="9407"/>
                  </a:lnTo>
                  <a:lnTo>
                    <a:pt x="18596" y="9828"/>
                  </a:lnTo>
                  <a:lnTo>
                    <a:pt x="18635" y="11255"/>
                  </a:lnTo>
                  <a:lnTo>
                    <a:pt x="18351" y="11632"/>
                  </a:lnTo>
                  <a:lnTo>
                    <a:pt x="18275" y="12101"/>
                  </a:lnTo>
                  <a:lnTo>
                    <a:pt x="18319" y="12773"/>
                  </a:lnTo>
                  <a:lnTo>
                    <a:pt x="18728" y="13000"/>
                  </a:lnTo>
                  <a:lnTo>
                    <a:pt x="18847" y="13618"/>
                  </a:lnTo>
                  <a:lnTo>
                    <a:pt x="18728" y="14697"/>
                  </a:lnTo>
                  <a:lnTo>
                    <a:pt x="18940" y="14830"/>
                  </a:lnTo>
                  <a:cubicBezTo>
                    <a:pt x="20394" y="10516"/>
                    <a:pt x="21278" y="5353"/>
                    <a:pt x="21599" y="0"/>
                  </a:cubicBezTo>
                  <a:close/>
                  <a:moveTo>
                    <a:pt x="0" y="624"/>
                  </a:moveTo>
                  <a:lnTo>
                    <a:pt x="146" y="1267"/>
                  </a:lnTo>
                  <a:lnTo>
                    <a:pt x="420" y="1458"/>
                  </a:lnTo>
                  <a:lnTo>
                    <a:pt x="405" y="1246"/>
                  </a:lnTo>
                  <a:cubicBezTo>
                    <a:pt x="252" y="1042"/>
                    <a:pt x="116" y="835"/>
                    <a:pt x="0" y="624"/>
                  </a:cubicBezTo>
                  <a:close/>
                  <a:moveTo>
                    <a:pt x="1172" y="2092"/>
                  </a:moveTo>
                  <a:lnTo>
                    <a:pt x="1156" y="2676"/>
                  </a:lnTo>
                  <a:lnTo>
                    <a:pt x="1538" y="3336"/>
                  </a:lnTo>
                  <a:lnTo>
                    <a:pt x="1924" y="3569"/>
                  </a:lnTo>
                  <a:lnTo>
                    <a:pt x="2114" y="3843"/>
                  </a:lnTo>
                  <a:lnTo>
                    <a:pt x="2747" y="3807"/>
                  </a:lnTo>
                  <a:lnTo>
                    <a:pt x="2877" y="4105"/>
                  </a:lnTo>
                  <a:lnTo>
                    <a:pt x="3054" y="4294"/>
                  </a:lnTo>
                  <a:lnTo>
                    <a:pt x="3468" y="4279"/>
                  </a:lnTo>
                  <a:lnTo>
                    <a:pt x="3648" y="4494"/>
                  </a:lnTo>
                  <a:lnTo>
                    <a:pt x="3747" y="4877"/>
                  </a:lnTo>
                  <a:lnTo>
                    <a:pt x="3887" y="5257"/>
                  </a:lnTo>
                  <a:lnTo>
                    <a:pt x="4012" y="5679"/>
                  </a:lnTo>
                  <a:lnTo>
                    <a:pt x="4316" y="5888"/>
                  </a:lnTo>
                  <a:lnTo>
                    <a:pt x="4537" y="5670"/>
                  </a:lnTo>
                  <a:lnTo>
                    <a:pt x="4780" y="5623"/>
                  </a:lnTo>
                  <a:lnTo>
                    <a:pt x="4951" y="6094"/>
                  </a:lnTo>
                  <a:lnTo>
                    <a:pt x="5125" y="6698"/>
                  </a:lnTo>
                  <a:lnTo>
                    <a:pt x="4985" y="7356"/>
                  </a:lnTo>
                  <a:lnTo>
                    <a:pt x="4696" y="7754"/>
                  </a:lnTo>
                  <a:lnTo>
                    <a:pt x="4584" y="8202"/>
                  </a:lnTo>
                  <a:lnTo>
                    <a:pt x="4584" y="8723"/>
                  </a:lnTo>
                  <a:lnTo>
                    <a:pt x="4512" y="9177"/>
                  </a:lnTo>
                  <a:cubicBezTo>
                    <a:pt x="4527" y="9324"/>
                    <a:pt x="4558" y="9464"/>
                    <a:pt x="4607" y="9593"/>
                  </a:cubicBezTo>
                  <a:cubicBezTo>
                    <a:pt x="4677" y="9775"/>
                    <a:pt x="4778" y="9930"/>
                    <a:pt x="4899" y="10035"/>
                  </a:cubicBezTo>
                  <a:lnTo>
                    <a:pt x="4882" y="10562"/>
                  </a:lnTo>
                  <a:lnTo>
                    <a:pt x="5019" y="11031"/>
                  </a:lnTo>
                  <a:cubicBezTo>
                    <a:pt x="5151" y="11041"/>
                    <a:pt x="5268" y="11171"/>
                    <a:pt x="5310" y="11361"/>
                  </a:cubicBezTo>
                  <a:cubicBezTo>
                    <a:pt x="5357" y="11576"/>
                    <a:pt x="5297" y="11834"/>
                    <a:pt x="5386" y="12021"/>
                  </a:cubicBezTo>
                  <a:cubicBezTo>
                    <a:pt x="5490" y="12238"/>
                    <a:pt x="5708" y="12227"/>
                    <a:pt x="5804" y="12000"/>
                  </a:cubicBezTo>
                  <a:lnTo>
                    <a:pt x="6163" y="12266"/>
                  </a:lnTo>
                  <a:lnTo>
                    <a:pt x="6400" y="12749"/>
                  </a:lnTo>
                  <a:lnTo>
                    <a:pt x="6325" y="13200"/>
                  </a:lnTo>
                  <a:lnTo>
                    <a:pt x="6368" y="14550"/>
                  </a:lnTo>
                  <a:lnTo>
                    <a:pt x="6641" y="14962"/>
                  </a:lnTo>
                  <a:lnTo>
                    <a:pt x="6375" y="15611"/>
                  </a:lnTo>
                  <a:lnTo>
                    <a:pt x="6533" y="16224"/>
                  </a:lnTo>
                  <a:lnTo>
                    <a:pt x="6402" y="16781"/>
                  </a:lnTo>
                  <a:lnTo>
                    <a:pt x="6641" y="17244"/>
                  </a:lnTo>
                  <a:lnTo>
                    <a:pt x="6597" y="17804"/>
                  </a:lnTo>
                  <a:lnTo>
                    <a:pt x="6763" y="18134"/>
                  </a:lnTo>
                  <a:lnTo>
                    <a:pt x="6852" y="18865"/>
                  </a:lnTo>
                  <a:lnTo>
                    <a:pt x="6897" y="19534"/>
                  </a:lnTo>
                  <a:lnTo>
                    <a:pt x="7016" y="19843"/>
                  </a:lnTo>
                  <a:lnTo>
                    <a:pt x="6875" y="20603"/>
                  </a:lnTo>
                  <a:lnTo>
                    <a:pt x="7156" y="20668"/>
                  </a:lnTo>
                  <a:lnTo>
                    <a:pt x="7264" y="21293"/>
                  </a:lnTo>
                  <a:lnTo>
                    <a:pt x="7548" y="21594"/>
                  </a:lnTo>
                  <a:lnTo>
                    <a:pt x="7850" y="21600"/>
                  </a:lnTo>
                  <a:lnTo>
                    <a:pt x="7958" y="21054"/>
                  </a:lnTo>
                  <a:lnTo>
                    <a:pt x="8049" y="20494"/>
                  </a:lnTo>
                  <a:lnTo>
                    <a:pt x="8184" y="20079"/>
                  </a:lnTo>
                  <a:lnTo>
                    <a:pt x="7803" y="19796"/>
                  </a:lnTo>
                  <a:lnTo>
                    <a:pt x="7791" y="19171"/>
                  </a:lnTo>
                  <a:lnTo>
                    <a:pt x="7944" y="18959"/>
                  </a:lnTo>
                  <a:lnTo>
                    <a:pt x="7809" y="18770"/>
                  </a:lnTo>
                  <a:lnTo>
                    <a:pt x="7799" y="18461"/>
                  </a:lnTo>
                  <a:lnTo>
                    <a:pt x="8030" y="18366"/>
                  </a:lnTo>
                  <a:lnTo>
                    <a:pt x="8050" y="17706"/>
                  </a:lnTo>
                  <a:lnTo>
                    <a:pt x="8401" y="17742"/>
                  </a:lnTo>
                  <a:lnTo>
                    <a:pt x="8673" y="17509"/>
                  </a:lnTo>
                  <a:lnTo>
                    <a:pt x="8621" y="17105"/>
                  </a:lnTo>
                  <a:lnTo>
                    <a:pt x="8423" y="16760"/>
                  </a:lnTo>
                  <a:lnTo>
                    <a:pt x="8533" y="16498"/>
                  </a:lnTo>
                  <a:lnTo>
                    <a:pt x="8817" y="16681"/>
                  </a:lnTo>
                  <a:lnTo>
                    <a:pt x="9248" y="16330"/>
                  </a:lnTo>
                  <a:lnTo>
                    <a:pt x="9164" y="15634"/>
                  </a:lnTo>
                  <a:lnTo>
                    <a:pt x="9263" y="15325"/>
                  </a:lnTo>
                  <a:lnTo>
                    <a:pt x="9619" y="15183"/>
                  </a:lnTo>
                  <a:lnTo>
                    <a:pt x="9443" y="14223"/>
                  </a:lnTo>
                  <a:lnTo>
                    <a:pt x="9711" y="13819"/>
                  </a:lnTo>
                  <a:lnTo>
                    <a:pt x="10168" y="13618"/>
                  </a:lnTo>
                  <a:lnTo>
                    <a:pt x="10483" y="13654"/>
                  </a:lnTo>
                  <a:lnTo>
                    <a:pt x="10629" y="13085"/>
                  </a:lnTo>
                  <a:lnTo>
                    <a:pt x="10772" y="12280"/>
                  </a:lnTo>
                  <a:lnTo>
                    <a:pt x="10663" y="11446"/>
                  </a:lnTo>
                  <a:lnTo>
                    <a:pt x="10818" y="10854"/>
                  </a:lnTo>
                  <a:lnTo>
                    <a:pt x="11108" y="10453"/>
                  </a:lnTo>
                  <a:lnTo>
                    <a:pt x="11370" y="9961"/>
                  </a:lnTo>
                  <a:lnTo>
                    <a:pt x="11286" y="9489"/>
                  </a:lnTo>
                  <a:lnTo>
                    <a:pt x="10880" y="9106"/>
                  </a:lnTo>
                  <a:lnTo>
                    <a:pt x="10629" y="8535"/>
                  </a:lnTo>
                  <a:lnTo>
                    <a:pt x="9987" y="8535"/>
                  </a:lnTo>
                  <a:lnTo>
                    <a:pt x="9687" y="8151"/>
                  </a:lnTo>
                  <a:lnTo>
                    <a:pt x="9339" y="7889"/>
                  </a:lnTo>
                  <a:lnTo>
                    <a:pt x="8947" y="8069"/>
                  </a:lnTo>
                  <a:lnTo>
                    <a:pt x="8930" y="7353"/>
                  </a:lnTo>
                  <a:lnTo>
                    <a:pt x="8777" y="6651"/>
                  </a:lnTo>
                  <a:lnTo>
                    <a:pt x="8477" y="6348"/>
                  </a:lnTo>
                  <a:lnTo>
                    <a:pt x="7912" y="6330"/>
                  </a:lnTo>
                  <a:lnTo>
                    <a:pt x="7791" y="5859"/>
                  </a:lnTo>
                  <a:lnTo>
                    <a:pt x="7436" y="5611"/>
                  </a:lnTo>
                  <a:lnTo>
                    <a:pt x="7240" y="5166"/>
                  </a:lnTo>
                  <a:lnTo>
                    <a:pt x="6501" y="5201"/>
                  </a:lnTo>
                  <a:lnTo>
                    <a:pt x="6315" y="4921"/>
                  </a:lnTo>
                  <a:lnTo>
                    <a:pt x="5934" y="4874"/>
                  </a:lnTo>
                  <a:lnTo>
                    <a:pt x="5700" y="4936"/>
                  </a:lnTo>
                  <a:lnTo>
                    <a:pt x="5357" y="5528"/>
                  </a:lnTo>
                  <a:lnTo>
                    <a:pt x="5179" y="5897"/>
                  </a:lnTo>
                  <a:lnTo>
                    <a:pt x="4925" y="5310"/>
                  </a:lnTo>
                  <a:lnTo>
                    <a:pt x="4547" y="5346"/>
                  </a:lnTo>
                  <a:lnTo>
                    <a:pt x="4352" y="5525"/>
                  </a:lnTo>
                  <a:lnTo>
                    <a:pt x="4211" y="5310"/>
                  </a:lnTo>
                  <a:lnTo>
                    <a:pt x="4103" y="4774"/>
                  </a:lnTo>
                  <a:lnTo>
                    <a:pt x="4110" y="4294"/>
                  </a:lnTo>
                  <a:lnTo>
                    <a:pt x="4217" y="4052"/>
                  </a:lnTo>
                  <a:lnTo>
                    <a:pt x="4166" y="3925"/>
                  </a:lnTo>
                  <a:cubicBezTo>
                    <a:pt x="4087" y="3892"/>
                    <a:pt x="4008" y="3856"/>
                    <a:pt x="3930" y="3822"/>
                  </a:cubicBezTo>
                  <a:lnTo>
                    <a:pt x="3853" y="3869"/>
                  </a:lnTo>
                  <a:lnTo>
                    <a:pt x="3525" y="3919"/>
                  </a:lnTo>
                  <a:lnTo>
                    <a:pt x="3374" y="3681"/>
                  </a:lnTo>
                  <a:lnTo>
                    <a:pt x="3390" y="3574"/>
                  </a:lnTo>
                  <a:cubicBezTo>
                    <a:pt x="3158" y="3459"/>
                    <a:pt x="2928" y="3343"/>
                    <a:pt x="2709" y="3215"/>
                  </a:cubicBezTo>
                  <a:cubicBezTo>
                    <a:pt x="2705" y="3213"/>
                    <a:pt x="2702" y="3211"/>
                    <a:pt x="2699" y="3209"/>
                  </a:cubicBezTo>
                  <a:lnTo>
                    <a:pt x="2696" y="3209"/>
                  </a:lnTo>
                  <a:lnTo>
                    <a:pt x="2695" y="3206"/>
                  </a:lnTo>
                  <a:cubicBezTo>
                    <a:pt x="2107" y="2861"/>
                    <a:pt x="1600" y="2488"/>
                    <a:pt x="1172" y="2092"/>
                  </a:cubicBezTo>
                  <a:close/>
                </a:path>
              </a:pathLst>
            </a:custGeom>
            <a:solidFill>
              <a:srgbClr val="F2F3F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8"/>
          <p:cNvGrpSpPr/>
          <p:nvPr/>
        </p:nvGrpSpPr>
        <p:grpSpPr bwMode="auto">
          <a:xfrm>
            <a:off x="3625965" y="1183472"/>
            <a:ext cx="1850202" cy="1018929"/>
            <a:chOff x="-1" y="-1"/>
            <a:chExt cx="5682116" cy="3128816"/>
          </a:xfrm>
        </p:grpSpPr>
        <p:sp>
          <p:nvSpPr>
            <p:cNvPr id="28681" name="AutoShape 9"/>
            <p:cNvSpPr/>
            <p:nvPr/>
          </p:nvSpPr>
          <p:spPr bwMode="auto">
            <a:xfrm rot="10800000">
              <a:off x="7938" y="-1"/>
              <a:ext cx="5661476" cy="2439873"/>
            </a:xfrm>
            <a:custGeom>
              <a:avLst/>
              <a:gdLst>
                <a:gd name="T0" fmla="*/ 2830738 w 21600"/>
                <a:gd name="T1" fmla="*/ 1219937 h 19380"/>
                <a:gd name="T2" fmla="*/ 2830738 w 21600"/>
                <a:gd name="T3" fmla="*/ 1219937 h 19380"/>
                <a:gd name="T4" fmla="*/ 2830738 w 21600"/>
                <a:gd name="T5" fmla="*/ 1219937 h 19380"/>
                <a:gd name="T6" fmla="*/ 2830738 w 21600"/>
                <a:gd name="T7" fmla="*/ 1219937 h 193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9380">
                  <a:moveTo>
                    <a:pt x="0" y="0"/>
                  </a:moveTo>
                  <a:cubicBezTo>
                    <a:pt x="332" y="4654"/>
                    <a:pt x="1358" y="9136"/>
                    <a:pt x="3079" y="12719"/>
                  </a:cubicBezTo>
                  <a:cubicBezTo>
                    <a:pt x="7345" y="21599"/>
                    <a:pt x="14261" y="21600"/>
                    <a:pt x="18527" y="12719"/>
                  </a:cubicBezTo>
                  <a:cubicBezTo>
                    <a:pt x="20240" y="9152"/>
                    <a:pt x="21262" y="4695"/>
                    <a:pt x="21599" y="63"/>
                  </a:cubicBezTo>
                  <a:cubicBezTo>
                    <a:pt x="21539" y="110"/>
                    <a:pt x="21481" y="164"/>
                    <a:pt x="21420" y="209"/>
                  </a:cubicBezTo>
                  <a:cubicBezTo>
                    <a:pt x="20990" y="1115"/>
                    <a:pt x="20020" y="1977"/>
                    <a:pt x="18504" y="2681"/>
                  </a:cubicBezTo>
                  <a:cubicBezTo>
                    <a:pt x="14270" y="4646"/>
                    <a:pt x="7406" y="4646"/>
                    <a:pt x="3172" y="2681"/>
                  </a:cubicBezTo>
                  <a:cubicBezTo>
                    <a:pt x="1691" y="1994"/>
                    <a:pt x="730" y="1155"/>
                    <a:pt x="286" y="273"/>
                  </a:cubicBezTo>
                  <a:cubicBezTo>
                    <a:pt x="189" y="186"/>
                    <a:pt x="95" y="90"/>
                    <a:pt x="0" y="0"/>
                  </a:cubicBezTo>
                  <a:close/>
                </a:path>
              </a:pathLst>
            </a:custGeom>
            <a:solidFill>
              <a:schemeClr val="accent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82" name="AutoShape 10"/>
            <p:cNvSpPr/>
            <p:nvPr/>
          </p:nvSpPr>
          <p:spPr bwMode="auto">
            <a:xfrm rot="10800000">
              <a:off x="-1" y="1862049"/>
              <a:ext cx="5682116" cy="1266766"/>
            </a:xfrm>
            <a:custGeom>
              <a:avLst/>
              <a:gdLst>
                <a:gd name="T0" fmla="*/ 2840914 w 19679"/>
                <a:gd name="T1" fmla="*/ 695212 h 19679"/>
                <a:gd name="T2" fmla="*/ 2840914 w 19679"/>
                <a:gd name="T3" fmla="*/ 695212 h 19679"/>
                <a:gd name="T4" fmla="*/ 2840914 w 19679"/>
                <a:gd name="T5" fmla="*/ 695212 h 19679"/>
                <a:gd name="T6" fmla="*/ 2840914 w 19679"/>
                <a:gd name="T7" fmla="*/ 69521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8425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28683" name="AutoShape 11"/>
            <p:cNvSpPr/>
            <p:nvPr/>
          </p:nvSpPr>
          <p:spPr bwMode="auto">
            <a:xfrm>
              <a:off x="520741" y="407967"/>
              <a:ext cx="5126447" cy="1916024"/>
            </a:xfrm>
            <a:custGeom>
              <a:avLst/>
              <a:gdLst>
                <a:gd name="T0" fmla="*/ 2563224 w 21600"/>
                <a:gd name="T1" fmla="*/ 958012 h 21600"/>
                <a:gd name="T2" fmla="*/ 2563224 w 21600"/>
                <a:gd name="T3" fmla="*/ 958012 h 21600"/>
                <a:gd name="T4" fmla="*/ 2563224 w 21600"/>
                <a:gd name="T5" fmla="*/ 958012 h 21600"/>
                <a:gd name="T6" fmla="*/ 2563224 w 21600"/>
                <a:gd name="T7" fmla="*/ 95801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313" y="0"/>
                  </a:moveTo>
                  <a:lnTo>
                    <a:pt x="15124" y="200"/>
                  </a:lnTo>
                  <a:lnTo>
                    <a:pt x="14332" y="3"/>
                  </a:lnTo>
                  <a:lnTo>
                    <a:pt x="13204" y="61"/>
                  </a:lnTo>
                  <a:lnTo>
                    <a:pt x="13205" y="643"/>
                  </a:lnTo>
                  <a:lnTo>
                    <a:pt x="12654" y="724"/>
                  </a:lnTo>
                  <a:lnTo>
                    <a:pt x="11722" y="565"/>
                  </a:lnTo>
                  <a:lnTo>
                    <a:pt x="11433" y="970"/>
                  </a:lnTo>
                  <a:cubicBezTo>
                    <a:pt x="11339" y="1052"/>
                    <a:pt x="11240" y="1117"/>
                    <a:pt x="11138" y="1160"/>
                  </a:cubicBezTo>
                  <a:cubicBezTo>
                    <a:pt x="10981" y="1227"/>
                    <a:pt x="10820" y="1246"/>
                    <a:pt x="10659" y="1215"/>
                  </a:cubicBezTo>
                  <a:lnTo>
                    <a:pt x="10322" y="1303"/>
                  </a:lnTo>
                  <a:cubicBezTo>
                    <a:pt x="10284" y="1417"/>
                    <a:pt x="10283" y="1563"/>
                    <a:pt x="10321" y="1678"/>
                  </a:cubicBezTo>
                  <a:cubicBezTo>
                    <a:pt x="10350" y="1766"/>
                    <a:pt x="10399" y="1827"/>
                    <a:pt x="10455" y="1846"/>
                  </a:cubicBezTo>
                  <a:lnTo>
                    <a:pt x="10734" y="1687"/>
                  </a:lnTo>
                  <a:lnTo>
                    <a:pt x="11307" y="1762"/>
                  </a:lnTo>
                  <a:lnTo>
                    <a:pt x="11623" y="1978"/>
                  </a:lnTo>
                  <a:lnTo>
                    <a:pt x="11449" y="2703"/>
                  </a:lnTo>
                  <a:lnTo>
                    <a:pt x="11269" y="2929"/>
                  </a:lnTo>
                  <a:lnTo>
                    <a:pt x="11797" y="3062"/>
                  </a:lnTo>
                  <a:lnTo>
                    <a:pt x="11644" y="3763"/>
                  </a:lnTo>
                  <a:lnTo>
                    <a:pt x="11120" y="4064"/>
                  </a:lnTo>
                  <a:lnTo>
                    <a:pt x="11325" y="5694"/>
                  </a:lnTo>
                  <a:lnTo>
                    <a:pt x="11774" y="5771"/>
                  </a:lnTo>
                  <a:cubicBezTo>
                    <a:pt x="11835" y="5488"/>
                    <a:pt x="11926" y="5228"/>
                    <a:pt x="12042" y="5008"/>
                  </a:cubicBezTo>
                  <a:cubicBezTo>
                    <a:pt x="12175" y="4756"/>
                    <a:pt x="12336" y="4562"/>
                    <a:pt x="12516" y="4439"/>
                  </a:cubicBezTo>
                  <a:lnTo>
                    <a:pt x="12723" y="3812"/>
                  </a:lnTo>
                  <a:lnTo>
                    <a:pt x="12948" y="3812"/>
                  </a:lnTo>
                  <a:lnTo>
                    <a:pt x="13152" y="3928"/>
                  </a:lnTo>
                  <a:lnTo>
                    <a:pt x="13302" y="3324"/>
                  </a:lnTo>
                  <a:cubicBezTo>
                    <a:pt x="13431" y="3373"/>
                    <a:pt x="13561" y="3407"/>
                    <a:pt x="13692" y="3427"/>
                  </a:cubicBezTo>
                  <a:cubicBezTo>
                    <a:pt x="13846" y="3450"/>
                    <a:pt x="13999" y="3452"/>
                    <a:pt x="14153" y="3434"/>
                  </a:cubicBezTo>
                  <a:lnTo>
                    <a:pt x="14312" y="2848"/>
                  </a:lnTo>
                  <a:lnTo>
                    <a:pt x="14584" y="2719"/>
                  </a:lnTo>
                  <a:cubicBezTo>
                    <a:pt x="14653" y="2589"/>
                    <a:pt x="14725" y="2465"/>
                    <a:pt x="14800" y="2347"/>
                  </a:cubicBezTo>
                  <a:cubicBezTo>
                    <a:pt x="14880" y="2219"/>
                    <a:pt x="14964" y="2098"/>
                    <a:pt x="15051" y="1985"/>
                  </a:cubicBezTo>
                  <a:lnTo>
                    <a:pt x="15062" y="1286"/>
                  </a:lnTo>
                  <a:lnTo>
                    <a:pt x="15283" y="646"/>
                  </a:lnTo>
                  <a:lnTo>
                    <a:pt x="15550" y="630"/>
                  </a:lnTo>
                  <a:lnTo>
                    <a:pt x="15605" y="294"/>
                  </a:lnTo>
                  <a:lnTo>
                    <a:pt x="15313" y="0"/>
                  </a:lnTo>
                  <a:close/>
                  <a:moveTo>
                    <a:pt x="10693" y="139"/>
                  </a:moveTo>
                  <a:lnTo>
                    <a:pt x="10285" y="384"/>
                  </a:lnTo>
                  <a:lnTo>
                    <a:pt x="9573" y="565"/>
                  </a:lnTo>
                  <a:lnTo>
                    <a:pt x="9301" y="268"/>
                  </a:lnTo>
                  <a:lnTo>
                    <a:pt x="8655" y="194"/>
                  </a:lnTo>
                  <a:lnTo>
                    <a:pt x="8493" y="591"/>
                  </a:lnTo>
                  <a:lnTo>
                    <a:pt x="8200" y="614"/>
                  </a:lnTo>
                  <a:lnTo>
                    <a:pt x="8169" y="1183"/>
                  </a:lnTo>
                  <a:lnTo>
                    <a:pt x="8714" y="1257"/>
                  </a:lnTo>
                  <a:lnTo>
                    <a:pt x="8958" y="1118"/>
                  </a:lnTo>
                  <a:lnTo>
                    <a:pt x="8991" y="1704"/>
                  </a:lnTo>
                  <a:lnTo>
                    <a:pt x="9304" y="1875"/>
                  </a:lnTo>
                  <a:lnTo>
                    <a:pt x="9470" y="1248"/>
                  </a:lnTo>
                  <a:lnTo>
                    <a:pt x="9925" y="798"/>
                  </a:lnTo>
                  <a:lnTo>
                    <a:pt x="10297" y="759"/>
                  </a:lnTo>
                  <a:lnTo>
                    <a:pt x="10826" y="630"/>
                  </a:lnTo>
                  <a:lnTo>
                    <a:pt x="11220" y="430"/>
                  </a:lnTo>
                  <a:lnTo>
                    <a:pt x="10693" y="139"/>
                  </a:lnTo>
                  <a:close/>
                  <a:moveTo>
                    <a:pt x="7737" y="989"/>
                  </a:moveTo>
                  <a:lnTo>
                    <a:pt x="7359" y="1044"/>
                  </a:lnTo>
                  <a:lnTo>
                    <a:pt x="6897" y="1037"/>
                  </a:lnTo>
                  <a:lnTo>
                    <a:pt x="6752" y="1532"/>
                  </a:lnTo>
                  <a:lnTo>
                    <a:pt x="6993" y="1700"/>
                  </a:lnTo>
                  <a:lnTo>
                    <a:pt x="7410" y="1319"/>
                  </a:lnTo>
                  <a:lnTo>
                    <a:pt x="7852" y="1183"/>
                  </a:lnTo>
                  <a:lnTo>
                    <a:pt x="7737" y="989"/>
                  </a:lnTo>
                  <a:close/>
                  <a:moveTo>
                    <a:pt x="7665" y="1710"/>
                  </a:moveTo>
                  <a:lnTo>
                    <a:pt x="7251" y="1784"/>
                  </a:lnTo>
                  <a:lnTo>
                    <a:pt x="7426" y="2234"/>
                  </a:lnTo>
                  <a:lnTo>
                    <a:pt x="7600" y="2195"/>
                  </a:lnTo>
                  <a:lnTo>
                    <a:pt x="7665" y="1710"/>
                  </a:lnTo>
                  <a:close/>
                  <a:moveTo>
                    <a:pt x="6468" y="1894"/>
                  </a:moveTo>
                  <a:lnTo>
                    <a:pt x="6220" y="2234"/>
                  </a:lnTo>
                  <a:lnTo>
                    <a:pt x="5507" y="2531"/>
                  </a:lnTo>
                  <a:lnTo>
                    <a:pt x="5028" y="1978"/>
                  </a:lnTo>
                  <a:lnTo>
                    <a:pt x="4509" y="2085"/>
                  </a:lnTo>
                  <a:lnTo>
                    <a:pt x="4044" y="2470"/>
                  </a:lnTo>
                  <a:lnTo>
                    <a:pt x="4405" y="2774"/>
                  </a:lnTo>
                  <a:lnTo>
                    <a:pt x="4874" y="2657"/>
                  </a:lnTo>
                  <a:lnTo>
                    <a:pt x="4958" y="3314"/>
                  </a:lnTo>
                  <a:cubicBezTo>
                    <a:pt x="5004" y="3427"/>
                    <a:pt x="5077" y="3492"/>
                    <a:pt x="5154" y="3498"/>
                  </a:cubicBezTo>
                  <a:cubicBezTo>
                    <a:pt x="5338" y="3514"/>
                    <a:pt x="5483" y="3216"/>
                    <a:pt x="5450" y="2887"/>
                  </a:cubicBezTo>
                  <a:lnTo>
                    <a:pt x="5750" y="2871"/>
                  </a:lnTo>
                  <a:lnTo>
                    <a:pt x="5999" y="3214"/>
                  </a:lnTo>
                  <a:lnTo>
                    <a:pt x="6346" y="2832"/>
                  </a:lnTo>
                  <a:lnTo>
                    <a:pt x="6468" y="1894"/>
                  </a:lnTo>
                  <a:close/>
                  <a:moveTo>
                    <a:pt x="8888" y="2062"/>
                  </a:moveTo>
                  <a:lnTo>
                    <a:pt x="8649" y="2570"/>
                  </a:lnTo>
                  <a:lnTo>
                    <a:pt x="8466" y="2722"/>
                  </a:lnTo>
                  <a:lnTo>
                    <a:pt x="8071" y="2221"/>
                  </a:lnTo>
                  <a:lnTo>
                    <a:pt x="7753" y="2405"/>
                  </a:lnTo>
                  <a:lnTo>
                    <a:pt x="7768" y="3243"/>
                  </a:lnTo>
                  <a:lnTo>
                    <a:pt x="7961" y="3466"/>
                  </a:lnTo>
                  <a:lnTo>
                    <a:pt x="7791" y="4051"/>
                  </a:lnTo>
                  <a:lnTo>
                    <a:pt x="8188" y="4284"/>
                  </a:lnTo>
                  <a:lnTo>
                    <a:pt x="8190" y="3162"/>
                  </a:lnTo>
                  <a:lnTo>
                    <a:pt x="8555" y="2987"/>
                  </a:lnTo>
                  <a:lnTo>
                    <a:pt x="8845" y="3456"/>
                  </a:lnTo>
                  <a:lnTo>
                    <a:pt x="9163" y="4294"/>
                  </a:lnTo>
                  <a:lnTo>
                    <a:pt x="9791" y="4142"/>
                  </a:lnTo>
                  <a:lnTo>
                    <a:pt x="10016" y="4261"/>
                  </a:lnTo>
                  <a:lnTo>
                    <a:pt x="9843" y="3362"/>
                  </a:lnTo>
                  <a:lnTo>
                    <a:pt x="9330" y="3100"/>
                  </a:lnTo>
                  <a:lnTo>
                    <a:pt x="9189" y="2221"/>
                  </a:lnTo>
                  <a:lnTo>
                    <a:pt x="8888" y="2062"/>
                  </a:lnTo>
                  <a:close/>
                  <a:moveTo>
                    <a:pt x="7038" y="2412"/>
                  </a:moveTo>
                  <a:lnTo>
                    <a:pt x="6930" y="3476"/>
                  </a:lnTo>
                  <a:lnTo>
                    <a:pt x="6577" y="3951"/>
                  </a:lnTo>
                  <a:lnTo>
                    <a:pt x="6064" y="4310"/>
                  </a:lnTo>
                  <a:lnTo>
                    <a:pt x="5558" y="4032"/>
                  </a:lnTo>
                  <a:lnTo>
                    <a:pt x="5299" y="3660"/>
                  </a:lnTo>
                  <a:lnTo>
                    <a:pt x="5118" y="4756"/>
                  </a:lnTo>
                  <a:lnTo>
                    <a:pt x="4784" y="4303"/>
                  </a:lnTo>
                  <a:lnTo>
                    <a:pt x="4730" y="3660"/>
                  </a:lnTo>
                  <a:lnTo>
                    <a:pt x="4377" y="3789"/>
                  </a:lnTo>
                  <a:lnTo>
                    <a:pt x="3742" y="3434"/>
                  </a:lnTo>
                  <a:lnTo>
                    <a:pt x="3193" y="3178"/>
                  </a:lnTo>
                  <a:lnTo>
                    <a:pt x="2933" y="3595"/>
                  </a:lnTo>
                  <a:lnTo>
                    <a:pt x="2567" y="3909"/>
                  </a:lnTo>
                  <a:lnTo>
                    <a:pt x="1919" y="3501"/>
                  </a:lnTo>
                  <a:lnTo>
                    <a:pt x="1750" y="3453"/>
                  </a:lnTo>
                  <a:cubicBezTo>
                    <a:pt x="1580" y="3859"/>
                    <a:pt x="1412" y="4275"/>
                    <a:pt x="1249" y="4711"/>
                  </a:cubicBezTo>
                  <a:cubicBezTo>
                    <a:pt x="1109" y="5087"/>
                    <a:pt x="973" y="5472"/>
                    <a:pt x="841" y="5862"/>
                  </a:cubicBezTo>
                  <a:lnTo>
                    <a:pt x="1071" y="5768"/>
                  </a:lnTo>
                  <a:lnTo>
                    <a:pt x="1025" y="7634"/>
                  </a:lnTo>
                  <a:lnTo>
                    <a:pt x="948" y="9432"/>
                  </a:lnTo>
                  <a:lnTo>
                    <a:pt x="326" y="10551"/>
                  </a:lnTo>
                  <a:lnTo>
                    <a:pt x="0" y="11459"/>
                  </a:lnTo>
                  <a:lnTo>
                    <a:pt x="7" y="12675"/>
                  </a:lnTo>
                  <a:lnTo>
                    <a:pt x="126" y="13328"/>
                  </a:lnTo>
                  <a:lnTo>
                    <a:pt x="137" y="14499"/>
                  </a:lnTo>
                  <a:lnTo>
                    <a:pt x="432" y="16054"/>
                  </a:lnTo>
                  <a:lnTo>
                    <a:pt x="703" y="16284"/>
                  </a:lnTo>
                  <a:lnTo>
                    <a:pt x="673" y="15763"/>
                  </a:lnTo>
                  <a:lnTo>
                    <a:pt x="400" y="14683"/>
                  </a:lnTo>
                  <a:lnTo>
                    <a:pt x="504" y="14185"/>
                  </a:lnTo>
                  <a:lnTo>
                    <a:pt x="782" y="14731"/>
                  </a:lnTo>
                  <a:lnTo>
                    <a:pt x="1089" y="15957"/>
                  </a:lnTo>
                  <a:lnTo>
                    <a:pt x="1450" y="16730"/>
                  </a:lnTo>
                  <a:lnTo>
                    <a:pt x="1428" y="17732"/>
                  </a:lnTo>
                  <a:lnTo>
                    <a:pt x="1656" y="18201"/>
                  </a:lnTo>
                  <a:cubicBezTo>
                    <a:pt x="1981" y="18045"/>
                    <a:pt x="2316" y="17902"/>
                    <a:pt x="2660" y="17768"/>
                  </a:cubicBezTo>
                  <a:lnTo>
                    <a:pt x="2531" y="17648"/>
                  </a:lnTo>
                  <a:lnTo>
                    <a:pt x="2443" y="16879"/>
                  </a:lnTo>
                  <a:lnTo>
                    <a:pt x="2545" y="15757"/>
                  </a:lnTo>
                  <a:lnTo>
                    <a:pt x="2713" y="15045"/>
                  </a:lnTo>
                  <a:lnTo>
                    <a:pt x="3139" y="14631"/>
                  </a:lnTo>
                  <a:lnTo>
                    <a:pt x="3470" y="14415"/>
                  </a:lnTo>
                  <a:lnTo>
                    <a:pt x="3589" y="14845"/>
                  </a:lnTo>
                  <a:lnTo>
                    <a:pt x="3846" y="14744"/>
                  </a:lnTo>
                  <a:lnTo>
                    <a:pt x="3931" y="14418"/>
                  </a:lnTo>
                  <a:lnTo>
                    <a:pt x="4320" y="14418"/>
                  </a:lnTo>
                  <a:lnTo>
                    <a:pt x="4675" y="14418"/>
                  </a:lnTo>
                  <a:lnTo>
                    <a:pt x="4836" y="14867"/>
                  </a:lnTo>
                  <a:lnTo>
                    <a:pt x="4917" y="15750"/>
                  </a:lnTo>
                  <a:lnTo>
                    <a:pt x="5085" y="16119"/>
                  </a:lnTo>
                  <a:lnTo>
                    <a:pt x="5251" y="15815"/>
                  </a:lnTo>
                  <a:lnTo>
                    <a:pt x="5195" y="14925"/>
                  </a:lnTo>
                  <a:lnTo>
                    <a:pt x="5124" y="14001"/>
                  </a:lnTo>
                  <a:cubicBezTo>
                    <a:pt x="5215" y="13863"/>
                    <a:pt x="5313" y="13743"/>
                    <a:pt x="5416" y="13639"/>
                  </a:cubicBezTo>
                  <a:cubicBezTo>
                    <a:pt x="5589" y="13464"/>
                    <a:pt x="5776" y="13339"/>
                    <a:pt x="5970" y="13270"/>
                  </a:cubicBezTo>
                  <a:lnTo>
                    <a:pt x="6141" y="12788"/>
                  </a:lnTo>
                  <a:lnTo>
                    <a:pt x="6119" y="11870"/>
                  </a:lnTo>
                  <a:lnTo>
                    <a:pt x="6438" y="11731"/>
                  </a:lnTo>
                  <a:lnTo>
                    <a:pt x="6651" y="11223"/>
                  </a:lnTo>
                  <a:lnTo>
                    <a:pt x="6986" y="11162"/>
                  </a:lnTo>
                  <a:lnTo>
                    <a:pt x="7412" y="10421"/>
                  </a:lnTo>
                  <a:lnTo>
                    <a:pt x="7818" y="9868"/>
                  </a:lnTo>
                  <a:cubicBezTo>
                    <a:pt x="7943" y="9776"/>
                    <a:pt x="8086" y="9845"/>
                    <a:pt x="8168" y="10040"/>
                  </a:cubicBezTo>
                  <a:cubicBezTo>
                    <a:pt x="8234" y="10197"/>
                    <a:pt x="8244" y="10415"/>
                    <a:pt x="8323" y="10554"/>
                  </a:cubicBezTo>
                  <a:cubicBezTo>
                    <a:pt x="8441" y="10763"/>
                    <a:pt x="8636" y="10716"/>
                    <a:pt x="8719" y="10457"/>
                  </a:cubicBezTo>
                  <a:lnTo>
                    <a:pt x="8773" y="10011"/>
                  </a:lnTo>
                  <a:lnTo>
                    <a:pt x="8547" y="9778"/>
                  </a:lnTo>
                  <a:lnTo>
                    <a:pt x="8273" y="9522"/>
                  </a:lnTo>
                  <a:lnTo>
                    <a:pt x="8088" y="8504"/>
                  </a:lnTo>
                  <a:lnTo>
                    <a:pt x="8390" y="8209"/>
                  </a:lnTo>
                  <a:lnTo>
                    <a:pt x="8916" y="8329"/>
                  </a:lnTo>
                  <a:lnTo>
                    <a:pt x="8980" y="8795"/>
                  </a:lnTo>
                  <a:lnTo>
                    <a:pt x="9454" y="8287"/>
                  </a:lnTo>
                  <a:lnTo>
                    <a:pt x="9401" y="7876"/>
                  </a:lnTo>
                  <a:lnTo>
                    <a:pt x="9593" y="7721"/>
                  </a:lnTo>
                  <a:lnTo>
                    <a:pt x="9722" y="7372"/>
                  </a:lnTo>
                  <a:lnTo>
                    <a:pt x="9485" y="7175"/>
                  </a:lnTo>
                  <a:lnTo>
                    <a:pt x="9337" y="6628"/>
                  </a:lnTo>
                  <a:lnTo>
                    <a:pt x="9359" y="5872"/>
                  </a:lnTo>
                  <a:lnTo>
                    <a:pt x="9203" y="5788"/>
                  </a:lnTo>
                  <a:lnTo>
                    <a:pt x="9021" y="6295"/>
                  </a:lnTo>
                  <a:lnTo>
                    <a:pt x="8634" y="6583"/>
                  </a:lnTo>
                  <a:lnTo>
                    <a:pt x="8549" y="6153"/>
                  </a:lnTo>
                  <a:lnTo>
                    <a:pt x="8603" y="5726"/>
                  </a:lnTo>
                  <a:lnTo>
                    <a:pt x="8377" y="5493"/>
                  </a:lnTo>
                  <a:lnTo>
                    <a:pt x="8119" y="5160"/>
                  </a:lnTo>
                  <a:lnTo>
                    <a:pt x="7889" y="5590"/>
                  </a:lnTo>
                  <a:lnTo>
                    <a:pt x="7382" y="6043"/>
                  </a:lnTo>
                  <a:lnTo>
                    <a:pt x="7728" y="6648"/>
                  </a:lnTo>
                  <a:lnTo>
                    <a:pt x="7728" y="7233"/>
                  </a:lnTo>
                  <a:lnTo>
                    <a:pt x="7330" y="7249"/>
                  </a:lnTo>
                  <a:lnTo>
                    <a:pt x="7093" y="7097"/>
                  </a:lnTo>
                  <a:lnTo>
                    <a:pt x="7048" y="7863"/>
                  </a:lnTo>
                  <a:lnTo>
                    <a:pt x="6972" y="8294"/>
                  </a:lnTo>
                  <a:lnTo>
                    <a:pt x="6747" y="8449"/>
                  </a:lnTo>
                  <a:lnTo>
                    <a:pt x="6490" y="8449"/>
                  </a:lnTo>
                  <a:lnTo>
                    <a:pt x="6350" y="7960"/>
                  </a:lnTo>
                  <a:lnTo>
                    <a:pt x="6639" y="7450"/>
                  </a:lnTo>
                  <a:lnTo>
                    <a:pt x="6359" y="7317"/>
                  </a:lnTo>
                  <a:lnTo>
                    <a:pt x="6255" y="6813"/>
                  </a:lnTo>
                  <a:lnTo>
                    <a:pt x="5933" y="6968"/>
                  </a:lnTo>
                  <a:lnTo>
                    <a:pt x="5676" y="6793"/>
                  </a:lnTo>
                  <a:lnTo>
                    <a:pt x="5615" y="6066"/>
                  </a:lnTo>
                  <a:lnTo>
                    <a:pt x="5615" y="5771"/>
                  </a:lnTo>
                  <a:lnTo>
                    <a:pt x="6246" y="5083"/>
                  </a:lnTo>
                  <a:lnTo>
                    <a:pt x="6988" y="4711"/>
                  </a:lnTo>
                  <a:lnTo>
                    <a:pt x="7041" y="4342"/>
                  </a:lnTo>
                  <a:lnTo>
                    <a:pt x="7295" y="4171"/>
                  </a:lnTo>
                  <a:lnTo>
                    <a:pt x="7401" y="3838"/>
                  </a:lnTo>
                  <a:lnTo>
                    <a:pt x="7262" y="3508"/>
                  </a:lnTo>
                  <a:lnTo>
                    <a:pt x="7038" y="2412"/>
                  </a:lnTo>
                  <a:close/>
                  <a:moveTo>
                    <a:pt x="14606" y="3980"/>
                  </a:moveTo>
                  <a:lnTo>
                    <a:pt x="14279" y="4080"/>
                  </a:lnTo>
                  <a:lnTo>
                    <a:pt x="14200" y="4543"/>
                  </a:lnTo>
                  <a:lnTo>
                    <a:pt x="14779" y="5134"/>
                  </a:lnTo>
                  <a:lnTo>
                    <a:pt x="15299" y="5361"/>
                  </a:lnTo>
                  <a:lnTo>
                    <a:pt x="15507" y="4740"/>
                  </a:lnTo>
                  <a:lnTo>
                    <a:pt x="15440" y="3980"/>
                  </a:lnTo>
                  <a:lnTo>
                    <a:pt x="14971" y="4071"/>
                  </a:lnTo>
                  <a:lnTo>
                    <a:pt x="14820" y="4284"/>
                  </a:lnTo>
                  <a:lnTo>
                    <a:pt x="14606" y="3980"/>
                  </a:lnTo>
                  <a:close/>
                  <a:moveTo>
                    <a:pt x="18206" y="4517"/>
                  </a:moveTo>
                  <a:lnTo>
                    <a:pt x="18111" y="4646"/>
                  </a:lnTo>
                  <a:lnTo>
                    <a:pt x="17851" y="5189"/>
                  </a:lnTo>
                  <a:lnTo>
                    <a:pt x="17449" y="5131"/>
                  </a:lnTo>
                  <a:cubicBezTo>
                    <a:pt x="17352" y="5393"/>
                    <a:pt x="17351" y="5735"/>
                    <a:pt x="17448" y="5998"/>
                  </a:cubicBezTo>
                  <a:cubicBezTo>
                    <a:pt x="17510" y="6165"/>
                    <a:pt x="17606" y="6280"/>
                    <a:pt x="17714" y="6318"/>
                  </a:cubicBezTo>
                  <a:lnTo>
                    <a:pt x="18200" y="5830"/>
                  </a:lnTo>
                  <a:cubicBezTo>
                    <a:pt x="18281" y="5850"/>
                    <a:pt x="18352" y="5935"/>
                    <a:pt x="18394" y="6062"/>
                  </a:cubicBezTo>
                  <a:cubicBezTo>
                    <a:pt x="18464" y="6278"/>
                    <a:pt x="18438" y="6554"/>
                    <a:pt x="18332" y="6716"/>
                  </a:cubicBezTo>
                  <a:lnTo>
                    <a:pt x="17763" y="6754"/>
                  </a:lnTo>
                  <a:cubicBezTo>
                    <a:pt x="17720" y="6847"/>
                    <a:pt x="17700" y="6968"/>
                    <a:pt x="17708" y="7087"/>
                  </a:cubicBezTo>
                  <a:cubicBezTo>
                    <a:pt x="17723" y="7295"/>
                    <a:pt x="17814" y="7461"/>
                    <a:pt x="17928" y="7485"/>
                  </a:cubicBezTo>
                  <a:cubicBezTo>
                    <a:pt x="18036" y="7403"/>
                    <a:pt x="18143" y="7320"/>
                    <a:pt x="18251" y="7239"/>
                  </a:cubicBezTo>
                  <a:cubicBezTo>
                    <a:pt x="18398" y="7129"/>
                    <a:pt x="18544" y="7019"/>
                    <a:pt x="18692" y="6913"/>
                  </a:cubicBezTo>
                  <a:lnTo>
                    <a:pt x="18766" y="6337"/>
                  </a:lnTo>
                  <a:lnTo>
                    <a:pt x="18801" y="6195"/>
                  </a:lnTo>
                  <a:cubicBezTo>
                    <a:pt x="18635" y="5691"/>
                    <a:pt x="18464" y="5193"/>
                    <a:pt x="18284" y="4711"/>
                  </a:cubicBezTo>
                  <a:cubicBezTo>
                    <a:pt x="18258" y="4644"/>
                    <a:pt x="18232" y="4583"/>
                    <a:pt x="18206" y="4517"/>
                  </a:cubicBezTo>
                  <a:close/>
                  <a:moveTo>
                    <a:pt x="16416" y="6331"/>
                  </a:moveTo>
                  <a:lnTo>
                    <a:pt x="16215" y="6347"/>
                  </a:lnTo>
                  <a:lnTo>
                    <a:pt x="16235" y="6703"/>
                  </a:lnTo>
                  <a:lnTo>
                    <a:pt x="16416" y="7058"/>
                  </a:lnTo>
                  <a:lnTo>
                    <a:pt x="16498" y="7624"/>
                  </a:lnTo>
                  <a:lnTo>
                    <a:pt x="16256" y="8045"/>
                  </a:lnTo>
                  <a:lnTo>
                    <a:pt x="16226" y="8520"/>
                  </a:lnTo>
                  <a:lnTo>
                    <a:pt x="16625" y="8445"/>
                  </a:lnTo>
                  <a:lnTo>
                    <a:pt x="16961" y="7909"/>
                  </a:lnTo>
                  <a:lnTo>
                    <a:pt x="16912" y="7411"/>
                  </a:lnTo>
                  <a:lnTo>
                    <a:pt x="16692" y="7016"/>
                  </a:lnTo>
                  <a:lnTo>
                    <a:pt x="16585" y="6657"/>
                  </a:lnTo>
                  <a:lnTo>
                    <a:pt x="16416" y="6331"/>
                  </a:lnTo>
                  <a:close/>
                  <a:moveTo>
                    <a:pt x="16017" y="7117"/>
                  </a:moveTo>
                  <a:lnTo>
                    <a:pt x="15475" y="7382"/>
                  </a:lnTo>
                  <a:lnTo>
                    <a:pt x="15384" y="7948"/>
                  </a:lnTo>
                  <a:lnTo>
                    <a:pt x="15583" y="8281"/>
                  </a:lnTo>
                  <a:lnTo>
                    <a:pt x="15866" y="8009"/>
                  </a:lnTo>
                  <a:lnTo>
                    <a:pt x="16007" y="7479"/>
                  </a:lnTo>
                  <a:lnTo>
                    <a:pt x="16017" y="7117"/>
                  </a:lnTo>
                  <a:close/>
                  <a:moveTo>
                    <a:pt x="19193" y="7440"/>
                  </a:moveTo>
                  <a:lnTo>
                    <a:pt x="18835" y="7634"/>
                  </a:lnTo>
                  <a:lnTo>
                    <a:pt x="18302" y="8158"/>
                  </a:lnTo>
                  <a:lnTo>
                    <a:pt x="17708" y="8009"/>
                  </a:lnTo>
                  <a:lnTo>
                    <a:pt x="17406" y="8229"/>
                  </a:lnTo>
                  <a:lnTo>
                    <a:pt x="16895" y="8795"/>
                  </a:lnTo>
                  <a:lnTo>
                    <a:pt x="16376" y="9099"/>
                  </a:lnTo>
                  <a:lnTo>
                    <a:pt x="16532" y="9587"/>
                  </a:lnTo>
                  <a:cubicBezTo>
                    <a:pt x="16675" y="9672"/>
                    <a:pt x="16770" y="9918"/>
                    <a:pt x="16763" y="10192"/>
                  </a:cubicBezTo>
                  <a:cubicBezTo>
                    <a:pt x="16755" y="10473"/>
                    <a:pt x="16642" y="10711"/>
                    <a:pt x="16490" y="10764"/>
                  </a:cubicBezTo>
                  <a:lnTo>
                    <a:pt x="15854" y="10528"/>
                  </a:lnTo>
                  <a:lnTo>
                    <a:pt x="15415" y="10479"/>
                  </a:lnTo>
                  <a:lnTo>
                    <a:pt x="15367" y="11197"/>
                  </a:lnTo>
                  <a:lnTo>
                    <a:pt x="15775" y="12439"/>
                  </a:lnTo>
                  <a:lnTo>
                    <a:pt x="15745" y="12675"/>
                  </a:lnTo>
                  <a:lnTo>
                    <a:pt x="16317" y="12381"/>
                  </a:lnTo>
                  <a:lnTo>
                    <a:pt x="16735" y="12245"/>
                  </a:lnTo>
                  <a:lnTo>
                    <a:pt x="16777" y="11385"/>
                  </a:lnTo>
                  <a:lnTo>
                    <a:pt x="17067" y="11171"/>
                  </a:lnTo>
                  <a:lnTo>
                    <a:pt x="17155" y="10386"/>
                  </a:lnTo>
                  <a:lnTo>
                    <a:pt x="17509" y="10308"/>
                  </a:lnTo>
                  <a:lnTo>
                    <a:pt x="17830" y="10308"/>
                  </a:lnTo>
                  <a:lnTo>
                    <a:pt x="18024" y="10835"/>
                  </a:lnTo>
                  <a:lnTo>
                    <a:pt x="18388" y="10835"/>
                  </a:lnTo>
                  <a:lnTo>
                    <a:pt x="18481" y="11362"/>
                  </a:lnTo>
                  <a:lnTo>
                    <a:pt x="18809" y="11440"/>
                  </a:lnTo>
                  <a:lnTo>
                    <a:pt x="18906" y="12161"/>
                  </a:lnTo>
                  <a:lnTo>
                    <a:pt x="18610" y="12500"/>
                  </a:lnTo>
                  <a:lnTo>
                    <a:pt x="19077" y="12578"/>
                  </a:lnTo>
                  <a:lnTo>
                    <a:pt x="19191" y="11947"/>
                  </a:lnTo>
                  <a:lnTo>
                    <a:pt x="19190" y="11401"/>
                  </a:lnTo>
                  <a:lnTo>
                    <a:pt x="18852" y="11126"/>
                  </a:lnTo>
                  <a:lnTo>
                    <a:pt x="18767" y="10696"/>
                  </a:lnTo>
                  <a:lnTo>
                    <a:pt x="18991" y="10712"/>
                  </a:lnTo>
                  <a:lnTo>
                    <a:pt x="19236" y="10926"/>
                  </a:lnTo>
                  <a:lnTo>
                    <a:pt x="19448" y="11818"/>
                  </a:lnTo>
                  <a:lnTo>
                    <a:pt x="19606" y="12510"/>
                  </a:lnTo>
                  <a:lnTo>
                    <a:pt x="19820" y="12559"/>
                  </a:lnTo>
                  <a:lnTo>
                    <a:pt x="19906" y="11685"/>
                  </a:lnTo>
                  <a:lnTo>
                    <a:pt x="20197" y="11563"/>
                  </a:lnTo>
                  <a:lnTo>
                    <a:pt x="20316" y="12070"/>
                  </a:lnTo>
                  <a:lnTo>
                    <a:pt x="20357" y="12177"/>
                  </a:lnTo>
                  <a:cubicBezTo>
                    <a:pt x="20024" y="10531"/>
                    <a:pt x="19640" y="8942"/>
                    <a:pt x="19193" y="7440"/>
                  </a:cubicBezTo>
                  <a:close/>
                  <a:moveTo>
                    <a:pt x="17755" y="12458"/>
                  </a:moveTo>
                  <a:lnTo>
                    <a:pt x="17122" y="12714"/>
                  </a:lnTo>
                  <a:lnTo>
                    <a:pt x="16526" y="13500"/>
                  </a:lnTo>
                  <a:lnTo>
                    <a:pt x="15885" y="13360"/>
                  </a:lnTo>
                  <a:lnTo>
                    <a:pt x="15328" y="13752"/>
                  </a:lnTo>
                  <a:lnTo>
                    <a:pt x="15306" y="14379"/>
                  </a:lnTo>
                  <a:lnTo>
                    <a:pt x="15299" y="15223"/>
                  </a:lnTo>
                  <a:lnTo>
                    <a:pt x="14697" y="15689"/>
                  </a:lnTo>
                  <a:lnTo>
                    <a:pt x="14346" y="16694"/>
                  </a:lnTo>
                  <a:lnTo>
                    <a:pt x="14311" y="17066"/>
                  </a:lnTo>
                  <a:cubicBezTo>
                    <a:pt x="15877" y="17437"/>
                    <a:pt x="17346" y="17995"/>
                    <a:pt x="18612" y="18751"/>
                  </a:cubicBezTo>
                  <a:cubicBezTo>
                    <a:pt x="20005" y="19581"/>
                    <a:pt x="20992" y="20560"/>
                    <a:pt x="21600" y="21600"/>
                  </a:cubicBezTo>
                  <a:cubicBezTo>
                    <a:pt x="21433" y="19192"/>
                    <a:pt x="21163" y="16829"/>
                    <a:pt x="20791" y="14554"/>
                  </a:cubicBezTo>
                  <a:lnTo>
                    <a:pt x="20525" y="14670"/>
                  </a:lnTo>
                  <a:lnTo>
                    <a:pt x="20363" y="14182"/>
                  </a:lnTo>
                  <a:lnTo>
                    <a:pt x="20017" y="14308"/>
                  </a:lnTo>
                  <a:lnTo>
                    <a:pt x="19621" y="13736"/>
                  </a:lnTo>
                  <a:lnTo>
                    <a:pt x="19578" y="14709"/>
                  </a:lnTo>
                  <a:cubicBezTo>
                    <a:pt x="19486" y="14817"/>
                    <a:pt x="19378" y="14875"/>
                    <a:pt x="19268" y="14874"/>
                  </a:cubicBezTo>
                  <a:cubicBezTo>
                    <a:pt x="19126" y="14872"/>
                    <a:pt x="18990" y="14775"/>
                    <a:pt x="18886" y="14602"/>
                  </a:cubicBezTo>
                  <a:lnTo>
                    <a:pt x="18826" y="14208"/>
                  </a:lnTo>
                  <a:lnTo>
                    <a:pt x="18374" y="14369"/>
                  </a:lnTo>
                  <a:lnTo>
                    <a:pt x="18117" y="14156"/>
                  </a:lnTo>
                  <a:lnTo>
                    <a:pt x="18213" y="12649"/>
                  </a:lnTo>
                  <a:lnTo>
                    <a:pt x="17755" y="12458"/>
                  </a:lnTo>
                  <a:close/>
                  <a:moveTo>
                    <a:pt x="3868" y="17140"/>
                  </a:moveTo>
                  <a:lnTo>
                    <a:pt x="3534" y="17257"/>
                  </a:lnTo>
                  <a:lnTo>
                    <a:pt x="3488" y="17474"/>
                  </a:lnTo>
                  <a:cubicBezTo>
                    <a:pt x="3644" y="17422"/>
                    <a:pt x="3802" y="17372"/>
                    <a:pt x="3961" y="17325"/>
                  </a:cubicBezTo>
                  <a:lnTo>
                    <a:pt x="3868" y="17140"/>
                  </a:lnTo>
                  <a:close/>
                </a:path>
              </a:pathLst>
            </a:custGeom>
            <a:solidFill>
              <a:srgbClr val="F2F3F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grpSp>
      <p:sp>
        <p:nvSpPr>
          <p:cNvPr id="28685" name="AutoShape 13"/>
          <p:cNvSpPr/>
          <p:nvPr/>
        </p:nvSpPr>
        <p:spPr bwMode="auto">
          <a:xfrm>
            <a:off x="3747449" y="2257199"/>
            <a:ext cx="1639282" cy="30862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ffectLst/>
        </p:spPr>
        <p:txBody>
          <a:bodyPr lIns="0" tIns="0" rIns="0" bIns="0" anchor="ctr"/>
          <a:lstStyle/>
          <a:p>
            <a:pPr>
              <a:lnSpc>
                <a:spcPct val="120000"/>
              </a:lnSpc>
              <a:defRPr/>
            </a:pPr>
            <a:endParaRPr lang="es-ES" sz="2275">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6" name="AutoShape 14"/>
          <p:cNvSpPr/>
          <p:nvPr/>
        </p:nvSpPr>
        <p:spPr bwMode="auto">
          <a:xfrm>
            <a:off x="3856012" y="2274775"/>
            <a:ext cx="1404065" cy="25072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p:spPr>
        <p:txBody>
          <a:bodyPr lIns="0" tIns="0" rIns="0" bIns="0" anchor="ctr"/>
          <a:lstStyle/>
          <a:p>
            <a:pPr>
              <a:lnSpc>
                <a:spcPct val="120000"/>
              </a:lnSpc>
              <a:defRPr/>
            </a:pPr>
            <a:endParaRPr lang="es-ES" sz="2275">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7" name="AutoShape 15"/>
          <p:cNvSpPr/>
          <p:nvPr/>
        </p:nvSpPr>
        <p:spPr bwMode="auto">
          <a:xfrm>
            <a:off x="3994038" y="2289767"/>
            <a:ext cx="1131110" cy="19541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p:spPr>
        <p:txBody>
          <a:bodyPr lIns="0" tIns="0" rIns="0" bIns="0" anchor="ctr"/>
          <a:lstStyle/>
          <a:p>
            <a:pPr>
              <a:lnSpc>
                <a:spcPct val="120000"/>
              </a:lnSpc>
              <a:defRPr/>
            </a:pPr>
            <a:endParaRPr lang="es-ES" sz="2275">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8" name="AutoShape 16"/>
          <p:cNvSpPr/>
          <p:nvPr/>
        </p:nvSpPr>
        <p:spPr bwMode="auto">
          <a:xfrm>
            <a:off x="4149126" y="2300623"/>
            <a:ext cx="820934" cy="157673"/>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p:spPr>
        <p:txBody>
          <a:bodyPr lIns="0" tIns="0" rIns="0" bIns="0" anchor="ctr"/>
          <a:lstStyle/>
          <a:p>
            <a:pPr>
              <a:lnSpc>
                <a:spcPct val="120000"/>
              </a:lnSpc>
              <a:defRPr/>
            </a:pPr>
            <a:endParaRPr lang="es-ES" sz="2275">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9" name="AutoShape 17"/>
          <p:cNvSpPr/>
          <p:nvPr/>
        </p:nvSpPr>
        <p:spPr bwMode="auto">
          <a:xfrm>
            <a:off x="4236494" y="2094874"/>
            <a:ext cx="613632" cy="338092"/>
          </a:xfrm>
          <a:custGeom>
            <a:avLst/>
            <a:gdLst>
              <a:gd name="T0" fmla="+- 0 10805 263"/>
              <a:gd name="T1" fmla="*/ T0 w 21085"/>
              <a:gd name="T2" fmla="*/ 10590 h 21181"/>
              <a:gd name="T3" fmla="+- 0 10805 263"/>
              <a:gd name="T4" fmla="*/ T3 w 21085"/>
              <a:gd name="T5" fmla="*/ 10590 h 21181"/>
              <a:gd name="T6" fmla="+- 0 10805 263"/>
              <a:gd name="T7" fmla="*/ T6 w 21085"/>
              <a:gd name="T8" fmla="*/ 10590 h 21181"/>
              <a:gd name="T9" fmla="+- 0 10805 263"/>
              <a:gd name="T10" fmla="*/ T9 w 21085"/>
              <a:gd name="T11" fmla="*/ 10590 h 21181"/>
            </a:gdLst>
            <a:ahLst/>
            <a:cxnLst>
              <a:cxn ang="0">
                <a:pos x="T1" y="T2"/>
              </a:cxn>
              <a:cxn ang="0">
                <a:pos x="T4" y="T5"/>
              </a:cxn>
              <a:cxn ang="0">
                <a:pos x="T7" y="T8"/>
              </a:cxn>
              <a:cxn ang="0">
                <a:pos x="T10" y="T11"/>
              </a:cxn>
            </a:cxnLst>
            <a:rect l="0" t="0" r="r" b="b"/>
            <a:pathLst>
              <a:path w="21085" h="21181">
                <a:moveTo>
                  <a:pt x="10531" y="0"/>
                </a:moveTo>
                <a:cubicBezTo>
                  <a:pt x="7812" y="0"/>
                  <a:pt x="5092" y="1891"/>
                  <a:pt x="3018" y="5675"/>
                </a:cubicBezTo>
                <a:cubicBezTo>
                  <a:pt x="1352" y="8715"/>
                  <a:pt x="357" y="12513"/>
                  <a:pt x="29" y="16461"/>
                </a:cubicBezTo>
                <a:cubicBezTo>
                  <a:pt x="39" y="16454"/>
                  <a:pt x="49" y="16446"/>
                  <a:pt x="58" y="16439"/>
                </a:cubicBezTo>
                <a:cubicBezTo>
                  <a:pt x="-263" y="17682"/>
                  <a:pt x="745" y="18972"/>
                  <a:pt x="3086" y="19925"/>
                </a:cubicBezTo>
                <a:cubicBezTo>
                  <a:pt x="7204" y="21600"/>
                  <a:pt x="13880" y="21600"/>
                  <a:pt x="17997" y="19925"/>
                </a:cubicBezTo>
                <a:cubicBezTo>
                  <a:pt x="20325" y="18978"/>
                  <a:pt x="21336" y="17697"/>
                  <a:pt x="21032" y="16461"/>
                </a:cubicBezTo>
                <a:cubicBezTo>
                  <a:pt x="20704" y="12513"/>
                  <a:pt x="19708" y="8715"/>
                  <a:pt x="18042" y="5675"/>
                </a:cubicBezTo>
                <a:cubicBezTo>
                  <a:pt x="15968" y="1891"/>
                  <a:pt x="13250" y="0"/>
                  <a:pt x="10531" y="0"/>
                </a:cubicBezTo>
                <a:close/>
              </a:path>
            </a:pathLst>
          </a:custGeom>
          <a:solidFill>
            <a:schemeClr val="accent6"/>
          </a:solidFill>
          <a:ln>
            <a:noFill/>
          </a:ln>
          <a:effectLst/>
        </p:spPr>
        <p:txBody>
          <a:bodyPr lIns="0" tIns="0" rIns="0" bIns="0" anchor="ctr"/>
          <a:lstStyle/>
          <a:p>
            <a:pPr>
              <a:lnSpc>
                <a:spcPct val="120000"/>
              </a:lnSpc>
              <a:defRPr/>
            </a:pPr>
            <a:endParaRPr lang="es-ES" sz="2275">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92" name="Line 20"/>
          <p:cNvSpPr>
            <a:spLocks noChangeShapeType="1"/>
          </p:cNvSpPr>
          <p:nvPr/>
        </p:nvSpPr>
        <p:spPr bwMode="auto">
          <a:xfrm flipH="1" flipV="1">
            <a:off x="2848454" y="2319233"/>
            <a:ext cx="1108881" cy="0"/>
          </a:xfrm>
          <a:prstGeom prst="line">
            <a:avLst/>
          </a:prstGeom>
          <a:noFill/>
          <a:ln w="6350" cap="flat" cmpd="sng">
            <a:solidFill>
              <a:schemeClr val="bg1">
                <a:lumMod val="65000"/>
              </a:schemeClr>
            </a:solidFill>
            <a:prstDash val="dash"/>
            <a:round/>
            <a:tailEnd type="oval" w="med" len="med"/>
          </a:ln>
          <a:effectLst/>
        </p:spPr>
        <p:txBody>
          <a:bodyPr lIns="0" tIns="0" rIns="0" bIns="0" anchor="ctr"/>
          <a:lstStyle/>
          <a:p>
            <a:pPr defTabSz="148590">
              <a:defRPr/>
            </a:pPr>
            <a:endParaRPr lang="es-ES" sz="57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3" name="Line 21"/>
          <p:cNvSpPr>
            <a:spLocks noChangeShapeType="1"/>
          </p:cNvSpPr>
          <p:nvPr/>
        </p:nvSpPr>
        <p:spPr bwMode="auto">
          <a:xfrm flipH="1">
            <a:off x="3397467" y="2500688"/>
            <a:ext cx="882453" cy="882452"/>
          </a:xfrm>
          <a:prstGeom prst="line">
            <a:avLst/>
          </a:prstGeom>
          <a:noFill/>
          <a:ln w="6350" cap="flat" cmpd="sng">
            <a:solidFill>
              <a:schemeClr val="bg1">
                <a:lumMod val="65000"/>
              </a:schemeClr>
            </a:solidFill>
            <a:prstDash val="dash"/>
            <a:round/>
            <a:tailEnd type="oval" w="med" len="med"/>
          </a:ln>
          <a:effectLst/>
        </p:spPr>
        <p:txBody>
          <a:bodyPr lIns="0" tIns="0" rIns="0" bIns="0" anchor="ctr"/>
          <a:lstStyle/>
          <a:p>
            <a:pPr defTabSz="148590">
              <a:defRPr/>
            </a:pPr>
            <a:endParaRPr lang="es-ES" sz="57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4" name="Line 22"/>
          <p:cNvSpPr>
            <a:spLocks noChangeShapeType="1"/>
          </p:cNvSpPr>
          <p:nvPr/>
        </p:nvSpPr>
        <p:spPr bwMode="auto">
          <a:xfrm>
            <a:off x="4575620" y="2317683"/>
            <a:ext cx="1834177" cy="0"/>
          </a:xfrm>
          <a:prstGeom prst="line">
            <a:avLst/>
          </a:prstGeom>
          <a:noFill/>
          <a:ln w="6350" cap="flat" cmpd="sng">
            <a:solidFill>
              <a:schemeClr val="bg1">
                <a:lumMod val="65000"/>
              </a:schemeClr>
            </a:solidFill>
            <a:prstDash val="dash"/>
            <a:round/>
            <a:tailEnd type="oval" w="med" len="med"/>
          </a:ln>
          <a:effectLst/>
        </p:spPr>
        <p:txBody>
          <a:bodyPr lIns="0" tIns="0" rIns="0" bIns="0" anchor="ctr"/>
          <a:lstStyle/>
          <a:p>
            <a:pPr defTabSz="148590">
              <a:defRPr/>
            </a:pPr>
            <a:endParaRPr lang="es-ES" sz="57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5" name="Line 23"/>
          <p:cNvSpPr>
            <a:spLocks noChangeShapeType="1"/>
          </p:cNvSpPr>
          <p:nvPr/>
        </p:nvSpPr>
        <p:spPr bwMode="auto">
          <a:xfrm>
            <a:off x="4563211" y="2471220"/>
            <a:ext cx="0" cy="884003"/>
          </a:xfrm>
          <a:prstGeom prst="line">
            <a:avLst/>
          </a:prstGeom>
          <a:noFill/>
          <a:ln w="6350" cap="flat" cmpd="sng">
            <a:solidFill>
              <a:schemeClr val="bg1">
                <a:lumMod val="65000"/>
              </a:schemeClr>
            </a:solidFill>
            <a:prstDash val="dash"/>
            <a:round/>
            <a:tailEnd type="oval" w="med" len="med"/>
          </a:ln>
          <a:effectLst/>
        </p:spPr>
        <p:txBody>
          <a:bodyPr lIns="0" tIns="0" rIns="0" bIns="0" anchor="ctr"/>
          <a:lstStyle/>
          <a:p>
            <a:pPr defTabSz="148590">
              <a:defRPr/>
            </a:pPr>
            <a:endParaRPr lang="es-ES" sz="57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6" name="Line 24"/>
          <p:cNvSpPr>
            <a:spLocks noChangeShapeType="1"/>
          </p:cNvSpPr>
          <p:nvPr/>
        </p:nvSpPr>
        <p:spPr bwMode="auto">
          <a:xfrm>
            <a:off x="4769481" y="2438653"/>
            <a:ext cx="944487" cy="944487"/>
          </a:xfrm>
          <a:prstGeom prst="line">
            <a:avLst/>
          </a:prstGeom>
          <a:noFill/>
          <a:ln w="6350" cap="flat" cmpd="sng">
            <a:solidFill>
              <a:schemeClr val="bg1">
                <a:lumMod val="65000"/>
              </a:schemeClr>
            </a:solidFill>
            <a:prstDash val="dash"/>
            <a:round/>
            <a:tailEnd type="oval" w="med" len="med"/>
          </a:ln>
          <a:effectLst/>
        </p:spPr>
        <p:txBody>
          <a:bodyPr lIns="0" tIns="0" rIns="0" bIns="0" anchor="ctr"/>
          <a:lstStyle/>
          <a:p>
            <a:pPr defTabSz="148590">
              <a:defRPr/>
            </a:pPr>
            <a:endParaRPr lang="es-ES" sz="57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7" name="AutoShape 25"/>
          <p:cNvSpPr/>
          <p:nvPr/>
        </p:nvSpPr>
        <p:spPr bwMode="auto">
          <a:xfrm>
            <a:off x="6476484" y="2430382"/>
            <a:ext cx="1321476"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55"/>
              </a:spcBef>
            </a:pPr>
            <a:r>
              <a:rPr lang="en-U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8" name="AutoShape 26"/>
          <p:cNvSpPr/>
          <p:nvPr/>
        </p:nvSpPr>
        <p:spPr bwMode="auto">
          <a:xfrm>
            <a:off x="6472348" y="2209967"/>
            <a:ext cx="1058170" cy="2089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407" tIns="12407" rIns="12407" bIns="1240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99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9" name="AutoShape 27"/>
          <p:cNvSpPr/>
          <p:nvPr/>
        </p:nvSpPr>
        <p:spPr bwMode="auto">
          <a:xfrm>
            <a:off x="5838553" y="3462751"/>
            <a:ext cx="1320868"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55"/>
              </a:spcBef>
            </a:pPr>
            <a:r>
              <a:rPr lang="en-U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0" name="AutoShape 28"/>
          <p:cNvSpPr/>
          <p:nvPr/>
        </p:nvSpPr>
        <p:spPr bwMode="auto">
          <a:xfrm>
            <a:off x="5833901" y="3242338"/>
            <a:ext cx="1058861" cy="2089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407" tIns="12407" rIns="12407" bIns="1240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99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1" name="AutoShape 29"/>
          <p:cNvSpPr/>
          <p:nvPr/>
        </p:nvSpPr>
        <p:spPr bwMode="auto">
          <a:xfrm>
            <a:off x="4019371" y="3997806"/>
            <a:ext cx="1240705"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555"/>
              </a:spcBef>
            </a:pPr>
            <a:r>
              <a:rPr lang="en-U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2" name="AutoShape 30"/>
          <p:cNvSpPr/>
          <p:nvPr/>
        </p:nvSpPr>
        <p:spPr bwMode="auto">
          <a:xfrm>
            <a:off x="4015235" y="3823590"/>
            <a:ext cx="1125423" cy="1488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2407" tIns="12407" rIns="12407" bIns="1240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r>
              <a:rPr lang="zh-CN" altLang="en-US" sz="99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3" name="AutoShape 31"/>
          <p:cNvSpPr/>
          <p:nvPr/>
        </p:nvSpPr>
        <p:spPr bwMode="auto">
          <a:xfrm>
            <a:off x="1742280" y="3506175"/>
            <a:ext cx="154197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555"/>
              </a:spcBef>
            </a:pPr>
            <a:r>
              <a:rPr lang="en-U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4" name="AutoShape 32"/>
          <p:cNvSpPr/>
          <p:nvPr/>
        </p:nvSpPr>
        <p:spPr bwMode="auto">
          <a:xfrm>
            <a:off x="1738334" y="3315110"/>
            <a:ext cx="1541264" cy="2089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2407" tIns="12407" rIns="12407" bIns="12407"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99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5" name="AutoShape 33"/>
          <p:cNvSpPr/>
          <p:nvPr/>
        </p:nvSpPr>
        <p:spPr bwMode="auto">
          <a:xfrm>
            <a:off x="1196370" y="2401948"/>
            <a:ext cx="1541972" cy="31527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555"/>
              </a:spcBef>
            </a:pPr>
            <a:r>
              <a:rPr lang="en-US" altLang="zh-CN" sz="57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4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6" name="AutoShape 34"/>
          <p:cNvSpPr/>
          <p:nvPr/>
        </p:nvSpPr>
        <p:spPr bwMode="auto">
          <a:xfrm>
            <a:off x="1192424" y="2211398"/>
            <a:ext cx="1541264" cy="2089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2407" tIns="12407" rIns="12407" bIns="12407"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995"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995"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prestig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300"/>
                                  </p:stCondLst>
                                  <p:childTnLst>
                                    <p:set>
                                      <p:cBhvr>
                                        <p:cTn id="6" dur="1" fill="hold">
                                          <p:stCondLst>
                                            <p:cond delay="0"/>
                                          </p:stCondLst>
                                        </p:cTn>
                                        <p:tgtEl>
                                          <p:spTgt spid="28673"/>
                                        </p:tgtEl>
                                        <p:attrNameLst>
                                          <p:attrName>style.visibility</p:attrName>
                                        </p:attrNameLst>
                                      </p:cBhvr>
                                      <p:to>
                                        <p:strVal val="visible"/>
                                      </p:to>
                                    </p:set>
                                    <p:animEffect transition="in" filter="box(out)">
                                      <p:cBhvr>
                                        <p:cTn id="7" dur="500"/>
                                        <p:tgtEl>
                                          <p:spTgt spid="28673"/>
                                        </p:tgtEl>
                                      </p:cBhvr>
                                    </p:animEffect>
                                  </p:childTnLst>
                                </p:cTn>
                              </p:par>
                            </p:childTnLst>
                          </p:cTn>
                        </p:par>
                        <p:par>
                          <p:cTn id="8" fill="hold">
                            <p:stCondLst>
                              <p:cond delay="800"/>
                            </p:stCondLst>
                            <p:childTnLst>
                              <p:par>
                                <p:cTn id="9" presetID="4" presetClass="entr" presetSubtype="32" fill="hold" grpId="0" nodeType="afterEffect">
                                  <p:stCondLst>
                                    <p:cond delay="300"/>
                                  </p:stCondLst>
                                  <p:childTnLst>
                                    <p:set>
                                      <p:cBhvr>
                                        <p:cTn id="10" dur="1" fill="hold">
                                          <p:stCondLst>
                                            <p:cond delay="0"/>
                                          </p:stCondLst>
                                        </p:cTn>
                                        <p:tgtEl>
                                          <p:spTgt spid="28674"/>
                                        </p:tgtEl>
                                        <p:attrNameLst>
                                          <p:attrName>style.visibility</p:attrName>
                                        </p:attrNameLst>
                                      </p:cBhvr>
                                      <p:to>
                                        <p:strVal val="visible"/>
                                      </p:to>
                                    </p:set>
                                    <p:animEffect transition="in" filter="box(out)">
                                      <p:cBhvr>
                                        <p:cTn id="11" dur="500"/>
                                        <p:tgtEl>
                                          <p:spTgt spid="28674"/>
                                        </p:tgtEl>
                                      </p:cBhvr>
                                    </p:animEffect>
                                  </p:childTnLst>
                                </p:cTn>
                              </p:par>
                            </p:childTnLst>
                          </p:cTn>
                        </p:par>
                        <p:par>
                          <p:cTn id="12" fill="hold">
                            <p:stCondLst>
                              <p:cond delay="1600"/>
                            </p:stCondLst>
                            <p:childTnLst>
                              <p:par>
                                <p:cTn id="13" presetID="4" presetClass="entr" presetSubtype="32" fill="hold" grpId="0" nodeType="afterEffect">
                                  <p:stCondLst>
                                    <p:cond delay="300"/>
                                  </p:stCondLst>
                                  <p:childTnLst>
                                    <p:set>
                                      <p:cBhvr>
                                        <p:cTn id="14" dur="1" fill="hold">
                                          <p:stCondLst>
                                            <p:cond delay="0"/>
                                          </p:stCondLst>
                                        </p:cTn>
                                        <p:tgtEl>
                                          <p:spTgt spid="28675"/>
                                        </p:tgtEl>
                                        <p:attrNameLst>
                                          <p:attrName>style.visibility</p:attrName>
                                        </p:attrNameLst>
                                      </p:cBhvr>
                                      <p:to>
                                        <p:strVal val="visible"/>
                                      </p:to>
                                    </p:set>
                                    <p:animEffect transition="in" filter="box(out)">
                                      <p:cBhvr>
                                        <p:cTn id="15" dur="500"/>
                                        <p:tgtEl>
                                          <p:spTgt spid="28675"/>
                                        </p:tgtEl>
                                      </p:cBhvr>
                                    </p:animEffect>
                                  </p:childTnLst>
                                </p:cTn>
                              </p:par>
                            </p:childTnLst>
                          </p:cTn>
                        </p:par>
                        <p:par>
                          <p:cTn id="16" fill="hold">
                            <p:stCondLst>
                              <p:cond delay="2400"/>
                            </p:stCondLst>
                            <p:childTnLst>
                              <p:par>
                                <p:cTn id="17" presetID="23" presetClass="entr" presetSubtype="16" fill="hold" nodeType="afterEffect">
                                  <p:stCondLst>
                                    <p:cond delay="1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childTnLst>
                                </p:cTn>
                              </p:par>
                            </p:childTnLst>
                          </p:cTn>
                        </p:par>
                        <p:par>
                          <p:cTn id="21" fill="hold">
                            <p:stCondLst>
                              <p:cond delay="3000"/>
                            </p:stCondLst>
                            <p:childTnLst>
                              <p:par>
                                <p:cTn id="22" presetID="23" presetClass="entr" presetSubtype="16" fill="hold" nodeType="afterEffect">
                                  <p:stCondLst>
                                    <p:cond delay="10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childTnLst>
                                </p:cTn>
                              </p:par>
                            </p:childTnLst>
                          </p:cTn>
                        </p:par>
                        <p:par>
                          <p:cTn id="26" fill="hold">
                            <p:stCondLst>
                              <p:cond delay="3600"/>
                            </p:stCondLst>
                            <p:childTnLst>
                              <p:par>
                                <p:cTn id="27" presetID="9" presetClass="entr" presetSubtype="0" fill="hold" nodeType="afterEffect">
                                  <p:stCondLst>
                                    <p:cond delay="100"/>
                                  </p:stCondLst>
                                  <p:childTnLst>
                                    <p:set>
                                      <p:cBhvr>
                                        <p:cTn id="28" dur="1" fill="hold">
                                          <p:stCondLst>
                                            <p:cond delay="0"/>
                                          </p:stCondLst>
                                        </p:cTn>
                                        <p:tgtEl>
                                          <p:spTgt spid="28689"/>
                                        </p:tgtEl>
                                        <p:attrNameLst>
                                          <p:attrName>style.visibility</p:attrName>
                                        </p:attrNameLst>
                                      </p:cBhvr>
                                      <p:to>
                                        <p:strVal val="visible"/>
                                      </p:to>
                                    </p:set>
                                    <p:animEffect transition="in" filter="dissolve">
                                      <p:cBhvr>
                                        <p:cTn id="29" dur="500"/>
                                        <p:tgtEl>
                                          <p:spTgt spid="28689"/>
                                        </p:tgtEl>
                                      </p:cBhvr>
                                    </p:animEffect>
                                  </p:childTnLst>
                                </p:cTn>
                              </p:par>
                            </p:childTnLst>
                          </p:cTn>
                        </p:par>
                        <p:par>
                          <p:cTn id="30" fill="hold">
                            <p:stCondLst>
                              <p:cond delay="4200"/>
                            </p:stCondLst>
                            <p:childTnLst>
                              <p:par>
                                <p:cTn id="31" presetID="9" presetClass="entr" presetSubtype="0" fill="hold" nodeType="afterEffect">
                                  <p:stCondLst>
                                    <p:cond delay="100"/>
                                  </p:stCondLst>
                                  <p:childTnLst>
                                    <p:set>
                                      <p:cBhvr>
                                        <p:cTn id="32" dur="1" fill="hold">
                                          <p:stCondLst>
                                            <p:cond delay="0"/>
                                          </p:stCondLst>
                                        </p:cTn>
                                        <p:tgtEl>
                                          <p:spTgt spid="28685"/>
                                        </p:tgtEl>
                                        <p:attrNameLst>
                                          <p:attrName>style.visibility</p:attrName>
                                        </p:attrNameLst>
                                      </p:cBhvr>
                                      <p:to>
                                        <p:strVal val="visible"/>
                                      </p:to>
                                    </p:set>
                                    <p:animEffect transition="in" filter="dissolve">
                                      <p:cBhvr>
                                        <p:cTn id="33" dur="500"/>
                                        <p:tgtEl>
                                          <p:spTgt spid="28685"/>
                                        </p:tgtEl>
                                      </p:cBhvr>
                                    </p:animEffect>
                                  </p:childTnLst>
                                </p:cTn>
                              </p:par>
                            </p:childTnLst>
                          </p:cTn>
                        </p:par>
                        <p:par>
                          <p:cTn id="34" fill="hold">
                            <p:stCondLst>
                              <p:cond delay="4800"/>
                            </p:stCondLst>
                            <p:childTnLst>
                              <p:par>
                                <p:cTn id="35" presetID="9" presetClass="entr" presetSubtype="0" fill="hold" nodeType="afterEffect">
                                  <p:stCondLst>
                                    <p:cond delay="100"/>
                                  </p:stCondLst>
                                  <p:childTnLst>
                                    <p:set>
                                      <p:cBhvr>
                                        <p:cTn id="36" dur="1" fill="hold">
                                          <p:stCondLst>
                                            <p:cond delay="0"/>
                                          </p:stCondLst>
                                        </p:cTn>
                                        <p:tgtEl>
                                          <p:spTgt spid="28686"/>
                                        </p:tgtEl>
                                        <p:attrNameLst>
                                          <p:attrName>style.visibility</p:attrName>
                                        </p:attrNameLst>
                                      </p:cBhvr>
                                      <p:to>
                                        <p:strVal val="visible"/>
                                      </p:to>
                                    </p:set>
                                    <p:animEffect transition="in" filter="dissolve">
                                      <p:cBhvr>
                                        <p:cTn id="37" dur="500"/>
                                        <p:tgtEl>
                                          <p:spTgt spid="28686"/>
                                        </p:tgtEl>
                                      </p:cBhvr>
                                    </p:animEffect>
                                  </p:childTnLst>
                                </p:cTn>
                              </p:par>
                            </p:childTnLst>
                          </p:cTn>
                        </p:par>
                        <p:par>
                          <p:cTn id="38" fill="hold">
                            <p:stCondLst>
                              <p:cond delay="5400"/>
                            </p:stCondLst>
                            <p:childTnLst>
                              <p:par>
                                <p:cTn id="39" presetID="9" presetClass="entr" presetSubtype="0" fill="hold" nodeType="afterEffect">
                                  <p:stCondLst>
                                    <p:cond delay="100"/>
                                  </p:stCondLst>
                                  <p:childTnLst>
                                    <p:set>
                                      <p:cBhvr>
                                        <p:cTn id="40" dur="1" fill="hold">
                                          <p:stCondLst>
                                            <p:cond delay="0"/>
                                          </p:stCondLst>
                                        </p:cTn>
                                        <p:tgtEl>
                                          <p:spTgt spid="28687"/>
                                        </p:tgtEl>
                                        <p:attrNameLst>
                                          <p:attrName>style.visibility</p:attrName>
                                        </p:attrNameLst>
                                      </p:cBhvr>
                                      <p:to>
                                        <p:strVal val="visible"/>
                                      </p:to>
                                    </p:set>
                                    <p:animEffect transition="in" filter="dissolve">
                                      <p:cBhvr>
                                        <p:cTn id="41" dur="500"/>
                                        <p:tgtEl>
                                          <p:spTgt spid="28687"/>
                                        </p:tgtEl>
                                      </p:cBhvr>
                                    </p:animEffect>
                                  </p:childTnLst>
                                </p:cTn>
                              </p:par>
                            </p:childTnLst>
                          </p:cTn>
                        </p:par>
                        <p:par>
                          <p:cTn id="42" fill="hold">
                            <p:stCondLst>
                              <p:cond delay="6000"/>
                            </p:stCondLst>
                            <p:childTnLst>
                              <p:par>
                                <p:cTn id="43" presetID="9" presetClass="entr" presetSubtype="0" fill="hold" nodeType="afterEffect">
                                  <p:stCondLst>
                                    <p:cond delay="100"/>
                                  </p:stCondLst>
                                  <p:childTnLst>
                                    <p:set>
                                      <p:cBhvr>
                                        <p:cTn id="44" dur="1" fill="hold">
                                          <p:stCondLst>
                                            <p:cond delay="0"/>
                                          </p:stCondLst>
                                        </p:cTn>
                                        <p:tgtEl>
                                          <p:spTgt spid="28688"/>
                                        </p:tgtEl>
                                        <p:attrNameLst>
                                          <p:attrName>style.visibility</p:attrName>
                                        </p:attrNameLst>
                                      </p:cBhvr>
                                      <p:to>
                                        <p:strVal val="visible"/>
                                      </p:to>
                                    </p:set>
                                    <p:animEffect transition="in" filter="dissolve">
                                      <p:cBhvr>
                                        <p:cTn id="45" dur="500"/>
                                        <p:tgtEl>
                                          <p:spTgt spid="28688"/>
                                        </p:tgtEl>
                                      </p:cBhvr>
                                    </p:animEffect>
                                  </p:childTnLst>
                                </p:cTn>
                              </p:par>
                            </p:childTnLst>
                          </p:cTn>
                        </p:par>
                        <p:par>
                          <p:cTn id="46" fill="hold">
                            <p:stCondLst>
                              <p:cond delay="6600"/>
                            </p:stCondLst>
                            <p:childTnLst>
                              <p:par>
                                <p:cTn id="47" presetID="22" presetClass="entr" presetSubtype="8" fill="hold" nodeType="afterEffect">
                                  <p:stCondLst>
                                    <p:cond delay="100"/>
                                  </p:stCondLst>
                                  <p:childTnLst>
                                    <p:set>
                                      <p:cBhvr>
                                        <p:cTn id="48" dur="1" fill="hold">
                                          <p:stCondLst>
                                            <p:cond delay="0"/>
                                          </p:stCondLst>
                                        </p:cTn>
                                        <p:tgtEl>
                                          <p:spTgt spid="28694"/>
                                        </p:tgtEl>
                                        <p:attrNameLst>
                                          <p:attrName>style.visibility</p:attrName>
                                        </p:attrNameLst>
                                      </p:cBhvr>
                                      <p:to>
                                        <p:strVal val="visible"/>
                                      </p:to>
                                    </p:set>
                                    <p:animEffect transition="in" filter="wipe(left)">
                                      <p:cBhvr>
                                        <p:cTn id="49" dur="500"/>
                                        <p:tgtEl>
                                          <p:spTgt spid="28694"/>
                                        </p:tgtEl>
                                      </p:cBhvr>
                                    </p:animEffect>
                                  </p:childTnLst>
                                </p:cTn>
                              </p:par>
                            </p:childTnLst>
                          </p:cTn>
                        </p:par>
                        <p:par>
                          <p:cTn id="50" fill="hold">
                            <p:stCondLst>
                              <p:cond delay="7200"/>
                            </p:stCondLst>
                            <p:childTnLst>
                              <p:par>
                                <p:cTn id="51" presetID="22" presetClass="entr" presetSubtype="8" fill="hold" nodeType="afterEffect">
                                  <p:stCondLst>
                                    <p:cond delay="100"/>
                                  </p:stCondLst>
                                  <p:childTnLst>
                                    <p:set>
                                      <p:cBhvr>
                                        <p:cTn id="52" dur="1" fill="hold">
                                          <p:stCondLst>
                                            <p:cond delay="0"/>
                                          </p:stCondLst>
                                        </p:cTn>
                                        <p:tgtEl>
                                          <p:spTgt spid="28692"/>
                                        </p:tgtEl>
                                        <p:attrNameLst>
                                          <p:attrName>style.visibility</p:attrName>
                                        </p:attrNameLst>
                                      </p:cBhvr>
                                      <p:to>
                                        <p:strVal val="visible"/>
                                      </p:to>
                                    </p:set>
                                    <p:animEffect transition="in" filter="wipe(left)">
                                      <p:cBhvr>
                                        <p:cTn id="53" dur="500"/>
                                        <p:tgtEl>
                                          <p:spTgt spid="28692"/>
                                        </p:tgtEl>
                                      </p:cBhvr>
                                    </p:animEffect>
                                  </p:childTnLst>
                                </p:cTn>
                              </p:par>
                            </p:childTnLst>
                          </p:cTn>
                        </p:par>
                        <p:par>
                          <p:cTn id="54" fill="hold">
                            <p:stCondLst>
                              <p:cond delay="7800"/>
                            </p:stCondLst>
                            <p:childTnLst>
                              <p:par>
                                <p:cTn id="55" presetID="22" presetClass="entr" presetSubtype="8" fill="hold" nodeType="afterEffect">
                                  <p:stCondLst>
                                    <p:cond delay="100"/>
                                  </p:stCondLst>
                                  <p:childTnLst>
                                    <p:set>
                                      <p:cBhvr>
                                        <p:cTn id="56" dur="1" fill="hold">
                                          <p:stCondLst>
                                            <p:cond delay="0"/>
                                          </p:stCondLst>
                                        </p:cTn>
                                        <p:tgtEl>
                                          <p:spTgt spid="28696"/>
                                        </p:tgtEl>
                                        <p:attrNameLst>
                                          <p:attrName>style.visibility</p:attrName>
                                        </p:attrNameLst>
                                      </p:cBhvr>
                                      <p:to>
                                        <p:strVal val="visible"/>
                                      </p:to>
                                    </p:set>
                                    <p:animEffect transition="in" filter="wipe(left)">
                                      <p:cBhvr>
                                        <p:cTn id="57" dur="500"/>
                                        <p:tgtEl>
                                          <p:spTgt spid="28696"/>
                                        </p:tgtEl>
                                      </p:cBhvr>
                                    </p:animEffect>
                                  </p:childTnLst>
                                </p:cTn>
                              </p:par>
                            </p:childTnLst>
                          </p:cTn>
                        </p:par>
                        <p:par>
                          <p:cTn id="58" fill="hold">
                            <p:stCondLst>
                              <p:cond delay="8400"/>
                            </p:stCondLst>
                            <p:childTnLst>
                              <p:par>
                                <p:cTn id="59" presetID="22" presetClass="entr" presetSubtype="8" fill="hold" nodeType="afterEffect">
                                  <p:stCondLst>
                                    <p:cond delay="100"/>
                                  </p:stCondLst>
                                  <p:childTnLst>
                                    <p:set>
                                      <p:cBhvr>
                                        <p:cTn id="60" dur="1" fill="hold">
                                          <p:stCondLst>
                                            <p:cond delay="0"/>
                                          </p:stCondLst>
                                        </p:cTn>
                                        <p:tgtEl>
                                          <p:spTgt spid="28695"/>
                                        </p:tgtEl>
                                        <p:attrNameLst>
                                          <p:attrName>style.visibility</p:attrName>
                                        </p:attrNameLst>
                                      </p:cBhvr>
                                      <p:to>
                                        <p:strVal val="visible"/>
                                      </p:to>
                                    </p:set>
                                    <p:animEffect transition="in" filter="wipe(left)">
                                      <p:cBhvr>
                                        <p:cTn id="61" dur="500"/>
                                        <p:tgtEl>
                                          <p:spTgt spid="28695"/>
                                        </p:tgtEl>
                                      </p:cBhvr>
                                    </p:animEffect>
                                  </p:childTnLst>
                                </p:cTn>
                              </p:par>
                            </p:childTnLst>
                          </p:cTn>
                        </p:par>
                        <p:par>
                          <p:cTn id="62" fill="hold">
                            <p:stCondLst>
                              <p:cond delay="9000"/>
                            </p:stCondLst>
                            <p:childTnLst>
                              <p:par>
                                <p:cTn id="63" presetID="22" presetClass="entr" presetSubtype="8" fill="hold" nodeType="afterEffect">
                                  <p:stCondLst>
                                    <p:cond delay="100"/>
                                  </p:stCondLst>
                                  <p:childTnLst>
                                    <p:set>
                                      <p:cBhvr>
                                        <p:cTn id="64" dur="1" fill="hold">
                                          <p:stCondLst>
                                            <p:cond delay="0"/>
                                          </p:stCondLst>
                                        </p:cTn>
                                        <p:tgtEl>
                                          <p:spTgt spid="28693"/>
                                        </p:tgtEl>
                                        <p:attrNameLst>
                                          <p:attrName>style.visibility</p:attrName>
                                        </p:attrNameLst>
                                      </p:cBhvr>
                                      <p:to>
                                        <p:strVal val="visible"/>
                                      </p:to>
                                    </p:set>
                                    <p:animEffect transition="in" filter="wipe(left)">
                                      <p:cBhvr>
                                        <p:cTn id="65" dur="500"/>
                                        <p:tgtEl>
                                          <p:spTgt spid="28693"/>
                                        </p:tgtEl>
                                      </p:cBhvr>
                                    </p:animEffect>
                                  </p:childTnLst>
                                </p:cTn>
                              </p:par>
                            </p:childTnLst>
                          </p:cTn>
                        </p:par>
                        <p:par>
                          <p:cTn id="66" fill="hold">
                            <p:stCondLst>
                              <p:cond delay="9600"/>
                            </p:stCondLst>
                            <p:childTnLst>
                              <p:par>
                                <p:cTn id="67" presetID="2" presetClass="entr" presetSubtype="4" fill="hold" grpId="0" nodeType="afterEffect">
                                  <p:stCondLst>
                                    <p:cond delay="100"/>
                                  </p:stCondLst>
                                  <p:childTnLst>
                                    <p:set>
                                      <p:cBhvr>
                                        <p:cTn id="68" dur="1" fill="hold">
                                          <p:stCondLst>
                                            <p:cond delay="0"/>
                                          </p:stCondLst>
                                        </p:cTn>
                                        <p:tgtEl>
                                          <p:spTgt spid="28698"/>
                                        </p:tgtEl>
                                        <p:attrNameLst>
                                          <p:attrName>style.visibility</p:attrName>
                                        </p:attrNameLst>
                                      </p:cBhvr>
                                      <p:to>
                                        <p:strVal val="visible"/>
                                      </p:to>
                                    </p:set>
                                    <p:anim calcmode="lin" valueType="num">
                                      <p:cBhvr additive="base">
                                        <p:cTn id="69" dur="500" fill="hold"/>
                                        <p:tgtEl>
                                          <p:spTgt spid="28698"/>
                                        </p:tgtEl>
                                        <p:attrNameLst>
                                          <p:attrName>ppt_x</p:attrName>
                                        </p:attrNameLst>
                                      </p:cBhvr>
                                      <p:tavLst>
                                        <p:tav tm="0">
                                          <p:val>
                                            <p:strVal val="#ppt_x"/>
                                          </p:val>
                                        </p:tav>
                                        <p:tav tm="100000">
                                          <p:val>
                                            <p:strVal val="#ppt_x"/>
                                          </p:val>
                                        </p:tav>
                                      </p:tavLst>
                                    </p:anim>
                                    <p:anim calcmode="lin" valueType="num">
                                      <p:cBhvr additive="base">
                                        <p:cTn id="70" dur="500" fill="hold"/>
                                        <p:tgtEl>
                                          <p:spTgt spid="28698"/>
                                        </p:tgtEl>
                                        <p:attrNameLst>
                                          <p:attrName>ppt_y</p:attrName>
                                        </p:attrNameLst>
                                      </p:cBhvr>
                                      <p:tavLst>
                                        <p:tav tm="0">
                                          <p:val>
                                            <p:strVal val="1+#ppt_h/2"/>
                                          </p:val>
                                        </p:tav>
                                        <p:tav tm="100000">
                                          <p:val>
                                            <p:strVal val="#ppt_y"/>
                                          </p:val>
                                        </p:tav>
                                      </p:tavLst>
                                    </p:anim>
                                  </p:childTnLst>
                                </p:cTn>
                              </p:par>
                            </p:childTnLst>
                          </p:cTn>
                        </p:par>
                        <p:par>
                          <p:cTn id="71" fill="hold">
                            <p:stCondLst>
                              <p:cond delay="10200"/>
                            </p:stCondLst>
                            <p:childTnLst>
                              <p:par>
                                <p:cTn id="72" presetID="2" presetClass="entr" presetSubtype="2" fill="hold" grpId="0" nodeType="afterEffect">
                                  <p:stCondLst>
                                    <p:cond delay="100"/>
                                  </p:stCondLst>
                                  <p:childTnLst>
                                    <p:set>
                                      <p:cBhvr>
                                        <p:cTn id="73" dur="1" fill="hold">
                                          <p:stCondLst>
                                            <p:cond delay="0"/>
                                          </p:stCondLst>
                                        </p:cTn>
                                        <p:tgtEl>
                                          <p:spTgt spid="28697"/>
                                        </p:tgtEl>
                                        <p:attrNameLst>
                                          <p:attrName>style.visibility</p:attrName>
                                        </p:attrNameLst>
                                      </p:cBhvr>
                                      <p:to>
                                        <p:strVal val="visible"/>
                                      </p:to>
                                    </p:set>
                                    <p:anim calcmode="lin" valueType="num">
                                      <p:cBhvr additive="base">
                                        <p:cTn id="74" dur="500" fill="hold"/>
                                        <p:tgtEl>
                                          <p:spTgt spid="28697"/>
                                        </p:tgtEl>
                                        <p:attrNameLst>
                                          <p:attrName>ppt_x</p:attrName>
                                        </p:attrNameLst>
                                      </p:cBhvr>
                                      <p:tavLst>
                                        <p:tav tm="0">
                                          <p:val>
                                            <p:strVal val="1+#ppt_w/2"/>
                                          </p:val>
                                        </p:tav>
                                        <p:tav tm="100000">
                                          <p:val>
                                            <p:strVal val="#ppt_x"/>
                                          </p:val>
                                        </p:tav>
                                      </p:tavLst>
                                    </p:anim>
                                    <p:anim calcmode="lin" valueType="num">
                                      <p:cBhvr additive="base">
                                        <p:cTn id="75" dur="500" fill="hold"/>
                                        <p:tgtEl>
                                          <p:spTgt spid="28697"/>
                                        </p:tgtEl>
                                        <p:attrNameLst>
                                          <p:attrName>ppt_y</p:attrName>
                                        </p:attrNameLst>
                                      </p:cBhvr>
                                      <p:tavLst>
                                        <p:tav tm="0">
                                          <p:val>
                                            <p:strVal val="#ppt_y"/>
                                          </p:val>
                                        </p:tav>
                                        <p:tav tm="100000">
                                          <p:val>
                                            <p:strVal val="#ppt_y"/>
                                          </p:val>
                                        </p:tav>
                                      </p:tavLst>
                                    </p:anim>
                                  </p:childTnLst>
                                </p:cTn>
                              </p:par>
                            </p:childTnLst>
                          </p:cTn>
                        </p:par>
                        <p:par>
                          <p:cTn id="76" fill="hold">
                            <p:stCondLst>
                              <p:cond delay="10800"/>
                            </p:stCondLst>
                            <p:childTnLst>
                              <p:par>
                                <p:cTn id="77" presetID="2" presetClass="entr" presetSubtype="4" fill="hold" grpId="0" nodeType="afterEffect">
                                  <p:stCondLst>
                                    <p:cond delay="100"/>
                                  </p:stCondLst>
                                  <p:childTnLst>
                                    <p:set>
                                      <p:cBhvr>
                                        <p:cTn id="78" dur="1" fill="hold">
                                          <p:stCondLst>
                                            <p:cond delay="0"/>
                                          </p:stCondLst>
                                        </p:cTn>
                                        <p:tgtEl>
                                          <p:spTgt spid="28700"/>
                                        </p:tgtEl>
                                        <p:attrNameLst>
                                          <p:attrName>style.visibility</p:attrName>
                                        </p:attrNameLst>
                                      </p:cBhvr>
                                      <p:to>
                                        <p:strVal val="visible"/>
                                      </p:to>
                                    </p:set>
                                    <p:anim calcmode="lin" valueType="num">
                                      <p:cBhvr additive="base">
                                        <p:cTn id="79" dur="500" fill="hold"/>
                                        <p:tgtEl>
                                          <p:spTgt spid="28700"/>
                                        </p:tgtEl>
                                        <p:attrNameLst>
                                          <p:attrName>ppt_x</p:attrName>
                                        </p:attrNameLst>
                                      </p:cBhvr>
                                      <p:tavLst>
                                        <p:tav tm="0">
                                          <p:val>
                                            <p:strVal val="#ppt_x"/>
                                          </p:val>
                                        </p:tav>
                                        <p:tav tm="100000">
                                          <p:val>
                                            <p:strVal val="#ppt_x"/>
                                          </p:val>
                                        </p:tav>
                                      </p:tavLst>
                                    </p:anim>
                                    <p:anim calcmode="lin" valueType="num">
                                      <p:cBhvr additive="base">
                                        <p:cTn id="80" dur="500" fill="hold"/>
                                        <p:tgtEl>
                                          <p:spTgt spid="28700"/>
                                        </p:tgtEl>
                                        <p:attrNameLst>
                                          <p:attrName>ppt_y</p:attrName>
                                        </p:attrNameLst>
                                      </p:cBhvr>
                                      <p:tavLst>
                                        <p:tav tm="0">
                                          <p:val>
                                            <p:strVal val="1+#ppt_h/2"/>
                                          </p:val>
                                        </p:tav>
                                        <p:tav tm="100000">
                                          <p:val>
                                            <p:strVal val="#ppt_y"/>
                                          </p:val>
                                        </p:tav>
                                      </p:tavLst>
                                    </p:anim>
                                  </p:childTnLst>
                                </p:cTn>
                              </p:par>
                            </p:childTnLst>
                          </p:cTn>
                        </p:par>
                        <p:par>
                          <p:cTn id="81" fill="hold">
                            <p:stCondLst>
                              <p:cond delay="11400"/>
                            </p:stCondLst>
                            <p:childTnLst>
                              <p:par>
                                <p:cTn id="82" presetID="2" presetClass="entr" presetSubtype="2" fill="hold" grpId="0" nodeType="afterEffect">
                                  <p:stCondLst>
                                    <p:cond delay="100"/>
                                  </p:stCondLst>
                                  <p:childTnLst>
                                    <p:set>
                                      <p:cBhvr>
                                        <p:cTn id="83" dur="1" fill="hold">
                                          <p:stCondLst>
                                            <p:cond delay="0"/>
                                          </p:stCondLst>
                                        </p:cTn>
                                        <p:tgtEl>
                                          <p:spTgt spid="28699"/>
                                        </p:tgtEl>
                                        <p:attrNameLst>
                                          <p:attrName>style.visibility</p:attrName>
                                        </p:attrNameLst>
                                      </p:cBhvr>
                                      <p:to>
                                        <p:strVal val="visible"/>
                                      </p:to>
                                    </p:set>
                                    <p:anim calcmode="lin" valueType="num">
                                      <p:cBhvr additive="base">
                                        <p:cTn id="84" dur="500" fill="hold"/>
                                        <p:tgtEl>
                                          <p:spTgt spid="28699"/>
                                        </p:tgtEl>
                                        <p:attrNameLst>
                                          <p:attrName>ppt_x</p:attrName>
                                        </p:attrNameLst>
                                      </p:cBhvr>
                                      <p:tavLst>
                                        <p:tav tm="0">
                                          <p:val>
                                            <p:strVal val="1+#ppt_w/2"/>
                                          </p:val>
                                        </p:tav>
                                        <p:tav tm="100000">
                                          <p:val>
                                            <p:strVal val="#ppt_x"/>
                                          </p:val>
                                        </p:tav>
                                      </p:tavLst>
                                    </p:anim>
                                    <p:anim calcmode="lin" valueType="num">
                                      <p:cBhvr additive="base">
                                        <p:cTn id="85" dur="500" fill="hold"/>
                                        <p:tgtEl>
                                          <p:spTgt spid="28699"/>
                                        </p:tgtEl>
                                        <p:attrNameLst>
                                          <p:attrName>ppt_y</p:attrName>
                                        </p:attrNameLst>
                                      </p:cBhvr>
                                      <p:tavLst>
                                        <p:tav tm="0">
                                          <p:val>
                                            <p:strVal val="#ppt_y"/>
                                          </p:val>
                                        </p:tav>
                                        <p:tav tm="100000">
                                          <p:val>
                                            <p:strVal val="#ppt_y"/>
                                          </p:val>
                                        </p:tav>
                                      </p:tavLst>
                                    </p:anim>
                                  </p:childTnLst>
                                </p:cTn>
                              </p:par>
                            </p:childTnLst>
                          </p:cTn>
                        </p:par>
                        <p:par>
                          <p:cTn id="86" fill="hold">
                            <p:stCondLst>
                              <p:cond delay="12000"/>
                            </p:stCondLst>
                            <p:childTnLst>
                              <p:par>
                                <p:cTn id="87" presetID="2" presetClass="entr" presetSubtype="4" fill="hold" grpId="0" nodeType="afterEffect">
                                  <p:stCondLst>
                                    <p:cond delay="100"/>
                                  </p:stCondLst>
                                  <p:childTnLst>
                                    <p:set>
                                      <p:cBhvr>
                                        <p:cTn id="88" dur="1" fill="hold">
                                          <p:stCondLst>
                                            <p:cond delay="0"/>
                                          </p:stCondLst>
                                        </p:cTn>
                                        <p:tgtEl>
                                          <p:spTgt spid="28702"/>
                                        </p:tgtEl>
                                        <p:attrNameLst>
                                          <p:attrName>style.visibility</p:attrName>
                                        </p:attrNameLst>
                                      </p:cBhvr>
                                      <p:to>
                                        <p:strVal val="visible"/>
                                      </p:to>
                                    </p:set>
                                    <p:anim calcmode="lin" valueType="num">
                                      <p:cBhvr additive="base">
                                        <p:cTn id="89" dur="500" fill="hold"/>
                                        <p:tgtEl>
                                          <p:spTgt spid="28702"/>
                                        </p:tgtEl>
                                        <p:attrNameLst>
                                          <p:attrName>ppt_x</p:attrName>
                                        </p:attrNameLst>
                                      </p:cBhvr>
                                      <p:tavLst>
                                        <p:tav tm="0">
                                          <p:val>
                                            <p:strVal val="#ppt_x"/>
                                          </p:val>
                                        </p:tav>
                                        <p:tav tm="100000">
                                          <p:val>
                                            <p:strVal val="#ppt_x"/>
                                          </p:val>
                                        </p:tav>
                                      </p:tavLst>
                                    </p:anim>
                                    <p:anim calcmode="lin" valueType="num">
                                      <p:cBhvr additive="base">
                                        <p:cTn id="90" dur="500" fill="hold"/>
                                        <p:tgtEl>
                                          <p:spTgt spid="28702"/>
                                        </p:tgtEl>
                                        <p:attrNameLst>
                                          <p:attrName>ppt_y</p:attrName>
                                        </p:attrNameLst>
                                      </p:cBhvr>
                                      <p:tavLst>
                                        <p:tav tm="0">
                                          <p:val>
                                            <p:strVal val="1+#ppt_h/2"/>
                                          </p:val>
                                        </p:tav>
                                        <p:tav tm="100000">
                                          <p:val>
                                            <p:strVal val="#ppt_y"/>
                                          </p:val>
                                        </p:tav>
                                      </p:tavLst>
                                    </p:anim>
                                  </p:childTnLst>
                                </p:cTn>
                              </p:par>
                            </p:childTnLst>
                          </p:cTn>
                        </p:par>
                        <p:par>
                          <p:cTn id="91" fill="hold">
                            <p:stCondLst>
                              <p:cond delay="12600"/>
                            </p:stCondLst>
                            <p:childTnLst>
                              <p:par>
                                <p:cTn id="92" presetID="2" presetClass="entr" presetSubtype="2" fill="hold" grpId="0" nodeType="afterEffect">
                                  <p:stCondLst>
                                    <p:cond delay="100"/>
                                  </p:stCondLst>
                                  <p:childTnLst>
                                    <p:set>
                                      <p:cBhvr>
                                        <p:cTn id="93" dur="1" fill="hold">
                                          <p:stCondLst>
                                            <p:cond delay="0"/>
                                          </p:stCondLst>
                                        </p:cTn>
                                        <p:tgtEl>
                                          <p:spTgt spid="28701"/>
                                        </p:tgtEl>
                                        <p:attrNameLst>
                                          <p:attrName>style.visibility</p:attrName>
                                        </p:attrNameLst>
                                      </p:cBhvr>
                                      <p:to>
                                        <p:strVal val="visible"/>
                                      </p:to>
                                    </p:set>
                                    <p:anim calcmode="lin" valueType="num">
                                      <p:cBhvr additive="base">
                                        <p:cTn id="94" dur="500" fill="hold"/>
                                        <p:tgtEl>
                                          <p:spTgt spid="28701"/>
                                        </p:tgtEl>
                                        <p:attrNameLst>
                                          <p:attrName>ppt_x</p:attrName>
                                        </p:attrNameLst>
                                      </p:cBhvr>
                                      <p:tavLst>
                                        <p:tav tm="0">
                                          <p:val>
                                            <p:strVal val="1+#ppt_w/2"/>
                                          </p:val>
                                        </p:tav>
                                        <p:tav tm="100000">
                                          <p:val>
                                            <p:strVal val="#ppt_x"/>
                                          </p:val>
                                        </p:tav>
                                      </p:tavLst>
                                    </p:anim>
                                    <p:anim calcmode="lin" valueType="num">
                                      <p:cBhvr additive="base">
                                        <p:cTn id="95" dur="500" fill="hold"/>
                                        <p:tgtEl>
                                          <p:spTgt spid="28701"/>
                                        </p:tgtEl>
                                        <p:attrNameLst>
                                          <p:attrName>ppt_y</p:attrName>
                                        </p:attrNameLst>
                                      </p:cBhvr>
                                      <p:tavLst>
                                        <p:tav tm="0">
                                          <p:val>
                                            <p:strVal val="#ppt_y"/>
                                          </p:val>
                                        </p:tav>
                                        <p:tav tm="100000">
                                          <p:val>
                                            <p:strVal val="#ppt_y"/>
                                          </p:val>
                                        </p:tav>
                                      </p:tavLst>
                                    </p:anim>
                                  </p:childTnLst>
                                </p:cTn>
                              </p:par>
                            </p:childTnLst>
                          </p:cTn>
                        </p:par>
                        <p:par>
                          <p:cTn id="96" fill="hold">
                            <p:stCondLst>
                              <p:cond delay="13200"/>
                            </p:stCondLst>
                            <p:childTnLst>
                              <p:par>
                                <p:cTn id="97" presetID="2" presetClass="entr" presetSubtype="4" fill="hold" grpId="0" nodeType="afterEffect">
                                  <p:stCondLst>
                                    <p:cond delay="100"/>
                                  </p:stCondLst>
                                  <p:childTnLst>
                                    <p:set>
                                      <p:cBhvr>
                                        <p:cTn id="98" dur="1" fill="hold">
                                          <p:stCondLst>
                                            <p:cond delay="0"/>
                                          </p:stCondLst>
                                        </p:cTn>
                                        <p:tgtEl>
                                          <p:spTgt spid="28704"/>
                                        </p:tgtEl>
                                        <p:attrNameLst>
                                          <p:attrName>style.visibility</p:attrName>
                                        </p:attrNameLst>
                                      </p:cBhvr>
                                      <p:to>
                                        <p:strVal val="visible"/>
                                      </p:to>
                                    </p:set>
                                    <p:anim calcmode="lin" valueType="num">
                                      <p:cBhvr additive="base">
                                        <p:cTn id="99" dur="500" fill="hold"/>
                                        <p:tgtEl>
                                          <p:spTgt spid="28704"/>
                                        </p:tgtEl>
                                        <p:attrNameLst>
                                          <p:attrName>ppt_x</p:attrName>
                                        </p:attrNameLst>
                                      </p:cBhvr>
                                      <p:tavLst>
                                        <p:tav tm="0">
                                          <p:val>
                                            <p:strVal val="#ppt_x"/>
                                          </p:val>
                                        </p:tav>
                                        <p:tav tm="100000">
                                          <p:val>
                                            <p:strVal val="#ppt_x"/>
                                          </p:val>
                                        </p:tav>
                                      </p:tavLst>
                                    </p:anim>
                                    <p:anim calcmode="lin" valueType="num">
                                      <p:cBhvr additive="base">
                                        <p:cTn id="100" dur="500" fill="hold"/>
                                        <p:tgtEl>
                                          <p:spTgt spid="28704"/>
                                        </p:tgtEl>
                                        <p:attrNameLst>
                                          <p:attrName>ppt_y</p:attrName>
                                        </p:attrNameLst>
                                      </p:cBhvr>
                                      <p:tavLst>
                                        <p:tav tm="0">
                                          <p:val>
                                            <p:strVal val="1+#ppt_h/2"/>
                                          </p:val>
                                        </p:tav>
                                        <p:tav tm="100000">
                                          <p:val>
                                            <p:strVal val="#ppt_y"/>
                                          </p:val>
                                        </p:tav>
                                      </p:tavLst>
                                    </p:anim>
                                  </p:childTnLst>
                                </p:cTn>
                              </p:par>
                            </p:childTnLst>
                          </p:cTn>
                        </p:par>
                        <p:par>
                          <p:cTn id="101" fill="hold">
                            <p:stCondLst>
                              <p:cond delay="13800"/>
                            </p:stCondLst>
                            <p:childTnLst>
                              <p:par>
                                <p:cTn id="102" presetID="2" presetClass="entr" presetSubtype="2" fill="hold" grpId="0" nodeType="afterEffect">
                                  <p:stCondLst>
                                    <p:cond delay="100"/>
                                  </p:stCondLst>
                                  <p:childTnLst>
                                    <p:set>
                                      <p:cBhvr>
                                        <p:cTn id="103" dur="1" fill="hold">
                                          <p:stCondLst>
                                            <p:cond delay="0"/>
                                          </p:stCondLst>
                                        </p:cTn>
                                        <p:tgtEl>
                                          <p:spTgt spid="28703"/>
                                        </p:tgtEl>
                                        <p:attrNameLst>
                                          <p:attrName>style.visibility</p:attrName>
                                        </p:attrNameLst>
                                      </p:cBhvr>
                                      <p:to>
                                        <p:strVal val="visible"/>
                                      </p:to>
                                    </p:set>
                                    <p:anim calcmode="lin" valueType="num">
                                      <p:cBhvr additive="base">
                                        <p:cTn id="104" dur="500" fill="hold"/>
                                        <p:tgtEl>
                                          <p:spTgt spid="28703"/>
                                        </p:tgtEl>
                                        <p:attrNameLst>
                                          <p:attrName>ppt_x</p:attrName>
                                        </p:attrNameLst>
                                      </p:cBhvr>
                                      <p:tavLst>
                                        <p:tav tm="0">
                                          <p:val>
                                            <p:strVal val="1+#ppt_w/2"/>
                                          </p:val>
                                        </p:tav>
                                        <p:tav tm="100000">
                                          <p:val>
                                            <p:strVal val="#ppt_x"/>
                                          </p:val>
                                        </p:tav>
                                      </p:tavLst>
                                    </p:anim>
                                    <p:anim calcmode="lin" valueType="num">
                                      <p:cBhvr additive="base">
                                        <p:cTn id="105" dur="500" fill="hold"/>
                                        <p:tgtEl>
                                          <p:spTgt spid="28703"/>
                                        </p:tgtEl>
                                        <p:attrNameLst>
                                          <p:attrName>ppt_y</p:attrName>
                                        </p:attrNameLst>
                                      </p:cBhvr>
                                      <p:tavLst>
                                        <p:tav tm="0">
                                          <p:val>
                                            <p:strVal val="#ppt_y"/>
                                          </p:val>
                                        </p:tav>
                                        <p:tav tm="100000">
                                          <p:val>
                                            <p:strVal val="#ppt_y"/>
                                          </p:val>
                                        </p:tav>
                                      </p:tavLst>
                                    </p:anim>
                                  </p:childTnLst>
                                </p:cTn>
                              </p:par>
                            </p:childTnLst>
                          </p:cTn>
                        </p:par>
                        <p:par>
                          <p:cTn id="106" fill="hold">
                            <p:stCondLst>
                              <p:cond delay="14400"/>
                            </p:stCondLst>
                            <p:childTnLst>
                              <p:par>
                                <p:cTn id="107" presetID="2" presetClass="entr" presetSubtype="4" fill="hold" grpId="0" nodeType="afterEffect">
                                  <p:stCondLst>
                                    <p:cond delay="100"/>
                                  </p:stCondLst>
                                  <p:childTnLst>
                                    <p:set>
                                      <p:cBhvr>
                                        <p:cTn id="108" dur="1" fill="hold">
                                          <p:stCondLst>
                                            <p:cond delay="0"/>
                                          </p:stCondLst>
                                        </p:cTn>
                                        <p:tgtEl>
                                          <p:spTgt spid="28706"/>
                                        </p:tgtEl>
                                        <p:attrNameLst>
                                          <p:attrName>style.visibility</p:attrName>
                                        </p:attrNameLst>
                                      </p:cBhvr>
                                      <p:to>
                                        <p:strVal val="visible"/>
                                      </p:to>
                                    </p:set>
                                    <p:anim calcmode="lin" valueType="num">
                                      <p:cBhvr additive="base">
                                        <p:cTn id="109" dur="500" fill="hold"/>
                                        <p:tgtEl>
                                          <p:spTgt spid="28706"/>
                                        </p:tgtEl>
                                        <p:attrNameLst>
                                          <p:attrName>ppt_x</p:attrName>
                                        </p:attrNameLst>
                                      </p:cBhvr>
                                      <p:tavLst>
                                        <p:tav tm="0">
                                          <p:val>
                                            <p:strVal val="#ppt_x"/>
                                          </p:val>
                                        </p:tav>
                                        <p:tav tm="100000">
                                          <p:val>
                                            <p:strVal val="#ppt_x"/>
                                          </p:val>
                                        </p:tav>
                                      </p:tavLst>
                                    </p:anim>
                                    <p:anim calcmode="lin" valueType="num">
                                      <p:cBhvr additive="base">
                                        <p:cTn id="110" dur="500" fill="hold"/>
                                        <p:tgtEl>
                                          <p:spTgt spid="28706"/>
                                        </p:tgtEl>
                                        <p:attrNameLst>
                                          <p:attrName>ppt_y</p:attrName>
                                        </p:attrNameLst>
                                      </p:cBhvr>
                                      <p:tavLst>
                                        <p:tav tm="0">
                                          <p:val>
                                            <p:strVal val="1+#ppt_h/2"/>
                                          </p:val>
                                        </p:tav>
                                        <p:tav tm="100000">
                                          <p:val>
                                            <p:strVal val="#ppt_y"/>
                                          </p:val>
                                        </p:tav>
                                      </p:tavLst>
                                    </p:anim>
                                  </p:childTnLst>
                                </p:cTn>
                              </p:par>
                            </p:childTnLst>
                          </p:cTn>
                        </p:par>
                        <p:par>
                          <p:cTn id="111" fill="hold">
                            <p:stCondLst>
                              <p:cond delay="15000"/>
                            </p:stCondLst>
                            <p:childTnLst>
                              <p:par>
                                <p:cTn id="112" presetID="2" presetClass="entr" presetSubtype="2" fill="hold" grpId="0" nodeType="afterEffect">
                                  <p:stCondLst>
                                    <p:cond delay="100"/>
                                  </p:stCondLst>
                                  <p:childTnLst>
                                    <p:set>
                                      <p:cBhvr>
                                        <p:cTn id="113" dur="1" fill="hold">
                                          <p:stCondLst>
                                            <p:cond delay="0"/>
                                          </p:stCondLst>
                                        </p:cTn>
                                        <p:tgtEl>
                                          <p:spTgt spid="28705"/>
                                        </p:tgtEl>
                                        <p:attrNameLst>
                                          <p:attrName>style.visibility</p:attrName>
                                        </p:attrNameLst>
                                      </p:cBhvr>
                                      <p:to>
                                        <p:strVal val="visible"/>
                                      </p:to>
                                    </p:set>
                                    <p:anim calcmode="lin" valueType="num">
                                      <p:cBhvr additive="base">
                                        <p:cTn id="114" dur="500" fill="hold"/>
                                        <p:tgtEl>
                                          <p:spTgt spid="28705"/>
                                        </p:tgtEl>
                                        <p:attrNameLst>
                                          <p:attrName>ppt_x</p:attrName>
                                        </p:attrNameLst>
                                      </p:cBhvr>
                                      <p:tavLst>
                                        <p:tav tm="0">
                                          <p:val>
                                            <p:strVal val="1+#ppt_w/2"/>
                                          </p:val>
                                        </p:tav>
                                        <p:tav tm="100000">
                                          <p:val>
                                            <p:strVal val="#ppt_x"/>
                                          </p:val>
                                        </p:tav>
                                      </p:tavLst>
                                    </p:anim>
                                    <p:anim calcmode="lin" valueType="num">
                                      <p:cBhvr additive="base">
                                        <p:cTn id="115" dur="500" fill="hold"/>
                                        <p:tgtEl>
                                          <p:spTgt spid="287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 grpId="0" animBg="1"/>
      <p:bldP spid="28674" grpId="0" animBg="1"/>
      <p:bldP spid="28675" grpId="0" animBg="1"/>
      <p:bldP spid="28697" grpId="0" autoUpdateAnimBg="0"/>
      <p:bldP spid="28698" grpId="0" autoUpdateAnimBg="0"/>
      <p:bldP spid="28699" grpId="0" autoUpdateAnimBg="0"/>
      <p:bldP spid="28700" grpId="0" autoUpdateAnimBg="0"/>
      <p:bldP spid="28701" grpId="0" autoUpdateAnimBg="0"/>
      <p:bldP spid="28702" grpId="0" autoUpdateAnimBg="0"/>
      <p:bldP spid="28703" grpId="0" autoUpdateAnimBg="0"/>
      <p:bldP spid="28704" grpId="0" autoUpdateAnimBg="0"/>
      <p:bldP spid="28705" grpId="0" autoUpdateAnimBg="0"/>
      <p:bldP spid="28706"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p:nvPr/>
        </p:nvSpPr>
        <p:spPr bwMode="auto">
          <a:xfrm>
            <a:off x="1145382" y="1446060"/>
            <a:ext cx="1812131" cy="1995758"/>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1"/>
          </a:solidFill>
          <a:ln>
            <a:noFill/>
          </a:ln>
        </p:spPr>
        <p:txBody>
          <a:bodyPr vert="horz" wrap="square" lIns="68582" tIns="34291" rIns="68582" bIns="34291" numCol="1" anchor="t" anchorCtr="0" compatLnSpc="1"/>
          <a:lstStyle/>
          <a:p>
            <a:pPr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5" name="Freeform 9"/>
          <p:cNvSpPr/>
          <p:nvPr/>
        </p:nvSpPr>
        <p:spPr bwMode="auto">
          <a:xfrm>
            <a:off x="3663555" y="1446060"/>
            <a:ext cx="1812131" cy="1995758"/>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2"/>
          </a:solidFill>
          <a:ln>
            <a:noFill/>
          </a:ln>
        </p:spPr>
        <p:txBody>
          <a:bodyPr vert="horz" wrap="square" lIns="68582" tIns="34291" rIns="68582" bIns="34291" numCol="1" anchor="t" anchorCtr="0" compatLnSpc="1"/>
          <a:lstStyle/>
          <a:p>
            <a:pPr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6" name="Freeform 10"/>
          <p:cNvSpPr/>
          <p:nvPr/>
        </p:nvSpPr>
        <p:spPr bwMode="auto">
          <a:xfrm>
            <a:off x="6180535" y="1446060"/>
            <a:ext cx="1813322" cy="1995758"/>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chemeClr val="accent3"/>
          </a:solidFill>
          <a:ln>
            <a:noFill/>
          </a:ln>
        </p:spPr>
        <p:txBody>
          <a:bodyPr vert="horz" wrap="square" lIns="68582" tIns="34291" rIns="68582" bIns="34291" numCol="1" anchor="t" anchorCtr="0" compatLnSpc="1"/>
          <a:lstStyle/>
          <a:p>
            <a:pPr eaLnBrk="0" hangingPunct="0"/>
            <a:endParaRPr lang="zh-CN" altLang="en-US" dirty="0">
              <a:solidFill>
                <a:schemeClr val="tx2"/>
              </a:solidFill>
              <a:latin typeface="微软雅黑" panose="020B0503020204020204" pitchFamily="34" charset="-122"/>
              <a:ea typeface="微软雅黑" panose="020B0503020204020204" pitchFamily="34" charset="-122"/>
            </a:endParaRPr>
          </a:p>
        </p:txBody>
      </p:sp>
      <p:grpSp>
        <p:nvGrpSpPr>
          <p:cNvPr id="2" name="组合 6"/>
          <p:cNvGrpSpPr/>
          <p:nvPr/>
        </p:nvGrpSpPr>
        <p:grpSpPr>
          <a:xfrm>
            <a:off x="1498503" y="1980111"/>
            <a:ext cx="1131089" cy="709300"/>
            <a:chOff x="1998003" y="2639195"/>
            <a:chExt cx="1508119" cy="945605"/>
          </a:xfrm>
        </p:grpSpPr>
        <p:sp>
          <p:nvSpPr>
            <p:cNvPr id="8" name="矩形 7"/>
            <p:cNvSpPr/>
            <p:nvPr/>
          </p:nvSpPr>
          <p:spPr>
            <a:xfrm>
              <a:off x="2028794" y="3215468"/>
              <a:ext cx="1477328" cy="369332"/>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1998003" y="2639195"/>
              <a:ext cx="1443131" cy="677108"/>
            </a:xfrm>
            <a:prstGeom prst="rect">
              <a:avLst/>
            </a:prstGeom>
            <a:noFill/>
          </p:spPr>
          <p:txBody>
            <a:bodyPr wrap="none" rtlCol="0">
              <a:spAutoFit/>
            </a:bodyPr>
            <a:lstStyle/>
            <a:p>
              <a:pPr eaLnBrk="0" hangingPunct="0"/>
              <a:r>
                <a:rPr lang="en-US" altLang="zh-CN"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1,450</a:t>
              </a:r>
              <a:endParaRPr lang="zh-CN" altLang="en-US"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7" name="组合 9"/>
          <p:cNvGrpSpPr/>
          <p:nvPr/>
        </p:nvGrpSpPr>
        <p:grpSpPr>
          <a:xfrm>
            <a:off x="4023989" y="1980111"/>
            <a:ext cx="1131089" cy="709300"/>
            <a:chOff x="1998003" y="2639195"/>
            <a:chExt cx="1508119" cy="945605"/>
          </a:xfrm>
        </p:grpSpPr>
        <p:sp>
          <p:nvSpPr>
            <p:cNvPr id="11" name="矩形 10"/>
            <p:cNvSpPr/>
            <p:nvPr/>
          </p:nvSpPr>
          <p:spPr>
            <a:xfrm>
              <a:off x="2028794" y="3215468"/>
              <a:ext cx="1477328" cy="369332"/>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998003" y="2639195"/>
              <a:ext cx="1443131" cy="677108"/>
            </a:xfrm>
            <a:prstGeom prst="rect">
              <a:avLst/>
            </a:prstGeom>
            <a:noFill/>
          </p:spPr>
          <p:txBody>
            <a:bodyPr wrap="none" rtlCol="0">
              <a:spAutoFit/>
            </a:bodyPr>
            <a:lstStyle/>
            <a:p>
              <a:pPr eaLnBrk="0" hangingPunct="0"/>
              <a:r>
                <a:rPr lang="en-US" altLang="zh-CN"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2,250</a:t>
              </a:r>
              <a:endParaRPr lang="zh-CN" altLang="en-US"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10" name="组合 12"/>
          <p:cNvGrpSpPr/>
          <p:nvPr/>
        </p:nvGrpSpPr>
        <p:grpSpPr>
          <a:xfrm>
            <a:off x="6527703" y="1980111"/>
            <a:ext cx="1131089" cy="709300"/>
            <a:chOff x="1998003" y="2639195"/>
            <a:chExt cx="1508119" cy="945605"/>
          </a:xfrm>
        </p:grpSpPr>
        <p:sp>
          <p:nvSpPr>
            <p:cNvPr id="14" name="矩形 13"/>
            <p:cNvSpPr/>
            <p:nvPr/>
          </p:nvSpPr>
          <p:spPr>
            <a:xfrm>
              <a:off x="2028794" y="3215468"/>
              <a:ext cx="1477328" cy="369332"/>
            </a:xfrm>
            <a:prstGeom prst="rect">
              <a:avLst/>
            </a:prstGeom>
          </p:spPr>
          <p:txBody>
            <a:bodyPr wrap="non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5" name="文本框 14"/>
            <p:cNvSpPr txBox="1"/>
            <p:nvPr/>
          </p:nvSpPr>
          <p:spPr>
            <a:xfrm>
              <a:off x="1998003" y="2639195"/>
              <a:ext cx="1443131" cy="677108"/>
            </a:xfrm>
            <a:prstGeom prst="rect">
              <a:avLst/>
            </a:prstGeom>
            <a:noFill/>
          </p:spPr>
          <p:txBody>
            <a:bodyPr wrap="none" rtlCol="0">
              <a:spAutoFit/>
            </a:bodyPr>
            <a:lstStyle/>
            <a:p>
              <a:pPr eaLnBrk="0" hangingPunct="0"/>
              <a:r>
                <a:rPr lang="en-US" altLang="zh-CN"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1,780</a:t>
              </a:r>
              <a:endParaRPr lang="zh-CN" altLang="en-US" sz="27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6" name="矩形 15"/>
          <p:cNvSpPr/>
          <p:nvPr/>
        </p:nvSpPr>
        <p:spPr>
          <a:xfrm>
            <a:off x="1459342" y="3695701"/>
            <a:ext cx="1107996" cy="277037"/>
          </a:xfrm>
          <a:prstGeom prst="rect">
            <a:avLst/>
          </a:prstGeom>
        </p:spPr>
        <p:txBody>
          <a:bodyPr wrap="none" lIns="91442" tIns="45721" rIns="91442" bIns="45721">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1188536" y="4020540"/>
            <a:ext cx="1732868" cy="553920"/>
          </a:xfrm>
          <a:prstGeom prst="rect">
            <a:avLst/>
          </a:prstGeom>
          <a:noFill/>
        </p:spPr>
        <p:txBody>
          <a:bodyPr wrap="square" lIns="91442" tIns="45721" rIns="91442" bIns="45721" rtlCol="0">
            <a:spAutoFit/>
          </a:bodyPr>
          <a:lstStyle/>
          <a:p>
            <a:pPr algn="ctr" defTabSz="91249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 name="矩形 17"/>
          <p:cNvSpPr/>
          <p:nvPr/>
        </p:nvSpPr>
        <p:spPr>
          <a:xfrm>
            <a:off x="3997074" y="3695701"/>
            <a:ext cx="1107996" cy="277037"/>
          </a:xfrm>
          <a:prstGeom prst="rect">
            <a:avLst/>
          </a:prstGeom>
        </p:spPr>
        <p:txBody>
          <a:bodyPr wrap="none" lIns="91442" tIns="45721" rIns="91442" bIns="45721">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文本框 18"/>
          <p:cNvSpPr txBox="1"/>
          <p:nvPr/>
        </p:nvSpPr>
        <p:spPr>
          <a:xfrm>
            <a:off x="3726268" y="4020540"/>
            <a:ext cx="1732868" cy="553920"/>
          </a:xfrm>
          <a:prstGeom prst="rect">
            <a:avLst/>
          </a:prstGeom>
          <a:noFill/>
        </p:spPr>
        <p:txBody>
          <a:bodyPr wrap="square" lIns="91442" tIns="45721" rIns="91442" bIns="45721" rtlCol="0">
            <a:spAutoFit/>
          </a:bodyPr>
          <a:lstStyle/>
          <a:p>
            <a:pPr algn="ctr" defTabSz="91249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20" name="矩形 19"/>
          <p:cNvSpPr/>
          <p:nvPr/>
        </p:nvSpPr>
        <p:spPr>
          <a:xfrm>
            <a:off x="6522560" y="3695701"/>
            <a:ext cx="1107996" cy="277037"/>
          </a:xfrm>
          <a:prstGeom prst="rect">
            <a:avLst/>
          </a:prstGeom>
        </p:spPr>
        <p:txBody>
          <a:bodyPr wrap="none" lIns="91442" tIns="45721" rIns="91442" bIns="45721">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251755" y="4020540"/>
            <a:ext cx="1732868" cy="553920"/>
          </a:xfrm>
          <a:prstGeom prst="rect">
            <a:avLst/>
          </a:prstGeom>
          <a:noFill/>
        </p:spPr>
        <p:txBody>
          <a:bodyPr wrap="square" lIns="91442" tIns="45721" rIns="91442" bIns="45721" rtlCol="0">
            <a:spAutoFit/>
          </a:bodyPr>
          <a:lstStyle/>
          <a:p>
            <a:pPr algn="ctr" defTabSz="91249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ppt_x"/>
                                          </p:val>
                                        </p:tav>
                                        <p:tav tm="100000">
                                          <p:val>
                                            <p:strVal val="#ppt_x"/>
                                          </p:val>
                                        </p:tav>
                                      </p:tavLst>
                                    </p:anim>
                                    <p:anim calcmode="lin" valueType="num">
                                      <p:cBhvr additive="base">
                                        <p:cTn id="18" dur="500" fill="hold"/>
                                        <p:tgtEl>
                                          <p:spTgt spid="1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1000" fill="hold"/>
                                        <p:tgtEl>
                                          <p:spTgt spid="5"/>
                                        </p:tgtEl>
                                        <p:attrNameLst>
                                          <p:attrName>ppt_x</p:attrName>
                                        </p:attrNameLst>
                                      </p:cBhvr>
                                      <p:tavLst>
                                        <p:tav tm="0">
                                          <p:val>
                                            <p:strVal val="#ppt_x"/>
                                          </p:val>
                                        </p:tav>
                                        <p:tav tm="100000">
                                          <p:val>
                                            <p:strVal val="#ppt_x"/>
                                          </p:val>
                                        </p:tav>
                                      </p:tavLst>
                                    </p:anim>
                                    <p:anim calcmode="lin" valueType="num">
                                      <p:cBhvr additive="base">
                                        <p:cTn id="27" dur="10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 presetClass="entr" presetSubtype="4"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3500"/>
                            </p:stCondLst>
                            <p:childTnLst>
                              <p:par>
                                <p:cTn id="34" presetID="2" presetClass="entr" presetSubtype="4"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ppt_x"/>
                                          </p:val>
                                        </p:tav>
                                        <p:tav tm="100000">
                                          <p:val>
                                            <p:strVal val="#ppt_x"/>
                                          </p:val>
                                        </p:tav>
                                      </p:tavLst>
                                    </p:anim>
                                    <p:anim calcmode="lin" valueType="num">
                                      <p:cBhvr additive="base">
                                        <p:cTn id="41" dur="500" fill="hold"/>
                                        <p:tgtEl>
                                          <p:spTgt spid="19"/>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2" presetClass="entr" presetSubtype="4"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1000" fill="hold"/>
                                        <p:tgtEl>
                                          <p:spTgt spid="6"/>
                                        </p:tgtEl>
                                        <p:attrNameLst>
                                          <p:attrName>ppt_x</p:attrName>
                                        </p:attrNameLst>
                                      </p:cBhvr>
                                      <p:tavLst>
                                        <p:tav tm="0">
                                          <p:val>
                                            <p:strVal val="#ppt_x"/>
                                          </p:val>
                                        </p:tav>
                                        <p:tav tm="100000">
                                          <p:val>
                                            <p:strVal val="#ppt_x"/>
                                          </p:val>
                                        </p:tav>
                                      </p:tavLst>
                                    </p:anim>
                                    <p:anim calcmode="lin" valueType="num">
                                      <p:cBhvr additive="base">
                                        <p:cTn id="46" dur="1000" fill="hold"/>
                                        <p:tgtEl>
                                          <p:spTgt spid="6"/>
                                        </p:tgtEl>
                                        <p:attrNameLst>
                                          <p:attrName>ppt_y</p:attrName>
                                        </p:attrNameLst>
                                      </p:cBhvr>
                                      <p:tavLst>
                                        <p:tav tm="0">
                                          <p:val>
                                            <p:strVal val="1+#ppt_h/2"/>
                                          </p:val>
                                        </p:tav>
                                        <p:tav tm="100000">
                                          <p:val>
                                            <p:strVal val="#ppt_y"/>
                                          </p:val>
                                        </p:tav>
                                      </p:tavLst>
                                    </p:anim>
                                  </p:childTnLst>
                                </p:cTn>
                              </p:par>
                            </p:childTnLst>
                          </p:cTn>
                        </p:par>
                        <p:par>
                          <p:cTn id="47" fill="hold">
                            <p:stCondLst>
                              <p:cond delay="5000"/>
                            </p:stCondLst>
                            <p:childTnLst>
                              <p:par>
                                <p:cTn id="48" presetID="2" presetClass="entr" presetSubtype="4"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par>
                          <p:cTn id="52" fill="hold">
                            <p:stCondLst>
                              <p:cond delay="5500"/>
                            </p:stCondLst>
                            <p:childTnLst>
                              <p:par>
                                <p:cTn id="53" presetID="2" presetClass="entr" presetSubtype="4"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500" fill="hold"/>
                                        <p:tgtEl>
                                          <p:spTgt spid="20"/>
                                        </p:tgtEl>
                                        <p:attrNameLst>
                                          <p:attrName>ppt_x</p:attrName>
                                        </p:attrNameLst>
                                      </p:cBhvr>
                                      <p:tavLst>
                                        <p:tav tm="0">
                                          <p:val>
                                            <p:strVal val="#ppt_x"/>
                                          </p:val>
                                        </p:tav>
                                        <p:tav tm="100000">
                                          <p:val>
                                            <p:strVal val="#ppt_x"/>
                                          </p:val>
                                        </p:tav>
                                      </p:tavLst>
                                    </p:anim>
                                    <p:anim calcmode="lin" valueType="num">
                                      <p:cBhvr additive="base">
                                        <p:cTn id="56" dur="500" fill="hold"/>
                                        <p:tgtEl>
                                          <p:spTgt spid="2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500" fill="hold"/>
                                        <p:tgtEl>
                                          <p:spTgt spid="21"/>
                                        </p:tgtEl>
                                        <p:attrNameLst>
                                          <p:attrName>ppt_x</p:attrName>
                                        </p:attrNameLst>
                                      </p:cBhvr>
                                      <p:tavLst>
                                        <p:tav tm="0">
                                          <p:val>
                                            <p:strVal val="#ppt_x"/>
                                          </p:val>
                                        </p:tav>
                                        <p:tav tm="100000">
                                          <p:val>
                                            <p:strVal val="#ppt_x"/>
                                          </p:val>
                                        </p:tav>
                                      </p:tavLst>
                                    </p:anim>
                                    <p:anim calcmode="lin" valueType="num">
                                      <p:cBhvr additive="base">
                                        <p:cTn id="60"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16" grpId="0"/>
      <p:bldP spid="17" grpId="0"/>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014112" y="3113840"/>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3527884" y="3202107"/>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r>
              <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rPr>
              <a:t>投资回报</a:t>
            </a:r>
            <a:endParaRPr lang="zh-CN" altLang="en-US" sz="2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4626068" y="381100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366872" y="381100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626068" y="4002832"/>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366872" y="4002832"/>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4171549" y="1667061"/>
            <a:ext cx="936000" cy="9371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04</a:t>
            </a:r>
            <a:endParaRPr lang="zh-CN" altLang="en-US"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by="(-#ppt_w*2)" calcmode="lin" valueType="num">
                                      <p:cBhvr rctx="PPT">
                                        <p:cTn id="13" dur="500" autoRev="1" fill="hold">
                                          <p:stCondLst>
                                            <p:cond delay="0"/>
                                          </p:stCondLst>
                                        </p:cTn>
                                        <p:tgtEl>
                                          <p:spTgt spid="5"/>
                                        </p:tgtEl>
                                        <p:attrNameLst>
                                          <p:attrName>ppt_w</p:attrName>
                                        </p:attrNameLst>
                                      </p:cBhvr>
                                    </p:anim>
                                    <p:anim by="(#ppt_w*0.50)" calcmode="lin" valueType="num">
                                      <p:cBhvr>
                                        <p:cTn id="14" dur="500" decel="50000" autoRev="1" fill="hold">
                                          <p:stCondLst>
                                            <p:cond delay="0"/>
                                          </p:stCondLst>
                                        </p:cTn>
                                        <p:tgtEl>
                                          <p:spTgt spid="5"/>
                                        </p:tgtEl>
                                        <p:attrNameLst>
                                          <p:attrName>ppt_x</p:attrName>
                                        </p:attrNameLst>
                                      </p:cBhvr>
                                    </p:anim>
                                    <p:anim from="(-#ppt_h/2)" to="(#ppt_y)" calcmode="lin" valueType="num">
                                      <p:cBhvr>
                                        <p:cTn id="15" dur="1000" fill="hold">
                                          <p:stCondLst>
                                            <p:cond delay="0"/>
                                          </p:stCondLst>
                                        </p:cTn>
                                        <p:tgtEl>
                                          <p:spTgt spid="5"/>
                                        </p:tgtEl>
                                        <p:attrNameLst>
                                          <p:attrName>ppt_y</p:attrName>
                                        </p:attrNameLst>
                                      </p:cBhvr>
                                    </p:anim>
                                    <p:animRot by="21600000">
                                      <p:cBhvr>
                                        <p:cTn id="16" dur="1000" fill="hold">
                                          <p:stCondLst>
                                            <p:cond delay="0"/>
                                          </p:stCondLst>
                                        </p:cTn>
                                        <p:tgtEl>
                                          <p:spTgt spid="5"/>
                                        </p:tgtEl>
                                        <p:attrNameLst>
                                          <p:attrName>r</p:attrName>
                                        </p:attrNameLst>
                                      </p:cBhvr>
                                    </p:animRot>
                                  </p:childTnLst>
                                </p:cTn>
                              </p:par>
                            </p:childTnLst>
                          </p:cTn>
                        </p:par>
                        <p:par>
                          <p:cTn id="17" fill="hold">
                            <p:stCondLst>
                              <p:cond delay="229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3299"/>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4299"/>
                            </p:stCondLst>
                            <p:childTnLst>
                              <p:par>
                                <p:cTn id="40" presetID="2" presetClass="entr" presetSubtype="1"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9" grpId="0"/>
      <p:bldP spid="10" grpId="0"/>
      <p:bldP spid="11" grpId="0"/>
      <p:bldP spid="12" grpId="0"/>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
          <p:cNvGrpSpPr/>
          <p:nvPr/>
        </p:nvGrpSpPr>
        <p:grpSpPr bwMode="auto">
          <a:xfrm>
            <a:off x="3196828" y="4364988"/>
            <a:ext cx="4976813" cy="128627"/>
            <a:chOff x="3649517" y="6019293"/>
            <a:chExt cx="6636034" cy="171701"/>
          </a:xfrm>
        </p:grpSpPr>
        <p:cxnSp>
          <p:nvCxnSpPr>
            <p:cNvPr id="8" name="Straight Connector 7"/>
            <p:cNvCxnSpPr/>
            <p:nvPr/>
          </p:nvCxnSpPr>
          <p:spPr>
            <a:xfrm>
              <a:off x="3805099" y="6105144"/>
              <a:ext cx="6480452"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3" name="Group 8"/>
            <p:cNvGrpSpPr/>
            <p:nvPr/>
          </p:nvGrpSpPr>
          <p:grpSpPr>
            <a:xfrm>
              <a:off x="3649517" y="6019293"/>
              <a:ext cx="172215" cy="171701"/>
              <a:chOff x="2138511" y="2464802"/>
              <a:chExt cx="354012" cy="352956"/>
            </a:xfrm>
            <a:solidFill>
              <a:schemeClr val="bg1">
                <a:lumMod val="50000"/>
              </a:schemeClr>
            </a:solidFill>
          </p:grpSpPr>
          <p:sp>
            <p:nvSpPr>
              <p:cNvPr id="10" name="Oval 9"/>
              <p:cNvSpPr>
                <a:spLocks noChangeArrowheads="1"/>
              </p:cNvSpPr>
              <p:nvPr/>
            </p:nvSpPr>
            <p:spPr bwMode="auto">
              <a:xfrm>
                <a:off x="2229830" y="2555417"/>
                <a:ext cx="171376" cy="171727"/>
              </a:xfrm>
              <a:prstGeom prst="ellipse">
                <a:avLst/>
              </a:prstGeom>
              <a:grpFill/>
              <a:ln>
                <a:noFill/>
              </a:ln>
            </p:spPr>
            <p:txBody>
              <a:bodyPr/>
              <a:lstStyle/>
              <a:p>
                <a:pPr>
                  <a:defRPr/>
                </a:pPr>
                <a:endParaRPr lang="id-ID">
                  <a:latin typeface="+mn-lt"/>
                </a:endParaRPr>
              </a:p>
            </p:txBody>
          </p:sp>
          <p:sp>
            <p:nvSpPr>
              <p:cNvPr id="11" name="Freeform 10"/>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a:defRPr/>
                </a:pPr>
                <a:endParaRPr lang="id-ID">
                  <a:latin typeface="+mn-lt"/>
                </a:endParaRPr>
              </a:p>
            </p:txBody>
          </p:sp>
        </p:grpSp>
      </p:grpSp>
      <p:cxnSp>
        <p:nvCxnSpPr>
          <p:cNvPr id="12" name="Straight Connector 11"/>
          <p:cNvCxnSpPr/>
          <p:nvPr/>
        </p:nvCxnSpPr>
        <p:spPr>
          <a:xfrm>
            <a:off x="3261122" y="3840951"/>
            <a:ext cx="0" cy="489498"/>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 name="Group 12"/>
          <p:cNvGrpSpPr/>
          <p:nvPr/>
        </p:nvGrpSpPr>
        <p:grpSpPr bwMode="auto">
          <a:xfrm>
            <a:off x="3196828" y="3688505"/>
            <a:ext cx="4976813" cy="128627"/>
            <a:chOff x="3649517" y="5117655"/>
            <a:chExt cx="6636034" cy="171701"/>
          </a:xfrm>
        </p:grpSpPr>
        <p:cxnSp>
          <p:nvCxnSpPr>
            <p:cNvPr id="14" name="Straight Connector 13"/>
            <p:cNvCxnSpPr/>
            <p:nvPr/>
          </p:nvCxnSpPr>
          <p:spPr>
            <a:xfrm>
              <a:off x="3805099" y="5192376"/>
              <a:ext cx="6480452"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 name="Group 14"/>
            <p:cNvGrpSpPr/>
            <p:nvPr/>
          </p:nvGrpSpPr>
          <p:grpSpPr>
            <a:xfrm>
              <a:off x="3649517" y="5117655"/>
              <a:ext cx="172215" cy="171701"/>
              <a:chOff x="2138511" y="2464802"/>
              <a:chExt cx="354012" cy="352956"/>
            </a:xfrm>
            <a:solidFill>
              <a:schemeClr val="bg1">
                <a:lumMod val="50000"/>
              </a:schemeClr>
            </a:solidFill>
          </p:grpSpPr>
          <p:sp>
            <p:nvSpPr>
              <p:cNvPr id="16" name="Oval 15"/>
              <p:cNvSpPr>
                <a:spLocks noChangeArrowheads="1"/>
              </p:cNvSpPr>
              <p:nvPr/>
            </p:nvSpPr>
            <p:spPr bwMode="auto">
              <a:xfrm>
                <a:off x="2229830" y="2555417"/>
                <a:ext cx="171376" cy="171727"/>
              </a:xfrm>
              <a:prstGeom prst="ellipse">
                <a:avLst/>
              </a:prstGeom>
              <a:grpFill/>
              <a:ln>
                <a:noFill/>
              </a:ln>
            </p:spPr>
            <p:txBody>
              <a:bodyPr/>
              <a:lstStyle/>
              <a:p>
                <a:pPr>
                  <a:defRPr/>
                </a:pPr>
                <a:endParaRPr lang="id-ID">
                  <a:latin typeface="+mn-lt"/>
                </a:endParaRPr>
              </a:p>
            </p:txBody>
          </p:sp>
          <p:sp>
            <p:nvSpPr>
              <p:cNvPr id="17" name="Freeform 1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a:defRPr/>
                </a:pPr>
                <a:endParaRPr lang="id-ID">
                  <a:latin typeface="+mn-lt"/>
                </a:endParaRPr>
              </a:p>
            </p:txBody>
          </p:sp>
        </p:grpSp>
      </p:grpSp>
      <p:cxnSp>
        <p:nvCxnSpPr>
          <p:cNvPr id="18" name="Straight Connector 17"/>
          <p:cNvCxnSpPr/>
          <p:nvPr/>
        </p:nvCxnSpPr>
        <p:spPr>
          <a:xfrm>
            <a:off x="3261122" y="3164467"/>
            <a:ext cx="0" cy="489498"/>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 name="Group 18"/>
          <p:cNvGrpSpPr/>
          <p:nvPr/>
        </p:nvGrpSpPr>
        <p:grpSpPr bwMode="auto">
          <a:xfrm>
            <a:off x="3196828" y="3016785"/>
            <a:ext cx="4976813" cy="128627"/>
            <a:chOff x="3649517" y="4222959"/>
            <a:chExt cx="6636034" cy="171701"/>
          </a:xfrm>
        </p:grpSpPr>
        <p:cxnSp>
          <p:nvCxnSpPr>
            <p:cNvPr id="20" name="Straight Connector 19"/>
            <p:cNvCxnSpPr/>
            <p:nvPr/>
          </p:nvCxnSpPr>
          <p:spPr>
            <a:xfrm>
              <a:off x="3805099" y="4308810"/>
              <a:ext cx="6480452"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7" name="Group 20"/>
            <p:cNvGrpSpPr/>
            <p:nvPr/>
          </p:nvGrpSpPr>
          <p:grpSpPr>
            <a:xfrm>
              <a:off x="3649517" y="4222959"/>
              <a:ext cx="172215" cy="171701"/>
              <a:chOff x="2138511" y="2464802"/>
              <a:chExt cx="354012" cy="352956"/>
            </a:xfrm>
            <a:solidFill>
              <a:schemeClr val="bg1">
                <a:lumMod val="50000"/>
              </a:schemeClr>
            </a:solidFill>
          </p:grpSpPr>
          <p:sp>
            <p:nvSpPr>
              <p:cNvPr id="22" name="Oval 21"/>
              <p:cNvSpPr>
                <a:spLocks noChangeArrowheads="1"/>
              </p:cNvSpPr>
              <p:nvPr/>
            </p:nvSpPr>
            <p:spPr bwMode="auto">
              <a:xfrm>
                <a:off x="2229830" y="2555417"/>
                <a:ext cx="171376" cy="171727"/>
              </a:xfrm>
              <a:prstGeom prst="ellipse">
                <a:avLst/>
              </a:prstGeom>
              <a:grpFill/>
              <a:ln>
                <a:noFill/>
              </a:ln>
            </p:spPr>
            <p:txBody>
              <a:bodyPr/>
              <a:lstStyle/>
              <a:p>
                <a:pPr>
                  <a:defRPr/>
                </a:pPr>
                <a:endParaRPr lang="id-ID">
                  <a:latin typeface="+mn-lt"/>
                </a:endParaRPr>
              </a:p>
            </p:txBody>
          </p:sp>
          <p:sp>
            <p:nvSpPr>
              <p:cNvPr id="23" name="Freeform 2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a:defRPr/>
                </a:pPr>
                <a:endParaRPr lang="id-ID">
                  <a:latin typeface="+mn-lt"/>
                </a:endParaRPr>
              </a:p>
            </p:txBody>
          </p:sp>
        </p:grpSp>
      </p:grpSp>
      <p:cxnSp>
        <p:nvCxnSpPr>
          <p:cNvPr id="24" name="Straight Connector 23"/>
          <p:cNvCxnSpPr/>
          <p:nvPr/>
        </p:nvCxnSpPr>
        <p:spPr>
          <a:xfrm>
            <a:off x="3261122" y="2486793"/>
            <a:ext cx="0" cy="490689"/>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9" name="Group 24"/>
          <p:cNvGrpSpPr/>
          <p:nvPr/>
        </p:nvGrpSpPr>
        <p:grpSpPr bwMode="auto">
          <a:xfrm>
            <a:off x="3196828" y="2339109"/>
            <a:ext cx="4976813" cy="129819"/>
            <a:chOff x="3649517" y="3320293"/>
            <a:chExt cx="6636034" cy="171701"/>
          </a:xfrm>
        </p:grpSpPr>
        <p:cxnSp>
          <p:nvCxnSpPr>
            <p:cNvPr id="26" name="Straight Connector 25"/>
            <p:cNvCxnSpPr/>
            <p:nvPr/>
          </p:nvCxnSpPr>
          <p:spPr>
            <a:xfrm>
              <a:off x="3805099" y="3416383"/>
              <a:ext cx="6480452"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3" name="Group 26"/>
            <p:cNvGrpSpPr/>
            <p:nvPr/>
          </p:nvGrpSpPr>
          <p:grpSpPr>
            <a:xfrm>
              <a:off x="3649517" y="3320293"/>
              <a:ext cx="172215" cy="171701"/>
              <a:chOff x="2138511" y="2464802"/>
              <a:chExt cx="354012" cy="352956"/>
            </a:xfrm>
            <a:solidFill>
              <a:schemeClr val="bg1">
                <a:lumMod val="50000"/>
              </a:schemeClr>
            </a:solidFill>
          </p:grpSpPr>
          <p:sp>
            <p:nvSpPr>
              <p:cNvPr id="28" name="Oval 27"/>
              <p:cNvSpPr>
                <a:spLocks noChangeArrowheads="1"/>
              </p:cNvSpPr>
              <p:nvPr/>
            </p:nvSpPr>
            <p:spPr bwMode="auto">
              <a:xfrm>
                <a:off x="2229830" y="2555417"/>
                <a:ext cx="171376" cy="171727"/>
              </a:xfrm>
              <a:prstGeom prst="ellipse">
                <a:avLst/>
              </a:prstGeom>
              <a:grpFill/>
              <a:ln>
                <a:noFill/>
              </a:ln>
            </p:spPr>
            <p:txBody>
              <a:bodyPr/>
              <a:lstStyle/>
              <a:p>
                <a:pPr>
                  <a:defRPr/>
                </a:pPr>
                <a:endParaRPr lang="id-ID">
                  <a:latin typeface="+mn-lt"/>
                </a:endParaRPr>
              </a:p>
            </p:txBody>
          </p:sp>
          <p:sp>
            <p:nvSpPr>
              <p:cNvPr id="29" name="Freeform 2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a:defRPr/>
                </a:pPr>
                <a:endParaRPr lang="id-ID">
                  <a:latin typeface="+mn-lt"/>
                </a:endParaRPr>
              </a:p>
            </p:txBody>
          </p:sp>
        </p:grpSp>
      </p:grpSp>
      <p:cxnSp>
        <p:nvCxnSpPr>
          <p:cNvPr id="30" name="Straight Connector 29"/>
          <p:cNvCxnSpPr/>
          <p:nvPr/>
        </p:nvCxnSpPr>
        <p:spPr>
          <a:xfrm>
            <a:off x="3261122" y="1812691"/>
            <a:ext cx="0" cy="489498"/>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 name="Group 30"/>
          <p:cNvGrpSpPr/>
          <p:nvPr/>
        </p:nvGrpSpPr>
        <p:grpSpPr bwMode="auto">
          <a:xfrm>
            <a:off x="3196828" y="1665008"/>
            <a:ext cx="4976813" cy="128627"/>
            <a:chOff x="3649517" y="2421483"/>
            <a:chExt cx="6636034" cy="171701"/>
          </a:xfrm>
        </p:grpSpPr>
        <p:cxnSp>
          <p:nvCxnSpPr>
            <p:cNvPr id="32" name="Straight Connector 31"/>
            <p:cNvCxnSpPr/>
            <p:nvPr/>
          </p:nvCxnSpPr>
          <p:spPr>
            <a:xfrm>
              <a:off x="3805099" y="2512103"/>
              <a:ext cx="6480452"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9" name="Group 32"/>
            <p:cNvGrpSpPr/>
            <p:nvPr/>
          </p:nvGrpSpPr>
          <p:grpSpPr>
            <a:xfrm>
              <a:off x="3649517" y="2421483"/>
              <a:ext cx="172215" cy="171701"/>
              <a:chOff x="2138511" y="2464802"/>
              <a:chExt cx="354012" cy="352956"/>
            </a:xfrm>
            <a:solidFill>
              <a:schemeClr val="bg1">
                <a:lumMod val="50000"/>
              </a:schemeClr>
            </a:solidFill>
          </p:grpSpPr>
          <p:sp>
            <p:nvSpPr>
              <p:cNvPr id="34" name="Oval 33"/>
              <p:cNvSpPr>
                <a:spLocks noChangeArrowheads="1"/>
              </p:cNvSpPr>
              <p:nvPr/>
            </p:nvSpPr>
            <p:spPr bwMode="auto">
              <a:xfrm>
                <a:off x="2229830" y="2555417"/>
                <a:ext cx="171376" cy="171727"/>
              </a:xfrm>
              <a:prstGeom prst="ellipse">
                <a:avLst/>
              </a:prstGeom>
              <a:grpFill/>
              <a:ln>
                <a:noFill/>
              </a:ln>
            </p:spPr>
            <p:txBody>
              <a:bodyPr/>
              <a:lstStyle/>
              <a:p>
                <a:pPr>
                  <a:defRPr/>
                </a:pPr>
                <a:endParaRPr lang="id-ID">
                  <a:latin typeface="+mn-lt"/>
                </a:endParaRPr>
              </a:p>
            </p:txBody>
          </p:sp>
          <p:sp>
            <p:nvSpPr>
              <p:cNvPr id="35" name="Freeform 34"/>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lstStyle/>
              <a:p>
                <a:pPr>
                  <a:defRPr/>
                </a:pPr>
                <a:endParaRPr lang="id-ID">
                  <a:latin typeface="+mn-lt"/>
                </a:endParaRPr>
              </a:p>
            </p:txBody>
          </p:sp>
        </p:grpSp>
      </p:grpSp>
      <p:sp>
        <p:nvSpPr>
          <p:cNvPr id="36" name="Freeform 9"/>
          <p:cNvSpPr>
            <a:spLocks noEditPoints="1"/>
          </p:cNvSpPr>
          <p:nvPr/>
        </p:nvSpPr>
        <p:spPr bwMode="auto">
          <a:xfrm>
            <a:off x="3658792" y="3016785"/>
            <a:ext cx="554831" cy="1412517"/>
          </a:xfrm>
          <a:custGeom>
            <a:avLst/>
            <a:gdLst>
              <a:gd name="T0" fmla="*/ 486 w 533"/>
              <a:gd name="T1" fmla="*/ 634 h 1546"/>
              <a:gd name="T2" fmla="*/ 423 w 533"/>
              <a:gd name="T3" fmla="*/ 573 h 1546"/>
              <a:gd name="T4" fmla="*/ 464 w 533"/>
              <a:gd name="T5" fmla="*/ 551 h 1546"/>
              <a:gd name="T6" fmla="*/ 455 w 533"/>
              <a:gd name="T7" fmla="*/ 526 h 1546"/>
              <a:gd name="T8" fmla="*/ 431 w 533"/>
              <a:gd name="T9" fmla="*/ 518 h 1546"/>
              <a:gd name="T10" fmla="*/ 417 w 533"/>
              <a:gd name="T11" fmla="*/ 530 h 1546"/>
              <a:gd name="T12" fmla="*/ 420 w 533"/>
              <a:gd name="T13" fmla="*/ 552 h 1546"/>
              <a:gd name="T14" fmla="*/ 403 w 533"/>
              <a:gd name="T15" fmla="*/ 555 h 1546"/>
              <a:gd name="T16" fmla="*/ 448 w 533"/>
              <a:gd name="T17" fmla="*/ 503 h 1546"/>
              <a:gd name="T18" fmla="*/ 426 w 533"/>
              <a:gd name="T19" fmla="*/ 438 h 1546"/>
              <a:gd name="T20" fmla="*/ 364 w 533"/>
              <a:gd name="T21" fmla="*/ 418 h 1546"/>
              <a:gd name="T22" fmla="*/ 330 w 533"/>
              <a:gd name="T23" fmla="*/ 449 h 1546"/>
              <a:gd name="T24" fmla="*/ 337 w 533"/>
              <a:gd name="T25" fmla="*/ 505 h 1546"/>
              <a:gd name="T26" fmla="*/ 368 w 533"/>
              <a:gd name="T27" fmla="*/ 541 h 1546"/>
              <a:gd name="T28" fmla="*/ 366 w 533"/>
              <a:gd name="T29" fmla="*/ 526 h 1546"/>
              <a:gd name="T30" fmla="*/ 356 w 533"/>
              <a:gd name="T31" fmla="*/ 517 h 1546"/>
              <a:gd name="T32" fmla="*/ 343 w 533"/>
              <a:gd name="T33" fmla="*/ 528 h 1546"/>
              <a:gd name="T34" fmla="*/ 338 w 533"/>
              <a:gd name="T35" fmla="*/ 536 h 1546"/>
              <a:gd name="T36" fmla="*/ 363 w 533"/>
              <a:gd name="T37" fmla="*/ 544 h 1546"/>
              <a:gd name="T38" fmla="*/ 393 w 533"/>
              <a:gd name="T39" fmla="*/ 578 h 1546"/>
              <a:gd name="T40" fmla="*/ 266 w 533"/>
              <a:gd name="T41" fmla="*/ 503 h 1546"/>
              <a:gd name="T42" fmla="*/ 328 w 533"/>
              <a:gd name="T43" fmla="*/ 393 h 1546"/>
              <a:gd name="T44" fmla="*/ 390 w 533"/>
              <a:gd name="T45" fmla="*/ 388 h 1546"/>
              <a:gd name="T46" fmla="*/ 395 w 533"/>
              <a:gd name="T47" fmla="*/ 350 h 1546"/>
              <a:gd name="T48" fmla="*/ 371 w 533"/>
              <a:gd name="T49" fmla="*/ 329 h 1546"/>
              <a:gd name="T50" fmla="*/ 329 w 533"/>
              <a:gd name="T51" fmla="*/ 342 h 1546"/>
              <a:gd name="T52" fmla="*/ 315 w 533"/>
              <a:gd name="T53" fmla="*/ 386 h 1546"/>
              <a:gd name="T54" fmla="*/ 371 w 533"/>
              <a:gd name="T55" fmla="*/ 275 h 1546"/>
              <a:gd name="T56" fmla="*/ 432 w 533"/>
              <a:gd name="T57" fmla="*/ 128 h 1546"/>
              <a:gd name="T58" fmla="*/ 335 w 533"/>
              <a:gd name="T59" fmla="*/ 41 h 1546"/>
              <a:gd name="T60" fmla="*/ 160 w 533"/>
              <a:gd name="T61" fmla="*/ 98 h 1546"/>
              <a:gd name="T62" fmla="*/ 27 w 533"/>
              <a:gd name="T63" fmla="*/ 208 h 1546"/>
              <a:gd name="T64" fmla="*/ 238 w 533"/>
              <a:gd name="T65" fmla="*/ 314 h 1546"/>
              <a:gd name="T66" fmla="*/ 161 w 533"/>
              <a:gd name="T67" fmla="*/ 413 h 1546"/>
              <a:gd name="T68" fmla="*/ 186 w 533"/>
              <a:gd name="T69" fmla="*/ 355 h 1546"/>
              <a:gd name="T70" fmla="*/ 147 w 533"/>
              <a:gd name="T71" fmla="*/ 320 h 1546"/>
              <a:gd name="T72" fmla="*/ 77 w 533"/>
              <a:gd name="T73" fmla="*/ 343 h 1546"/>
              <a:gd name="T74" fmla="*/ 25 w 533"/>
              <a:gd name="T75" fmla="*/ 386 h 1546"/>
              <a:gd name="T76" fmla="*/ 119 w 533"/>
              <a:gd name="T77" fmla="*/ 430 h 1546"/>
              <a:gd name="T78" fmla="*/ 205 w 533"/>
              <a:gd name="T79" fmla="*/ 546 h 1546"/>
              <a:gd name="T80" fmla="*/ 438 w 533"/>
              <a:gd name="T81" fmla="*/ 557 h 1546"/>
              <a:gd name="T82" fmla="*/ 387 w 533"/>
              <a:gd name="T83" fmla="*/ 535 h 1546"/>
              <a:gd name="T84" fmla="*/ 390 w 533"/>
              <a:gd name="T85" fmla="*/ 530 h 1546"/>
              <a:gd name="T86" fmla="*/ 390 w 533"/>
              <a:gd name="T87" fmla="*/ 536 h 1546"/>
              <a:gd name="T88" fmla="*/ 391 w 533"/>
              <a:gd name="T89" fmla="*/ 539 h 1546"/>
              <a:gd name="T90" fmla="*/ 258 w 533"/>
              <a:gd name="T91" fmla="*/ 381 h 1546"/>
              <a:gd name="T92" fmla="*/ 259 w 533"/>
              <a:gd name="T93" fmla="*/ 375 h 1546"/>
              <a:gd name="T94" fmla="*/ 260 w 533"/>
              <a:gd name="T95" fmla="*/ 368 h 1546"/>
              <a:gd name="T96" fmla="*/ 262 w 533"/>
              <a:gd name="T97" fmla="*/ 341 h 1546"/>
              <a:gd name="T98" fmla="*/ 263 w 533"/>
              <a:gd name="T99" fmla="*/ 328 h 1546"/>
              <a:gd name="T100" fmla="*/ 293 w 533"/>
              <a:gd name="T101" fmla="*/ 317 h 1546"/>
              <a:gd name="T102" fmla="*/ 288 w 533"/>
              <a:gd name="T103" fmla="*/ 327 h 1546"/>
              <a:gd name="T104" fmla="*/ 282 w 533"/>
              <a:gd name="T105" fmla="*/ 342 h 1546"/>
              <a:gd name="T106" fmla="*/ 276 w 533"/>
              <a:gd name="T107" fmla="*/ 354 h 1546"/>
              <a:gd name="T108" fmla="*/ 269 w 533"/>
              <a:gd name="T109" fmla="*/ 367 h 1546"/>
              <a:gd name="T110" fmla="*/ 263 w 533"/>
              <a:gd name="T111" fmla="*/ 376 h 1546"/>
              <a:gd name="T112" fmla="*/ 126 w 533"/>
              <a:gd name="T113" fmla="*/ 430 h 1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546">
                <a:moveTo>
                  <a:pt x="533" y="1546"/>
                </a:moveTo>
                <a:cubicBezTo>
                  <a:pt x="533" y="1452"/>
                  <a:pt x="533" y="715"/>
                  <a:pt x="533" y="715"/>
                </a:cubicBezTo>
                <a:cubicBezTo>
                  <a:pt x="533" y="715"/>
                  <a:pt x="532" y="679"/>
                  <a:pt x="491" y="639"/>
                </a:cubicBezTo>
                <a:cubicBezTo>
                  <a:pt x="502" y="637"/>
                  <a:pt x="505" y="635"/>
                  <a:pt x="489" y="634"/>
                </a:cubicBezTo>
                <a:cubicBezTo>
                  <a:pt x="488" y="634"/>
                  <a:pt x="487" y="634"/>
                  <a:pt x="486" y="634"/>
                </a:cubicBezTo>
                <a:cubicBezTo>
                  <a:pt x="468" y="617"/>
                  <a:pt x="443" y="600"/>
                  <a:pt x="408" y="585"/>
                </a:cubicBezTo>
                <a:cubicBezTo>
                  <a:pt x="408" y="584"/>
                  <a:pt x="408" y="584"/>
                  <a:pt x="408" y="584"/>
                </a:cubicBezTo>
                <a:cubicBezTo>
                  <a:pt x="410" y="581"/>
                  <a:pt x="414" y="578"/>
                  <a:pt x="418" y="576"/>
                </a:cubicBezTo>
                <a:cubicBezTo>
                  <a:pt x="419" y="576"/>
                  <a:pt x="421" y="575"/>
                  <a:pt x="423" y="573"/>
                </a:cubicBezTo>
                <a:cubicBezTo>
                  <a:pt x="422" y="575"/>
                  <a:pt x="422" y="575"/>
                  <a:pt x="423" y="573"/>
                </a:cubicBezTo>
                <a:cubicBezTo>
                  <a:pt x="428" y="569"/>
                  <a:pt x="435" y="563"/>
                  <a:pt x="440" y="557"/>
                </a:cubicBezTo>
                <a:cubicBezTo>
                  <a:pt x="443" y="557"/>
                  <a:pt x="446" y="556"/>
                  <a:pt x="448" y="555"/>
                </a:cubicBezTo>
                <a:cubicBezTo>
                  <a:pt x="449" y="556"/>
                  <a:pt x="451" y="556"/>
                  <a:pt x="452" y="556"/>
                </a:cubicBezTo>
                <a:cubicBezTo>
                  <a:pt x="456" y="556"/>
                  <a:pt x="459" y="554"/>
                  <a:pt x="460" y="551"/>
                </a:cubicBezTo>
                <a:cubicBezTo>
                  <a:pt x="461" y="551"/>
                  <a:pt x="463" y="551"/>
                  <a:pt x="464" y="551"/>
                </a:cubicBezTo>
                <a:cubicBezTo>
                  <a:pt x="470" y="551"/>
                  <a:pt x="474" y="547"/>
                  <a:pt x="474" y="541"/>
                </a:cubicBezTo>
                <a:cubicBezTo>
                  <a:pt x="474" y="536"/>
                  <a:pt x="470" y="532"/>
                  <a:pt x="465" y="531"/>
                </a:cubicBezTo>
                <a:cubicBezTo>
                  <a:pt x="464" y="528"/>
                  <a:pt x="461" y="526"/>
                  <a:pt x="458" y="526"/>
                </a:cubicBezTo>
                <a:cubicBezTo>
                  <a:pt x="457" y="526"/>
                  <a:pt x="457" y="526"/>
                  <a:pt x="457" y="526"/>
                </a:cubicBezTo>
                <a:cubicBezTo>
                  <a:pt x="456" y="526"/>
                  <a:pt x="456" y="526"/>
                  <a:pt x="455" y="526"/>
                </a:cubicBezTo>
                <a:cubicBezTo>
                  <a:pt x="455" y="526"/>
                  <a:pt x="455" y="526"/>
                  <a:pt x="455" y="526"/>
                </a:cubicBezTo>
                <a:cubicBezTo>
                  <a:pt x="455" y="523"/>
                  <a:pt x="453" y="521"/>
                  <a:pt x="450" y="521"/>
                </a:cubicBezTo>
                <a:cubicBezTo>
                  <a:pt x="450" y="521"/>
                  <a:pt x="450" y="521"/>
                  <a:pt x="450" y="521"/>
                </a:cubicBezTo>
                <a:cubicBezTo>
                  <a:pt x="450" y="516"/>
                  <a:pt x="445" y="512"/>
                  <a:pt x="440" y="512"/>
                </a:cubicBezTo>
                <a:cubicBezTo>
                  <a:pt x="436" y="512"/>
                  <a:pt x="432" y="514"/>
                  <a:pt x="431" y="518"/>
                </a:cubicBezTo>
                <a:cubicBezTo>
                  <a:pt x="431" y="518"/>
                  <a:pt x="430" y="518"/>
                  <a:pt x="430" y="518"/>
                </a:cubicBezTo>
                <a:cubicBezTo>
                  <a:pt x="427" y="518"/>
                  <a:pt x="424" y="520"/>
                  <a:pt x="424" y="524"/>
                </a:cubicBezTo>
                <a:cubicBezTo>
                  <a:pt x="424" y="524"/>
                  <a:pt x="424" y="525"/>
                  <a:pt x="424" y="525"/>
                </a:cubicBezTo>
                <a:cubicBezTo>
                  <a:pt x="422" y="526"/>
                  <a:pt x="420" y="528"/>
                  <a:pt x="418" y="530"/>
                </a:cubicBezTo>
                <a:cubicBezTo>
                  <a:pt x="418" y="530"/>
                  <a:pt x="418" y="530"/>
                  <a:pt x="417" y="530"/>
                </a:cubicBezTo>
                <a:cubicBezTo>
                  <a:pt x="417" y="530"/>
                  <a:pt x="417" y="530"/>
                  <a:pt x="417" y="530"/>
                </a:cubicBezTo>
                <a:cubicBezTo>
                  <a:pt x="414" y="530"/>
                  <a:pt x="411" y="532"/>
                  <a:pt x="411" y="535"/>
                </a:cubicBezTo>
                <a:cubicBezTo>
                  <a:pt x="411" y="536"/>
                  <a:pt x="412" y="536"/>
                  <a:pt x="412" y="537"/>
                </a:cubicBezTo>
                <a:cubicBezTo>
                  <a:pt x="411" y="538"/>
                  <a:pt x="410" y="540"/>
                  <a:pt x="410" y="542"/>
                </a:cubicBezTo>
                <a:cubicBezTo>
                  <a:pt x="410" y="548"/>
                  <a:pt x="414" y="552"/>
                  <a:pt x="420" y="552"/>
                </a:cubicBezTo>
                <a:cubicBezTo>
                  <a:pt x="422" y="552"/>
                  <a:pt x="424" y="552"/>
                  <a:pt x="425" y="551"/>
                </a:cubicBezTo>
                <a:cubicBezTo>
                  <a:pt x="427" y="552"/>
                  <a:pt x="428" y="553"/>
                  <a:pt x="430" y="554"/>
                </a:cubicBezTo>
                <a:cubicBezTo>
                  <a:pt x="429" y="558"/>
                  <a:pt x="428" y="563"/>
                  <a:pt x="426" y="567"/>
                </a:cubicBezTo>
                <a:cubicBezTo>
                  <a:pt x="421" y="570"/>
                  <a:pt x="415" y="574"/>
                  <a:pt x="407" y="577"/>
                </a:cubicBezTo>
                <a:cubicBezTo>
                  <a:pt x="406" y="570"/>
                  <a:pt x="405" y="563"/>
                  <a:pt x="403" y="555"/>
                </a:cubicBezTo>
                <a:cubicBezTo>
                  <a:pt x="398" y="531"/>
                  <a:pt x="398" y="520"/>
                  <a:pt x="398" y="516"/>
                </a:cubicBezTo>
                <a:cubicBezTo>
                  <a:pt x="401" y="515"/>
                  <a:pt x="405" y="514"/>
                  <a:pt x="408" y="512"/>
                </a:cubicBezTo>
                <a:cubicBezTo>
                  <a:pt x="411" y="514"/>
                  <a:pt x="414" y="515"/>
                  <a:pt x="418" y="515"/>
                </a:cubicBezTo>
                <a:cubicBezTo>
                  <a:pt x="427" y="515"/>
                  <a:pt x="435" y="509"/>
                  <a:pt x="438" y="501"/>
                </a:cubicBezTo>
                <a:cubicBezTo>
                  <a:pt x="441" y="502"/>
                  <a:pt x="444" y="503"/>
                  <a:pt x="448" y="503"/>
                </a:cubicBezTo>
                <a:cubicBezTo>
                  <a:pt x="462" y="503"/>
                  <a:pt x="473" y="491"/>
                  <a:pt x="473" y="478"/>
                </a:cubicBezTo>
                <a:cubicBezTo>
                  <a:pt x="473" y="465"/>
                  <a:pt x="463" y="454"/>
                  <a:pt x="450" y="453"/>
                </a:cubicBezTo>
                <a:cubicBezTo>
                  <a:pt x="448" y="445"/>
                  <a:pt x="441" y="438"/>
                  <a:pt x="432" y="438"/>
                </a:cubicBezTo>
                <a:cubicBezTo>
                  <a:pt x="431" y="438"/>
                  <a:pt x="430" y="439"/>
                  <a:pt x="429" y="439"/>
                </a:cubicBezTo>
                <a:cubicBezTo>
                  <a:pt x="428" y="438"/>
                  <a:pt x="427" y="438"/>
                  <a:pt x="426" y="438"/>
                </a:cubicBezTo>
                <a:cubicBezTo>
                  <a:pt x="426" y="438"/>
                  <a:pt x="426" y="438"/>
                  <a:pt x="426" y="438"/>
                </a:cubicBezTo>
                <a:cubicBezTo>
                  <a:pt x="425" y="432"/>
                  <a:pt x="420" y="427"/>
                  <a:pt x="413" y="427"/>
                </a:cubicBezTo>
                <a:cubicBezTo>
                  <a:pt x="413" y="427"/>
                  <a:pt x="413" y="427"/>
                  <a:pt x="412" y="427"/>
                </a:cubicBezTo>
                <a:cubicBezTo>
                  <a:pt x="412" y="414"/>
                  <a:pt x="401" y="403"/>
                  <a:pt x="387" y="403"/>
                </a:cubicBezTo>
                <a:cubicBezTo>
                  <a:pt x="377" y="403"/>
                  <a:pt x="368" y="410"/>
                  <a:pt x="364" y="418"/>
                </a:cubicBezTo>
                <a:cubicBezTo>
                  <a:pt x="364" y="418"/>
                  <a:pt x="364" y="418"/>
                  <a:pt x="363" y="418"/>
                </a:cubicBezTo>
                <a:cubicBezTo>
                  <a:pt x="355" y="418"/>
                  <a:pt x="348" y="425"/>
                  <a:pt x="348" y="434"/>
                </a:cubicBezTo>
                <a:cubicBezTo>
                  <a:pt x="348" y="435"/>
                  <a:pt x="348" y="436"/>
                  <a:pt x="348" y="438"/>
                </a:cubicBezTo>
                <a:cubicBezTo>
                  <a:pt x="342" y="439"/>
                  <a:pt x="337" y="443"/>
                  <a:pt x="333" y="448"/>
                </a:cubicBezTo>
                <a:cubicBezTo>
                  <a:pt x="332" y="448"/>
                  <a:pt x="331" y="449"/>
                  <a:pt x="330" y="449"/>
                </a:cubicBezTo>
                <a:cubicBezTo>
                  <a:pt x="330" y="449"/>
                  <a:pt x="329" y="449"/>
                  <a:pt x="329" y="449"/>
                </a:cubicBezTo>
                <a:cubicBezTo>
                  <a:pt x="322" y="449"/>
                  <a:pt x="316" y="455"/>
                  <a:pt x="316" y="462"/>
                </a:cubicBezTo>
                <a:cubicBezTo>
                  <a:pt x="316" y="464"/>
                  <a:pt x="316" y="465"/>
                  <a:pt x="317" y="466"/>
                </a:cubicBezTo>
                <a:cubicBezTo>
                  <a:pt x="314" y="470"/>
                  <a:pt x="312" y="475"/>
                  <a:pt x="312" y="480"/>
                </a:cubicBezTo>
                <a:cubicBezTo>
                  <a:pt x="312" y="494"/>
                  <a:pt x="323" y="505"/>
                  <a:pt x="337" y="505"/>
                </a:cubicBezTo>
                <a:cubicBezTo>
                  <a:pt x="342" y="505"/>
                  <a:pt x="347" y="504"/>
                  <a:pt x="351" y="502"/>
                </a:cubicBezTo>
                <a:cubicBezTo>
                  <a:pt x="356" y="507"/>
                  <a:pt x="362" y="511"/>
                  <a:pt x="369" y="514"/>
                </a:cubicBezTo>
                <a:cubicBezTo>
                  <a:pt x="373" y="524"/>
                  <a:pt x="381" y="536"/>
                  <a:pt x="386" y="549"/>
                </a:cubicBezTo>
                <a:cubicBezTo>
                  <a:pt x="378" y="548"/>
                  <a:pt x="371" y="545"/>
                  <a:pt x="367" y="542"/>
                </a:cubicBezTo>
                <a:cubicBezTo>
                  <a:pt x="368" y="542"/>
                  <a:pt x="368" y="541"/>
                  <a:pt x="368" y="541"/>
                </a:cubicBezTo>
                <a:cubicBezTo>
                  <a:pt x="369" y="541"/>
                  <a:pt x="370" y="541"/>
                  <a:pt x="371" y="541"/>
                </a:cubicBezTo>
                <a:cubicBezTo>
                  <a:pt x="374" y="541"/>
                  <a:pt x="377" y="538"/>
                  <a:pt x="377" y="535"/>
                </a:cubicBezTo>
                <a:cubicBezTo>
                  <a:pt x="377" y="532"/>
                  <a:pt x="374" y="529"/>
                  <a:pt x="371" y="529"/>
                </a:cubicBezTo>
                <a:cubicBezTo>
                  <a:pt x="371" y="527"/>
                  <a:pt x="369" y="526"/>
                  <a:pt x="367" y="526"/>
                </a:cubicBezTo>
                <a:cubicBezTo>
                  <a:pt x="367" y="526"/>
                  <a:pt x="366" y="526"/>
                  <a:pt x="366" y="526"/>
                </a:cubicBezTo>
                <a:cubicBezTo>
                  <a:pt x="366" y="526"/>
                  <a:pt x="366" y="526"/>
                  <a:pt x="365" y="526"/>
                </a:cubicBezTo>
                <a:cubicBezTo>
                  <a:pt x="365" y="526"/>
                  <a:pt x="365" y="526"/>
                  <a:pt x="365" y="526"/>
                </a:cubicBezTo>
                <a:cubicBezTo>
                  <a:pt x="365" y="524"/>
                  <a:pt x="364" y="523"/>
                  <a:pt x="362" y="523"/>
                </a:cubicBezTo>
                <a:cubicBezTo>
                  <a:pt x="362" y="523"/>
                  <a:pt x="362" y="523"/>
                  <a:pt x="362" y="523"/>
                </a:cubicBezTo>
                <a:cubicBezTo>
                  <a:pt x="362" y="520"/>
                  <a:pt x="359" y="517"/>
                  <a:pt x="356" y="517"/>
                </a:cubicBezTo>
                <a:cubicBezTo>
                  <a:pt x="353" y="517"/>
                  <a:pt x="351" y="519"/>
                  <a:pt x="350" y="521"/>
                </a:cubicBezTo>
                <a:cubicBezTo>
                  <a:pt x="350" y="521"/>
                  <a:pt x="350" y="521"/>
                  <a:pt x="350" y="521"/>
                </a:cubicBezTo>
                <a:cubicBezTo>
                  <a:pt x="348" y="521"/>
                  <a:pt x="346" y="522"/>
                  <a:pt x="346" y="525"/>
                </a:cubicBezTo>
                <a:cubicBezTo>
                  <a:pt x="346" y="525"/>
                  <a:pt x="346" y="525"/>
                  <a:pt x="346" y="525"/>
                </a:cubicBezTo>
                <a:cubicBezTo>
                  <a:pt x="345" y="526"/>
                  <a:pt x="344" y="527"/>
                  <a:pt x="343" y="528"/>
                </a:cubicBezTo>
                <a:cubicBezTo>
                  <a:pt x="343" y="528"/>
                  <a:pt x="342" y="528"/>
                  <a:pt x="342" y="528"/>
                </a:cubicBezTo>
                <a:cubicBezTo>
                  <a:pt x="342" y="528"/>
                  <a:pt x="342" y="528"/>
                  <a:pt x="342" y="528"/>
                </a:cubicBezTo>
                <a:cubicBezTo>
                  <a:pt x="340" y="528"/>
                  <a:pt x="339" y="530"/>
                  <a:pt x="339" y="531"/>
                </a:cubicBezTo>
                <a:cubicBezTo>
                  <a:pt x="339" y="532"/>
                  <a:pt x="339" y="532"/>
                  <a:pt x="339" y="532"/>
                </a:cubicBezTo>
                <a:cubicBezTo>
                  <a:pt x="338" y="533"/>
                  <a:pt x="338" y="535"/>
                  <a:pt x="338" y="536"/>
                </a:cubicBezTo>
                <a:cubicBezTo>
                  <a:pt x="338" y="539"/>
                  <a:pt x="340" y="542"/>
                  <a:pt x="344" y="542"/>
                </a:cubicBezTo>
                <a:cubicBezTo>
                  <a:pt x="345" y="542"/>
                  <a:pt x="346" y="542"/>
                  <a:pt x="347" y="541"/>
                </a:cubicBezTo>
                <a:cubicBezTo>
                  <a:pt x="349" y="543"/>
                  <a:pt x="352" y="545"/>
                  <a:pt x="356" y="545"/>
                </a:cubicBezTo>
                <a:cubicBezTo>
                  <a:pt x="357" y="545"/>
                  <a:pt x="359" y="544"/>
                  <a:pt x="361" y="543"/>
                </a:cubicBezTo>
                <a:cubicBezTo>
                  <a:pt x="362" y="544"/>
                  <a:pt x="362" y="544"/>
                  <a:pt x="363" y="544"/>
                </a:cubicBezTo>
                <a:cubicBezTo>
                  <a:pt x="364" y="544"/>
                  <a:pt x="365" y="544"/>
                  <a:pt x="366" y="544"/>
                </a:cubicBezTo>
                <a:cubicBezTo>
                  <a:pt x="373" y="548"/>
                  <a:pt x="382" y="552"/>
                  <a:pt x="386" y="552"/>
                </a:cubicBezTo>
                <a:cubicBezTo>
                  <a:pt x="387" y="552"/>
                  <a:pt x="387" y="553"/>
                  <a:pt x="388" y="553"/>
                </a:cubicBezTo>
                <a:cubicBezTo>
                  <a:pt x="391" y="560"/>
                  <a:pt x="393" y="567"/>
                  <a:pt x="393" y="575"/>
                </a:cubicBezTo>
                <a:cubicBezTo>
                  <a:pt x="393" y="576"/>
                  <a:pt x="393" y="577"/>
                  <a:pt x="393" y="578"/>
                </a:cubicBezTo>
                <a:cubicBezTo>
                  <a:pt x="296" y="534"/>
                  <a:pt x="272" y="509"/>
                  <a:pt x="267" y="503"/>
                </a:cubicBezTo>
                <a:cubicBezTo>
                  <a:pt x="267" y="502"/>
                  <a:pt x="267" y="502"/>
                  <a:pt x="267" y="502"/>
                </a:cubicBezTo>
                <a:cubicBezTo>
                  <a:pt x="267" y="502"/>
                  <a:pt x="267" y="502"/>
                  <a:pt x="267" y="503"/>
                </a:cubicBezTo>
                <a:cubicBezTo>
                  <a:pt x="266" y="502"/>
                  <a:pt x="266" y="502"/>
                  <a:pt x="266" y="502"/>
                </a:cubicBezTo>
                <a:cubicBezTo>
                  <a:pt x="266" y="503"/>
                  <a:pt x="266" y="503"/>
                  <a:pt x="266" y="503"/>
                </a:cubicBezTo>
                <a:cubicBezTo>
                  <a:pt x="265" y="505"/>
                  <a:pt x="261" y="510"/>
                  <a:pt x="252" y="516"/>
                </a:cubicBezTo>
                <a:cubicBezTo>
                  <a:pt x="251" y="504"/>
                  <a:pt x="250" y="492"/>
                  <a:pt x="251" y="480"/>
                </a:cubicBezTo>
                <a:cubicBezTo>
                  <a:pt x="252" y="459"/>
                  <a:pt x="258" y="438"/>
                  <a:pt x="266" y="418"/>
                </a:cubicBezTo>
                <a:cubicBezTo>
                  <a:pt x="268" y="418"/>
                  <a:pt x="270" y="417"/>
                  <a:pt x="271" y="417"/>
                </a:cubicBezTo>
                <a:cubicBezTo>
                  <a:pt x="283" y="415"/>
                  <a:pt x="309" y="405"/>
                  <a:pt x="328" y="393"/>
                </a:cubicBezTo>
                <a:cubicBezTo>
                  <a:pt x="330" y="394"/>
                  <a:pt x="332" y="394"/>
                  <a:pt x="335" y="394"/>
                </a:cubicBezTo>
                <a:cubicBezTo>
                  <a:pt x="338" y="394"/>
                  <a:pt x="340" y="394"/>
                  <a:pt x="342" y="392"/>
                </a:cubicBezTo>
                <a:cubicBezTo>
                  <a:pt x="346" y="395"/>
                  <a:pt x="351" y="396"/>
                  <a:pt x="357" y="396"/>
                </a:cubicBezTo>
                <a:cubicBezTo>
                  <a:pt x="366" y="396"/>
                  <a:pt x="375" y="392"/>
                  <a:pt x="381" y="385"/>
                </a:cubicBezTo>
                <a:cubicBezTo>
                  <a:pt x="383" y="387"/>
                  <a:pt x="387" y="388"/>
                  <a:pt x="390" y="388"/>
                </a:cubicBezTo>
                <a:cubicBezTo>
                  <a:pt x="399" y="388"/>
                  <a:pt x="407" y="380"/>
                  <a:pt x="407" y="371"/>
                </a:cubicBezTo>
                <a:cubicBezTo>
                  <a:pt x="407" y="367"/>
                  <a:pt x="406" y="364"/>
                  <a:pt x="404" y="361"/>
                </a:cubicBezTo>
                <a:cubicBezTo>
                  <a:pt x="404" y="360"/>
                  <a:pt x="404" y="360"/>
                  <a:pt x="404" y="359"/>
                </a:cubicBezTo>
                <a:cubicBezTo>
                  <a:pt x="404" y="354"/>
                  <a:pt x="400" y="350"/>
                  <a:pt x="396" y="350"/>
                </a:cubicBezTo>
                <a:cubicBezTo>
                  <a:pt x="395" y="350"/>
                  <a:pt x="395" y="350"/>
                  <a:pt x="395" y="350"/>
                </a:cubicBezTo>
                <a:cubicBezTo>
                  <a:pt x="394" y="349"/>
                  <a:pt x="393" y="349"/>
                  <a:pt x="392" y="349"/>
                </a:cubicBezTo>
                <a:cubicBezTo>
                  <a:pt x="390" y="345"/>
                  <a:pt x="387" y="343"/>
                  <a:pt x="383" y="342"/>
                </a:cubicBezTo>
                <a:cubicBezTo>
                  <a:pt x="383" y="341"/>
                  <a:pt x="383" y="340"/>
                  <a:pt x="383" y="339"/>
                </a:cubicBezTo>
                <a:cubicBezTo>
                  <a:pt x="383" y="333"/>
                  <a:pt x="378" y="329"/>
                  <a:pt x="372" y="329"/>
                </a:cubicBezTo>
                <a:cubicBezTo>
                  <a:pt x="372" y="329"/>
                  <a:pt x="372" y="329"/>
                  <a:pt x="371" y="329"/>
                </a:cubicBezTo>
                <a:cubicBezTo>
                  <a:pt x="369" y="323"/>
                  <a:pt x="363" y="319"/>
                  <a:pt x="356" y="319"/>
                </a:cubicBezTo>
                <a:cubicBezTo>
                  <a:pt x="347" y="319"/>
                  <a:pt x="339" y="326"/>
                  <a:pt x="339" y="335"/>
                </a:cubicBezTo>
                <a:cubicBezTo>
                  <a:pt x="339" y="335"/>
                  <a:pt x="339" y="335"/>
                  <a:pt x="338" y="335"/>
                </a:cubicBezTo>
                <a:cubicBezTo>
                  <a:pt x="334" y="335"/>
                  <a:pt x="330" y="338"/>
                  <a:pt x="330" y="342"/>
                </a:cubicBezTo>
                <a:cubicBezTo>
                  <a:pt x="330" y="342"/>
                  <a:pt x="329" y="342"/>
                  <a:pt x="329" y="342"/>
                </a:cubicBezTo>
                <a:cubicBezTo>
                  <a:pt x="329" y="342"/>
                  <a:pt x="328" y="342"/>
                  <a:pt x="327" y="343"/>
                </a:cubicBezTo>
                <a:cubicBezTo>
                  <a:pt x="327" y="342"/>
                  <a:pt x="326" y="342"/>
                  <a:pt x="325" y="342"/>
                </a:cubicBezTo>
                <a:cubicBezTo>
                  <a:pt x="319" y="342"/>
                  <a:pt x="314" y="347"/>
                  <a:pt x="313" y="352"/>
                </a:cubicBezTo>
                <a:cubicBezTo>
                  <a:pt x="304" y="353"/>
                  <a:pt x="298" y="360"/>
                  <a:pt x="298" y="369"/>
                </a:cubicBezTo>
                <a:cubicBezTo>
                  <a:pt x="298" y="378"/>
                  <a:pt x="305" y="386"/>
                  <a:pt x="315" y="386"/>
                </a:cubicBezTo>
                <a:cubicBezTo>
                  <a:pt x="317" y="386"/>
                  <a:pt x="319" y="386"/>
                  <a:pt x="321" y="385"/>
                </a:cubicBezTo>
                <a:cubicBezTo>
                  <a:pt x="322" y="387"/>
                  <a:pt x="323" y="388"/>
                  <a:pt x="324" y="390"/>
                </a:cubicBezTo>
                <a:cubicBezTo>
                  <a:pt x="312" y="397"/>
                  <a:pt x="295" y="405"/>
                  <a:pt x="270" y="409"/>
                </a:cubicBezTo>
                <a:cubicBezTo>
                  <a:pt x="286" y="373"/>
                  <a:pt x="307" y="339"/>
                  <a:pt x="318" y="310"/>
                </a:cubicBezTo>
                <a:cubicBezTo>
                  <a:pt x="339" y="303"/>
                  <a:pt x="357" y="290"/>
                  <a:pt x="371" y="275"/>
                </a:cubicBezTo>
                <a:cubicBezTo>
                  <a:pt x="382" y="282"/>
                  <a:pt x="395" y="286"/>
                  <a:pt x="408" y="286"/>
                </a:cubicBezTo>
                <a:cubicBezTo>
                  <a:pt x="447" y="286"/>
                  <a:pt x="479" y="254"/>
                  <a:pt x="479" y="215"/>
                </a:cubicBezTo>
                <a:cubicBezTo>
                  <a:pt x="479" y="201"/>
                  <a:pt x="474" y="187"/>
                  <a:pt x="466" y="176"/>
                </a:cubicBezTo>
                <a:cubicBezTo>
                  <a:pt x="468" y="172"/>
                  <a:pt x="468" y="169"/>
                  <a:pt x="468" y="165"/>
                </a:cubicBezTo>
                <a:cubicBezTo>
                  <a:pt x="468" y="145"/>
                  <a:pt x="452" y="128"/>
                  <a:pt x="432" y="128"/>
                </a:cubicBezTo>
                <a:cubicBezTo>
                  <a:pt x="431" y="128"/>
                  <a:pt x="430" y="128"/>
                  <a:pt x="429" y="128"/>
                </a:cubicBezTo>
                <a:cubicBezTo>
                  <a:pt x="426" y="127"/>
                  <a:pt x="423" y="125"/>
                  <a:pt x="419" y="125"/>
                </a:cubicBezTo>
                <a:cubicBezTo>
                  <a:pt x="410" y="111"/>
                  <a:pt x="395" y="100"/>
                  <a:pt x="378" y="96"/>
                </a:cubicBezTo>
                <a:cubicBezTo>
                  <a:pt x="379" y="92"/>
                  <a:pt x="380" y="89"/>
                  <a:pt x="380" y="85"/>
                </a:cubicBezTo>
                <a:cubicBezTo>
                  <a:pt x="380" y="61"/>
                  <a:pt x="360" y="41"/>
                  <a:pt x="335" y="41"/>
                </a:cubicBezTo>
                <a:cubicBezTo>
                  <a:pt x="334" y="41"/>
                  <a:pt x="333" y="41"/>
                  <a:pt x="332" y="41"/>
                </a:cubicBezTo>
                <a:cubicBezTo>
                  <a:pt x="321" y="17"/>
                  <a:pt x="296" y="0"/>
                  <a:pt x="268" y="0"/>
                </a:cubicBezTo>
                <a:cubicBezTo>
                  <a:pt x="230" y="0"/>
                  <a:pt x="199" y="29"/>
                  <a:pt x="198" y="67"/>
                </a:cubicBezTo>
                <a:cubicBezTo>
                  <a:pt x="197" y="67"/>
                  <a:pt x="197" y="66"/>
                  <a:pt x="196" y="66"/>
                </a:cubicBezTo>
                <a:cubicBezTo>
                  <a:pt x="178" y="66"/>
                  <a:pt x="162" y="80"/>
                  <a:pt x="160" y="98"/>
                </a:cubicBezTo>
                <a:cubicBezTo>
                  <a:pt x="159" y="98"/>
                  <a:pt x="159" y="98"/>
                  <a:pt x="158" y="98"/>
                </a:cubicBezTo>
                <a:cubicBezTo>
                  <a:pt x="155" y="98"/>
                  <a:pt x="152" y="98"/>
                  <a:pt x="150" y="98"/>
                </a:cubicBezTo>
                <a:cubicBezTo>
                  <a:pt x="147" y="98"/>
                  <a:pt x="144" y="98"/>
                  <a:pt x="142" y="98"/>
                </a:cubicBezTo>
                <a:cubicBezTo>
                  <a:pt x="117" y="98"/>
                  <a:pt x="97" y="115"/>
                  <a:pt x="91" y="138"/>
                </a:cubicBezTo>
                <a:cubicBezTo>
                  <a:pt x="56" y="141"/>
                  <a:pt x="27" y="171"/>
                  <a:pt x="27" y="208"/>
                </a:cubicBezTo>
                <a:cubicBezTo>
                  <a:pt x="27" y="247"/>
                  <a:pt x="59" y="278"/>
                  <a:pt x="98" y="278"/>
                </a:cubicBezTo>
                <a:cubicBezTo>
                  <a:pt x="108" y="278"/>
                  <a:pt x="117" y="276"/>
                  <a:pt x="126" y="272"/>
                </a:cubicBezTo>
                <a:cubicBezTo>
                  <a:pt x="133" y="296"/>
                  <a:pt x="155" y="313"/>
                  <a:pt x="181" y="313"/>
                </a:cubicBezTo>
                <a:cubicBezTo>
                  <a:pt x="192" y="313"/>
                  <a:pt x="202" y="310"/>
                  <a:pt x="211" y="305"/>
                </a:cubicBezTo>
                <a:cubicBezTo>
                  <a:pt x="219" y="309"/>
                  <a:pt x="228" y="312"/>
                  <a:pt x="238" y="314"/>
                </a:cubicBezTo>
                <a:cubicBezTo>
                  <a:pt x="239" y="327"/>
                  <a:pt x="238" y="357"/>
                  <a:pt x="223" y="425"/>
                </a:cubicBezTo>
                <a:cubicBezTo>
                  <a:pt x="218" y="446"/>
                  <a:pt x="214" y="466"/>
                  <a:pt x="211" y="485"/>
                </a:cubicBezTo>
                <a:cubicBezTo>
                  <a:pt x="190" y="477"/>
                  <a:pt x="173" y="468"/>
                  <a:pt x="159" y="458"/>
                </a:cubicBezTo>
                <a:cubicBezTo>
                  <a:pt x="153" y="447"/>
                  <a:pt x="150" y="435"/>
                  <a:pt x="148" y="423"/>
                </a:cubicBezTo>
                <a:cubicBezTo>
                  <a:pt x="153" y="421"/>
                  <a:pt x="158" y="417"/>
                  <a:pt x="161" y="413"/>
                </a:cubicBezTo>
                <a:cubicBezTo>
                  <a:pt x="166" y="416"/>
                  <a:pt x="171" y="417"/>
                  <a:pt x="176" y="417"/>
                </a:cubicBezTo>
                <a:cubicBezTo>
                  <a:pt x="192" y="417"/>
                  <a:pt x="204" y="405"/>
                  <a:pt x="204" y="389"/>
                </a:cubicBezTo>
                <a:cubicBezTo>
                  <a:pt x="204" y="384"/>
                  <a:pt x="202" y="378"/>
                  <a:pt x="199" y="374"/>
                </a:cubicBezTo>
                <a:cubicBezTo>
                  <a:pt x="200" y="372"/>
                  <a:pt x="200" y="371"/>
                  <a:pt x="200" y="369"/>
                </a:cubicBezTo>
                <a:cubicBezTo>
                  <a:pt x="200" y="361"/>
                  <a:pt x="194" y="355"/>
                  <a:pt x="186" y="355"/>
                </a:cubicBezTo>
                <a:cubicBezTo>
                  <a:pt x="185" y="355"/>
                  <a:pt x="185" y="355"/>
                  <a:pt x="184" y="355"/>
                </a:cubicBezTo>
                <a:cubicBezTo>
                  <a:pt x="183" y="354"/>
                  <a:pt x="182" y="354"/>
                  <a:pt x="181" y="353"/>
                </a:cubicBezTo>
                <a:cubicBezTo>
                  <a:pt x="177" y="348"/>
                  <a:pt x="171" y="344"/>
                  <a:pt x="164" y="342"/>
                </a:cubicBezTo>
                <a:cubicBezTo>
                  <a:pt x="164" y="340"/>
                  <a:pt x="165" y="339"/>
                  <a:pt x="165" y="338"/>
                </a:cubicBezTo>
                <a:cubicBezTo>
                  <a:pt x="165" y="328"/>
                  <a:pt x="157" y="320"/>
                  <a:pt x="147" y="320"/>
                </a:cubicBezTo>
                <a:cubicBezTo>
                  <a:pt x="147" y="320"/>
                  <a:pt x="146" y="320"/>
                  <a:pt x="146" y="320"/>
                </a:cubicBezTo>
                <a:cubicBezTo>
                  <a:pt x="141" y="310"/>
                  <a:pt x="132" y="304"/>
                  <a:pt x="120" y="304"/>
                </a:cubicBezTo>
                <a:cubicBezTo>
                  <a:pt x="105" y="304"/>
                  <a:pt x="93" y="315"/>
                  <a:pt x="92" y="330"/>
                </a:cubicBezTo>
                <a:cubicBezTo>
                  <a:pt x="92" y="330"/>
                  <a:pt x="92" y="330"/>
                  <a:pt x="92" y="330"/>
                </a:cubicBezTo>
                <a:cubicBezTo>
                  <a:pt x="84" y="330"/>
                  <a:pt x="78" y="336"/>
                  <a:pt x="77" y="343"/>
                </a:cubicBezTo>
                <a:cubicBezTo>
                  <a:pt x="77" y="343"/>
                  <a:pt x="77" y="343"/>
                  <a:pt x="77" y="343"/>
                </a:cubicBezTo>
                <a:cubicBezTo>
                  <a:pt x="75" y="343"/>
                  <a:pt x="74" y="343"/>
                  <a:pt x="73" y="343"/>
                </a:cubicBezTo>
                <a:cubicBezTo>
                  <a:pt x="72" y="343"/>
                  <a:pt x="71" y="343"/>
                  <a:pt x="70" y="343"/>
                </a:cubicBezTo>
                <a:cubicBezTo>
                  <a:pt x="60" y="343"/>
                  <a:pt x="52" y="349"/>
                  <a:pt x="50" y="359"/>
                </a:cubicBezTo>
                <a:cubicBezTo>
                  <a:pt x="36" y="360"/>
                  <a:pt x="25" y="372"/>
                  <a:pt x="25" y="386"/>
                </a:cubicBezTo>
                <a:cubicBezTo>
                  <a:pt x="25" y="402"/>
                  <a:pt x="37" y="414"/>
                  <a:pt x="52" y="414"/>
                </a:cubicBezTo>
                <a:cubicBezTo>
                  <a:pt x="56" y="414"/>
                  <a:pt x="60" y="414"/>
                  <a:pt x="64" y="412"/>
                </a:cubicBezTo>
                <a:cubicBezTo>
                  <a:pt x="67" y="421"/>
                  <a:pt x="75" y="428"/>
                  <a:pt x="86" y="428"/>
                </a:cubicBezTo>
                <a:cubicBezTo>
                  <a:pt x="90" y="428"/>
                  <a:pt x="94" y="427"/>
                  <a:pt x="98" y="425"/>
                </a:cubicBezTo>
                <a:cubicBezTo>
                  <a:pt x="104" y="428"/>
                  <a:pt x="111" y="430"/>
                  <a:pt x="119" y="430"/>
                </a:cubicBezTo>
                <a:cubicBezTo>
                  <a:pt x="133" y="448"/>
                  <a:pt x="153" y="465"/>
                  <a:pt x="168" y="476"/>
                </a:cubicBezTo>
                <a:cubicBezTo>
                  <a:pt x="171" y="481"/>
                  <a:pt x="171" y="480"/>
                  <a:pt x="169" y="476"/>
                </a:cubicBezTo>
                <a:cubicBezTo>
                  <a:pt x="174" y="480"/>
                  <a:pt x="179" y="483"/>
                  <a:pt x="183" y="485"/>
                </a:cubicBezTo>
                <a:cubicBezTo>
                  <a:pt x="194" y="490"/>
                  <a:pt x="203" y="499"/>
                  <a:pt x="209" y="505"/>
                </a:cubicBezTo>
                <a:cubicBezTo>
                  <a:pt x="207" y="520"/>
                  <a:pt x="206" y="533"/>
                  <a:pt x="205" y="546"/>
                </a:cubicBezTo>
                <a:cubicBezTo>
                  <a:pt x="186" y="556"/>
                  <a:pt x="161" y="569"/>
                  <a:pt x="128" y="584"/>
                </a:cubicBezTo>
                <a:cubicBezTo>
                  <a:pt x="3" y="638"/>
                  <a:pt x="0" y="715"/>
                  <a:pt x="0" y="715"/>
                </a:cubicBezTo>
                <a:cubicBezTo>
                  <a:pt x="0" y="715"/>
                  <a:pt x="0" y="1452"/>
                  <a:pt x="0" y="1546"/>
                </a:cubicBezTo>
                <a:moveTo>
                  <a:pt x="432" y="556"/>
                </a:moveTo>
                <a:cubicBezTo>
                  <a:pt x="434" y="556"/>
                  <a:pt x="436" y="557"/>
                  <a:pt x="438" y="557"/>
                </a:cubicBezTo>
                <a:cubicBezTo>
                  <a:pt x="436" y="559"/>
                  <a:pt x="434" y="561"/>
                  <a:pt x="432" y="563"/>
                </a:cubicBezTo>
                <a:cubicBezTo>
                  <a:pt x="432" y="562"/>
                  <a:pt x="432" y="559"/>
                  <a:pt x="432" y="556"/>
                </a:cubicBezTo>
                <a:close/>
                <a:moveTo>
                  <a:pt x="389" y="538"/>
                </a:moveTo>
                <a:cubicBezTo>
                  <a:pt x="389" y="537"/>
                  <a:pt x="389" y="537"/>
                  <a:pt x="389" y="537"/>
                </a:cubicBezTo>
                <a:cubicBezTo>
                  <a:pt x="388" y="536"/>
                  <a:pt x="388" y="536"/>
                  <a:pt x="387" y="535"/>
                </a:cubicBezTo>
                <a:cubicBezTo>
                  <a:pt x="387" y="535"/>
                  <a:pt x="387" y="535"/>
                  <a:pt x="387" y="534"/>
                </a:cubicBezTo>
                <a:cubicBezTo>
                  <a:pt x="384" y="529"/>
                  <a:pt x="381" y="522"/>
                  <a:pt x="378" y="517"/>
                </a:cubicBezTo>
                <a:cubicBezTo>
                  <a:pt x="381" y="517"/>
                  <a:pt x="383" y="517"/>
                  <a:pt x="386" y="517"/>
                </a:cubicBezTo>
                <a:cubicBezTo>
                  <a:pt x="387" y="517"/>
                  <a:pt x="388" y="517"/>
                  <a:pt x="389" y="517"/>
                </a:cubicBezTo>
                <a:cubicBezTo>
                  <a:pt x="389" y="522"/>
                  <a:pt x="389" y="526"/>
                  <a:pt x="390" y="530"/>
                </a:cubicBezTo>
                <a:cubicBezTo>
                  <a:pt x="390" y="530"/>
                  <a:pt x="390" y="530"/>
                  <a:pt x="390" y="531"/>
                </a:cubicBezTo>
                <a:cubicBezTo>
                  <a:pt x="390" y="531"/>
                  <a:pt x="390" y="532"/>
                  <a:pt x="390" y="532"/>
                </a:cubicBezTo>
                <a:cubicBezTo>
                  <a:pt x="390" y="532"/>
                  <a:pt x="390" y="532"/>
                  <a:pt x="390" y="533"/>
                </a:cubicBezTo>
                <a:cubicBezTo>
                  <a:pt x="390" y="533"/>
                  <a:pt x="390" y="534"/>
                  <a:pt x="390" y="534"/>
                </a:cubicBezTo>
                <a:cubicBezTo>
                  <a:pt x="390" y="535"/>
                  <a:pt x="390" y="535"/>
                  <a:pt x="390" y="536"/>
                </a:cubicBezTo>
                <a:cubicBezTo>
                  <a:pt x="390" y="536"/>
                  <a:pt x="390" y="536"/>
                  <a:pt x="390" y="536"/>
                </a:cubicBezTo>
                <a:cubicBezTo>
                  <a:pt x="390" y="536"/>
                  <a:pt x="390" y="537"/>
                  <a:pt x="390" y="537"/>
                </a:cubicBezTo>
                <a:cubicBezTo>
                  <a:pt x="390" y="537"/>
                  <a:pt x="390" y="537"/>
                  <a:pt x="390" y="538"/>
                </a:cubicBezTo>
                <a:cubicBezTo>
                  <a:pt x="391" y="538"/>
                  <a:pt x="391" y="538"/>
                  <a:pt x="391" y="538"/>
                </a:cubicBezTo>
                <a:cubicBezTo>
                  <a:pt x="391" y="538"/>
                  <a:pt x="391" y="538"/>
                  <a:pt x="391" y="539"/>
                </a:cubicBezTo>
                <a:cubicBezTo>
                  <a:pt x="391" y="539"/>
                  <a:pt x="391" y="539"/>
                  <a:pt x="391" y="539"/>
                </a:cubicBezTo>
                <a:cubicBezTo>
                  <a:pt x="391" y="539"/>
                  <a:pt x="391" y="539"/>
                  <a:pt x="391" y="539"/>
                </a:cubicBezTo>
                <a:cubicBezTo>
                  <a:pt x="391" y="539"/>
                  <a:pt x="391" y="539"/>
                  <a:pt x="391" y="539"/>
                </a:cubicBezTo>
                <a:cubicBezTo>
                  <a:pt x="390" y="539"/>
                  <a:pt x="390" y="538"/>
                  <a:pt x="389" y="538"/>
                </a:cubicBezTo>
                <a:close/>
                <a:moveTo>
                  <a:pt x="258" y="381"/>
                </a:moveTo>
                <a:cubicBezTo>
                  <a:pt x="258" y="381"/>
                  <a:pt x="258" y="381"/>
                  <a:pt x="258" y="380"/>
                </a:cubicBezTo>
                <a:cubicBezTo>
                  <a:pt x="258" y="380"/>
                  <a:pt x="258" y="380"/>
                  <a:pt x="259" y="379"/>
                </a:cubicBezTo>
                <a:cubicBezTo>
                  <a:pt x="259" y="379"/>
                  <a:pt x="259" y="379"/>
                  <a:pt x="259" y="379"/>
                </a:cubicBezTo>
                <a:cubicBezTo>
                  <a:pt x="259" y="378"/>
                  <a:pt x="259" y="378"/>
                  <a:pt x="259" y="378"/>
                </a:cubicBezTo>
                <a:cubicBezTo>
                  <a:pt x="259" y="377"/>
                  <a:pt x="259" y="376"/>
                  <a:pt x="259" y="375"/>
                </a:cubicBezTo>
                <a:cubicBezTo>
                  <a:pt x="259" y="375"/>
                  <a:pt x="259" y="375"/>
                  <a:pt x="259" y="375"/>
                </a:cubicBezTo>
                <a:cubicBezTo>
                  <a:pt x="259" y="374"/>
                  <a:pt x="259" y="374"/>
                  <a:pt x="259" y="373"/>
                </a:cubicBezTo>
                <a:cubicBezTo>
                  <a:pt x="259" y="373"/>
                  <a:pt x="259" y="372"/>
                  <a:pt x="259" y="372"/>
                </a:cubicBezTo>
                <a:cubicBezTo>
                  <a:pt x="260" y="371"/>
                  <a:pt x="260" y="370"/>
                  <a:pt x="260" y="368"/>
                </a:cubicBezTo>
                <a:cubicBezTo>
                  <a:pt x="260" y="368"/>
                  <a:pt x="260" y="368"/>
                  <a:pt x="260" y="368"/>
                </a:cubicBezTo>
                <a:cubicBezTo>
                  <a:pt x="260" y="365"/>
                  <a:pt x="261" y="362"/>
                  <a:pt x="261" y="359"/>
                </a:cubicBezTo>
                <a:cubicBezTo>
                  <a:pt x="261" y="359"/>
                  <a:pt x="261" y="359"/>
                  <a:pt x="261" y="358"/>
                </a:cubicBezTo>
                <a:cubicBezTo>
                  <a:pt x="261" y="357"/>
                  <a:pt x="261" y="354"/>
                  <a:pt x="262" y="352"/>
                </a:cubicBezTo>
                <a:cubicBezTo>
                  <a:pt x="262" y="352"/>
                  <a:pt x="262" y="352"/>
                  <a:pt x="262" y="352"/>
                </a:cubicBezTo>
                <a:cubicBezTo>
                  <a:pt x="262" y="349"/>
                  <a:pt x="262" y="345"/>
                  <a:pt x="262" y="341"/>
                </a:cubicBezTo>
                <a:cubicBezTo>
                  <a:pt x="263" y="341"/>
                  <a:pt x="263" y="341"/>
                  <a:pt x="263" y="340"/>
                </a:cubicBezTo>
                <a:cubicBezTo>
                  <a:pt x="263" y="338"/>
                  <a:pt x="263" y="336"/>
                  <a:pt x="263" y="334"/>
                </a:cubicBezTo>
                <a:cubicBezTo>
                  <a:pt x="263" y="334"/>
                  <a:pt x="263" y="333"/>
                  <a:pt x="263" y="333"/>
                </a:cubicBezTo>
                <a:cubicBezTo>
                  <a:pt x="263" y="332"/>
                  <a:pt x="263" y="331"/>
                  <a:pt x="263" y="329"/>
                </a:cubicBezTo>
                <a:cubicBezTo>
                  <a:pt x="263" y="329"/>
                  <a:pt x="263" y="328"/>
                  <a:pt x="263" y="328"/>
                </a:cubicBezTo>
                <a:cubicBezTo>
                  <a:pt x="263" y="326"/>
                  <a:pt x="263" y="324"/>
                  <a:pt x="263" y="322"/>
                </a:cubicBezTo>
                <a:cubicBezTo>
                  <a:pt x="263" y="322"/>
                  <a:pt x="263" y="321"/>
                  <a:pt x="263" y="320"/>
                </a:cubicBezTo>
                <a:cubicBezTo>
                  <a:pt x="263" y="320"/>
                  <a:pt x="263" y="319"/>
                  <a:pt x="263" y="318"/>
                </a:cubicBezTo>
                <a:cubicBezTo>
                  <a:pt x="266" y="319"/>
                  <a:pt x="269" y="319"/>
                  <a:pt x="271" y="319"/>
                </a:cubicBezTo>
                <a:cubicBezTo>
                  <a:pt x="279" y="319"/>
                  <a:pt x="286" y="318"/>
                  <a:pt x="293" y="317"/>
                </a:cubicBezTo>
                <a:cubicBezTo>
                  <a:pt x="293" y="317"/>
                  <a:pt x="292" y="318"/>
                  <a:pt x="292" y="318"/>
                </a:cubicBezTo>
                <a:cubicBezTo>
                  <a:pt x="292" y="318"/>
                  <a:pt x="292" y="319"/>
                  <a:pt x="292" y="319"/>
                </a:cubicBezTo>
                <a:cubicBezTo>
                  <a:pt x="292" y="320"/>
                  <a:pt x="291" y="321"/>
                  <a:pt x="291" y="322"/>
                </a:cubicBezTo>
                <a:cubicBezTo>
                  <a:pt x="290" y="323"/>
                  <a:pt x="290" y="323"/>
                  <a:pt x="290" y="324"/>
                </a:cubicBezTo>
                <a:cubicBezTo>
                  <a:pt x="289" y="325"/>
                  <a:pt x="289" y="326"/>
                  <a:pt x="288" y="327"/>
                </a:cubicBezTo>
                <a:cubicBezTo>
                  <a:pt x="288" y="328"/>
                  <a:pt x="287" y="330"/>
                  <a:pt x="287" y="331"/>
                </a:cubicBezTo>
                <a:cubicBezTo>
                  <a:pt x="286" y="332"/>
                  <a:pt x="286" y="332"/>
                  <a:pt x="286" y="333"/>
                </a:cubicBezTo>
                <a:cubicBezTo>
                  <a:pt x="285" y="334"/>
                  <a:pt x="285" y="335"/>
                  <a:pt x="284" y="336"/>
                </a:cubicBezTo>
                <a:cubicBezTo>
                  <a:pt x="284" y="337"/>
                  <a:pt x="284" y="337"/>
                  <a:pt x="284" y="338"/>
                </a:cubicBezTo>
                <a:cubicBezTo>
                  <a:pt x="283" y="339"/>
                  <a:pt x="282" y="340"/>
                  <a:pt x="282" y="342"/>
                </a:cubicBezTo>
                <a:cubicBezTo>
                  <a:pt x="282" y="342"/>
                  <a:pt x="281" y="342"/>
                  <a:pt x="281" y="343"/>
                </a:cubicBezTo>
                <a:cubicBezTo>
                  <a:pt x="281" y="344"/>
                  <a:pt x="280" y="346"/>
                  <a:pt x="279" y="347"/>
                </a:cubicBezTo>
                <a:cubicBezTo>
                  <a:pt x="279" y="348"/>
                  <a:pt x="279" y="348"/>
                  <a:pt x="278" y="349"/>
                </a:cubicBezTo>
                <a:cubicBezTo>
                  <a:pt x="278" y="350"/>
                  <a:pt x="277" y="351"/>
                  <a:pt x="277" y="352"/>
                </a:cubicBezTo>
                <a:cubicBezTo>
                  <a:pt x="276" y="353"/>
                  <a:pt x="276" y="353"/>
                  <a:pt x="276" y="354"/>
                </a:cubicBezTo>
                <a:cubicBezTo>
                  <a:pt x="275" y="355"/>
                  <a:pt x="275" y="356"/>
                  <a:pt x="274" y="357"/>
                </a:cubicBezTo>
                <a:cubicBezTo>
                  <a:pt x="274" y="358"/>
                  <a:pt x="274" y="358"/>
                  <a:pt x="273" y="359"/>
                </a:cubicBezTo>
                <a:cubicBezTo>
                  <a:pt x="273" y="360"/>
                  <a:pt x="272" y="361"/>
                  <a:pt x="271" y="362"/>
                </a:cubicBezTo>
                <a:cubicBezTo>
                  <a:pt x="271" y="363"/>
                  <a:pt x="271" y="363"/>
                  <a:pt x="270" y="364"/>
                </a:cubicBezTo>
                <a:cubicBezTo>
                  <a:pt x="270" y="365"/>
                  <a:pt x="269" y="366"/>
                  <a:pt x="269" y="367"/>
                </a:cubicBezTo>
                <a:cubicBezTo>
                  <a:pt x="269" y="367"/>
                  <a:pt x="268" y="368"/>
                  <a:pt x="268" y="368"/>
                </a:cubicBezTo>
                <a:cubicBezTo>
                  <a:pt x="267" y="369"/>
                  <a:pt x="267" y="370"/>
                  <a:pt x="266" y="371"/>
                </a:cubicBezTo>
                <a:cubicBezTo>
                  <a:pt x="266" y="371"/>
                  <a:pt x="266" y="372"/>
                  <a:pt x="265" y="372"/>
                </a:cubicBezTo>
                <a:cubicBezTo>
                  <a:pt x="265" y="373"/>
                  <a:pt x="264" y="374"/>
                  <a:pt x="263" y="375"/>
                </a:cubicBezTo>
                <a:cubicBezTo>
                  <a:pt x="263" y="375"/>
                  <a:pt x="263" y="376"/>
                  <a:pt x="263" y="376"/>
                </a:cubicBezTo>
                <a:cubicBezTo>
                  <a:pt x="262" y="377"/>
                  <a:pt x="262" y="377"/>
                  <a:pt x="261" y="378"/>
                </a:cubicBezTo>
                <a:cubicBezTo>
                  <a:pt x="261" y="378"/>
                  <a:pt x="261" y="378"/>
                  <a:pt x="260" y="379"/>
                </a:cubicBezTo>
                <a:cubicBezTo>
                  <a:pt x="260" y="380"/>
                  <a:pt x="259" y="380"/>
                  <a:pt x="258" y="381"/>
                </a:cubicBezTo>
                <a:cubicBezTo>
                  <a:pt x="258" y="381"/>
                  <a:pt x="258" y="381"/>
                  <a:pt x="258" y="381"/>
                </a:cubicBezTo>
                <a:close/>
                <a:moveTo>
                  <a:pt x="126" y="430"/>
                </a:moveTo>
                <a:cubicBezTo>
                  <a:pt x="132" y="430"/>
                  <a:pt x="137" y="429"/>
                  <a:pt x="142" y="427"/>
                </a:cubicBezTo>
                <a:cubicBezTo>
                  <a:pt x="142" y="436"/>
                  <a:pt x="143" y="443"/>
                  <a:pt x="143" y="447"/>
                </a:cubicBezTo>
                <a:cubicBezTo>
                  <a:pt x="137" y="441"/>
                  <a:pt x="131" y="435"/>
                  <a:pt x="126" y="43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a:defRPr/>
            </a:pPr>
            <a:endParaRPr lang="en-US" sz="1000"/>
          </a:p>
        </p:txBody>
      </p:sp>
      <p:sp>
        <p:nvSpPr>
          <p:cNvPr id="37" name="Freeform 8"/>
          <p:cNvSpPr>
            <a:spLocks noEditPoints="1"/>
          </p:cNvSpPr>
          <p:nvPr/>
        </p:nvSpPr>
        <p:spPr bwMode="auto">
          <a:xfrm>
            <a:off x="4437460" y="2503467"/>
            <a:ext cx="535781" cy="1925835"/>
          </a:xfrm>
          <a:custGeom>
            <a:avLst/>
            <a:gdLst>
              <a:gd name="T0" fmla="*/ 485 w 533"/>
              <a:gd name="T1" fmla="*/ 634 h 1745"/>
              <a:gd name="T2" fmla="*/ 422 w 533"/>
              <a:gd name="T3" fmla="*/ 574 h 1745"/>
              <a:gd name="T4" fmla="*/ 463 w 533"/>
              <a:gd name="T5" fmla="*/ 552 h 1745"/>
              <a:gd name="T6" fmla="*/ 455 w 533"/>
              <a:gd name="T7" fmla="*/ 526 h 1745"/>
              <a:gd name="T8" fmla="*/ 430 w 533"/>
              <a:gd name="T9" fmla="*/ 518 h 1745"/>
              <a:gd name="T10" fmla="*/ 417 w 533"/>
              <a:gd name="T11" fmla="*/ 531 h 1745"/>
              <a:gd name="T12" fmla="*/ 419 w 533"/>
              <a:gd name="T13" fmla="*/ 553 h 1745"/>
              <a:gd name="T14" fmla="*/ 403 w 533"/>
              <a:gd name="T15" fmla="*/ 555 h 1745"/>
              <a:gd name="T16" fmla="*/ 447 w 533"/>
              <a:gd name="T17" fmla="*/ 503 h 1745"/>
              <a:gd name="T18" fmla="*/ 426 w 533"/>
              <a:gd name="T19" fmla="*/ 439 h 1745"/>
              <a:gd name="T20" fmla="*/ 364 w 533"/>
              <a:gd name="T21" fmla="*/ 419 h 1745"/>
              <a:gd name="T22" fmla="*/ 329 w 533"/>
              <a:gd name="T23" fmla="*/ 450 h 1745"/>
              <a:gd name="T24" fmla="*/ 337 w 533"/>
              <a:gd name="T25" fmla="*/ 506 h 1745"/>
              <a:gd name="T26" fmla="*/ 368 w 533"/>
              <a:gd name="T27" fmla="*/ 541 h 1745"/>
              <a:gd name="T28" fmla="*/ 366 w 533"/>
              <a:gd name="T29" fmla="*/ 526 h 1745"/>
              <a:gd name="T30" fmla="*/ 355 w 533"/>
              <a:gd name="T31" fmla="*/ 518 h 1745"/>
              <a:gd name="T32" fmla="*/ 342 w 533"/>
              <a:gd name="T33" fmla="*/ 529 h 1745"/>
              <a:gd name="T34" fmla="*/ 337 w 533"/>
              <a:gd name="T35" fmla="*/ 536 h 1745"/>
              <a:gd name="T36" fmla="*/ 363 w 533"/>
              <a:gd name="T37" fmla="*/ 545 h 1745"/>
              <a:gd name="T38" fmla="*/ 393 w 533"/>
              <a:gd name="T39" fmla="*/ 578 h 1745"/>
              <a:gd name="T40" fmla="*/ 266 w 533"/>
              <a:gd name="T41" fmla="*/ 504 h 1745"/>
              <a:gd name="T42" fmla="*/ 328 w 533"/>
              <a:gd name="T43" fmla="*/ 393 h 1745"/>
              <a:gd name="T44" fmla="*/ 389 w 533"/>
              <a:gd name="T45" fmla="*/ 388 h 1745"/>
              <a:gd name="T46" fmla="*/ 394 w 533"/>
              <a:gd name="T47" fmla="*/ 350 h 1745"/>
              <a:gd name="T48" fmla="*/ 371 w 533"/>
              <a:gd name="T49" fmla="*/ 329 h 1745"/>
              <a:gd name="T50" fmla="*/ 329 w 533"/>
              <a:gd name="T51" fmla="*/ 343 h 1745"/>
              <a:gd name="T52" fmla="*/ 314 w 533"/>
              <a:gd name="T53" fmla="*/ 387 h 1745"/>
              <a:gd name="T54" fmla="*/ 370 w 533"/>
              <a:gd name="T55" fmla="*/ 275 h 1745"/>
              <a:gd name="T56" fmla="*/ 431 w 533"/>
              <a:gd name="T57" fmla="*/ 129 h 1745"/>
              <a:gd name="T58" fmla="*/ 335 w 533"/>
              <a:gd name="T59" fmla="*/ 42 h 1745"/>
              <a:gd name="T60" fmla="*/ 159 w 533"/>
              <a:gd name="T61" fmla="*/ 98 h 1745"/>
              <a:gd name="T62" fmla="*/ 27 w 533"/>
              <a:gd name="T63" fmla="*/ 208 h 1745"/>
              <a:gd name="T64" fmla="*/ 237 w 533"/>
              <a:gd name="T65" fmla="*/ 315 h 1745"/>
              <a:gd name="T66" fmla="*/ 161 w 533"/>
              <a:gd name="T67" fmla="*/ 414 h 1745"/>
              <a:gd name="T68" fmla="*/ 185 w 533"/>
              <a:gd name="T69" fmla="*/ 355 h 1745"/>
              <a:gd name="T70" fmla="*/ 147 w 533"/>
              <a:gd name="T71" fmla="*/ 321 h 1745"/>
              <a:gd name="T72" fmla="*/ 77 w 533"/>
              <a:gd name="T73" fmla="*/ 343 h 1745"/>
              <a:gd name="T74" fmla="*/ 24 w 533"/>
              <a:gd name="T75" fmla="*/ 387 h 1745"/>
              <a:gd name="T76" fmla="*/ 118 w 533"/>
              <a:gd name="T77" fmla="*/ 431 h 1745"/>
              <a:gd name="T78" fmla="*/ 205 w 533"/>
              <a:gd name="T79" fmla="*/ 546 h 1745"/>
              <a:gd name="T80" fmla="*/ 437 w 533"/>
              <a:gd name="T81" fmla="*/ 557 h 1745"/>
              <a:gd name="T82" fmla="*/ 387 w 533"/>
              <a:gd name="T83" fmla="*/ 535 h 1745"/>
              <a:gd name="T84" fmla="*/ 389 w 533"/>
              <a:gd name="T85" fmla="*/ 531 h 1745"/>
              <a:gd name="T86" fmla="*/ 390 w 533"/>
              <a:gd name="T87" fmla="*/ 536 h 1745"/>
              <a:gd name="T88" fmla="*/ 390 w 533"/>
              <a:gd name="T89" fmla="*/ 539 h 1745"/>
              <a:gd name="T90" fmla="*/ 258 w 533"/>
              <a:gd name="T91" fmla="*/ 381 h 1745"/>
              <a:gd name="T92" fmla="*/ 259 w 533"/>
              <a:gd name="T93" fmla="*/ 376 h 1745"/>
              <a:gd name="T94" fmla="*/ 259 w 533"/>
              <a:gd name="T95" fmla="*/ 368 h 1745"/>
              <a:gd name="T96" fmla="*/ 262 w 533"/>
              <a:gd name="T97" fmla="*/ 342 h 1745"/>
              <a:gd name="T98" fmla="*/ 263 w 533"/>
              <a:gd name="T99" fmla="*/ 328 h 1745"/>
              <a:gd name="T100" fmla="*/ 292 w 533"/>
              <a:gd name="T101" fmla="*/ 317 h 1745"/>
              <a:gd name="T102" fmla="*/ 288 w 533"/>
              <a:gd name="T103" fmla="*/ 327 h 1745"/>
              <a:gd name="T104" fmla="*/ 281 w 533"/>
              <a:gd name="T105" fmla="*/ 342 h 1745"/>
              <a:gd name="T106" fmla="*/ 275 w 533"/>
              <a:gd name="T107" fmla="*/ 354 h 1745"/>
              <a:gd name="T108" fmla="*/ 268 w 533"/>
              <a:gd name="T109" fmla="*/ 367 h 1745"/>
              <a:gd name="T110" fmla="*/ 262 w 533"/>
              <a:gd name="T111" fmla="*/ 376 h 1745"/>
              <a:gd name="T112" fmla="*/ 126 w 533"/>
              <a:gd name="T113" fmla="*/ 431 h 1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745">
                <a:moveTo>
                  <a:pt x="533" y="1745"/>
                </a:moveTo>
                <a:cubicBezTo>
                  <a:pt x="533" y="1651"/>
                  <a:pt x="533" y="716"/>
                  <a:pt x="533" y="716"/>
                </a:cubicBezTo>
                <a:cubicBezTo>
                  <a:pt x="533" y="716"/>
                  <a:pt x="531" y="680"/>
                  <a:pt x="490" y="639"/>
                </a:cubicBezTo>
                <a:cubicBezTo>
                  <a:pt x="502" y="638"/>
                  <a:pt x="504" y="636"/>
                  <a:pt x="489" y="635"/>
                </a:cubicBezTo>
                <a:cubicBezTo>
                  <a:pt x="487" y="635"/>
                  <a:pt x="486" y="635"/>
                  <a:pt x="485" y="634"/>
                </a:cubicBezTo>
                <a:cubicBezTo>
                  <a:pt x="467" y="618"/>
                  <a:pt x="442" y="601"/>
                  <a:pt x="408" y="585"/>
                </a:cubicBezTo>
                <a:cubicBezTo>
                  <a:pt x="408" y="585"/>
                  <a:pt x="408" y="585"/>
                  <a:pt x="408" y="584"/>
                </a:cubicBezTo>
                <a:cubicBezTo>
                  <a:pt x="410" y="582"/>
                  <a:pt x="413" y="579"/>
                  <a:pt x="417" y="577"/>
                </a:cubicBezTo>
                <a:cubicBezTo>
                  <a:pt x="418" y="576"/>
                  <a:pt x="420" y="575"/>
                  <a:pt x="422" y="574"/>
                </a:cubicBezTo>
                <a:cubicBezTo>
                  <a:pt x="421" y="575"/>
                  <a:pt x="421" y="576"/>
                  <a:pt x="422" y="574"/>
                </a:cubicBezTo>
                <a:cubicBezTo>
                  <a:pt x="428" y="570"/>
                  <a:pt x="435" y="564"/>
                  <a:pt x="440" y="558"/>
                </a:cubicBezTo>
                <a:cubicBezTo>
                  <a:pt x="442" y="557"/>
                  <a:pt x="445" y="557"/>
                  <a:pt x="447" y="556"/>
                </a:cubicBezTo>
                <a:cubicBezTo>
                  <a:pt x="449" y="556"/>
                  <a:pt x="450" y="557"/>
                  <a:pt x="452" y="557"/>
                </a:cubicBezTo>
                <a:cubicBezTo>
                  <a:pt x="455" y="557"/>
                  <a:pt x="458" y="554"/>
                  <a:pt x="460" y="551"/>
                </a:cubicBezTo>
                <a:cubicBezTo>
                  <a:pt x="461" y="551"/>
                  <a:pt x="462" y="552"/>
                  <a:pt x="463" y="552"/>
                </a:cubicBezTo>
                <a:cubicBezTo>
                  <a:pt x="469" y="552"/>
                  <a:pt x="473" y="547"/>
                  <a:pt x="473" y="542"/>
                </a:cubicBezTo>
                <a:cubicBezTo>
                  <a:pt x="473" y="537"/>
                  <a:pt x="469" y="532"/>
                  <a:pt x="464" y="532"/>
                </a:cubicBezTo>
                <a:cubicBezTo>
                  <a:pt x="464" y="529"/>
                  <a:pt x="461" y="526"/>
                  <a:pt x="457" y="526"/>
                </a:cubicBezTo>
                <a:cubicBezTo>
                  <a:pt x="457" y="526"/>
                  <a:pt x="456" y="526"/>
                  <a:pt x="456" y="526"/>
                </a:cubicBezTo>
                <a:cubicBezTo>
                  <a:pt x="456" y="526"/>
                  <a:pt x="455" y="526"/>
                  <a:pt x="455" y="526"/>
                </a:cubicBezTo>
                <a:cubicBezTo>
                  <a:pt x="455" y="526"/>
                  <a:pt x="455" y="526"/>
                  <a:pt x="455" y="526"/>
                </a:cubicBezTo>
                <a:cubicBezTo>
                  <a:pt x="454" y="524"/>
                  <a:pt x="452" y="522"/>
                  <a:pt x="450" y="522"/>
                </a:cubicBezTo>
                <a:cubicBezTo>
                  <a:pt x="449" y="522"/>
                  <a:pt x="449" y="522"/>
                  <a:pt x="449" y="522"/>
                </a:cubicBezTo>
                <a:cubicBezTo>
                  <a:pt x="449" y="517"/>
                  <a:pt x="445" y="512"/>
                  <a:pt x="439" y="512"/>
                </a:cubicBezTo>
                <a:cubicBezTo>
                  <a:pt x="435" y="512"/>
                  <a:pt x="432" y="515"/>
                  <a:pt x="430" y="518"/>
                </a:cubicBezTo>
                <a:cubicBezTo>
                  <a:pt x="430" y="518"/>
                  <a:pt x="430" y="518"/>
                  <a:pt x="430" y="518"/>
                </a:cubicBezTo>
                <a:cubicBezTo>
                  <a:pt x="426" y="518"/>
                  <a:pt x="423" y="521"/>
                  <a:pt x="423" y="524"/>
                </a:cubicBezTo>
                <a:cubicBezTo>
                  <a:pt x="423" y="525"/>
                  <a:pt x="424" y="525"/>
                  <a:pt x="424" y="526"/>
                </a:cubicBezTo>
                <a:cubicBezTo>
                  <a:pt x="421" y="527"/>
                  <a:pt x="419" y="528"/>
                  <a:pt x="418" y="530"/>
                </a:cubicBezTo>
                <a:cubicBezTo>
                  <a:pt x="417" y="530"/>
                  <a:pt x="417" y="530"/>
                  <a:pt x="417" y="531"/>
                </a:cubicBezTo>
                <a:cubicBezTo>
                  <a:pt x="416" y="531"/>
                  <a:pt x="416" y="531"/>
                  <a:pt x="416" y="531"/>
                </a:cubicBezTo>
                <a:cubicBezTo>
                  <a:pt x="413" y="531"/>
                  <a:pt x="411" y="533"/>
                  <a:pt x="411" y="536"/>
                </a:cubicBezTo>
                <a:cubicBezTo>
                  <a:pt x="411" y="536"/>
                  <a:pt x="411" y="537"/>
                  <a:pt x="411" y="537"/>
                </a:cubicBezTo>
                <a:cubicBezTo>
                  <a:pt x="410" y="539"/>
                  <a:pt x="409" y="541"/>
                  <a:pt x="409" y="543"/>
                </a:cubicBezTo>
                <a:cubicBezTo>
                  <a:pt x="409" y="548"/>
                  <a:pt x="414" y="553"/>
                  <a:pt x="419" y="553"/>
                </a:cubicBezTo>
                <a:cubicBezTo>
                  <a:pt x="421" y="553"/>
                  <a:pt x="423" y="552"/>
                  <a:pt x="425" y="551"/>
                </a:cubicBezTo>
                <a:cubicBezTo>
                  <a:pt x="426" y="553"/>
                  <a:pt x="428" y="554"/>
                  <a:pt x="429" y="555"/>
                </a:cubicBezTo>
                <a:cubicBezTo>
                  <a:pt x="429" y="559"/>
                  <a:pt x="428" y="563"/>
                  <a:pt x="426" y="567"/>
                </a:cubicBezTo>
                <a:cubicBezTo>
                  <a:pt x="421" y="571"/>
                  <a:pt x="415" y="574"/>
                  <a:pt x="407" y="577"/>
                </a:cubicBezTo>
                <a:cubicBezTo>
                  <a:pt x="406" y="570"/>
                  <a:pt x="405" y="563"/>
                  <a:pt x="403" y="555"/>
                </a:cubicBezTo>
                <a:cubicBezTo>
                  <a:pt x="397" y="531"/>
                  <a:pt x="397" y="521"/>
                  <a:pt x="398" y="516"/>
                </a:cubicBezTo>
                <a:cubicBezTo>
                  <a:pt x="401" y="515"/>
                  <a:pt x="404" y="514"/>
                  <a:pt x="407" y="513"/>
                </a:cubicBezTo>
                <a:cubicBezTo>
                  <a:pt x="410" y="514"/>
                  <a:pt x="414" y="516"/>
                  <a:pt x="418" y="516"/>
                </a:cubicBezTo>
                <a:cubicBezTo>
                  <a:pt x="427" y="516"/>
                  <a:pt x="435" y="509"/>
                  <a:pt x="437" y="501"/>
                </a:cubicBezTo>
                <a:cubicBezTo>
                  <a:pt x="440" y="502"/>
                  <a:pt x="444" y="503"/>
                  <a:pt x="447" y="503"/>
                </a:cubicBezTo>
                <a:cubicBezTo>
                  <a:pt x="461" y="503"/>
                  <a:pt x="472" y="492"/>
                  <a:pt x="472" y="478"/>
                </a:cubicBezTo>
                <a:cubicBezTo>
                  <a:pt x="472" y="465"/>
                  <a:pt x="462" y="454"/>
                  <a:pt x="450" y="453"/>
                </a:cubicBezTo>
                <a:cubicBezTo>
                  <a:pt x="448" y="445"/>
                  <a:pt x="440" y="439"/>
                  <a:pt x="432" y="439"/>
                </a:cubicBezTo>
                <a:cubicBezTo>
                  <a:pt x="431" y="439"/>
                  <a:pt x="430" y="439"/>
                  <a:pt x="429" y="439"/>
                </a:cubicBezTo>
                <a:cubicBezTo>
                  <a:pt x="428" y="439"/>
                  <a:pt x="427" y="439"/>
                  <a:pt x="426" y="439"/>
                </a:cubicBezTo>
                <a:cubicBezTo>
                  <a:pt x="426" y="439"/>
                  <a:pt x="425" y="439"/>
                  <a:pt x="425" y="439"/>
                </a:cubicBezTo>
                <a:cubicBezTo>
                  <a:pt x="424" y="433"/>
                  <a:pt x="419" y="428"/>
                  <a:pt x="412" y="428"/>
                </a:cubicBezTo>
                <a:cubicBezTo>
                  <a:pt x="412" y="428"/>
                  <a:pt x="412" y="428"/>
                  <a:pt x="412" y="428"/>
                </a:cubicBezTo>
                <a:cubicBezTo>
                  <a:pt x="411" y="414"/>
                  <a:pt x="400" y="404"/>
                  <a:pt x="387" y="404"/>
                </a:cubicBezTo>
                <a:cubicBezTo>
                  <a:pt x="377" y="404"/>
                  <a:pt x="368" y="410"/>
                  <a:pt x="364" y="419"/>
                </a:cubicBezTo>
                <a:cubicBezTo>
                  <a:pt x="363" y="419"/>
                  <a:pt x="363" y="419"/>
                  <a:pt x="363" y="419"/>
                </a:cubicBezTo>
                <a:cubicBezTo>
                  <a:pt x="354" y="419"/>
                  <a:pt x="347" y="426"/>
                  <a:pt x="347" y="434"/>
                </a:cubicBezTo>
                <a:cubicBezTo>
                  <a:pt x="347" y="436"/>
                  <a:pt x="347" y="437"/>
                  <a:pt x="347" y="438"/>
                </a:cubicBezTo>
                <a:cubicBezTo>
                  <a:pt x="341" y="440"/>
                  <a:pt x="336" y="444"/>
                  <a:pt x="333" y="449"/>
                </a:cubicBezTo>
                <a:cubicBezTo>
                  <a:pt x="332" y="449"/>
                  <a:pt x="330" y="449"/>
                  <a:pt x="329" y="450"/>
                </a:cubicBezTo>
                <a:cubicBezTo>
                  <a:pt x="329" y="450"/>
                  <a:pt x="329" y="450"/>
                  <a:pt x="328" y="450"/>
                </a:cubicBezTo>
                <a:cubicBezTo>
                  <a:pt x="321" y="450"/>
                  <a:pt x="315" y="456"/>
                  <a:pt x="315" y="463"/>
                </a:cubicBezTo>
                <a:cubicBezTo>
                  <a:pt x="315" y="464"/>
                  <a:pt x="316" y="466"/>
                  <a:pt x="316" y="467"/>
                </a:cubicBezTo>
                <a:cubicBezTo>
                  <a:pt x="313" y="471"/>
                  <a:pt x="312" y="476"/>
                  <a:pt x="312" y="481"/>
                </a:cubicBezTo>
                <a:cubicBezTo>
                  <a:pt x="312" y="495"/>
                  <a:pt x="323" y="506"/>
                  <a:pt x="337" y="506"/>
                </a:cubicBezTo>
                <a:cubicBezTo>
                  <a:pt x="342" y="506"/>
                  <a:pt x="346" y="504"/>
                  <a:pt x="350" y="502"/>
                </a:cubicBezTo>
                <a:cubicBezTo>
                  <a:pt x="355" y="508"/>
                  <a:pt x="361" y="512"/>
                  <a:pt x="369" y="515"/>
                </a:cubicBezTo>
                <a:cubicBezTo>
                  <a:pt x="373" y="525"/>
                  <a:pt x="380" y="537"/>
                  <a:pt x="386" y="550"/>
                </a:cubicBezTo>
                <a:cubicBezTo>
                  <a:pt x="377" y="548"/>
                  <a:pt x="371" y="546"/>
                  <a:pt x="367" y="543"/>
                </a:cubicBezTo>
                <a:cubicBezTo>
                  <a:pt x="367" y="542"/>
                  <a:pt x="367" y="542"/>
                  <a:pt x="368" y="541"/>
                </a:cubicBezTo>
                <a:cubicBezTo>
                  <a:pt x="368" y="541"/>
                  <a:pt x="369" y="542"/>
                  <a:pt x="370" y="542"/>
                </a:cubicBezTo>
                <a:cubicBezTo>
                  <a:pt x="373" y="542"/>
                  <a:pt x="376" y="539"/>
                  <a:pt x="376" y="536"/>
                </a:cubicBezTo>
                <a:cubicBezTo>
                  <a:pt x="376" y="532"/>
                  <a:pt x="374" y="530"/>
                  <a:pt x="371" y="530"/>
                </a:cubicBezTo>
                <a:cubicBezTo>
                  <a:pt x="370" y="528"/>
                  <a:pt x="368" y="526"/>
                  <a:pt x="366" y="526"/>
                </a:cubicBezTo>
                <a:cubicBezTo>
                  <a:pt x="366" y="526"/>
                  <a:pt x="366" y="526"/>
                  <a:pt x="366" y="526"/>
                </a:cubicBezTo>
                <a:cubicBezTo>
                  <a:pt x="365" y="526"/>
                  <a:pt x="365" y="526"/>
                  <a:pt x="365" y="526"/>
                </a:cubicBezTo>
                <a:cubicBezTo>
                  <a:pt x="365" y="526"/>
                  <a:pt x="365" y="526"/>
                  <a:pt x="365" y="526"/>
                </a:cubicBezTo>
                <a:cubicBezTo>
                  <a:pt x="364" y="525"/>
                  <a:pt x="363" y="523"/>
                  <a:pt x="362" y="523"/>
                </a:cubicBezTo>
                <a:cubicBezTo>
                  <a:pt x="362" y="523"/>
                  <a:pt x="361" y="523"/>
                  <a:pt x="361" y="523"/>
                </a:cubicBezTo>
                <a:cubicBezTo>
                  <a:pt x="361" y="520"/>
                  <a:pt x="359" y="518"/>
                  <a:pt x="355" y="518"/>
                </a:cubicBezTo>
                <a:cubicBezTo>
                  <a:pt x="353" y="518"/>
                  <a:pt x="351" y="519"/>
                  <a:pt x="350" y="521"/>
                </a:cubicBezTo>
                <a:cubicBezTo>
                  <a:pt x="350" y="521"/>
                  <a:pt x="350" y="521"/>
                  <a:pt x="350" y="521"/>
                </a:cubicBezTo>
                <a:cubicBezTo>
                  <a:pt x="347" y="521"/>
                  <a:pt x="346" y="523"/>
                  <a:pt x="346" y="525"/>
                </a:cubicBezTo>
                <a:cubicBezTo>
                  <a:pt x="346" y="525"/>
                  <a:pt x="346" y="526"/>
                  <a:pt x="346" y="526"/>
                </a:cubicBezTo>
                <a:cubicBezTo>
                  <a:pt x="344" y="526"/>
                  <a:pt x="343" y="527"/>
                  <a:pt x="342" y="529"/>
                </a:cubicBezTo>
                <a:cubicBezTo>
                  <a:pt x="342" y="529"/>
                  <a:pt x="342" y="529"/>
                  <a:pt x="341" y="529"/>
                </a:cubicBezTo>
                <a:cubicBezTo>
                  <a:pt x="341" y="529"/>
                  <a:pt x="341" y="529"/>
                  <a:pt x="341" y="529"/>
                </a:cubicBezTo>
                <a:cubicBezTo>
                  <a:pt x="339" y="529"/>
                  <a:pt x="338" y="530"/>
                  <a:pt x="338" y="532"/>
                </a:cubicBezTo>
                <a:cubicBezTo>
                  <a:pt x="338" y="532"/>
                  <a:pt x="338" y="533"/>
                  <a:pt x="338" y="533"/>
                </a:cubicBezTo>
                <a:cubicBezTo>
                  <a:pt x="338" y="534"/>
                  <a:pt x="337" y="535"/>
                  <a:pt x="337" y="536"/>
                </a:cubicBezTo>
                <a:cubicBezTo>
                  <a:pt x="337" y="540"/>
                  <a:pt x="340" y="542"/>
                  <a:pt x="343" y="542"/>
                </a:cubicBezTo>
                <a:cubicBezTo>
                  <a:pt x="344" y="542"/>
                  <a:pt x="346" y="542"/>
                  <a:pt x="346" y="541"/>
                </a:cubicBezTo>
                <a:cubicBezTo>
                  <a:pt x="349" y="544"/>
                  <a:pt x="352" y="545"/>
                  <a:pt x="355" y="545"/>
                </a:cubicBezTo>
                <a:cubicBezTo>
                  <a:pt x="357" y="545"/>
                  <a:pt x="359" y="545"/>
                  <a:pt x="360" y="544"/>
                </a:cubicBezTo>
                <a:cubicBezTo>
                  <a:pt x="361" y="544"/>
                  <a:pt x="362" y="545"/>
                  <a:pt x="363" y="545"/>
                </a:cubicBezTo>
                <a:cubicBezTo>
                  <a:pt x="364" y="545"/>
                  <a:pt x="364" y="544"/>
                  <a:pt x="365" y="544"/>
                </a:cubicBezTo>
                <a:cubicBezTo>
                  <a:pt x="372" y="548"/>
                  <a:pt x="381" y="552"/>
                  <a:pt x="385" y="553"/>
                </a:cubicBezTo>
                <a:cubicBezTo>
                  <a:pt x="386" y="553"/>
                  <a:pt x="387" y="553"/>
                  <a:pt x="387" y="553"/>
                </a:cubicBezTo>
                <a:cubicBezTo>
                  <a:pt x="390" y="560"/>
                  <a:pt x="392" y="568"/>
                  <a:pt x="393" y="575"/>
                </a:cubicBezTo>
                <a:cubicBezTo>
                  <a:pt x="393" y="576"/>
                  <a:pt x="393" y="577"/>
                  <a:pt x="393" y="578"/>
                </a:cubicBezTo>
                <a:cubicBezTo>
                  <a:pt x="296" y="534"/>
                  <a:pt x="271" y="510"/>
                  <a:pt x="267" y="504"/>
                </a:cubicBezTo>
                <a:cubicBezTo>
                  <a:pt x="267" y="502"/>
                  <a:pt x="267" y="502"/>
                  <a:pt x="267" y="502"/>
                </a:cubicBezTo>
                <a:cubicBezTo>
                  <a:pt x="267" y="502"/>
                  <a:pt x="266" y="503"/>
                  <a:pt x="266" y="503"/>
                </a:cubicBezTo>
                <a:cubicBezTo>
                  <a:pt x="266" y="503"/>
                  <a:pt x="266" y="502"/>
                  <a:pt x="266" y="502"/>
                </a:cubicBezTo>
                <a:cubicBezTo>
                  <a:pt x="266" y="504"/>
                  <a:pt x="266" y="504"/>
                  <a:pt x="266" y="504"/>
                </a:cubicBezTo>
                <a:cubicBezTo>
                  <a:pt x="264" y="506"/>
                  <a:pt x="260" y="510"/>
                  <a:pt x="252" y="517"/>
                </a:cubicBezTo>
                <a:cubicBezTo>
                  <a:pt x="250" y="505"/>
                  <a:pt x="250" y="493"/>
                  <a:pt x="251" y="481"/>
                </a:cubicBezTo>
                <a:cubicBezTo>
                  <a:pt x="252" y="460"/>
                  <a:pt x="258" y="439"/>
                  <a:pt x="266" y="419"/>
                </a:cubicBezTo>
                <a:cubicBezTo>
                  <a:pt x="267" y="418"/>
                  <a:pt x="269" y="418"/>
                  <a:pt x="271" y="418"/>
                </a:cubicBezTo>
                <a:cubicBezTo>
                  <a:pt x="282" y="416"/>
                  <a:pt x="308" y="406"/>
                  <a:pt x="328" y="393"/>
                </a:cubicBezTo>
                <a:cubicBezTo>
                  <a:pt x="330" y="394"/>
                  <a:pt x="332" y="395"/>
                  <a:pt x="334" y="395"/>
                </a:cubicBezTo>
                <a:cubicBezTo>
                  <a:pt x="337" y="395"/>
                  <a:pt x="339" y="394"/>
                  <a:pt x="342" y="393"/>
                </a:cubicBezTo>
                <a:cubicBezTo>
                  <a:pt x="346" y="395"/>
                  <a:pt x="351" y="396"/>
                  <a:pt x="356" y="396"/>
                </a:cubicBezTo>
                <a:cubicBezTo>
                  <a:pt x="366" y="396"/>
                  <a:pt x="374" y="392"/>
                  <a:pt x="380" y="386"/>
                </a:cubicBezTo>
                <a:cubicBezTo>
                  <a:pt x="383" y="387"/>
                  <a:pt x="386" y="388"/>
                  <a:pt x="389" y="388"/>
                </a:cubicBezTo>
                <a:cubicBezTo>
                  <a:pt x="399" y="388"/>
                  <a:pt x="406" y="381"/>
                  <a:pt x="406" y="371"/>
                </a:cubicBezTo>
                <a:cubicBezTo>
                  <a:pt x="406" y="368"/>
                  <a:pt x="405" y="365"/>
                  <a:pt x="403" y="362"/>
                </a:cubicBezTo>
                <a:cubicBezTo>
                  <a:pt x="404" y="361"/>
                  <a:pt x="404" y="360"/>
                  <a:pt x="404" y="359"/>
                </a:cubicBezTo>
                <a:cubicBezTo>
                  <a:pt x="404" y="354"/>
                  <a:pt x="400" y="350"/>
                  <a:pt x="395" y="350"/>
                </a:cubicBezTo>
                <a:cubicBezTo>
                  <a:pt x="395" y="350"/>
                  <a:pt x="395" y="350"/>
                  <a:pt x="394" y="350"/>
                </a:cubicBezTo>
                <a:cubicBezTo>
                  <a:pt x="394" y="350"/>
                  <a:pt x="393" y="350"/>
                  <a:pt x="392" y="349"/>
                </a:cubicBezTo>
                <a:cubicBezTo>
                  <a:pt x="390" y="346"/>
                  <a:pt x="386" y="343"/>
                  <a:pt x="382" y="342"/>
                </a:cubicBezTo>
                <a:cubicBezTo>
                  <a:pt x="382" y="342"/>
                  <a:pt x="382" y="341"/>
                  <a:pt x="382" y="340"/>
                </a:cubicBezTo>
                <a:cubicBezTo>
                  <a:pt x="382" y="334"/>
                  <a:pt x="378" y="329"/>
                  <a:pt x="372" y="329"/>
                </a:cubicBezTo>
                <a:cubicBezTo>
                  <a:pt x="371" y="329"/>
                  <a:pt x="371" y="329"/>
                  <a:pt x="371" y="329"/>
                </a:cubicBezTo>
                <a:cubicBezTo>
                  <a:pt x="368" y="323"/>
                  <a:pt x="362" y="319"/>
                  <a:pt x="355" y="319"/>
                </a:cubicBezTo>
                <a:cubicBezTo>
                  <a:pt x="346" y="319"/>
                  <a:pt x="339" y="326"/>
                  <a:pt x="338" y="335"/>
                </a:cubicBezTo>
                <a:cubicBezTo>
                  <a:pt x="338" y="335"/>
                  <a:pt x="338" y="335"/>
                  <a:pt x="338" y="335"/>
                </a:cubicBezTo>
                <a:cubicBezTo>
                  <a:pt x="333" y="335"/>
                  <a:pt x="330" y="339"/>
                  <a:pt x="329" y="343"/>
                </a:cubicBezTo>
                <a:cubicBezTo>
                  <a:pt x="329" y="343"/>
                  <a:pt x="329" y="343"/>
                  <a:pt x="329" y="343"/>
                </a:cubicBezTo>
                <a:cubicBezTo>
                  <a:pt x="328" y="343"/>
                  <a:pt x="327" y="343"/>
                  <a:pt x="327" y="343"/>
                </a:cubicBezTo>
                <a:cubicBezTo>
                  <a:pt x="326" y="343"/>
                  <a:pt x="325" y="343"/>
                  <a:pt x="325" y="343"/>
                </a:cubicBezTo>
                <a:cubicBezTo>
                  <a:pt x="319" y="343"/>
                  <a:pt x="314" y="347"/>
                  <a:pt x="313" y="353"/>
                </a:cubicBezTo>
                <a:cubicBezTo>
                  <a:pt x="304" y="353"/>
                  <a:pt x="297" y="361"/>
                  <a:pt x="297" y="370"/>
                </a:cubicBezTo>
                <a:cubicBezTo>
                  <a:pt x="297" y="379"/>
                  <a:pt x="305" y="387"/>
                  <a:pt x="314" y="387"/>
                </a:cubicBezTo>
                <a:cubicBezTo>
                  <a:pt x="316" y="387"/>
                  <a:pt x="319" y="386"/>
                  <a:pt x="321" y="385"/>
                </a:cubicBezTo>
                <a:cubicBezTo>
                  <a:pt x="321" y="387"/>
                  <a:pt x="323" y="389"/>
                  <a:pt x="324" y="390"/>
                </a:cubicBezTo>
                <a:cubicBezTo>
                  <a:pt x="312" y="397"/>
                  <a:pt x="294" y="405"/>
                  <a:pt x="270" y="409"/>
                </a:cubicBezTo>
                <a:cubicBezTo>
                  <a:pt x="285" y="373"/>
                  <a:pt x="306" y="340"/>
                  <a:pt x="318" y="311"/>
                </a:cubicBezTo>
                <a:cubicBezTo>
                  <a:pt x="338" y="303"/>
                  <a:pt x="356" y="291"/>
                  <a:pt x="370" y="275"/>
                </a:cubicBezTo>
                <a:cubicBezTo>
                  <a:pt x="381" y="282"/>
                  <a:pt x="394" y="286"/>
                  <a:pt x="408" y="286"/>
                </a:cubicBezTo>
                <a:cubicBezTo>
                  <a:pt x="446" y="286"/>
                  <a:pt x="478" y="255"/>
                  <a:pt x="478" y="216"/>
                </a:cubicBezTo>
                <a:cubicBezTo>
                  <a:pt x="478" y="201"/>
                  <a:pt x="473" y="188"/>
                  <a:pt x="466" y="177"/>
                </a:cubicBezTo>
                <a:cubicBezTo>
                  <a:pt x="467" y="173"/>
                  <a:pt x="468" y="169"/>
                  <a:pt x="468" y="165"/>
                </a:cubicBezTo>
                <a:cubicBezTo>
                  <a:pt x="468" y="145"/>
                  <a:pt x="451" y="129"/>
                  <a:pt x="431" y="129"/>
                </a:cubicBezTo>
                <a:cubicBezTo>
                  <a:pt x="430" y="129"/>
                  <a:pt x="430" y="129"/>
                  <a:pt x="429" y="129"/>
                </a:cubicBezTo>
                <a:cubicBezTo>
                  <a:pt x="426" y="127"/>
                  <a:pt x="422" y="126"/>
                  <a:pt x="419" y="125"/>
                </a:cubicBezTo>
                <a:cubicBezTo>
                  <a:pt x="409" y="111"/>
                  <a:pt x="395" y="101"/>
                  <a:pt x="378" y="96"/>
                </a:cubicBezTo>
                <a:cubicBezTo>
                  <a:pt x="378" y="93"/>
                  <a:pt x="379" y="89"/>
                  <a:pt x="379" y="86"/>
                </a:cubicBezTo>
                <a:cubicBezTo>
                  <a:pt x="379" y="61"/>
                  <a:pt x="359" y="42"/>
                  <a:pt x="335" y="42"/>
                </a:cubicBezTo>
                <a:cubicBezTo>
                  <a:pt x="334" y="42"/>
                  <a:pt x="333" y="42"/>
                  <a:pt x="331" y="42"/>
                </a:cubicBezTo>
                <a:cubicBezTo>
                  <a:pt x="320" y="17"/>
                  <a:pt x="296" y="0"/>
                  <a:pt x="267" y="0"/>
                </a:cubicBezTo>
                <a:cubicBezTo>
                  <a:pt x="229" y="0"/>
                  <a:pt x="199" y="30"/>
                  <a:pt x="197" y="67"/>
                </a:cubicBezTo>
                <a:cubicBezTo>
                  <a:pt x="197" y="67"/>
                  <a:pt x="196" y="67"/>
                  <a:pt x="195" y="67"/>
                </a:cubicBezTo>
                <a:cubicBezTo>
                  <a:pt x="177" y="67"/>
                  <a:pt x="162" y="80"/>
                  <a:pt x="159" y="98"/>
                </a:cubicBezTo>
                <a:cubicBezTo>
                  <a:pt x="159" y="98"/>
                  <a:pt x="158" y="98"/>
                  <a:pt x="158" y="98"/>
                </a:cubicBezTo>
                <a:cubicBezTo>
                  <a:pt x="155" y="98"/>
                  <a:pt x="152" y="98"/>
                  <a:pt x="149" y="99"/>
                </a:cubicBezTo>
                <a:cubicBezTo>
                  <a:pt x="146" y="99"/>
                  <a:pt x="144" y="98"/>
                  <a:pt x="141" y="98"/>
                </a:cubicBezTo>
                <a:cubicBezTo>
                  <a:pt x="117" y="98"/>
                  <a:pt x="96" y="115"/>
                  <a:pt x="91" y="138"/>
                </a:cubicBezTo>
                <a:cubicBezTo>
                  <a:pt x="55" y="142"/>
                  <a:pt x="27" y="172"/>
                  <a:pt x="27" y="208"/>
                </a:cubicBezTo>
                <a:cubicBezTo>
                  <a:pt x="27" y="247"/>
                  <a:pt x="58" y="279"/>
                  <a:pt x="97" y="279"/>
                </a:cubicBezTo>
                <a:cubicBezTo>
                  <a:pt x="107" y="279"/>
                  <a:pt x="117" y="276"/>
                  <a:pt x="125" y="273"/>
                </a:cubicBezTo>
                <a:cubicBezTo>
                  <a:pt x="133" y="296"/>
                  <a:pt x="155" y="313"/>
                  <a:pt x="181" y="313"/>
                </a:cubicBezTo>
                <a:cubicBezTo>
                  <a:pt x="192" y="313"/>
                  <a:pt x="202" y="310"/>
                  <a:pt x="210" y="305"/>
                </a:cubicBezTo>
                <a:cubicBezTo>
                  <a:pt x="219" y="309"/>
                  <a:pt x="228" y="312"/>
                  <a:pt x="237" y="315"/>
                </a:cubicBezTo>
                <a:cubicBezTo>
                  <a:pt x="239" y="328"/>
                  <a:pt x="237" y="357"/>
                  <a:pt x="222" y="425"/>
                </a:cubicBezTo>
                <a:cubicBezTo>
                  <a:pt x="217" y="446"/>
                  <a:pt x="214" y="467"/>
                  <a:pt x="211" y="486"/>
                </a:cubicBezTo>
                <a:cubicBezTo>
                  <a:pt x="189" y="478"/>
                  <a:pt x="172" y="468"/>
                  <a:pt x="158" y="459"/>
                </a:cubicBezTo>
                <a:cubicBezTo>
                  <a:pt x="152" y="447"/>
                  <a:pt x="149" y="435"/>
                  <a:pt x="148" y="424"/>
                </a:cubicBezTo>
                <a:cubicBezTo>
                  <a:pt x="153" y="421"/>
                  <a:pt x="157" y="418"/>
                  <a:pt x="161" y="414"/>
                </a:cubicBezTo>
                <a:cubicBezTo>
                  <a:pt x="165" y="416"/>
                  <a:pt x="170" y="418"/>
                  <a:pt x="176" y="418"/>
                </a:cubicBezTo>
                <a:cubicBezTo>
                  <a:pt x="191" y="418"/>
                  <a:pt x="204" y="405"/>
                  <a:pt x="204" y="390"/>
                </a:cubicBezTo>
                <a:cubicBezTo>
                  <a:pt x="204" y="384"/>
                  <a:pt x="202" y="379"/>
                  <a:pt x="199" y="374"/>
                </a:cubicBezTo>
                <a:cubicBezTo>
                  <a:pt x="199" y="373"/>
                  <a:pt x="199" y="371"/>
                  <a:pt x="199" y="370"/>
                </a:cubicBezTo>
                <a:cubicBezTo>
                  <a:pt x="199" y="362"/>
                  <a:pt x="193" y="355"/>
                  <a:pt x="185" y="355"/>
                </a:cubicBezTo>
                <a:cubicBezTo>
                  <a:pt x="185" y="355"/>
                  <a:pt x="184" y="355"/>
                  <a:pt x="184" y="355"/>
                </a:cubicBezTo>
                <a:cubicBezTo>
                  <a:pt x="183" y="355"/>
                  <a:pt x="181" y="354"/>
                  <a:pt x="180" y="354"/>
                </a:cubicBezTo>
                <a:cubicBezTo>
                  <a:pt x="176" y="348"/>
                  <a:pt x="170" y="344"/>
                  <a:pt x="164" y="342"/>
                </a:cubicBezTo>
                <a:cubicBezTo>
                  <a:pt x="164" y="341"/>
                  <a:pt x="164" y="340"/>
                  <a:pt x="164" y="338"/>
                </a:cubicBezTo>
                <a:cubicBezTo>
                  <a:pt x="164" y="328"/>
                  <a:pt x="156" y="321"/>
                  <a:pt x="147" y="321"/>
                </a:cubicBezTo>
                <a:cubicBezTo>
                  <a:pt x="146" y="321"/>
                  <a:pt x="146" y="321"/>
                  <a:pt x="145" y="321"/>
                </a:cubicBezTo>
                <a:cubicBezTo>
                  <a:pt x="141" y="311"/>
                  <a:pt x="131" y="304"/>
                  <a:pt x="120" y="304"/>
                </a:cubicBezTo>
                <a:cubicBezTo>
                  <a:pt x="105" y="304"/>
                  <a:pt x="92" y="316"/>
                  <a:pt x="92" y="331"/>
                </a:cubicBezTo>
                <a:cubicBezTo>
                  <a:pt x="92" y="331"/>
                  <a:pt x="91" y="331"/>
                  <a:pt x="91" y="331"/>
                </a:cubicBezTo>
                <a:cubicBezTo>
                  <a:pt x="84" y="331"/>
                  <a:pt x="78" y="336"/>
                  <a:pt x="77" y="343"/>
                </a:cubicBezTo>
                <a:cubicBezTo>
                  <a:pt x="77" y="343"/>
                  <a:pt x="76" y="343"/>
                  <a:pt x="76" y="343"/>
                </a:cubicBezTo>
                <a:cubicBezTo>
                  <a:pt x="75" y="343"/>
                  <a:pt x="74" y="343"/>
                  <a:pt x="73" y="343"/>
                </a:cubicBezTo>
                <a:cubicBezTo>
                  <a:pt x="72" y="343"/>
                  <a:pt x="71" y="343"/>
                  <a:pt x="69" y="343"/>
                </a:cubicBezTo>
                <a:cubicBezTo>
                  <a:pt x="60" y="343"/>
                  <a:pt x="52" y="350"/>
                  <a:pt x="49" y="359"/>
                </a:cubicBezTo>
                <a:cubicBezTo>
                  <a:pt x="35" y="360"/>
                  <a:pt x="24" y="372"/>
                  <a:pt x="24" y="387"/>
                </a:cubicBezTo>
                <a:cubicBezTo>
                  <a:pt x="24" y="402"/>
                  <a:pt x="36" y="415"/>
                  <a:pt x="52" y="415"/>
                </a:cubicBezTo>
                <a:cubicBezTo>
                  <a:pt x="56" y="415"/>
                  <a:pt x="60" y="414"/>
                  <a:pt x="63" y="413"/>
                </a:cubicBezTo>
                <a:cubicBezTo>
                  <a:pt x="66" y="422"/>
                  <a:pt x="75" y="429"/>
                  <a:pt x="85" y="429"/>
                </a:cubicBezTo>
                <a:cubicBezTo>
                  <a:pt x="90" y="429"/>
                  <a:pt x="94" y="427"/>
                  <a:pt x="97" y="425"/>
                </a:cubicBezTo>
                <a:cubicBezTo>
                  <a:pt x="104" y="429"/>
                  <a:pt x="111" y="431"/>
                  <a:pt x="118" y="431"/>
                </a:cubicBezTo>
                <a:cubicBezTo>
                  <a:pt x="133" y="448"/>
                  <a:pt x="153" y="465"/>
                  <a:pt x="168" y="476"/>
                </a:cubicBezTo>
                <a:cubicBezTo>
                  <a:pt x="171" y="482"/>
                  <a:pt x="170" y="480"/>
                  <a:pt x="168" y="477"/>
                </a:cubicBezTo>
                <a:cubicBezTo>
                  <a:pt x="174" y="480"/>
                  <a:pt x="178" y="483"/>
                  <a:pt x="182" y="485"/>
                </a:cubicBezTo>
                <a:cubicBezTo>
                  <a:pt x="193" y="491"/>
                  <a:pt x="202" y="499"/>
                  <a:pt x="208" y="506"/>
                </a:cubicBezTo>
                <a:cubicBezTo>
                  <a:pt x="207" y="520"/>
                  <a:pt x="205" y="534"/>
                  <a:pt x="205" y="546"/>
                </a:cubicBezTo>
                <a:cubicBezTo>
                  <a:pt x="185" y="557"/>
                  <a:pt x="160" y="569"/>
                  <a:pt x="127" y="584"/>
                </a:cubicBezTo>
                <a:cubicBezTo>
                  <a:pt x="3" y="639"/>
                  <a:pt x="0" y="716"/>
                  <a:pt x="0" y="716"/>
                </a:cubicBezTo>
                <a:cubicBezTo>
                  <a:pt x="0" y="716"/>
                  <a:pt x="0" y="1651"/>
                  <a:pt x="0" y="1745"/>
                </a:cubicBezTo>
                <a:moveTo>
                  <a:pt x="432" y="556"/>
                </a:moveTo>
                <a:cubicBezTo>
                  <a:pt x="433" y="557"/>
                  <a:pt x="435" y="557"/>
                  <a:pt x="437" y="557"/>
                </a:cubicBezTo>
                <a:cubicBezTo>
                  <a:pt x="436" y="559"/>
                  <a:pt x="434" y="561"/>
                  <a:pt x="431" y="563"/>
                </a:cubicBezTo>
                <a:cubicBezTo>
                  <a:pt x="431" y="562"/>
                  <a:pt x="431" y="559"/>
                  <a:pt x="432" y="556"/>
                </a:cubicBezTo>
                <a:close/>
                <a:moveTo>
                  <a:pt x="389" y="538"/>
                </a:moveTo>
                <a:cubicBezTo>
                  <a:pt x="388" y="538"/>
                  <a:pt x="388" y="538"/>
                  <a:pt x="388" y="537"/>
                </a:cubicBezTo>
                <a:cubicBezTo>
                  <a:pt x="388" y="537"/>
                  <a:pt x="387" y="536"/>
                  <a:pt x="387" y="535"/>
                </a:cubicBezTo>
                <a:cubicBezTo>
                  <a:pt x="387" y="535"/>
                  <a:pt x="387" y="535"/>
                  <a:pt x="386" y="535"/>
                </a:cubicBezTo>
                <a:cubicBezTo>
                  <a:pt x="383" y="530"/>
                  <a:pt x="380" y="523"/>
                  <a:pt x="378" y="517"/>
                </a:cubicBezTo>
                <a:cubicBezTo>
                  <a:pt x="380" y="517"/>
                  <a:pt x="383" y="518"/>
                  <a:pt x="385" y="518"/>
                </a:cubicBezTo>
                <a:cubicBezTo>
                  <a:pt x="386" y="518"/>
                  <a:pt x="387" y="518"/>
                  <a:pt x="388" y="518"/>
                </a:cubicBezTo>
                <a:cubicBezTo>
                  <a:pt x="388" y="522"/>
                  <a:pt x="389" y="527"/>
                  <a:pt x="389" y="531"/>
                </a:cubicBezTo>
                <a:cubicBezTo>
                  <a:pt x="389" y="531"/>
                  <a:pt x="389" y="531"/>
                  <a:pt x="389" y="531"/>
                </a:cubicBezTo>
                <a:cubicBezTo>
                  <a:pt x="389" y="532"/>
                  <a:pt x="389" y="532"/>
                  <a:pt x="389" y="533"/>
                </a:cubicBezTo>
                <a:cubicBezTo>
                  <a:pt x="389" y="533"/>
                  <a:pt x="389" y="533"/>
                  <a:pt x="389" y="533"/>
                </a:cubicBezTo>
                <a:cubicBezTo>
                  <a:pt x="389" y="534"/>
                  <a:pt x="389" y="534"/>
                  <a:pt x="389" y="535"/>
                </a:cubicBezTo>
                <a:cubicBezTo>
                  <a:pt x="390" y="535"/>
                  <a:pt x="390" y="536"/>
                  <a:pt x="390" y="536"/>
                </a:cubicBezTo>
                <a:cubicBezTo>
                  <a:pt x="390" y="536"/>
                  <a:pt x="390" y="536"/>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39"/>
                  <a:pt x="390" y="540"/>
                </a:cubicBezTo>
                <a:cubicBezTo>
                  <a:pt x="390" y="540"/>
                  <a:pt x="390" y="540"/>
                  <a:pt x="390" y="540"/>
                </a:cubicBezTo>
                <a:cubicBezTo>
                  <a:pt x="390" y="540"/>
                  <a:pt x="390" y="540"/>
                  <a:pt x="390" y="540"/>
                </a:cubicBezTo>
                <a:cubicBezTo>
                  <a:pt x="390" y="539"/>
                  <a:pt x="389" y="539"/>
                  <a:pt x="389" y="538"/>
                </a:cubicBezTo>
                <a:close/>
                <a:moveTo>
                  <a:pt x="258" y="381"/>
                </a:moveTo>
                <a:cubicBezTo>
                  <a:pt x="258" y="381"/>
                  <a:pt x="258" y="381"/>
                  <a:pt x="258" y="381"/>
                </a:cubicBezTo>
                <a:cubicBezTo>
                  <a:pt x="258" y="381"/>
                  <a:pt x="258" y="380"/>
                  <a:pt x="258" y="380"/>
                </a:cubicBezTo>
                <a:cubicBezTo>
                  <a:pt x="258" y="380"/>
                  <a:pt x="258" y="379"/>
                  <a:pt x="258" y="379"/>
                </a:cubicBezTo>
                <a:cubicBezTo>
                  <a:pt x="258" y="379"/>
                  <a:pt x="258" y="379"/>
                  <a:pt x="258" y="378"/>
                </a:cubicBezTo>
                <a:cubicBezTo>
                  <a:pt x="258" y="378"/>
                  <a:pt x="258" y="377"/>
                  <a:pt x="259" y="376"/>
                </a:cubicBezTo>
                <a:cubicBezTo>
                  <a:pt x="259" y="376"/>
                  <a:pt x="259" y="375"/>
                  <a:pt x="259" y="375"/>
                </a:cubicBezTo>
                <a:cubicBezTo>
                  <a:pt x="259" y="375"/>
                  <a:pt x="259" y="374"/>
                  <a:pt x="259" y="373"/>
                </a:cubicBezTo>
                <a:cubicBezTo>
                  <a:pt x="259" y="373"/>
                  <a:pt x="259" y="373"/>
                  <a:pt x="259" y="373"/>
                </a:cubicBezTo>
                <a:cubicBezTo>
                  <a:pt x="259" y="371"/>
                  <a:pt x="259" y="370"/>
                  <a:pt x="259" y="369"/>
                </a:cubicBezTo>
                <a:cubicBezTo>
                  <a:pt x="259" y="368"/>
                  <a:pt x="259" y="368"/>
                  <a:pt x="259" y="368"/>
                </a:cubicBezTo>
                <a:cubicBezTo>
                  <a:pt x="260" y="365"/>
                  <a:pt x="260" y="363"/>
                  <a:pt x="260" y="360"/>
                </a:cubicBezTo>
                <a:cubicBezTo>
                  <a:pt x="260" y="359"/>
                  <a:pt x="260" y="359"/>
                  <a:pt x="260" y="359"/>
                </a:cubicBezTo>
                <a:cubicBezTo>
                  <a:pt x="261" y="357"/>
                  <a:pt x="261" y="355"/>
                  <a:pt x="261" y="353"/>
                </a:cubicBezTo>
                <a:cubicBezTo>
                  <a:pt x="261" y="353"/>
                  <a:pt x="261" y="353"/>
                  <a:pt x="261" y="352"/>
                </a:cubicBezTo>
                <a:cubicBezTo>
                  <a:pt x="261" y="349"/>
                  <a:pt x="262" y="345"/>
                  <a:pt x="262" y="342"/>
                </a:cubicBezTo>
                <a:cubicBezTo>
                  <a:pt x="262" y="342"/>
                  <a:pt x="262" y="341"/>
                  <a:pt x="262" y="341"/>
                </a:cubicBezTo>
                <a:cubicBezTo>
                  <a:pt x="262" y="339"/>
                  <a:pt x="262" y="337"/>
                  <a:pt x="262" y="335"/>
                </a:cubicBezTo>
                <a:cubicBezTo>
                  <a:pt x="262" y="334"/>
                  <a:pt x="262" y="334"/>
                  <a:pt x="262" y="333"/>
                </a:cubicBezTo>
                <a:cubicBezTo>
                  <a:pt x="262" y="332"/>
                  <a:pt x="263" y="331"/>
                  <a:pt x="263" y="330"/>
                </a:cubicBezTo>
                <a:cubicBezTo>
                  <a:pt x="263" y="329"/>
                  <a:pt x="263" y="329"/>
                  <a:pt x="263" y="328"/>
                </a:cubicBezTo>
                <a:cubicBezTo>
                  <a:pt x="263" y="327"/>
                  <a:pt x="263" y="325"/>
                  <a:pt x="263" y="323"/>
                </a:cubicBezTo>
                <a:cubicBezTo>
                  <a:pt x="263" y="322"/>
                  <a:pt x="263" y="322"/>
                  <a:pt x="263" y="321"/>
                </a:cubicBezTo>
                <a:cubicBezTo>
                  <a:pt x="263" y="320"/>
                  <a:pt x="263" y="320"/>
                  <a:pt x="263" y="319"/>
                </a:cubicBezTo>
                <a:cubicBezTo>
                  <a:pt x="265" y="319"/>
                  <a:pt x="268" y="319"/>
                  <a:pt x="271" y="319"/>
                </a:cubicBezTo>
                <a:cubicBezTo>
                  <a:pt x="278" y="319"/>
                  <a:pt x="285" y="319"/>
                  <a:pt x="292" y="317"/>
                </a:cubicBezTo>
                <a:cubicBezTo>
                  <a:pt x="292" y="318"/>
                  <a:pt x="292" y="318"/>
                  <a:pt x="292" y="319"/>
                </a:cubicBezTo>
                <a:cubicBezTo>
                  <a:pt x="292" y="319"/>
                  <a:pt x="291" y="319"/>
                  <a:pt x="291" y="319"/>
                </a:cubicBezTo>
                <a:cubicBezTo>
                  <a:pt x="291" y="320"/>
                  <a:pt x="290" y="321"/>
                  <a:pt x="290" y="323"/>
                </a:cubicBezTo>
                <a:cubicBezTo>
                  <a:pt x="290" y="323"/>
                  <a:pt x="289" y="324"/>
                  <a:pt x="289" y="324"/>
                </a:cubicBezTo>
                <a:cubicBezTo>
                  <a:pt x="289" y="325"/>
                  <a:pt x="288" y="326"/>
                  <a:pt x="288" y="327"/>
                </a:cubicBezTo>
                <a:cubicBezTo>
                  <a:pt x="287" y="329"/>
                  <a:pt x="287" y="330"/>
                  <a:pt x="286" y="331"/>
                </a:cubicBezTo>
                <a:cubicBezTo>
                  <a:pt x="286" y="332"/>
                  <a:pt x="286" y="333"/>
                  <a:pt x="285" y="333"/>
                </a:cubicBezTo>
                <a:cubicBezTo>
                  <a:pt x="285" y="334"/>
                  <a:pt x="284" y="335"/>
                  <a:pt x="284" y="337"/>
                </a:cubicBezTo>
                <a:cubicBezTo>
                  <a:pt x="284" y="337"/>
                  <a:pt x="283" y="338"/>
                  <a:pt x="283" y="338"/>
                </a:cubicBezTo>
                <a:cubicBezTo>
                  <a:pt x="282" y="340"/>
                  <a:pt x="282" y="341"/>
                  <a:pt x="281" y="342"/>
                </a:cubicBezTo>
                <a:cubicBezTo>
                  <a:pt x="281" y="343"/>
                  <a:pt x="281" y="343"/>
                  <a:pt x="281" y="343"/>
                </a:cubicBezTo>
                <a:cubicBezTo>
                  <a:pt x="280" y="345"/>
                  <a:pt x="279" y="346"/>
                  <a:pt x="278" y="348"/>
                </a:cubicBezTo>
                <a:cubicBezTo>
                  <a:pt x="278" y="348"/>
                  <a:pt x="278" y="349"/>
                  <a:pt x="278" y="349"/>
                </a:cubicBezTo>
                <a:cubicBezTo>
                  <a:pt x="277" y="350"/>
                  <a:pt x="277" y="352"/>
                  <a:pt x="276" y="353"/>
                </a:cubicBezTo>
                <a:cubicBezTo>
                  <a:pt x="276" y="353"/>
                  <a:pt x="276" y="354"/>
                  <a:pt x="275" y="354"/>
                </a:cubicBezTo>
                <a:cubicBezTo>
                  <a:pt x="275" y="355"/>
                  <a:pt x="274" y="357"/>
                  <a:pt x="273" y="358"/>
                </a:cubicBezTo>
                <a:cubicBezTo>
                  <a:pt x="273" y="358"/>
                  <a:pt x="273" y="359"/>
                  <a:pt x="273" y="359"/>
                </a:cubicBezTo>
                <a:cubicBezTo>
                  <a:pt x="272" y="360"/>
                  <a:pt x="271" y="362"/>
                  <a:pt x="271" y="363"/>
                </a:cubicBezTo>
                <a:cubicBezTo>
                  <a:pt x="270" y="363"/>
                  <a:pt x="270" y="364"/>
                  <a:pt x="270" y="364"/>
                </a:cubicBezTo>
                <a:cubicBezTo>
                  <a:pt x="269" y="365"/>
                  <a:pt x="269" y="366"/>
                  <a:pt x="268" y="367"/>
                </a:cubicBezTo>
                <a:cubicBezTo>
                  <a:pt x="268" y="368"/>
                  <a:pt x="268" y="368"/>
                  <a:pt x="267" y="369"/>
                </a:cubicBezTo>
                <a:cubicBezTo>
                  <a:pt x="267" y="370"/>
                  <a:pt x="266" y="370"/>
                  <a:pt x="266" y="371"/>
                </a:cubicBezTo>
                <a:cubicBezTo>
                  <a:pt x="265" y="372"/>
                  <a:pt x="265" y="372"/>
                  <a:pt x="265" y="372"/>
                </a:cubicBezTo>
                <a:cubicBezTo>
                  <a:pt x="264" y="373"/>
                  <a:pt x="264" y="374"/>
                  <a:pt x="263" y="375"/>
                </a:cubicBezTo>
                <a:cubicBezTo>
                  <a:pt x="263" y="376"/>
                  <a:pt x="262" y="376"/>
                  <a:pt x="262" y="376"/>
                </a:cubicBezTo>
                <a:cubicBezTo>
                  <a:pt x="262" y="377"/>
                  <a:pt x="261" y="378"/>
                  <a:pt x="261" y="378"/>
                </a:cubicBezTo>
                <a:cubicBezTo>
                  <a:pt x="260" y="379"/>
                  <a:pt x="260" y="379"/>
                  <a:pt x="260" y="379"/>
                </a:cubicBezTo>
                <a:cubicBezTo>
                  <a:pt x="259" y="380"/>
                  <a:pt x="258" y="381"/>
                  <a:pt x="258" y="382"/>
                </a:cubicBezTo>
                <a:cubicBezTo>
                  <a:pt x="258" y="382"/>
                  <a:pt x="258" y="381"/>
                  <a:pt x="258" y="381"/>
                </a:cubicBezTo>
                <a:close/>
                <a:moveTo>
                  <a:pt x="126" y="431"/>
                </a:moveTo>
                <a:cubicBezTo>
                  <a:pt x="131" y="430"/>
                  <a:pt x="136" y="429"/>
                  <a:pt x="141" y="427"/>
                </a:cubicBezTo>
                <a:cubicBezTo>
                  <a:pt x="142" y="436"/>
                  <a:pt x="142" y="444"/>
                  <a:pt x="143" y="447"/>
                </a:cubicBezTo>
                <a:cubicBezTo>
                  <a:pt x="136" y="441"/>
                  <a:pt x="130" y="436"/>
                  <a:pt x="126" y="43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a:defRPr/>
            </a:pPr>
            <a:endParaRPr lang="en-US" sz="1000"/>
          </a:p>
        </p:txBody>
      </p:sp>
      <p:sp>
        <p:nvSpPr>
          <p:cNvPr id="38" name="Freeform 7"/>
          <p:cNvSpPr>
            <a:spLocks noEditPoints="1"/>
          </p:cNvSpPr>
          <p:nvPr/>
        </p:nvSpPr>
        <p:spPr bwMode="auto">
          <a:xfrm>
            <a:off x="5258991" y="2008014"/>
            <a:ext cx="614363" cy="2421288"/>
          </a:xfrm>
          <a:custGeom>
            <a:avLst/>
            <a:gdLst>
              <a:gd name="T0" fmla="*/ 485 w 533"/>
              <a:gd name="T1" fmla="*/ 635 h 1998"/>
              <a:gd name="T2" fmla="*/ 423 w 533"/>
              <a:gd name="T3" fmla="*/ 574 h 1998"/>
              <a:gd name="T4" fmla="*/ 464 w 533"/>
              <a:gd name="T5" fmla="*/ 552 h 1998"/>
              <a:gd name="T6" fmla="*/ 455 w 533"/>
              <a:gd name="T7" fmla="*/ 526 h 1998"/>
              <a:gd name="T8" fmla="*/ 431 w 533"/>
              <a:gd name="T9" fmla="*/ 519 h 1998"/>
              <a:gd name="T10" fmla="*/ 417 w 533"/>
              <a:gd name="T11" fmla="*/ 531 h 1998"/>
              <a:gd name="T12" fmla="*/ 420 w 533"/>
              <a:gd name="T13" fmla="*/ 553 h 1998"/>
              <a:gd name="T14" fmla="*/ 403 w 533"/>
              <a:gd name="T15" fmla="*/ 556 h 1998"/>
              <a:gd name="T16" fmla="*/ 448 w 533"/>
              <a:gd name="T17" fmla="*/ 504 h 1998"/>
              <a:gd name="T18" fmla="*/ 426 w 533"/>
              <a:gd name="T19" fmla="*/ 439 h 1998"/>
              <a:gd name="T20" fmla="*/ 364 w 533"/>
              <a:gd name="T21" fmla="*/ 419 h 1998"/>
              <a:gd name="T22" fmla="*/ 330 w 533"/>
              <a:gd name="T23" fmla="*/ 450 h 1998"/>
              <a:gd name="T24" fmla="*/ 337 w 533"/>
              <a:gd name="T25" fmla="*/ 506 h 1998"/>
              <a:gd name="T26" fmla="*/ 368 w 533"/>
              <a:gd name="T27" fmla="*/ 542 h 1998"/>
              <a:gd name="T28" fmla="*/ 366 w 533"/>
              <a:gd name="T29" fmla="*/ 527 h 1998"/>
              <a:gd name="T30" fmla="*/ 356 w 533"/>
              <a:gd name="T31" fmla="*/ 518 h 1998"/>
              <a:gd name="T32" fmla="*/ 343 w 533"/>
              <a:gd name="T33" fmla="*/ 529 h 1998"/>
              <a:gd name="T34" fmla="*/ 338 w 533"/>
              <a:gd name="T35" fmla="*/ 537 h 1998"/>
              <a:gd name="T36" fmla="*/ 363 w 533"/>
              <a:gd name="T37" fmla="*/ 545 h 1998"/>
              <a:gd name="T38" fmla="*/ 393 w 533"/>
              <a:gd name="T39" fmla="*/ 579 h 1998"/>
              <a:gd name="T40" fmla="*/ 266 w 533"/>
              <a:gd name="T41" fmla="*/ 504 h 1998"/>
              <a:gd name="T42" fmla="*/ 328 w 533"/>
              <a:gd name="T43" fmla="*/ 394 h 1998"/>
              <a:gd name="T44" fmla="*/ 390 w 533"/>
              <a:gd name="T45" fmla="*/ 389 h 1998"/>
              <a:gd name="T46" fmla="*/ 395 w 533"/>
              <a:gd name="T47" fmla="*/ 351 h 1998"/>
              <a:gd name="T48" fmla="*/ 371 w 533"/>
              <a:gd name="T49" fmla="*/ 329 h 1998"/>
              <a:gd name="T50" fmla="*/ 329 w 533"/>
              <a:gd name="T51" fmla="*/ 343 h 1998"/>
              <a:gd name="T52" fmla="*/ 314 w 533"/>
              <a:gd name="T53" fmla="*/ 387 h 1998"/>
              <a:gd name="T54" fmla="*/ 371 w 533"/>
              <a:gd name="T55" fmla="*/ 276 h 1998"/>
              <a:gd name="T56" fmla="*/ 432 w 533"/>
              <a:gd name="T57" fmla="*/ 129 h 1998"/>
              <a:gd name="T58" fmla="*/ 335 w 533"/>
              <a:gd name="T59" fmla="*/ 42 h 1998"/>
              <a:gd name="T60" fmla="*/ 160 w 533"/>
              <a:gd name="T61" fmla="*/ 98 h 1998"/>
              <a:gd name="T62" fmla="*/ 27 w 533"/>
              <a:gd name="T63" fmla="*/ 209 h 1998"/>
              <a:gd name="T64" fmla="*/ 237 w 533"/>
              <a:gd name="T65" fmla="*/ 315 h 1998"/>
              <a:gd name="T66" fmla="*/ 161 w 533"/>
              <a:gd name="T67" fmla="*/ 414 h 1998"/>
              <a:gd name="T68" fmla="*/ 185 w 533"/>
              <a:gd name="T69" fmla="*/ 356 h 1998"/>
              <a:gd name="T70" fmla="*/ 147 w 533"/>
              <a:gd name="T71" fmla="*/ 321 h 1998"/>
              <a:gd name="T72" fmla="*/ 77 w 533"/>
              <a:gd name="T73" fmla="*/ 343 h 1998"/>
              <a:gd name="T74" fmla="*/ 24 w 533"/>
              <a:gd name="T75" fmla="*/ 387 h 1998"/>
              <a:gd name="T76" fmla="*/ 119 w 533"/>
              <a:gd name="T77" fmla="*/ 431 h 1998"/>
              <a:gd name="T78" fmla="*/ 205 w 533"/>
              <a:gd name="T79" fmla="*/ 547 h 1998"/>
              <a:gd name="T80" fmla="*/ 438 w 533"/>
              <a:gd name="T81" fmla="*/ 558 h 1998"/>
              <a:gd name="T82" fmla="*/ 387 w 533"/>
              <a:gd name="T83" fmla="*/ 536 h 1998"/>
              <a:gd name="T84" fmla="*/ 389 w 533"/>
              <a:gd name="T85" fmla="*/ 531 h 1998"/>
              <a:gd name="T86" fmla="*/ 390 w 533"/>
              <a:gd name="T87" fmla="*/ 536 h 1998"/>
              <a:gd name="T88" fmla="*/ 390 w 533"/>
              <a:gd name="T89" fmla="*/ 539 h 1998"/>
              <a:gd name="T90" fmla="*/ 258 w 533"/>
              <a:gd name="T91" fmla="*/ 382 h 1998"/>
              <a:gd name="T92" fmla="*/ 259 w 533"/>
              <a:gd name="T93" fmla="*/ 376 h 1998"/>
              <a:gd name="T94" fmla="*/ 260 w 533"/>
              <a:gd name="T95" fmla="*/ 368 h 1998"/>
              <a:gd name="T96" fmla="*/ 262 w 533"/>
              <a:gd name="T97" fmla="*/ 342 h 1998"/>
              <a:gd name="T98" fmla="*/ 263 w 533"/>
              <a:gd name="T99" fmla="*/ 329 h 1998"/>
              <a:gd name="T100" fmla="*/ 293 w 533"/>
              <a:gd name="T101" fmla="*/ 318 h 1998"/>
              <a:gd name="T102" fmla="*/ 288 w 533"/>
              <a:gd name="T103" fmla="*/ 328 h 1998"/>
              <a:gd name="T104" fmla="*/ 282 w 533"/>
              <a:gd name="T105" fmla="*/ 343 h 1998"/>
              <a:gd name="T106" fmla="*/ 276 w 533"/>
              <a:gd name="T107" fmla="*/ 355 h 1998"/>
              <a:gd name="T108" fmla="*/ 269 w 533"/>
              <a:gd name="T109" fmla="*/ 367 h 1998"/>
              <a:gd name="T110" fmla="*/ 263 w 533"/>
              <a:gd name="T111" fmla="*/ 377 h 1998"/>
              <a:gd name="T112" fmla="*/ 126 w 533"/>
              <a:gd name="T113" fmla="*/ 431 h 19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1998">
                <a:moveTo>
                  <a:pt x="533" y="1998"/>
                </a:moveTo>
                <a:cubicBezTo>
                  <a:pt x="533" y="1904"/>
                  <a:pt x="533" y="716"/>
                  <a:pt x="533" y="716"/>
                </a:cubicBezTo>
                <a:cubicBezTo>
                  <a:pt x="533" y="716"/>
                  <a:pt x="531" y="680"/>
                  <a:pt x="491" y="640"/>
                </a:cubicBezTo>
                <a:cubicBezTo>
                  <a:pt x="502" y="638"/>
                  <a:pt x="504" y="636"/>
                  <a:pt x="489" y="635"/>
                </a:cubicBezTo>
                <a:cubicBezTo>
                  <a:pt x="488" y="635"/>
                  <a:pt x="487" y="635"/>
                  <a:pt x="485" y="635"/>
                </a:cubicBezTo>
                <a:cubicBezTo>
                  <a:pt x="467" y="618"/>
                  <a:pt x="443" y="601"/>
                  <a:pt x="408" y="586"/>
                </a:cubicBezTo>
                <a:cubicBezTo>
                  <a:pt x="408" y="585"/>
                  <a:pt x="408" y="585"/>
                  <a:pt x="408" y="584"/>
                </a:cubicBezTo>
                <a:cubicBezTo>
                  <a:pt x="410" y="582"/>
                  <a:pt x="414" y="579"/>
                  <a:pt x="418" y="577"/>
                </a:cubicBezTo>
                <a:cubicBezTo>
                  <a:pt x="419" y="577"/>
                  <a:pt x="421" y="575"/>
                  <a:pt x="422" y="574"/>
                </a:cubicBezTo>
                <a:cubicBezTo>
                  <a:pt x="422" y="575"/>
                  <a:pt x="422" y="576"/>
                  <a:pt x="423" y="574"/>
                </a:cubicBezTo>
                <a:cubicBezTo>
                  <a:pt x="428" y="570"/>
                  <a:pt x="435" y="564"/>
                  <a:pt x="440" y="558"/>
                </a:cubicBezTo>
                <a:cubicBezTo>
                  <a:pt x="443" y="558"/>
                  <a:pt x="446" y="557"/>
                  <a:pt x="448" y="556"/>
                </a:cubicBezTo>
                <a:cubicBezTo>
                  <a:pt x="449" y="557"/>
                  <a:pt x="450" y="557"/>
                  <a:pt x="452" y="557"/>
                </a:cubicBezTo>
                <a:cubicBezTo>
                  <a:pt x="456" y="557"/>
                  <a:pt x="459" y="555"/>
                  <a:pt x="460" y="551"/>
                </a:cubicBezTo>
                <a:cubicBezTo>
                  <a:pt x="461" y="552"/>
                  <a:pt x="462" y="552"/>
                  <a:pt x="464" y="552"/>
                </a:cubicBezTo>
                <a:cubicBezTo>
                  <a:pt x="469" y="552"/>
                  <a:pt x="474" y="548"/>
                  <a:pt x="474" y="542"/>
                </a:cubicBezTo>
                <a:cubicBezTo>
                  <a:pt x="474" y="537"/>
                  <a:pt x="470" y="533"/>
                  <a:pt x="465" y="532"/>
                </a:cubicBezTo>
                <a:cubicBezTo>
                  <a:pt x="464" y="529"/>
                  <a:pt x="461" y="527"/>
                  <a:pt x="458" y="527"/>
                </a:cubicBezTo>
                <a:cubicBezTo>
                  <a:pt x="457" y="527"/>
                  <a:pt x="457" y="527"/>
                  <a:pt x="456" y="527"/>
                </a:cubicBezTo>
                <a:cubicBezTo>
                  <a:pt x="456" y="527"/>
                  <a:pt x="456" y="526"/>
                  <a:pt x="455" y="526"/>
                </a:cubicBezTo>
                <a:cubicBezTo>
                  <a:pt x="455" y="526"/>
                  <a:pt x="455" y="527"/>
                  <a:pt x="455" y="527"/>
                </a:cubicBezTo>
                <a:cubicBezTo>
                  <a:pt x="455" y="524"/>
                  <a:pt x="453" y="522"/>
                  <a:pt x="450" y="522"/>
                </a:cubicBezTo>
                <a:cubicBezTo>
                  <a:pt x="450" y="522"/>
                  <a:pt x="450" y="522"/>
                  <a:pt x="450" y="522"/>
                </a:cubicBezTo>
                <a:cubicBezTo>
                  <a:pt x="449" y="517"/>
                  <a:pt x="445" y="513"/>
                  <a:pt x="440" y="513"/>
                </a:cubicBezTo>
                <a:cubicBezTo>
                  <a:pt x="436" y="513"/>
                  <a:pt x="432" y="515"/>
                  <a:pt x="431" y="519"/>
                </a:cubicBezTo>
                <a:cubicBezTo>
                  <a:pt x="431" y="518"/>
                  <a:pt x="430" y="518"/>
                  <a:pt x="430" y="518"/>
                </a:cubicBezTo>
                <a:cubicBezTo>
                  <a:pt x="427" y="518"/>
                  <a:pt x="424" y="521"/>
                  <a:pt x="424" y="525"/>
                </a:cubicBezTo>
                <a:cubicBezTo>
                  <a:pt x="424" y="525"/>
                  <a:pt x="424" y="526"/>
                  <a:pt x="424" y="526"/>
                </a:cubicBezTo>
                <a:cubicBezTo>
                  <a:pt x="422" y="527"/>
                  <a:pt x="420" y="528"/>
                  <a:pt x="418" y="530"/>
                </a:cubicBezTo>
                <a:cubicBezTo>
                  <a:pt x="418" y="531"/>
                  <a:pt x="417" y="531"/>
                  <a:pt x="417" y="531"/>
                </a:cubicBezTo>
                <a:cubicBezTo>
                  <a:pt x="417" y="531"/>
                  <a:pt x="417" y="531"/>
                  <a:pt x="416" y="531"/>
                </a:cubicBezTo>
                <a:cubicBezTo>
                  <a:pt x="414" y="531"/>
                  <a:pt x="411" y="533"/>
                  <a:pt x="411" y="536"/>
                </a:cubicBezTo>
                <a:cubicBezTo>
                  <a:pt x="411" y="537"/>
                  <a:pt x="411" y="537"/>
                  <a:pt x="412" y="538"/>
                </a:cubicBezTo>
                <a:cubicBezTo>
                  <a:pt x="410" y="539"/>
                  <a:pt x="410" y="541"/>
                  <a:pt x="410" y="543"/>
                </a:cubicBezTo>
                <a:cubicBezTo>
                  <a:pt x="410" y="549"/>
                  <a:pt x="414" y="553"/>
                  <a:pt x="420" y="553"/>
                </a:cubicBezTo>
                <a:cubicBezTo>
                  <a:pt x="422" y="553"/>
                  <a:pt x="424" y="553"/>
                  <a:pt x="425" y="552"/>
                </a:cubicBezTo>
                <a:cubicBezTo>
                  <a:pt x="426" y="553"/>
                  <a:pt x="428" y="554"/>
                  <a:pt x="430" y="555"/>
                </a:cubicBezTo>
                <a:cubicBezTo>
                  <a:pt x="429" y="559"/>
                  <a:pt x="428" y="564"/>
                  <a:pt x="426" y="568"/>
                </a:cubicBezTo>
                <a:cubicBezTo>
                  <a:pt x="421" y="571"/>
                  <a:pt x="415" y="574"/>
                  <a:pt x="407" y="577"/>
                </a:cubicBezTo>
                <a:cubicBezTo>
                  <a:pt x="406" y="571"/>
                  <a:pt x="405" y="563"/>
                  <a:pt x="403" y="556"/>
                </a:cubicBezTo>
                <a:cubicBezTo>
                  <a:pt x="398" y="532"/>
                  <a:pt x="397" y="521"/>
                  <a:pt x="398" y="516"/>
                </a:cubicBezTo>
                <a:cubicBezTo>
                  <a:pt x="401" y="516"/>
                  <a:pt x="404" y="514"/>
                  <a:pt x="407" y="513"/>
                </a:cubicBezTo>
                <a:cubicBezTo>
                  <a:pt x="410" y="515"/>
                  <a:pt x="414" y="516"/>
                  <a:pt x="418" y="516"/>
                </a:cubicBezTo>
                <a:cubicBezTo>
                  <a:pt x="427" y="516"/>
                  <a:pt x="435" y="510"/>
                  <a:pt x="438" y="501"/>
                </a:cubicBezTo>
                <a:cubicBezTo>
                  <a:pt x="441" y="503"/>
                  <a:pt x="444" y="504"/>
                  <a:pt x="448" y="504"/>
                </a:cubicBezTo>
                <a:cubicBezTo>
                  <a:pt x="462" y="504"/>
                  <a:pt x="473" y="492"/>
                  <a:pt x="473" y="478"/>
                </a:cubicBezTo>
                <a:cubicBezTo>
                  <a:pt x="473" y="465"/>
                  <a:pt x="463" y="455"/>
                  <a:pt x="450" y="454"/>
                </a:cubicBezTo>
                <a:cubicBezTo>
                  <a:pt x="448" y="445"/>
                  <a:pt x="441" y="439"/>
                  <a:pt x="432" y="439"/>
                </a:cubicBezTo>
                <a:cubicBezTo>
                  <a:pt x="431" y="439"/>
                  <a:pt x="430" y="439"/>
                  <a:pt x="429" y="440"/>
                </a:cubicBezTo>
                <a:cubicBezTo>
                  <a:pt x="428" y="439"/>
                  <a:pt x="427" y="439"/>
                  <a:pt x="426" y="439"/>
                </a:cubicBezTo>
                <a:cubicBezTo>
                  <a:pt x="426" y="439"/>
                  <a:pt x="426" y="439"/>
                  <a:pt x="426" y="439"/>
                </a:cubicBezTo>
                <a:cubicBezTo>
                  <a:pt x="425" y="433"/>
                  <a:pt x="419" y="428"/>
                  <a:pt x="413" y="428"/>
                </a:cubicBezTo>
                <a:cubicBezTo>
                  <a:pt x="413" y="428"/>
                  <a:pt x="412" y="428"/>
                  <a:pt x="412" y="428"/>
                </a:cubicBezTo>
                <a:cubicBezTo>
                  <a:pt x="412" y="415"/>
                  <a:pt x="401" y="404"/>
                  <a:pt x="387" y="404"/>
                </a:cubicBezTo>
                <a:cubicBezTo>
                  <a:pt x="377" y="404"/>
                  <a:pt x="368" y="410"/>
                  <a:pt x="364" y="419"/>
                </a:cubicBezTo>
                <a:cubicBezTo>
                  <a:pt x="364" y="419"/>
                  <a:pt x="363" y="419"/>
                  <a:pt x="363" y="419"/>
                </a:cubicBezTo>
                <a:cubicBezTo>
                  <a:pt x="354" y="419"/>
                  <a:pt x="347" y="426"/>
                  <a:pt x="347" y="435"/>
                </a:cubicBezTo>
                <a:cubicBezTo>
                  <a:pt x="347" y="436"/>
                  <a:pt x="348" y="437"/>
                  <a:pt x="348" y="439"/>
                </a:cubicBezTo>
                <a:cubicBezTo>
                  <a:pt x="342" y="440"/>
                  <a:pt x="337" y="444"/>
                  <a:pt x="333" y="449"/>
                </a:cubicBezTo>
                <a:cubicBezTo>
                  <a:pt x="332" y="449"/>
                  <a:pt x="331" y="450"/>
                  <a:pt x="330" y="450"/>
                </a:cubicBezTo>
                <a:cubicBezTo>
                  <a:pt x="329" y="450"/>
                  <a:pt x="329" y="450"/>
                  <a:pt x="329" y="450"/>
                </a:cubicBezTo>
                <a:cubicBezTo>
                  <a:pt x="321" y="450"/>
                  <a:pt x="316" y="456"/>
                  <a:pt x="316" y="463"/>
                </a:cubicBezTo>
                <a:cubicBezTo>
                  <a:pt x="316" y="465"/>
                  <a:pt x="316" y="466"/>
                  <a:pt x="316" y="467"/>
                </a:cubicBezTo>
                <a:cubicBezTo>
                  <a:pt x="314" y="471"/>
                  <a:pt x="312" y="476"/>
                  <a:pt x="312" y="481"/>
                </a:cubicBezTo>
                <a:cubicBezTo>
                  <a:pt x="312" y="495"/>
                  <a:pt x="323" y="506"/>
                  <a:pt x="337" y="506"/>
                </a:cubicBezTo>
                <a:cubicBezTo>
                  <a:pt x="342" y="506"/>
                  <a:pt x="347" y="505"/>
                  <a:pt x="350" y="502"/>
                </a:cubicBezTo>
                <a:cubicBezTo>
                  <a:pt x="356" y="508"/>
                  <a:pt x="362" y="512"/>
                  <a:pt x="369" y="515"/>
                </a:cubicBezTo>
                <a:cubicBezTo>
                  <a:pt x="373" y="525"/>
                  <a:pt x="381" y="537"/>
                  <a:pt x="386" y="550"/>
                </a:cubicBezTo>
                <a:cubicBezTo>
                  <a:pt x="378" y="549"/>
                  <a:pt x="371" y="546"/>
                  <a:pt x="367" y="543"/>
                </a:cubicBezTo>
                <a:cubicBezTo>
                  <a:pt x="367" y="543"/>
                  <a:pt x="368" y="542"/>
                  <a:pt x="368" y="542"/>
                </a:cubicBezTo>
                <a:cubicBezTo>
                  <a:pt x="369" y="542"/>
                  <a:pt x="370" y="542"/>
                  <a:pt x="370" y="542"/>
                </a:cubicBezTo>
                <a:cubicBezTo>
                  <a:pt x="374" y="542"/>
                  <a:pt x="377" y="539"/>
                  <a:pt x="377" y="536"/>
                </a:cubicBezTo>
                <a:cubicBezTo>
                  <a:pt x="377" y="533"/>
                  <a:pt x="374" y="530"/>
                  <a:pt x="371" y="530"/>
                </a:cubicBezTo>
                <a:cubicBezTo>
                  <a:pt x="371" y="528"/>
                  <a:pt x="369" y="526"/>
                  <a:pt x="367" y="526"/>
                </a:cubicBezTo>
                <a:cubicBezTo>
                  <a:pt x="366" y="526"/>
                  <a:pt x="366" y="527"/>
                  <a:pt x="366" y="527"/>
                </a:cubicBezTo>
                <a:cubicBezTo>
                  <a:pt x="366" y="527"/>
                  <a:pt x="365" y="526"/>
                  <a:pt x="365" y="526"/>
                </a:cubicBezTo>
                <a:cubicBezTo>
                  <a:pt x="365" y="526"/>
                  <a:pt x="365" y="526"/>
                  <a:pt x="365" y="526"/>
                </a:cubicBezTo>
                <a:cubicBezTo>
                  <a:pt x="365" y="525"/>
                  <a:pt x="364" y="524"/>
                  <a:pt x="362" y="524"/>
                </a:cubicBezTo>
                <a:cubicBezTo>
                  <a:pt x="362" y="524"/>
                  <a:pt x="362" y="524"/>
                  <a:pt x="362" y="524"/>
                </a:cubicBezTo>
                <a:cubicBezTo>
                  <a:pt x="362" y="521"/>
                  <a:pt x="359" y="518"/>
                  <a:pt x="356" y="518"/>
                </a:cubicBezTo>
                <a:cubicBezTo>
                  <a:pt x="353" y="518"/>
                  <a:pt x="351" y="519"/>
                  <a:pt x="350" y="522"/>
                </a:cubicBezTo>
                <a:cubicBezTo>
                  <a:pt x="350" y="522"/>
                  <a:pt x="350" y="522"/>
                  <a:pt x="350" y="522"/>
                </a:cubicBezTo>
                <a:cubicBezTo>
                  <a:pt x="348" y="522"/>
                  <a:pt x="346" y="523"/>
                  <a:pt x="346" y="525"/>
                </a:cubicBezTo>
                <a:cubicBezTo>
                  <a:pt x="346" y="526"/>
                  <a:pt x="346" y="526"/>
                  <a:pt x="346" y="526"/>
                </a:cubicBezTo>
                <a:cubicBezTo>
                  <a:pt x="345" y="527"/>
                  <a:pt x="344" y="528"/>
                  <a:pt x="343" y="529"/>
                </a:cubicBezTo>
                <a:cubicBezTo>
                  <a:pt x="342" y="529"/>
                  <a:pt x="342" y="529"/>
                  <a:pt x="342" y="529"/>
                </a:cubicBezTo>
                <a:cubicBezTo>
                  <a:pt x="342" y="529"/>
                  <a:pt x="342" y="529"/>
                  <a:pt x="342" y="529"/>
                </a:cubicBezTo>
                <a:cubicBezTo>
                  <a:pt x="340" y="529"/>
                  <a:pt x="338" y="531"/>
                  <a:pt x="338" y="532"/>
                </a:cubicBezTo>
                <a:cubicBezTo>
                  <a:pt x="338" y="533"/>
                  <a:pt x="339" y="533"/>
                  <a:pt x="339" y="533"/>
                </a:cubicBezTo>
                <a:cubicBezTo>
                  <a:pt x="338" y="534"/>
                  <a:pt x="338" y="535"/>
                  <a:pt x="338" y="537"/>
                </a:cubicBezTo>
                <a:cubicBezTo>
                  <a:pt x="338" y="540"/>
                  <a:pt x="340" y="543"/>
                  <a:pt x="344" y="543"/>
                </a:cubicBezTo>
                <a:cubicBezTo>
                  <a:pt x="345" y="543"/>
                  <a:pt x="346" y="542"/>
                  <a:pt x="347" y="542"/>
                </a:cubicBezTo>
                <a:cubicBezTo>
                  <a:pt x="349" y="544"/>
                  <a:pt x="352" y="546"/>
                  <a:pt x="355" y="546"/>
                </a:cubicBezTo>
                <a:cubicBezTo>
                  <a:pt x="357" y="546"/>
                  <a:pt x="359" y="545"/>
                  <a:pt x="361" y="544"/>
                </a:cubicBezTo>
                <a:cubicBezTo>
                  <a:pt x="361" y="545"/>
                  <a:pt x="362" y="545"/>
                  <a:pt x="363" y="545"/>
                </a:cubicBezTo>
                <a:cubicBezTo>
                  <a:pt x="364" y="545"/>
                  <a:pt x="365" y="545"/>
                  <a:pt x="366" y="544"/>
                </a:cubicBezTo>
                <a:cubicBezTo>
                  <a:pt x="373" y="549"/>
                  <a:pt x="382" y="552"/>
                  <a:pt x="386" y="553"/>
                </a:cubicBezTo>
                <a:cubicBezTo>
                  <a:pt x="386" y="553"/>
                  <a:pt x="387" y="553"/>
                  <a:pt x="388" y="553"/>
                </a:cubicBezTo>
                <a:cubicBezTo>
                  <a:pt x="391" y="561"/>
                  <a:pt x="393" y="568"/>
                  <a:pt x="393" y="576"/>
                </a:cubicBezTo>
                <a:cubicBezTo>
                  <a:pt x="393" y="577"/>
                  <a:pt x="393" y="578"/>
                  <a:pt x="393" y="579"/>
                </a:cubicBezTo>
                <a:cubicBezTo>
                  <a:pt x="296" y="535"/>
                  <a:pt x="272" y="510"/>
                  <a:pt x="267" y="504"/>
                </a:cubicBezTo>
                <a:cubicBezTo>
                  <a:pt x="267" y="503"/>
                  <a:pt x="267" y="503"/>
                  <a:pt x="267" y="503"/>
                </a:cubicBezTo>
                <a:cubicBezTo>
                  <a:pt x="267" y="503"/>
                  <a:pt x="267" y="503"/>
                  <a:pt x="267" y="503"/>
                </a:cubicBezTo>
                <a:cubicBezTo>
                  <a:pt x="266" y="503"/>
                  <a:pt x="266" y="503"/>
                  <a:pt x="266" y="503"/>
                </a:cubicBezTo>
                <a:cubicBezTo>
                  <a:pt x="266" y="504"/>
                  <a:pt x="266" y="504"/>
                  <a:pt x="266" y="504"/>
                </a:cubicBezTo>
                <a:cubicBezTo>
                  <a:pt x="264" y="506"/>
                  <a:pt x="260" y="510"/>
                  <a:pt x="252" y="517"/>
                </a:cubicBezTo>
                <a:cubicBezTo>
                  <a:pt x="251" y="505"/>
                  <a:pt x="250" y="493"/>
                  <a:pt x="251" y="481"/>
                </a:cubicBezTo>
                <a:cubicBezTo>
                  <a:pt x="252" y="460"/>
                  <a:pt x="258" y="439"/>
                  <a:pt x="266" y="419"/>
                </a:cubicBezTo>
                <a:cubicBezTo>
                  <a:pt x="268" y="419"/>
                  <a:pt x="269" y="418"/>
                  <a:pt x="271" y="418"/>
                </a:cubicBezTo>
                <a:cubicBezTo>
                  <a:pt x="282" y="416"/>
                  <a:pt x="309" y="406"/>
                  <a:pt x="328" y="394"/>
                </a:cubicBezTo>
                <a:cubicBezTo>
                  <a:pt x="330" y="395"/>
                  <a:pt x="332" y="395"/>
                  <a:pt x="335" y="395"/>
                </a:cubicBezTo>
                <a:cubicBezTo>
                  <a:pt x="337" y="395"/>
                  <a:pt x="340" y="395"/>
                  <a:pt x="342" y="393"/>
                </a:cubicBezTo>
                <a:cubicBezTo>
                  <a:pt x="346" y="396"/>
                  <a:pt x="351" y="397"/>
                  <a:pt x="356" y="397"/>
                </a:cubicBezTo>
                <a:cubicBezTo>
                  <a:pt x="366" y="397"/>
                  <a:pt x="375" y="393"/>
                  <a:pt x="381" y="386"/>
                </a:cubicBezTo>
                <a:cubicBezTo>
                  <a:pt x="383" y="388"/>
                  <a:pt x="386" y="389"/>
                  <a:pt x="390" y="389"/>
                </a:cubicBezTo>
                <a:cubicBezTo>
                  <a:pt x="399" y="389"/>
                  <a:pt x="407" y="381"/>
                  <a:pt x="407" y="372"/>
                </a:cubicBezTo>
                <a:cubicBezTo>
                  <a:pt x="407" y="368"/>
                  <a:pt x="406" y="365"/>
                  <a:pt x="404" y="362"/>
                </a:cubicBezTo>
                <a:cubicBezTo>
                  <a:pt x="404" y="361"/>
                  <a:pt x="404" y="360"/>
                  <a:pt x="404" y="359"/>
                </a:cubicBezTo>
                <a:cubicBezTo>
                  <a:pt x="404" y="355"/>
                  <a:pt x="400" y="351"/>
                  <a:pt x="395" y="351"/>
                </a:cubicBezTo>
                <a:cubicBezTo>
                  <a:pt x="395" y="351"/>
                  <a:pt x="395" y="351"/>
                  <a:pt x="395" y="351"/>
                </a:cubicBezTo>
                <a:cubicBezTo>
                  <a:pt x="394" y="350"/>
                  <a:pt x="393" y="350"/>
                  <a:pt x="392" y="350"/>
                </a:cubicBezTo>
                <a:cubicBezTo>
                  <a:pt x="390" y="346"/>
                  <a:pt x="387" y="344"/>
                  <a:pt x="382" y="343"/>
                </a:cubicBezTo>
                <a:cubicBezTo>
                  <a:pt x="383" y="342"/>
                  <a:pt x="383" y="341"/>
                  <a:pt x="383" y="340"/>
                </a:cubicBezTo>
                <a:cubicBezTo>
                  <a:pt x="383" y="334"/>
                  <a:pt x="378" y="329"/>
                  <a:pt x="372" y="329"/>
                </a:cubicBezTo>
                <a:cubicBezTo>
                  <a:pt x="372" y="329"/>
                  <a:pt x="371" y="329"/>
                  <a:pt x="371" y="329"/>
                </a:cubicBezTo>
                <a:cubicBezTo>
                  <a:pt x="369" y="324"/>
                  <a:pt x="363" y="319"/>
                  <a:pt x="356" y="319"/>
                </a:cubicBezTo>
                <a:cubicBezTo>
                  <a:pt x="347" y="319"/>
                  <a:pt x="339" y="327"/>
                  <a:pt x="339" y="336"/>
                </a:cubicBezTo>
                <a:cubicBezTo>
                  <a:pt x="339" y="336"/>
                  <a:pt x="338" y="336"/>
                  <a:pt x="338" y="336"/>
                </a:cubicBezTo>
                <a:cubicBezTo>
                  <a:pt x="334" y="336"/>
                  <a:pt x="330" y="339"/>
                  <a:pt x="330" y="343"/>
                </a:cubicBezTo>
                <a:cubicBezTo>
                  <a:pt x="329" y="343"/>
                  <a:pt x="329" y="343"/>
                  <a:pt x="329" y="343"/>
                </a:cubicBezTo>
                <a:cubicBezTo>
                  <a:pt x="328" y="343"/>
                  <a:pt x="328" y="343"/>
                  <a:pt x="327" y="343"/>
                </a:cubicBezTo>
                <a:cubicBezTo>
                  <a:pt x="326" y="343"/>
                  <a:pt x="326" y="343"/>
                  <a:pt x="325" y="343"/>
                </a:cubicBezTo>
                <a:cubicBezTo>
                  <a:pt x="319" y="343"/>
                  <a:pt x="314" y="347"/>
                  <a:pt x="313" y="353"/>
                </a:cubicBezTo>
                <a:cubicBezTo>
                  <a:pt x="304" y="354"/>
                  <a:pt x="297" y="361"/>
                  <a:pt x="297" y="370"/>
                </a:cubicBezTo>
                <a:cubicBezTo>
                  <a:pt x="297" y="379"/>
                  <a:pt x="305" y="387"/>
                  <a:pt x="314" y="387"/>
                </a:cubicBezTo>
                <a:cubicBezTo>
                  <a:pt x="317" y="387"/>
                  <a:pt x="319" y="386"/>
                  <a:pt x="321" y="385"/>
                </a:cubicBezTo>
                <a:cubicBezTo>
                  <a:pt x="322" y="387"/>
                  <a:pt x="323" y="389"/>
                  <a:pt x="324" y="391"/>
                </a:cubicBezTo>
                <a:cubicBezTo>
                  <a:pt x="312" y="398"/>
                  <a:pt x="295" y="405"/>
                  <a:pt x="270" y="409"/>
                </a:cubicBezTo>
                <a:cubicBezTo>
                  <a:pt x="286" y="374"/>
                  <a:pt x="306" y="340"/>
                  <a:pt x="318" y="311"/>
                </a:cubicBezTo>
                <a:cubicBezTo>
                  <a:pt x="338" y="303"/>
                  <a:pt x="356" y="291"/>
                  <a:pt x="371" y="276"/>
                </a:cubicBezTo>
                <a:cubicBezTo>
                  <a:pt x="382" y="282"/>
                  <a:pt x="394" y="286"/>
                  <a:pt x="408" y="286"/>
                </a:cubicBezTo>
                <a:cubicBezTo>
                  <a:pt x="447" y="286"/>
                  <a:pt x="478" y="255"/>
                  <a:pt x="478" y="216"/>
                </a:cubicBezTo>
                <a:cubicBezTo>
                  <a:pt x="478" y="202"/>
                  <a:pt x="474" y="188"/>
                  <a:pt x="466" y="177"/>
                </a:cubicBezTo>
                <a:cubicBezTo>
                  <a:pt x="468" y="173"/>
                  <a:pt x="468" y="169"/>
                  <a:pt x="468" y="165"/>
                </a:cubicBezTo>
                <a:cubicBezTo>
                  <a:pt x="468" y="145"/>
                  <a:pt x="452" y="129"/>
                  <a:pt x="432" y="129"/>
                </a:cubicBezTo>
                <a:cubicBezTo>
                  <a:pt x="431" y="129"/>
                  <a:pt x="430" y="129"/>
                  <a:pt x="429" y="129"/>
                </a:cubicBezTo>
                <a:cubicBezTo>
                  <a:pt x="426" y="128"/>
                  <a:pt x="423" y="126"/>
                  <a:pt x="419" y="126"/>
                </a:cubicBezTo>
                <a:cubicBezTo>
                  <a:pt x="410" y="111"/>
                  <a:pt x="395" y="101"/>
                  <a:pt x="378" y="97"/>
                </a:cubicBezTo>
                <a:cubicBezTo>
                  <a:pt x="379" y="93"/>
                  <a:pt x="379" y="90"/>
                  <a:pt x="379" y="86"/>
                </a:cubicBezTo>
                <a:cubicBezTo>
                  <a:pt x="379" y="62"/>
                  <a:pt x="360" y="42"/>
                  <a:pt x="335" y="42"/>
                </a:cubicBezTo>
                <a:cubicBezTo>
                  <a:pt x="334" y="42"/>
                  <a:pt x="333" y="42"/>
                  <a:pt x="332" y="42"/>
                </a:cubicBezTo>
                <a:cubicBezTo>
                  <a:pt x="321" y="18"/>
                  <a:pt x="296" y="0"/>
                  <a:pt x="268" y="0"/>
                </a:cubicBezTo>
                <a:cubicBezTo>
                  <a:pt x="230" y="0"/>
                  <a:pt x="199" y="30"/>
                  <a:pt x="198" y="67"/>
                </a:cubicBezTo>
                <a:cubicBezTo>
                  <a:pt x="197" y="67"/>
                  <a:pt x="196" y="67"/>
                  <a:pt x="196" y="67"/>
                </a:cubicBezTo>
                <a:cubicBezTo>
                  <a:pt x="177" y="67"/>
                  <a:pt x="162" y="81"/>
                  <a:pt x="160" y="98"/>
                </a:cubicBezTo>
                <a:cubicBezTo>
                  <a:pt x="159" y="98"/>
                  <a:pt x="159" y="98"/>
                  <a:pt x="158" y="98"/>
                </a:cubicBezTo>
                <a:cubicBezTo>
                  <a:pt x="155" y="98"/>
                  <a:pt x="152" y="99"/>
                  <a:pt x="149" y="99"/>
                </a:cubicBezTo>
                <a:cubicBezTo>
                  <a:pt x="147" y="99"/>
                  <a:pt x="144" y="99"/>
                  <a:pt x="142" y="99"/>
                </a:cubicBezTo>
                <a:cubicBezTo>
                  <a:pt x="117" y="99"/>
                  <a:pt x="97" y="116"/>
                  <a:pt x="91" y="139"/>
                </a:cubicBezTo>
                <a:cubicBezTo>
                  <a:pt x="55" y="142"/>
                  <a:pt x="27" y="172"/>
                  <a:pt x="27" y="209"/>
                </a:cubicBezTo>
                <a:cubicBezTo>
                  <a:pt x="27" y="247"/>
                  <a:pt x="59" y="279"/>
                  <a:pt x="98" y="279"/>
                </a:cubicBezTo>
                <a:cubicBezTo>
                  <a:pt x="108" y="279"/>
                  <a:pt x="117" y="277"/>
                  <a:pt x="126" y="273"/>
                </a:cubicBezTo>
                <a:cubicBezTo>
                  <a:pt x="133" y="296"/>
                  <a:pt x="155" y="314"/>
                  <a:pt x="181" y="314"/>
                </a:cubicBezTo>
                <a:cubicBezTo>
                  <a:pt x="192" y="314"/>
                  <a:pt x="202" y="311"/>
                  <a:pt x="211" y="305"/>
                </a:cubicBezTo>
                <a:cubicBezTo>
                  <a:pt x="219" y="310"/>
                  <a:pt x="228" y="313"/>
                  <a:pt x="237" y="315"/>
                </a:cubicBezTo>
                <a:cubicBezTo>
                  <a:pt x="239" y="328"/>
                  <a:pt x="238" y="358"/>
                  <a:pt x="222" y="425"/>
                </a:cubicBezTo>
                <a:cubicBezTo>
                  <a:pt x="218" y="447"/>
                  <a:pt x="214" y="467"/>
                  <a:pt x="211" y="486"/>
                </a:cubicBezTo>
                <a:cubicBezTo>
                  <a:pt x="190" y="478"/>
                  <a:pt x="172" y="469"/>
                  <a:pt x="159" y="459"/>
                </a:cubicBezTo>
                <a:cubicBezTo>
                  <a:pt x="153" y="447"/>
                  <a:pt x="150" y="435"/>
                  <a:pt x="148" y="424"/>
                </a:cubicBezTo>
                <a:cubicBezTo>
                  <a:pt x="153" y="421"/>
                  <a:pt x="157" y="418"/>
                  <a:pt x="161" y="414"/>
                </a:cubicBezTo>
                <a:cubicBezTo>
                  <a:pt x="165" y="417"/>
                  <a:pt x="171" y="418"/>
                  <a:pt x="176" y="418"/>
                </a:cubicBezTo>
                <a:cubicBezTo>
                  <a:pt x="191" y="418"/>
                  <a:pt x="204" y="406"/>
                  <a:pt x="204" y="390"/>
                </a:cubicBezTo>
                <a:cubicBezTo>
                  <a:pt x="204" y="384"/>
                  <a:pt x="202" y="379"/>
                  <a:pt x="199" y="375"/>
                </a:cubicBezTo>
                <a:cubicBezTo>
                  <a:pt x="200" y="373"/>
                  <a:pt x="200" y="372"/>
                  <a:pt x="200" y="370"/>
                </a:cubicBezTo>
                <a:cubicBezTo>
                  <a:pt x="200" y="362"/>
                  <a:pt x="193" y="356"/>
                  <a:pt x="185" y="356"/>
                </a:cubicBezTo>
                <a:cubicBezTo>
                  <a:pt x="185" y="356"/>
                  <a:pt x="185" y="356"/>
                  <a:pt x="184" y="356"/>
                </a:cubicBezTo>
                <a:cubicBezTo>
                  <a:pt x="183" y="355"/>
                  <a:pt x="182" y="355"/>
                  <a:pt x="180" y="354"/>
                </a:cubicBezTo>
                <a:cubicBezTo>
                  <a:pt x="177" y="349"/>
                  <a:pt x="171" y="344"/>
                  <a:pt x="164" y="343"/>
                </a:cubicBezTo>
                <a:cubicBezTo>
                  <a:pt x="164" y="341"/>
                  <a:pt x="165" y="340"/>
                  <a:pt x="165" y="338"/>
                </a:cubicBezTo>
                <a:cubicBezTo>
                  <a:pt x="165" y="329"/>
                  <a:pt x="157" y="321"/>
                  <a:pt x="147" y="321"/>
                </a:cubicBezTo>
                <a:cubicBezTo>
                  <a:pt x="147" y="321"/>
                  <a:pt x="146" y="321"/>
                  <a:pt x="146" y="321"/>
                </a:cubicBezTo>
                <a:cubicBezTo>
                  <a:pt x="141" y="311"/>
                  <a:pt x="131" y="304"/>
                  <a:pt x="120" y="304"/>
                </a:cubicBezTo>
                <a:cubicBezTo>
                  <a:pt x="105" y="304"/>
                  <a:pt x="93" y="316"/>
                  <a:pt x="92" y="331"/>
                </a:cubicBezTo>
                <a:cubicBezTo>
                  <a:pt x="92" y="331"/>
                  <a:pt x="92" y="331"/>
                  <a:pt x="91" y="331"/>
                </a:cubicBezTo>
                <a:cubicBezTo>
                  <a:pt x="84" y="331"/>
                  <a:pt x="78" y="336"/>
                  <a:pt x="77" y="343"/>
                </a:cubicBezTo>
                <a:cubicBezTo>
                  <a:pt x="77" y="343"/>
                  <a:pt x="77" y="343"/>
                  <a:pt x="76" y="343"/>
                </a:cubicBezTo>
                <a:cubicBezTo>
                  <a:pt x="75" y="343"/>
                  <a:pt x="74" y="344"/>
                  <a:pt x="73" y="344"/>
                </a:cubicBezTo>
                <a:cubicBezTo>
                  <a:pt x="72" y="344"/>
                  <a:pt x="71" y="343"/>
                  <a:pt x="70" y="343"/>
                </a:cubicBezTo>
                <a:cubicBezTo>
                  <a:pt x="60" y="343"/>
                  <a:pt x="52" y="350"/>
                  <a:pt x="50" y="359"/>
                </a:cubicBezTo>
                <a:cubicBezTo>
                  <a:pt x="36" y="361"/>
                  <a:pt x="24" y="373"/>
                  <a:pt x="24" y="387"/>
                </a:cubicBezTo>
                <a:cubicBezTo>
                  <a:pt x="24" y="403"/>
                  <a:pt x="37" y="415"/>
                  <a:pt x="52" y="415"/>
                </a:cubicBezTo>
                <a:cubicBezTo>
                  <a:pt x="56" y="415"/>
                  <a:pt x="60" y="414"/>
                  <a:pt x="64" y="413"/>
                </a:cubicBezTo>
                <a:cubicBezTo>
                  <a:pt x="67" y="422"/>
                  <a:pt x="75" y="429"/>
                  <a:pt x="86" y="429"/>
                </a:cubicBezTo>
                <a:cubicBezTo>
                  <a:pt x="90" y="429"/>
                  <a:pt x="94" y="428"/>
                  <a:pt x="97" y="426"/>
                </a:cubicBezTo>
                <a:cubicBezTo>
                  <a:pt x="104" y="429"/>
                  <a:pt x="111" y="431"/>
                  <a:pt x="119" y="431"/>
                </a:cubicBezTo>
                <a:cubicBezTo>
                  <a:pt x="133" y="448"/>
                  <a:pt x="153" y="466"/>
                  <a:pt x="168" y="477"/>
                </a:cubicBezTo>
                <a:cubicBezTo>
                  <a:pt x="171" y="482"/>
                  <a:pt x="171" y="481"/>
                  <a:pt x="169" y="477"/>
                </a:cubicBezTo>
                <a:cubicBezTo>
                  <a:pt x="174" y="481"/>
                  <a:pt x="179" y="484"/>
                  <a:pt x="182" y="485"/>
                </a:cubicBezTo>
                <a:cubicBezTo>
                  <a:pt x="193" y="491"/>
                  <a:pt x="203" y="500"/>
                  <a:pt x="209" y="506"/>
                </a:cubicBezTo>
                <a:cubicBezTo>
                  <a:pt x="207" y="521"/>
                  <a:pt x="206" y="534"/>
                  <a:pt x="205" y="547"/>
                </a:cubicBezTo>
                <a:cubicBezTo>
                  <a:pt x="186" y="557"/>
                  <a:pt x="160" y="570"/>
                  <a:pt x="127" y="584"/>
                </a:cubicBezTo>
                <a:cubicBezTo>
                  <a:pt x="3" y="639"/>
                  <a:pt x="0" y="716"/>
                  <a:pt x="0" y="716"/>
                </a:cubicBezTo>
                <a:cubicBezTo>
                  <a:pt x="0" y="716"/>
                  <a:pt x="0" y="1904"/>
                  <a:pt x="0" y="1998"/>
                </a:cubicBezTo>
                <a:moveTo>
                  <a:pt x="432" y="556"/>
                </a:moveTo>
                <a:cubicBezTo>
                  <a:pt x="434" y="557"/>
                  <a:pt x="436" y="558"/>
                  <a:pt x="438" y="558"/>
                </a:cubicBezTo>
                <a:cubicBezTo>
                  <a:pt x="436" y="560"/>
                  <a:pt x="434" y="562"/>
                  <a:pt x="431" y="564"/>
                </a:cubicBezTo>
                <a:cubicBezTo>
                  <a:pt x="432" y="562"/>
                  <a:pt x="432" y="560"/>
                  <a:pt x="432" y="556"/>
                </a:cubicBezTo>
                <a:close/>
                <a:moveTo>
                  <a:pt x="389" y="538"/>
                </a:moveTo>
                <a:cubicBezTo>
                  <a:pt x="389" y="538"/>
                  <a:pt x="389" y="538"/>
                  <a:pt x="389" y="538"/>
                </a:cubicBezTo>
                <a:cubicBezTo>
                  <a:pt x="388" y="537"/>
                  <a:pt x="388" y="536"/>
                  <a:pt x="387" y="536"/>
                </a:cubicBezTo>
                <a:cubicBezTo>
                  <a:pt x="387" y="536"/>
                  <a:pt x="387" y="535"/>
                  <a:pt x="387" y="535"/>
                </a:cubicBezTo>
                <a:cubicBezTo>
                  <a:pt x="384" y="530"/>
                  <a:pt x="381" y="523"/>
                  <a:pt x="378" y="517"/>
                </a:cubicBezTo>
                <a:cubicBezTo>
                  <a:pt x="381" y="518"/>
                  <a:pt x="383" y="518"/>
                  <a:pt x="386" y="518"/>
                </a:cubicBezTo>
                <a:cubicBezTo>
                  <a:pt x="387" y="518"/>
                  <a:pt x="388" y="518"/>
                  <a:pt x="389" y="518"/>
                </a:cubicBezTo>
                <a:cubicBezTo>
                  <a:pt x="389" y="522"/>
                  <a:pt x="389" y="527"/>
                  <a:pt x="389" y="531"/>
                </a:cubicBezTo>
                <a:cubicBezTo>
                  <a:pt x="389" y="531"/>
                  <a:pt x="389" y="531"/>
                  <a:pt x="389" y="531"/>
                </a:cubicBezTo>
                <a:cubicBezTo>
                  <a:pt x="390" y="532"/>
                  <a:pt x="390" y="532"/>
                  <a:pt x="390" y="533"/>
                </a:cubicBezTo>
                <a:cubicBezTo>
                  <a:pt x="390" y="533"/>
                  <a:pt x="390" y="533"/>
                  <a:pt x="390" y="534"/>
                </a:cubicBezTo>
                <a:cubicBezTo>
                  <a:pt x="390" y="534"/>
                  <a:pt x="390" y="534"/>
                  <a:pt x="390" y="535"/>
                </a:cubicBezTo>
                <a:cubicBezTo>
                  <a:pt x="390" y="535"/>
                  <a:pt x="390" y="536"/>
                  <a:pt x="390" y="536"/>
                </a:cubicBezTo>
                <a:cubicBezTo>
                  <a:pt x="390" y="537"/>
                  <a:pt x="390" y="537"/>
                  <a:pt x="390" y="537"/>
                </a:cubicBezTo>
                <a:cubicBezTo>
                  <a:pt x="390" y="537"/>
                  <a:pt x="390" y="538"/>
                  <a:pt x="390" y="538"/>
                </a:cubicBezTo>
                <a:cubicBezTo>
                  <a:pt x="390" y="538"/>
                  <a:pt x="390" y="538"/>
                  <a:pt x="390" y="538"/>
                </a:cubicBezTo>
                <a:cubicBezTo>
                  <a:pt x="390" y="539"/>
                  <a:pt x="390" y="539"/>
                  <a:pt x="390" y="539"/>
                </a:cubicBezTo>
                <a:cubicBezTo>
                  <a:pt x="390" y="539"/>
                  <a:pt x="390" y="539"/>
                  <a:pt x="390" y="539"/>
                </a:cubicBezTo>
                <a:cubicBezTo>
                  <a:pt x="390" y="540"/>
                  <a:pt x="390" y="540"/>
                  <a:pt x="391" y="540"/>
                </a:cubicBezTo>
                <a:cubicBezTo>
                  <a:pt x="391" y="540"/>
                  <a:pt x="391" y="540"/>
                  <a:pt x="391" y="540"/>
                </a:cubicBezTo>
                <a:cubicBezTo>
                  <a:pt x="391" y="540"/>
                  <a:pt x="391" y="540"/>
                  <a:pt x="391" y="540"/>
                </a:cubicBezTo>
                <a:cubicBezTo>
                  <a:pt x="390" y="540"/>
                  <a:pt x="390" y="539"/>
                  <a:pt x="389" y="538"/>
                </a:cubicBezTo>
                <a:close/>
                <a:moveTo>
                  <a:pt x="258" y="382"/>
                </a:moveTo>
                <a:cubicBezTo>
                  <a:pt x="258" y="381"/>
                  <a:pt x="258" y="381"/>
                  <a:pt x="258" y="381"/>
                </a:cubicBezTo>
                <a:cubicBezTo>
                  <a:pt x="258" y="381"/>
                  <a:pt x="258" y="381"/>
                  <a:pt x="258" y="380"/>
                </a:cubicBezTo>
                <a:cubicBezTo>
                  <a:pt x="258" y="380"/>
                  <a:pt x="258" y="380"/>
                  <a:pt x="259" y="379"/>
                </a:cubicBezTo>
                <a:cubicBezTo>
                  <a:pt x="259" y="379"/>
                  <a:pt x="259" y="379"/>
                  <a:pt x="259" y="379"/>
                </a:cubicBezTo>
                <a:cubicBezTo>
                  <a:pt x="259" y="378"/>
                  <a:pt x="259" y="377"/>
                  <a:pt x="259" y="376"/>
                </a:cubicBezTo>
                <a:cubicBezTo>
                  <a:pt x="259" y="376"/>
                  <a:pt x="259" y="376"/>
                  <a:pt x="259" y="376"/>
                </a:cubicBezTo>
                <a:cubicBezTo>
                  <a:pt x="259" y="375"/>
                  <a:pt x="259" y="374"/>
                  <a:pt x="259" y="374"/>
                </a:cubicBezTo>
                <a:cubicBezTo>
                  <a:pt x="259" y="373"/>
                  <a:pt x="259" y="373"/>
                  <a:pt x="259" y="373"/>
                </a:cubicBezTo>
                <a:cubicBezTo>
                  <a:pt x="259" y="372"/>
                  <a:pt x="260" y="370"/>
                  <a:pt x="260" y="369"/>
                </a:cubicBezTo>
                <a:cubicBezTo>
                  <a:pt x="260" y="369"/>
                  <a:pt x="260" y="369"/>
                  <a:pt x="260" y="368"/>
                </a:cubicBezTo>
                <a:cubicBezTo>
                  <a:pt x="260" y="366"/>
                  <a:pt x="260" y="363"/>
                  <a:pt x="261" y="360"/>
                </a:cubicBezTo>
                <a:cubicBezTo>
                  <a:pt x="261" y="360"/>
                  <a:pt x="261" y="359"/>
                  <a:pt x="261" y="359"/>
                </a:cubicBezTo>
                <a:cubicBezTo>
                  <a:pt x="261" y="357"/>
                  <a:pt x="261" y="355"/>
                  <a:pt x="261" y="353"/>
                </a:cubicBezTo>
                <a:cubicBezTo>
                  <a:pt x="261" y="353"/>
                  <a:pt x="261" y="353"/>
                  <a:pt x="261" y="353"/>
                </a:cubicBezTo>
                <a:cubicBezTo>
                  <a:pt x="262" y="349"/>
                  <a:pt x="262" y="346"/>
                  <a:pt x="262" y="342"/>
                </a:cubicBezTo>
                <a:cubicBezTo>
                  <a:pt x="262" y="342"/>
                  <a:pt x="262" y="341"/>
                  <a:pt x="262" y="341"/>
                </a:cubicBezTo>
                <a:cubicBezTo>
                  <a:pt x="263" y="339"/>
                  <a:pt x="263" y="337"/>
                  <a:pt x="263" y="335"/>
                </a:cubicBezTo>
                <a:cubicBezTo>
                  <a:pt x="263" y="334"/>
                  <a:pt x="263" y="334"/>
                  <a:pt x="263" y="334"/>
                </a:cubicBezTo>
                <a:cubicBezTo>
                  <a:pt x="263" y="333"/>
                  <a:pt x="263" y="331"/>
                  <a:pt x="263" y="330"/>
                </a:cubicBezTo>
                <a:cubicBezTo>
                  <a:pt x="263" y="330"/>
                  <a:pt x="263" y="329"/>
                  <a:pt x="263" y="329"/>
                </a:cubicBezTo>
                <a:cubicBezTo>
                  <a:pt x="263" y="327"/>
                  <a:pt x="263" y="325"/>
                  <a:pt x="263" y="323"/>
                </a:cubicBezTo>
                <a:cubicBezTo>
                  <a:pt x="263" y="323"/>
                  <a:pt x="263" y="322"/>
                  <a:pt x="263" y="321"/>
                </a:cubicBezTo>
                <a:cubicBezTo>
                  <a:pt x="263" y="321"/>
                  <a:pt x="263" y="320"/>
                  <a:pt x="263" y="319"/>
                </a:cubicBezTo>
                <a:cubicBezTo>
                  <a:pt x="266" y="319"/>
                  <a:pt x="268" y="319"/>
                  <a:pt x="271" y="319"/>
                </a:cubicBezTo>
                <a:cubicBezTo>
                  <a:pt x="278" y="319"/>
                  <a:pt x="286" y="319"/>
                  <a:pt x="293" y="318"/>
                </a:cubicBezTo>
                <a:cubicBezTo>
                  <a:pt x="292" y="318"/>
                  <a:pt x="292" y="319"/>
                  <a:pt x="292" y="319"/>
                </a:cubicBezTo>
                <a:cubicBezTo>
                  <a:pt x="292" y="319"/>
                  <a:pt x="292" y="319"/>
                  <a:pt x="292" y="319"/>
                </a:cubicBezTo>
                <a:cubicBezTo>
                  <a:pt x="291" y="321"/>
                  <a:pt x="291" y="322"/>
                  <a:pt x="290" y="323"/>
                </a:cubicBezTo>
                <a:cubicBezTo>
                  <a:pt x="290" y="323"/>
                  <a:pt x="290" y="324"/>
                  <a:pt x="290" y="325"/>
                </a:cubicBezTo>
                <a:cubicBezTo>
                  <a:pt x="289" y="326"/>
                  <a:pt x="289" y="327"/>
                  <a:pt x="288" y="328"/>
                </a:cubicBezTo>
                <a:cubicBezTo>
                  <a:pt x="288" y="329"/>
                  <a:pt x="287" y="330"/>
                  <a:pt x="287" y="332"/>
                </a:cubicBezTo>
                <a:cubicBezTo>
                  <a:pt x="286" y="332"/>
                  <a:pt x="286" y="333"/>
                  <a:pt x="286" y="333"/>
                </a:cubicBezTo>
                <a:cubicBezTo>
                  <a:pt x="285" y="335"/>
                  <a:pt x="285" y="336"/>
                  <a:pt x="284" y="337"/>
                </a:cubicBezTo>
                <a:cubicBezTo>
                  <a:pt x="284" y="337"/>
                  <a:pt x="284" y="338"/>
                  <a:pt x="283" y="339"/>
                </a:cubicBezTo>
                <a:cubicBezTo>
                  <a:pt x="283" y="340"/>
                  <a:pt x="282" y="341"/>
                  <a:pt x="282" y="343"/>
                </a:cubicBezTo>
                <a:cubicBezTo>
                  <a:pt x="281" y="343"/>
                  <a:pt x="281" y="343"/>
                  <a:pt x="281" y="343"/>
                </a:cubicBezTo>
                <a:cubicBezTo>
                  <a:pt x="280" y="345"/>
                  <a:pt x="280" y="347"/>
                  <a:pt x="279" y="348"/>
                </a:cubicBezTo>
                <a:cubicBezTo>
                  <a:pt x="279" y="349"/>
                  <a:pt x="278" y="349"/>
                  <a:pt x="278" y="350"/>
                </a:cubicBezTo>
                <a:cubicBezTo>
                  <a:pt x="278" y="351"/>
                  <a:pt x="277" y="352"/>
                  <a:pt x="277" y="353"/>
                </a:cubicBezTo>
                <a:cubicBezTo>
                  <a:pt x="276" y="354"/>
                  <a:pt x="276" y="354"/>
                  <a:pt x="276" y="355"/>
                </a:cubicBezTo>
                <a:cubicBezTo>
                  <a:pt x="275" y="356"/>
                  <a:pt x="274" y="357"/>
                  <a:pt x="274" y="358"/>
                </a:cubicBezTo>
                <a:cubicBezTo>
                  <a:pt x="274" y="359"/>
                  <a:pt x="273" y="359"/>
                  <a:pt x="273" y="359"/>
                </a:cubicBezTo>
                <a:cubicBezTo>
                  <a:pt x="272" y="361"/>
                  <a:pt x="272" y="362"/>
                  <a:pt x="271" y="363"/>
                </a:cubicBezTo>
                <a:cubicBezTo>
                  <a:pt x="271" y="364"/>
                  <a:pt x="270" y="364"/>
                  <a:pt x="270" y="365"/>
                </a:cubicBezTo>
                <a:cubicBezTo>
                  <a:pt x="270" y="366"/>
                  <a:pt x="269" y="367"/>
                  <a:pt x="269" y="367"/>
                </a:cubicBezTo>
                <a:cubicBezTo>
                  <a:pt x="268" y="368"/>
                  <a:pt x="268" y="368"/>
                  <a:pt x="268" y="369"/>
                </a:cubicBezTo>
                <a:cubicBezTo>
                  <a:pt x="267" y="370"/>
                  <a:pt x="267" y="371"/>
                  <a:pt x="266" y="372"/>
                </a:cubicBezTo>
                <a:cubicBezTo>
                  <a:pt x="266" y="372"/>
                  <a:pt x="266" y="372"/>
                  <a:pt x="265" y="373"/>
                </a:cubicBezTo>
                <a:cubicBezTo>
                  <a:pt x="265" y="374"/>
                  <a:pt x="264" y="375"/>
                  <a:pt x="263" y="376"/>
                </a:cubicBezTo>
                <a:cubicBezTo>
                  <a:pt x="263" y="376"/>
                  <a:pt x="263" y="376"/>
                  <a:pt x="263" y="377"/>
                </a:cubicBezTo>
                <a:cubicBezTo>
                  <a:pt x="262" y="377"/>
                  <a:pt x="261" y="378"/>
                  <a:pt x="261" y="379"/>
                </a:cubicBezTo>
                <a:cubicBezTo>
                  <a:pt x="261" y="379"/>
                  <a:pt x="260" y="379"/>
                  <a:pt x="260" y="380"/>
                </a:cubicBezTo>
                <a:cubicBezTo>
                  <a:pt x="260" y="380"/>
                  <a:pt x="259" y="381"/>
                  <a:pt x="258" y="382"/>
                </a:cubicBezTo>
                <a:cubicBezTo>
                  <a:pt x="258" y="382"/>
                  <a:pt x="258" y="382"/>
                  <a:pt x="258" y="382"/>
                </a:cubicBezTo>
                <a:close/>
                <a:moveTo>
                  <a:pt x="126" y="431"/>
                </a:moveTo>
                <a:cubicBezTo>
                  <a:pt x="132" y="431"/>
                  <a:pt x="137" y="429"/>
                  <a:pt x="142" y="427"/>
                </a:cubicBezTo>
                <a:cubicBezTo>
                  <a:pt x="142" y="436"/>
                  <a:pt x="143" y="444"/>
                  <a:pt x="143" y="448"/>
                </a:cubicBezTo>
                <a:cubicBezTo>
                  <a:pt x="137" y="442"/>
                  <a:pt x="131" y="436"/>
                  <a:pt x="126" y="43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a:defRPr/>
            </a:pPr>
            <a:endParaRPr lang="en-US" sz="1000"/>
          </a:p>
        </p:txBody>
      </p:sp>
      <p:sp>
        <p:nvSpPr>
          <p:cNvPr id="39" name="Freeform 6"/>
          <p:cNvSpPr>
            <a:spLocks noEditPoints="1"/>
          </p:cNvSpPr>
          <p:nvPr/>
        </p:nvSpPr>
        <p:spPr bwMode="auto">
          <a:xfrm>
            <a:off x="6199585" y="1916307"/>
            <a:ext cx="577453" cy="2523713"/>
          </a:xfrm>
          <a:custGeom>
            <a:avLst/>
            <a:gdLst>
              <a:gd name="T0" fmla="*/ 485 w 532"/>
              <a:gd name="T1" fmla="*/ 635 h 2366"/>
              <a:gd name="T2" fmla="*/ 422 w 532"/>
              <a:gd name="T3" fmla="*/ 574 h 2366"/>
              <a:gd name="T4" fmla="*/ 463 w 532"/>
              <a:gd name="T5" fmla="*/ 552 h 2366"/>
              <a:gd name="T6" fmla="*/ 455 w 532"/>
              <a:gd name="T7" fmla="*/ 526 h 2366"/>
              <a:gd name="T8" fmla="*/ 430 w 532"/>
              <a:gd name="T9" fmla="*/ 518 h 2366"/>
              <a:gd name="T10" fmla="*/ 416 w 532"/>
              <a:gd name="T11" fmla="*/ 531 h 2366"/>
              <a:gd name="T12" fmla="*/ 419 w 532"/>
              <a:gd name="T13" fmla="*/ 553 h 2366"/>
              <a:gd name="T14" fmla="*/ 403 w 532"/>
              <a:gd name="T15" fmla="*/ 556 h 2366"/>
              <a:gd name="T16" fmla="*/ 447 w 532"/>
              <a:gd name="T17" fmla="*/ 503 h 2366"/>
              <a:gd name="T18" fmla="*/ 426 w 532"/>
              <a:gd name="T19" fmla="*/ 439 h 2366"/>
              <a:gd name="T20" fmla="*/ 364 w 532"/>
              <a:gd name="T21" fmla="*/ 419 h 2366"/>
              <a:gd name="T22" fmla="*/ 329 w 532"/>
              <a:gd name="T23" fmla="*/ 450 h 2366"/>
              <a:gd name="T24" fmla="*/ 337 w 532"/>
              <a:gd name="T25" fmla="*/ 506 h 2366"/>
              <a:gd name="T26" fmla="*/ 367 w 532"/>
              <a:gd name="T27" fmla="*/ 541 h 2366"/>
              <a:gd name="T28" fmla="*/ 365 w 532"/>
              <a:gd name="T29" fmla="*/ 526 h 2366"/>
              <a:gd name="T30" fmla="*/ 355 w 532"/>
              <a:gd name="T31" fmla="*/ 518 h 2366"/>
              <a:gd name="T32" fmla="*/ 342 w 532"/>
              <a:gd name="T33" fmla="*/ 529 h 2366"/>
              <a:gd name="T34" fmla="*/ 337 w 532"/>
              <a:gd name="T35" fmla="*/ 536 h 2366"/>
              <a:gd name="T36" fmla="*/ 363 w 532"/>
              <a:gd name="T37" fmla="*/ 545 h 2366"/>
              <a:gd name="T38" fmla="*/ 393 w 532"/>
              <a:gd name="T39" fmla="*/ 579 h 2366"/>
              <a:gd name="T40" fmla="*/ 265 w 532"/>
              <a:gd name="T41" fmla="*/ 504 h 2366"/>
              <a:gd name="T42" fmla="*/ 327 w 532"/>
              <a:gd name="T43" fmla="*/ 393 h 2366"/>
              <a:gd name="T44" fmla="*/ 389 w 532"/>
              <a:gd name="T45" fmla="*/ 389 h 2366"/>
              <a:gd name="T46" fmla="*/ 394 w 532"/>
              <a:gd name="T47" fmla="*/ 350 h 2366"/>
              <a:gd name="T48" fmla="*/ 371 w 532"/>
              <a:gd name="T49" fmla="*/ 329 h 2366"/>
              <a:gd name="T50" fmla="*/ 329 w 532"/>
              <a:gd name="T51" fmla="*/ 343 h 2366"/>
              <a:gd name="T52" fmla="*/ 314 w 532"/>
              <a:gd name="T53" fmla="*/ 387 h 2366"/>
              <a:gd name="T54" fmla="*/ 370 w 532"/>
              <a:gd name="T55" fmla="*/ 275 h 2366"/>
              <a:gd name="T56" fmla="*/ 431 w 532"/>
              <a:gd name="T57" fmla="*/ 129 h 2366"/>
              <a:gd name="T58" fmla="*/ 335 w 532"/>
              <a:gd name="T59" fmla="*/ 42 h 2366"/>
              <a:gd name="T60" fmla="*/ 159 w 532"/>
              <a:gd name="T61" fmla="*/ 98 h 2366"/>
              <a:gd name="T62" fmla="*/ 27 w 532"/>
              <a:gd name="T63" fmla="*/ 208 h 2366"/>
              <a:gd name="T64" fmla="*/ 237 w 532"/>
              <a:gd name="T65" fmla="*/ 315 h 2366"/>
              <a:gd name="T66" fmla="*/ 161 w 532"/>
              <a:gd name="T67" fmla="*/ 414 h 2366"/>
              <a:gd name="T68" fmla="*/ 185 w 532"/>
              <a:gd name="T69" fmla="*/ 355 h 2366"/>
              <a:gd name="T70" fmla="*/ 146 w 532"/>
              <a:gd name="T71" fmla="*/ 321 h 2366"/>
              <a:gd name="T72" fmla="*/ 77 w 532"/>
              <a:gd name="T73" fmla="*/ 343 h 2366"/>
              <a:gd name="T74" fmla="*/ 24 w 532"/>
              <a:gd name="T75" fmla="*/ 387 h 2366"/>
              <a:gd name="T76" fmla="*/ 118 w 532"/>
              <a:gd name="T77" fmla="*/ 431 h 2366"/>
              <a:gd name="T78" fmla="*/ 204 w 532"/>
              <a:gd name="T79" fmla="*/ 546 h 2366"/>
              <a:gd name="T80" fmla="*/ 437 w 532"/>
              <a:gd name="T81" fmla="*/ 558 h 2366"/>
              <a:gd name="T82" fmla="*/ 387 w 532"/>
              <a:gd name="T83" fmla="*/ 536 h 2366"/>
              <a:gd name="T84" fmla="*/ 389 w 532"/>
              <a:gd name="T85" fmla="*/ 531 h 2366"/>
              <a:gd name="T86" fmla="*/ 389 w 532"/>
              <a:gd name="T87" fmla="*/ 536 h 2366"/>
              <a:gd name="T88" fmla="*/ 390 w 532"/>
              <a:gd name="T89" fmla="*/ 539 h 2366"/>
              <a:gd name="T90" fmla="*/ 258 w 532"/>
              <a:gd name="T91" fmla="*/ 381 h 2366"/>
              <a:gd name="T92" fmla="*/ 258 w 532"/>
              <a:gd name="T93" fmla="*/ 376 h 2366"/>
              <a:gd name="T94" fmla="*/ 259 w 532"/>
              <a:gd name="T95" fmla="*/ 368 h 2366"/>
              <a:gd name="T96" fmla="*/ 262 w 532"/>
              <a:gd name="T97" fmla="*/ 342 h 2366"/>
              <a:gd name="T98" fmla="*/ 262 w 532"/>
              <a:gd name="T99" fmla="*/ 329 h 2366"/>
              <a:gd name="T100" fmla="*/ 292 w 532"/>
              <a:gd name="T101" fmla="*/ 318 h 2366"/>
              <a:gd name="T102" fmla="*/ 288 w 532"/>
              <a:gd name="T103" fmla="*/ 328 h 2366"/>
              <a:gd name="T104" fmla="*/ 281 w 532"/>
              <a:gd name="T105" fmla="*/ 342 h 2366"/>
              <a:gd name="T106" fmla="*/ 275 w 532"/>
              <a:gd name="T107" fmla="*/ 354 h 2366"/>
              <a:gd name="T108" fmla="*/ 268 w 532"/>
              <a:gd name="T109" fmla="*/ 367 h 2366"/>
              <a:gd name="T110" fmla="*/ 262 w 532"/>
              <a:gd name="T111" fmla="*/ 377 h 2366"/>
              <a:gd name="T112" fmla="*/ 126 w 532"/>
              <a:gd name="T113" fmla="*/ 431 h 2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2" h="2366">
                <a:moveTo>
                  <a:pt x="532" y="2366"/>
                </a:moveTo>
                <a:cubicBezTo>
                  <a:pt x="532" y="2272"/>
                  <a:pt x="532" y="716"/>
                  <a:pt x="532" y="716"/>
                </a:cubicBezTo>
                <a:cubicBezTo>
                  <a:pt x="532" y="716"/>
                  <a:pt x="531" y="680"/>
                  <a:pt x="490" y="640"/>
                </a:cubicBezTo>
                <a:cubicBezTo>
                  <a:pt x="502" y="638"/>
                  <a:pt x="504" y="636"/>
                  <a:pt x="488" y="635"/>
                </a:cubicBezTo>
                <a:cubicBezTo>
                  <a:pt x="487" y="635"/>
                  <a:pt x="486" y="635"/>
                  <a:pt x="485" y="635"/>
                </a:cubicBezTo>
                <a:cubicBezTo>
                  <a:pt x="467" y="618"/>
                  <a:pt x="442" y="601"/>
                  <a:pt x="408" y="585"/>
                </a:cubicBezTo>
                <a:cubicBezTo>
                  <a:pt x="408" y="585"/>
                  <a:pt x="408" y="585"/>
                  <a:pt x="408" y="584"/>
                </a:cubicBezTo>
                <a:cubicBezTo>
                  <a:pt x="410" y="582"/>
                  <a:pt x="413" y="579"/>
                  <a:pt x="417" y="577"/>
                </a:cubicBezTo>
                <a:cubicBezTo>
                  <a:pt x="418" y="576"/>
                  <a:pt x="420" y="575"/>
                  <a:pt x="422" y="574"/>
                </a:cubicBezTo>
                <a:cubicBezTo>
                  <a:pt x="421" y="575"/>
                  <a:pt x="421" y="576"/>
                  <a:pt x="422" y="574"/>
                </a:cubicBezTo>
                <a:cubicBezTo>
                  <a:pt x="428" y="570"/>
                  <a:pt x="435" y="564"/>
                  <a:pt x="440" y="558"/>
                </a:cubicBezTo>
                <a:cubicBezTo>
                  <a:pt x="442" y="558"/>
                  <a:pt x="445" y="557"/>
                  <a:pt x="447" y="556"/>
                </a:cubicBezTo>
                <a:cubicBezTo>
                  <a:pt x="448" y="556"/>
                  <a:pt x="450" y="557"/>
                  <a:pt x="451" y="557"/>
                </a:cubicBezTo>
                <a:cubicBezTo>
                  <a:pt x="455" y="557"/>
                  <a:pt x="458" y="554"/>
                  <a:pt x="459" y="551"/>
                </a:cubicBezTo>
                <a:cubicBezTo>
                  <a:pt x="461" y="552"/>
                  <a:pt x="462" y="552"/>
                  <a:pt x="463" y="552"/>
                </a:cubicBezTo>
                <a:cubicBezTo>
                  <a:pt x="469" y="552"/>
                  <a:pt x="473" y="547"/>
                  <a:pt x="473" y="542"/>
                </a:cubicBezTo>
                <a:cubicBezTo>
                  <a:pt x="473" y="537"/>
                  <a:pt x="469" y="533"/>
                  <a:pt x="464" y="532"/>
                </a:cubicBezTo>
                <a:cubicBezTo>
                  <a:pt x="464" y="529"/>
                  <a:pt x="461" y="526"/>
                  <a:pt x="457" y="526"/>
                </a:cubicBezTo>
                <a:cubicBezTo>
                  <a:pt x="457" y="526"/>
                  <a:pt x="456" y="526"/>
                  <a:pt x="456" y="526"/>
                </a:cubicBezTo>
                <a:cubicBezTo>
                  <a:pt x="455" y="526"/>
                  <a:pt x="455" y="526"/>
                  <a:pt x="455" y="526"/>
                </a:cubicBezTo>
                <a:cubicBezTo>
                  <a:pt x="455" y="526"/>
                  <a:pt x="455" y="526"/>
                  <a:pt x="454" y="526"/>
                </a:cubicBezTo>
                <a:cubicBezTo>
                  <a:pt x="454" y="524"/>
                  <a:pt x="452" y="522"/>
                  <a:pt x="449" y="522"/>
                </a:cubicBezTo>
                <a:cubicBezTo>
                  <a:pt x="449" y="522"/>
                  <a:pt x="449" y="522"/>
                  <a:pt x="449" y="522"/>
                </a:cubicBezTo>
                <a:cubicBezTo>
                  <a:pt x="449" y="517"/>
                  <a:pt x="445" y="512"/>
                  <a:pt x="439" y="512"/>
                </a:cubicBezTo>
                <a:cubicBezTo>
                  <a:pt x="435" y="512"/>
                  <a:pt x="432" y="515"/>
                  <a:pt x="430" y="518"/>
                </a:cubicBezTo>
                <a:cubicBezTo>
                  <a:pt x="430" y="518"/>
                  <a:pt x="430" y="518"/>
                  <a:pt x="430" y="518"/>
                </a:cubicBezTo>
                <a:cubicBezTo>
                  <a:pt x="426" y="518"/>
                  <a:pt x="423" y="521"/>
                  <a:pt x="423" y="525"/>
                </a:cubicBezTo>
                <a:cubicBezTo>
                  <a:pt x="423" y="525"/>
                  <a:pt x="423" y="526"/>
                  <a:pt x="424" y="526"/>
                </a:cubicBezTo>
                <a:cubicBezTo>
                  <a:pt x="421" y="527"/>
                  <a:pt x="419" y="528"/>
                  <a:pt x="418" y="530"/>
                </a:cubicBezTo>
                <a:cubicBezTo>
                  <a:pt x="417" y="530"/>
                  <a:pt x="417" y="531"/>
                  <a:pt x="416" y="531"/>
                </a:cubicBezTo>
                <a:cubicBezTo>
                  <a:pt x="416" y="531"/>
                  <a:pt x="416" y="531"/>
                  <a:pt x="416" y="531"/>
                </a:cubicBezTo>
                <a:cubicBezTo>
                  <a:pt x="413" y="531"/>
                  <a:pt x="411" y="533"/>
                  <a:pt x="411" y="536"/>
                </a:cubicBezTo>
                <a:cubicBezTo>
                  <a:pt x="411" y="536"/>
                  <a:pt x="411" y="537"/>
                  <a:pt x="411" y="537"/>
                </a:cubicBezTo>
                <a:cubicBezTo>
                  <a:pt x="410" y="539"/>
                  <a:pt x="409" y="541"/>
                  <a:pt x="409" y="543"/>
                </a:cubicBezTo>
                <a:cubicBezTo>
                  <a:pt x="409" y="549"/>
                  <a:pt x="414" y="553"/>
                  <a:pt x="419" y="553"/>
                </a:cubicBezTo>
                <a:cubicBezTo>
                  <a:pt x="421" y="553"/>
                  <a:pt x="423" y="552"/>
                  <a:pt x="425" y="551"/>
                </a:cubicBezTo>
                <a:cubicBezTo>
                  <a:pt x="426" y="553"/>
                  <a:pt x="427" y="554"/>
                  <a:pt x="429" y="555"/>
                </a:cubicBezTo>
                <a:cubicBezTo>
                  <a:pt x="429" y="559"/>
                  <a:pt x="428" y="563"/>
                  <a:pt x="426" y="567"/>
                </a:cubicBezTo>
                <a:cubicBezTo>
                  <a:pt x="421" y="571"/>
                  <a:pt x="414" y="574"/>
                  <a:pt x="407" y="577"/>
                </a:cubicBezTo>
                <a:cubicBezTo>
                  <a:pt x="406" y="570"/>
                  <a:pt x="404" y="563"/>
                  <a:pt x="403" y="556"/>
                </a:cubicBezTo>
                <a:cubicBezTo>
                  <a:pt x="397" y="531"/>
                  <a:pt x="397" y="521"/>
                  <a:pt x="397" y="516"/>
                </a:cubicBezTo>
                <a:cubicBezTo>
                  <a:pt x="401" y="515"/>
                  <a:pt x="404" y="514"/>
                  <a:pt x="407" y="513"/>
                </a:cubicBezTo>
                <a:cubicBezTo>
                  <a:pt x="410" y="515"/>
                  <a:pt x="414" y="516"/>
                  <a:pt x="417" y="516"/>
                </a:cubicBezTo>
                <a:cubicBezTo>
                  <a:pt x="427" y="516"/>
                  <a:pt x="435" y="510"/>
                  <a:pt x="437" y="501"/>
                </a:cubicBezTo>
                <a:cubicBezTo>
                  <a:pt x="440" y="503"/>
                  <a:pt x="444" y="503"/>
                  <a:pt x="447" y="503"/>
                </a:cubicBezTo>
                <a:cubicBezTo>
                  <a:pt x="461" y="503"/>
                  <a:pt x="472" y="492"/>
                  <a:pt x="472" y="478"/>
                </a:cubicBezTo>
                <a:cubicBezTo>
                  <a:pt x="472" y="465"/>
                  <a:pt x="462" y="454"/>
                  <a:pt x="449" y="453"/>
                </a:cubicBezTo>
                <a:cubicBezTo>
                  <a:pt x="448" y="445"/>
                  <a:pt x="440" y="439"/>
                  <a:pt x="432" y="439"/>
                </a:cubicBezTo>
                <a:cubicBezTo>
                  <a:pt x="431" y="439"/>
                  <a:pt x="430" y="439"/>
                  <a:pt x="429" y="439"/>
                </a:cubicBezTo>
                <a:cubicBezTo>
                  <a:pt x="428" y="439"/>
                  <a:pt x="427" y="439"/>
                  <a:pt x="426" y="439"/>
                </a:cubicBezTo>
                <a:cubicBezTo>
                  <a:pt x="425" y="439"/>
                  <a:pt x="425" y="439"/>
                  <a:pt x="425" y="439"/>
                </a:cubicBezTo>
                <a:cubicBezTo>
                  <a:pt x="424" y="433"/>
                  <a:pt x="419" y="428"/>
                  <a:pt x="412" y="428"/>
                </a:cubicBezTo>
                <a:cubicBezTo>
                  <a:pt x="412" y="428"/>
                  <a:pt x="412" y="428"/>
                  <a:pt x="412" y="428"/>
                </a:cubicBezTo>
                <a:cubicBezTo>
                  <a:pt x="411" y="415"/>
                  <a:pt x="400" y="404"/>
                  <a:pt x="387" y="404"/>
                </a:cubicBezTo>
                <a:cubicBezTo>
                  <a:pt x="376" y="404"/>
                  <a:pt x="368" y="410"/>
                  <a:pt x="364" y="419"/>
                </a:cubicBezTo>
                <a:cubicBezTo>
                  <a:pt x="363" y="419"/>
                  <a:pt x="363" y="419"/>
                  <a:pt x="362" y="419"/>
                </a:cubicBezTo>
                <a:cubicBezTo>
                  <a:pt x="354" y="419"/>
                  <a:pt x="347" y="426"/>
                  <a:pt x="347" y="435"/>
                </a:cubicBezTo>
                <a:cubicBezTo>
                  <a:pt x="347" y="436"/>
                  <a:pt x="347" y="437"/>
                  <a:pt x="347" y="438"/>
                </a:cubicBezTo>
                <a:cubicBezTo>
                  <a:pt x="341" y="440"/>
                  <a:pt x="336" y="444"/>
                  <a:pt x="333" y="449"/>
                </a:cubicBezTo>
                <a:cubicBezTo>
                  <a:pt x="331" y="449"/>
                  <a:pt x="330" y="449"/>
                  <a:pt x="329" y="450"/>
                </a:cubicBezTo>
                <a:cubicBezTo>
                  <a:pt x="329" y="450"/>
                  <a:pt x="328" y="450"/>
                  <a:pt x="328" y="450"/>
                </a:cubicBezTo>
                <a:cubicBezTo>
                  <a:pt x="321" y="450"/>
                  <a:pt x="315" y="456"/>
                  <a:pt x="315" y="463"/>
                </a:cubicBezTo>
                <a:cubicBezTo>
                  <a:pt x="315" y="464"/>
                  <a:pt x="315" y="466"/>
                  <a:pt x="316" y="467"/>
                </a:cubicBezTo>
                <a:cubicBezTo>
                  <a:pt x="313" y="471"/>
                  <a:pt x="311" y="476"/>
                  <a:pt x="311" y="481"/>
                </a:cubicBezTo>
                <a:cubicBezTo>
                  <a:pt x="311" y="495"/>
                  <a:pt x="323" y="506"/>
                  <a:pt x="337" y="506"/>
                </a:cubicBezTo>
                <a:cubicBezTo>
                  <a:pt x="341" y="506"/>
                  <a:pt x="346" y="505"/>
                  <a:pt x="350" y="502"/>
                </a:cubicBezTo>
                <a:cubicBezTo>
                  <a:pt x="355" y="508"/>
                  <a:pt x="361" y="512"/>
                  <a:pt x="368" y="515"/>
                </a:cubicBezTo>
                <a:cubicBezTo>
                  <a:pt x="373" y="525"/>
                  <a:pt x="380" y="537"/>
                  <a:pt x="386" y="550"/>
                </a:cubicBezTo>
                <a:cubicBezTo>
                  <a:pt x="377" y="548"/>
                  <a:pt x="371" y="546"/>
                  <a:pt x="366" y="543"/>
                </a:cubicBezTo>
                <a:cubicBezTo>
                  <a:pt x="367" y="543"/>
                  <a:pt x="367" y="542"/>
                  <a:pt x="367" y="541"/>
                </a:cubicBezTo>
                <a:cubicBezTo>
                  <a:pt x="368" y="542"/>
                  <a:pt x="369" y="542"/>
                  <a:pt x="370" y="542"/>
                </a:cubicBezTo>
                <a:cubicBezTo>
                  <a:pt x="373" y="542"/>
                  <a:pt x="376" y="539"/>
                  <a:pt x="376" y="536"/>
                </a:cubicBezTo>
                <a:cubicBezTo>
                  <a:pt x="376" y="533"/>
                  <a:pt x="374" y="530"/>
                  <a:pt x="370" y="530"/>
                </a:cubicBezTo>
                <a:cubicBezTo>
                  <a:pt x="370" y="528"/>
                  <a:pt x="368" y="526"/>
                  <a:pt x="366" y="526"/>
                </a:cubicBezTo>
                <a:cubicBezTo>
                  <a:pt x="366" y="526"/>
                  <a:pt x="366" y="526"/>
                  <a:pt x="365" y="526"/>
                </a:cubicBezTo>
                <a:cubicBezTo>
                  <a:pt x="365" y="526"/>
                  <a:pt x="365" y="526"/>
                  <a:pt x="365" y="526"/>
                </a:cubicBezTo>
                <a:cubicBezTo>
                  <a:pt x="365" y="526"/>
                  <a:pt x="365" y="526"/>
                  <a:pt x="364" y="526"/>
                </a:cubicBezTo>
                <a:cubicBezTo>
                  <a:pt x="364" y="525"/>
                  <a:pt x="363" y="524"/>
                  <a:pt x="361" y="524"/>
                </a:cubicBezTo>
                <a:cubicBezTo>
                  <a:pt x="361" y="524"/>
                  <a:pt x="361" y="524"/>
                  <a:pt x="361" y="524"/>
                </a:cubicBezTo>
                <a:cubicBezTo>
                  <a:pt x="361" y="520"/>
                  <a:pt x="358" y="518"/>
                  <a:pt x="355" y="518"/>
                </a:cubicBezTo>
                <a:cubicBezTo>
                  <a:pt x="353" y="518"/>
                  <a:pt x="351" y="519"/>
                  <a:pt x="350" y="521"/>
                </a:cubicBezTo>
                <a:cubicBezTo>
                  <a:pt x="350" y="521"/>
                  <a:pt x="349" y="521"/>
                  <a:pt x="349" y="521"/>
                </a:cubicBezTo>
                <a:cubicBezTo>
                  <a:pt x="347" y="521"/>
                  <a:pt x="346" y="523"/>
                  <a:pt x="346" y="525"/>
                </a:cubicBezTo>
                <a:cubicBezTo>
                  <a:pt x="346" y="525"/>
                  <a:pt x="346" y="526"/>
                  <a:pt x="346" y="526"/>
                </a:cubicBezTo>
                <a:cubicBezTo>
                  <a:pt x="344" y="526"/>
                  <a:pt x="343" y="527"/>
                  <a:pt x="342" y="529"/>
                </a:cubicBezTo>
                <a:cubicBezTo>
                  <a:pt x="342" y="529"/>
                  <a:pt x="342" y="529"/>
                  <a:pt x="341" y="529"/>
                </a:cubicBezTo>
                <a:cubicBezTo>
                  <a:pt x="341" y="529"/>
                  <a:pt x="341" y="529"/>
                  <a:pt x="341" y="529"/>
                </a:cubicBezTo>
                <a:cubicBezTo>
                  <a:pt x="339" y="529"/>
                  <a:pt x="338" y="530"/>
                  <a:pt x="338" y="532"/>
                </a:cubicBezTo>
                <a:cubicBezTo>
                  <a:pt x="338" y="532"/>
                  <a:pt x="338" y="533"/>
                  <a:pt x="338" y="533"/>
                </a:cubicBezTo>
                <a:cubicBezTo>
                  <a:pt x="337" y="534"/>
                  <a:pt x="337" y="535"/>
                  <a:pt x="337" y="536"/>
                </a:cubicBezTo>
                <a:cubicBezTo>
                  <a:pt x="337" y="540"/>
                  <a:pt x="340" y="543"/>
                  <a:pt x="343" y="543"/>
                </a:cubicBezTo>
                <a:cubicBezTo>
                  <a:pt x="344" y="543"/>
                  <a:pt x="345" y="542"/>
                  <a:pt x="346" y="542"/>
                </a:cubicBezTo>
                <a:cubicBezTo>
                  <a:pt x="348" y="544"/>
                  <a:pt x="352" y="545"/>
                  <a:pt x="355" y="545"/>
                </a:cubicBezTo>
                <a:cubicBezTo>
                  <a:pt x="357" y="545"/>
                  <a:pt x="359" y="545"/>
                  <a:pt x="360" y="544"/>
                </a:cubicBezTo>
                <a:cubicBezTo>
                  <a:pt x="361" y="545"/>
                  <a:pt x="362" y="545"/>
                  <a:pt x="363" y="545"/>
                </a:cubicBezTo>
                <a:cubicBezTo>
                  <a:pt x="364" y="545"/>
                  <a:pt x="364" y="545"/>
                  <a:pt x="365" y="544"/>
                </a:cubicBezTo>
                <a:cubicBezTo>
                  <a:pt x="372" y="549"/>
                  <a:pt x="381" y="552"/>
                  <a:pt x="385" y="553"/>
                </a:cubicBezTo>
                <a:cubicBezTo>
                  <a:pt x="386" y="553"/>
                  <a:pt x="386" y="553"/>
                  <a:pt x="387" y="553"/>
                </a:cubicBezTo>
                <a:cubicBezTo>
                  <a:pt x="390" y="561"/>
                  <a:pt x="392" y="568"/>
                  <a:pt x="393" y="575"/>
                </a:cubicBezTo>
                <a:cubicBezTo>
                  <a:pt x="393" y="576"/>
                  <a:pt x="393" y="578"/>
                  <a:pt x="393" y="579"/>
                </a:cubicBezTo>
                <a:cubicBezTo>
                  <a:pt x="295" y="534"/>
                  <a:pt x="271" y="510"/>
                  <a:pt x="267" y="504"/>
                </a:cubicBezTo>
                <a:cubicBezTo>
                  <a:pt x="267" y="503"/>
                  <a:pt x="267" y="503"/>
                  <a:pt x="267" y="503"/>
                </a:cubicBezTo>
                <a:cubicBezTo>
                  <a:pt x="267" y="503"/>
                  <a:pt x="266" y="503"/>
                  <a:pt x="266" y="503"/>
                </a:cubicBezTo>
                <a:cubicBezTo>
                  <a:pt x="266" y="503"/>
                  <a:pt x="265" y="503"/>
                  <a:pt x="265" y="503"/>
                </a:cubicBezTo>
                <a:cubicBezTo>
                  <a:pt x="265" y="504"/>
                  <a:pt x="265" y="504"/>
                  <a:pt x="265" y="504"/>
                </a:cubicBezTo>
                <a:cubicBezTo>
                  <a:pt x="264" y="506"/>
                  <a:pt x="260" y="510"/>
                  <a:pt x="251" y="517"/>
                </a:cubicBezTo>
                <a:cubicBezTo>
                  <a:pt x="250" y="505"/>
                  <a:pt x="250" y="493"/>
                  <a:pt x="250" y="481"/>
                </a:cubicBezTo>
                <a:cubicBezTo>
                  <a:pt x="252" y="460"/>
                  <a:pt x="258" y="439"/>
                  <a:pt x="266" y="419"/>
                </a:cubicBezTo>
                <a:cubicBezTo>
                  <a:pt x="267" y="418"/>
                  <a:pt x="269" y="418"/>
                  <a:pt x="271" y="418"/>
                </a:cubicBezTo>
                <a:cubicBezTo>
                  <a:pt x="282" y="416"/>
                  <a:pt x="308" y="406"/>
                  <a:pt x="327" y="393"/>
                </a:cubicBezTo>
                <a:cubicBezTo>
                  <a:pt x="329" y="394"/>
                  <a:pt x="332" y="395"/>
                  <a:pt x="334" y="395"/>
                </a:cubicBezTo>
                <a:cubicBezTo>
                  <a:pt x="337" y="395"/>
                  <a:pt x="339" y="394"/>
                  <a:pt x="341" y="393"/>
                </a:cubicBezTo>
                <a:cubicBezTo>
                  <a:pt x="346" y="395"/>
                  <a:pt x="351" y="397"/>
                  <a:pt x="356" y="397"/>
                </a:cubicBezTo>
                <a:cubicBezTo>
                  <a:pt x="365" y="397"/>
                  <a:pt x="374" y="392"/>
                  <a:pt x="380" y="386"/>
                </a:cubicBezTo>
                <a:cubicBezTo>
                  <a:pt x="383" y="388"/>
                  <a:pt x="386" y="389"/>
                  <a:pt x="389" y="389"/>
                </a:cubicBezTo>
                <a:cubicBezTo>
                  <a:pt x="398" y="389"/>
                  <a:pt x="406" y="381"/>
                  <a:pt x="406" y="371"/>
                </a:cubicBezTo>
                <a:cubicBezTo>
                  <a:pt x="406" y="368"/>
                  <a:pt x="405" y="365"/>
                  <a:pt x="403" y="362"/>
                </a:cubicBezTo>
                <a:cubicBezTo>
                  <a:pt x="403" y="361"/>
                  <a:pt x="404" y="360"/>
                  <a:pt x="404" y="359"/>
                </a:cubicBezTo>
                <a:cubicBezTo>
                  <a:pt x="404" y="354"/>
                  <a:pt x="400" y="350"/>
                  <a:pt x="395" y="350"/>
                </a:cubicBezTo>
                <a:cubicBezTo>
                  <a:pt x="395" y="350"/>
                  <a:pt x="394" y="350"/>
                  <a:pt x="394" y="350"/>
                </a:cubicBezTo>
                <a:cubicBezTo>
                  <a:pt x="393" y="350"/>
                  <a:pt x="393" y="350"/>
                  <a:pt x="392" y="350"/>
                </a:cubicBezTo>
                <a:cubicBezTo>
                  <a:pt x="389" y="346"/>
                  <a:pt x="386" y="344"/>
                  <a:pt x="382" y="343"/>
                </a:cubicBezTo>
                <a:cubicBezTo>
                  <a:pt x="382" y="342"/>
                  <a:pt x="382" y="341"/>
                  <a:pt x="382" y="340"/>
                </a:cubicBezTo>
                <a:cubicBezTo>
                  <a:pt x="382" y="334"/>
                  <a:pt x="377" y="329"/>
                  <a:pt x="371" y="329"/>
                </a:cubicBezTo>
                <a:cubicBezTo>
                  <a:pt x="371" y="329"/>
                  <a:pt x="371" y="329"/>
                  <a:pt x="371" y="329"/>
                </a:cubicBezTo>
                <a:cubicBezTo>
                  <a:pt x="368" y="323"/>
                  <a:pt x="362" y="319"/>
                  <a:pt x="355" y="319"/>
                </a:cubicBezTo>
                <a:cubicBezTo>
                  <a:pt x="346" y="319"/>
                  <a:pt x="339" y="326"/>
                  <a:pt x="338" y="335"/>
                </a:cubicBezTo>
                <a:cubicBezTo>
                  <a:pt x="338" y="335"/>
                  <a:pt x="338" y="335"/>
                  <a:pt x="338" y="335"/>
                </a:cubicBezTo>
                <a:cubicBezTo>
                  <a:pt x="333" y="335"/>
                  <a:pt x="330" y="339"/>
                  <a:pt x="329" y="343"/>
                </a:cubicBezTo>
                <a:cubicBezTo>
                  <a:pt x="329" y="343"/>
                  <a:pt x="329" y="343"/>
                  <a:pt x="329" y="343"/>
                </a:cubicBezTo>
                <a:cubicBezTo>
                  <a:pt x="328" y="343"/>
                  <a:pt x="327" y="343"/>
                  <a:pt x="326" y="343"/>
                </a:cubicBezTo>
                <a:cubicBezTo>
                  <a:pt x="326" y="343"/>
                  <a:pt x="325" y="343"/>
                  <a:pt x="325" y="343"/>
                </a:cubicBezTo>
                <a:cubicBezTo>
                  <a:pt x="319" y="343"/>
                  <a:pt x="314" y="347"/>
                  <a:pt x="312" y="353"/>
                </a:cubicBezTo>
                <a:cubicBezTo>
                  <a:pt x="304" y="354"/>
                  <a:pt x="297" y="361"/>
                  <a:pt x="297" y="370"/>
                </a:cubicBezTo>
                <a:cubicBezTo>
                  <a:pt x="297" y="379"/>
                  <a:pt x="304" y="387"/>
                  <a:pt x="314" y="387"/>
                </a:cubicBezTo>
                <a:cubicBezTo>
                  <a:pt x="316" y="387"/>
                  <a:pt x="319" y="386"/>
                  <a:pt x="321" y="385"/>
                </a:cubicBezTo>
                <a:cubicBezTo>
                  <a:pt x="321" y="387"/>
                  <a:pt x="322" y="389"/>
                  <a:pt x="324" y="390"/>
                </a:cubicBezTo>
                <a:cubicBezTo>
                  <a:pt x="312" y="398"/>
                  <a:pt x="294" y="405"/>
                  <a:pt x="270" y="409"/>
                </a:cubicBezTo>
                <a:cubicBezTo>
                  <a:pt x="285" y="373"/>
                  <a:pt x="306" y="340"/>
                  <a:pt x="318" y="311"/>
                </a:cubicBezTo>
                <a:cubicBezTo>
                  <a:pt x="338" y="303"/>
                  <a:pt x="356" y="291"/>
                  <a:pt x="370" y="275"/>
                </a:cubicBezTo>
                <a:cubicBezTo>
                  <a:pt x="381" y="282"/>
                  <a:pt x="394" y="286"/>
                  <a:pt x="407" y="286"/>
                </a:cubicBezTo>
                <a:cubicBezTo>
                  <a:pt x="446" y="286"/>
                  <a:pt x="478" y="255"/>
                  <a:pt x="478" y="216"/>
                </a:cubicBezTo>
                <a:cubicBezTo>
                  <a:pt x="478" y="201"/>
                  <a:pt x="473" y="188"/>
                  <a:pt x="466" y="177"/>
                </a:cubicBezTo>
                <a:cubicBezTo>
                  <a:pt x="467" y="173"/>
                  <a:pt x="468" y="169"/>
                  <a:pt x="468" y="165"/>
                </a:cubicBezTo>
                <a:cubicBezTo>
                  <a:pt x="468" y="145"/>
                  <a:pt x="451" y="129"/>
                  <a:pt x="431" y="129"/>
                </a:cubicBezTo>
                <a:cubicBezTo>
                  <a:pt x="430" y="129"/>
                  <a:pt x="429" y="129"/>
                  <a:pt x="428" y="129"/>
                </a:cubicBezTo>
                <a:cubicBezTo>
                  <a:pt x="425" y="127"/>
                  <a:pt x="422" y="126"/>
                  <a:pt x="418" y="125"/>
                </a:cubicBezTo>
                <a:cubicBezTo>
                  <a:pt x="409" y="111"/>
                  <a:pt x="394" y="101"/>
                  <a:pt x="377" y="96"/>
                </a:cubicBezTo>
                <a:cubicBezTo>
                  <a:pt x="378" y="93"/>
                  <a:pt x="379" y="89"/>
                  <a:pt x="379" y="86"/>
                </a:cubicBezTo>
                <a:cubicBezTo>
                  <a:pt x="379" y="61"/>
                  <a:pt x="359" y="42"/>
                  <a:pt x="335" y="42"/>
                </a:cubicBezTo>
                <a:cubicBezTo>
                  <a:pt x="334" y="42"/>
                  <a:pt x="332" y="42"/>
                  <a:pt x="331" y="42"/>
                </a:cubicBezTo>
                <a:cubicBezTo>
                  <a:pt x="320" y="17"/>
                  <a:pt x="296" y="0"/>
                  <a:pt x="267" y="0"/>
                </a:cubicBezTo>
                <a:cubicBezTo>
                  <a:pt x="229" y="0"/>
                  <a:pt x="199" y="30"/>
                  <a:pt x="197" y="67"/>
                </a:cubicBezTo>
                <a:cubicBezTo>
                  <a:pt x="196" y="67"/>
                  <a:pt x="196" y="67"/>
                  <a:pt x="195" y="67"/>
                </a:cubicBezTo>
                <a:cubicBezTo>
                  <a:pt x="177" y="67"/>
                  <a:pt x="162" y="81"/>
                  <a:pt x="159" y="98"/>
                </a:cubicBezTo>
                <a:cubicBezTo>
                  <a:pt x="159" y="98"/>
                  <a:pt x="158" y="98"/>
                  <a:pt x="158" y="98"/>
                </a:cubicBezTo>
                <a:cubicBezTo>
                  <a:pt x="155" y="98"/>
                  <a:pt x="152" y="99"/>
                  <a:pt x="149" y="99"/>
                </a:cubicBezTo>
                <a:cubicBezTo>
                  <a:pt x="146" y="99"/>
                  <a:pt x="144" y="98"/>
                  <a:pt x="141" y="98"/>
                </a:cubicBezTo>
                <a:cubicBezTo>
                  <a:pt x="116" y="98"/>
                  <a:pt x="96" y="116"/>
                  <a:pt x="91" y="139"/>
                </a:cubicBezTo>
                <a:cubicBezTo>
                  <a:pt x="55" y="142"/>
                  <a:pt x="27" y="172"/>
                  <a:pt x="27" y="208"/>
                </a:cubicBezTo>
                <a:cubicBezTo>
                  <a:pt x="27" y="247"/>
                  <a:pt x="58" y="279"/>
                  <a:pt x="97" y="279"/>
                </a:cubicBezTo>
                <a:cubicBezTo>
                  <a:pt x="107" y="279"/>
                  <a:pt x="116" y="277"/>
                  <a:pt x="125" y="273"/>
                </a:cubicBezTo>
                <a:cubicBezTo>
                  <a:pt x="133" y="296"/>
                  <a:pt x="155" y="313"/>
                  <a:pt x="181" y="313"/>
                </a:cubicBezTo>
                <a:cubicBezTo>
                  <a:pt x="192" y="313"/>
                  <a:pt x="202" y="310"/>
                  <a:pt x="210" y="305"/>
                </a:cubicBezTo>
                <a:cubicBezTo>
                  <a:pt x="219" y="309"/>
                  <a:pt x="228" y="313"/>
                  <a:pt x="237" y="315"/>
                </a:cubicBezTo>
                <a:cubicBezTo>
                  <a:pt x="238" y="328"/>
                  <a:pt x="237" y="357"/>
                  <a:pt x="222" y="425"/>
                </a:cubicBezTo>
                <a:cubicBezTo>
                  <a:pt x="217" y="447"/>
                  <a:pt x="213" y="467"/>
                  <a:pt x="211" y="486"/>
                </a:cubicBezTo>
                <a:cubicBezTo>
                  <a:pt x="189" y="478"/>
                  <a:pt x="172" y="468"/>
                  <a:pt x="158" y="459"/>
                </a:cubicBezTo>
                <a:cubicBezTo>
                  <a:pt x="152" y="447"/>
                  <a:pt x="149" y="435"/>
                  <a:pt x="148" y="424"/>
                </a:cubicBezTo>
                <a:cubicBezTo>
                  <a:pt x="152" y="421"/>
                  <a:pt x="157" y="418"/>
                  <a:pt x="161" y="414"/>
                </a:cubicBezTo>
                <a:cubicBezTo>
                  <a:pt x="165" y="416"/>
                  <a:pt x="170" y="418"/>
                  <a:pt x="175" y="418"/>
                </a:cubicBezTo>
                <a:cubicBezTo>
                  <a:pt x="191" y="418"/>
                  <a:pt x="203" y="406"/>
                  <a:pt x="203" y="390"/>
                </a:cubicBezTo>
                <a:cubicBezTo>
                  <a:pt x="203" y="384"/>
                  <a:pt x="202" y="379"/>
                  <a:pt x="199" y="375"/>
                </a:cubicBezTo>
                <a:cubicBezTo>
                  <a:pt x="199" y="373"/>
                  <a:pt x="199" y="371"/>
                  <a:pt x="199" y="370"/>
                </a:cubicBezTo>
                <a:cubicBezTo>
                  <a:pt x="199" y="362"/>
                  <a:pt x="193" y="355"/>
                  <a:pt x="185" y="355"/>
                </a:cubicBezTo>
                <a:cubicBezTo>
                  <a:pt x="184" y="355"/>
                  <a:pt x="184" y="355"/>
                  <a:pt x="184" y="355"/>
                </a:cubicBezTo>
                <a:cubicBezTo>
                  <a:pt x="182" y="355"/>
                  <a:pt x="181" y="354"/>
                  <a:pt x="180" y="354"/>
                </a:cubicBezTo>
                <a:cubicBezTo>
                  <a:pt x="176" y="348"/>
                  <a:pt x="170" y="344"/>
                  <a:pt x="163" y="342"/>
                </a:cubicBezTo>
                <a:cubicBezTo>
                  <a:pt x="164" y="341"/>
                  <a:pt x="164" y="340"/>
                  <a:pt x="164" y="338"/>
                </a:cubicBezTo>
                <a:cubicBezTo>
                  <a:pt x="164" y="329"/>
                  <a:pt x="156" y="321"/>
                  <a:pt x="146" y="321"/>
                </a:cubicBezTo>
                <a:cubicBezTo>
                  <a:pt x="146" y="321"/>
                  <a:pt x="146" y="321"/>
                  <a:pt x="145" y="321"/>
                </a:cubicBezTo>
                <a:cubicBezTo>
                  <a:pt x="141" y="311"/>
                  <a:pt x="131" y="304"/>
                  <a:pt x="119" y="304"/>
                </a:cubicBezTo>
                <a:cubicBezTo>
                  <a:pt x="104" y="304"/>
                  <a:pt x="92" y="316"/>
                  <a:pt x="92" y="331"/>
                </a:cubicBezTo>
                <a:cubicBezTo>
                  <a:pt x="91" y="331"/>
                  <a:pt x="91" y="331"/>
                  <a:pt x="91" y="331"/>
                </a:cubicBezTo>
                <a:cubicBezTo>
                  <a:pt x="83" y="331"/>
                  <a:pt x="78" y="336"/>
                  <a:pt x="77" y="343"/>
                </a:cubicBezTo>
                <a:cubicBezTo>
                  <a:pt x="76" y="343"/>
                  <a:pt x="76" y="343"/>
                  <a:pt x="76" y="343"/>
                </a:cubicBezTo>
                <a:cubicBezTo>
                  <a:pt x="75" y="343"/>
                  <a:pt x="74" y="343"/>
                  <a:pt x="73" y="344"/>
                </a:cubicBezTo>
                <a:cubicBezTo>
                  <a:pt x="71" y="343"/>
                  <a:pt x="70" y="343"/>
                  <a:pt x="69" y="343"/>
                </a:cubicBezTo>
                <a:cubicBezTo>
                  <a:pt x="60" y="343"/>
                  <a:pt x="51" y="350"/>
                  <a:pt x="49" y="359"/>
                </a:cubicBezTo>
                <a:cubicBezTo>
                  <a:pt x="35" y="361"/>
                  <a:pt x="24" y="372"/>
                  <a:pt x="24" y="387"/>
                </a:cubicBezTo>
                <a:cubicBezTo>
                  <a:pt x="24" y="403"/>
                  <a:pt x="36" y="415"/>
                  <a:pt x="52" y="415"/>
                </a:cubicBezTo>
                <a:cubicBezTo>
                  <a:pt x="56" y="415"/>
                  <a:pt x="60" y="414"/>
                  <a:pt x="63" y="413"/>
                </a:cubicBezTo>
                <a:cubicBezTo>
                  <a:pt x="66" y="422"/>
                  <a:pt x="75" y="429"/>
                  <a:pt x="85" y="429"/>
                </a:cubicBezTo>
                <a:cubicBezTo>
                  <a:pt x="89" y="429"/>
                  <a:pt x="93" y="428"/>
                  <a:pt x="97" y="426"/>
                </a:cubicBezTo>
                <a:cubicBezTo>
                  <a:pt x="103" y="429"/>
                  <a:pt x="111" y="431"/>
                  <a:pt x="118" y="431"/>
                </a:cubicBezTo>
                <a:cubicBezTo>
                  <a:pt x="132" y="448"/>
                  <a:pt x="152" y="466"/>
                  <a:pt x="168" y="476"/>
                </a:cubicBezTo>
                <a:cubicBezTo>
                  <a:pt x="171" y="482"/>
                  <a:pt x="170" y="480"/>
                  <a:pt x="168" y="477"/>
                </a:cubicBezTo>
                <a:cubicBezTo>
                  <a:pt x="174" y="481"/>
                  <a:pt x="178" y="483"/>
                  <a:pt x="182" y="485"/>
                </a:cubicBezTo>
                <a:cubicBezTo>
                  <a:pt x="193" y="491"/>
                  <a:pt x="202" y="499"/>
                  <a:pt x="208" y="506"/>
                </a:cubicBezTo>
                <a:cubicBezTo>
                  <a:pt x="206" y="520"/>
                  <a:pt x="205" y="534"/>
                  <a:pt x="204" y="546"/>
                </a:cubicBezTo>
                <a:cubicBezTo>
                  <a:pt x="185" y="557"/>
                  <a:pt x="160" y="570"/>
                  <a:pt x="127" y="584"/>
                </a:cubicBezTo>
                <a:cubicBezTo>
                  <a:pt x="3" y="639"/>
                  <a:pt x="0" y="716"/>
                  <a:pt x="0" y="716"/>
                </a:cubicBezTo>
                <a:cubicBezTo>
                  <a:pt x="0" y="716"/>
                  <a:pt x="0" y="2272"/>
                  <a:pt x="0" y="2366"/>
                </a:cubicBezTo>
                <a:moveTo>
                  <a:pt x="431" y="556"/>
                </a:moveTo>
                <a:cubicBezTo>
                  <a:pt x="433" y="557"/>
                  <a:pt x="435" y="557"/>
                  <a:pt x="437" y="558"/>
                </a:cubicBezTo>
                <a:cubicBezTo>
                  <a:pt x="435" y="559"/>
                  <a:pt x="433" y="561"/>
                  <a:pt x="431" y="563"/>
                </a:cubicBezTo>
                <a:cubicBezTo>
                  <a:pt x="431" y="562"/>
                  <a:pt x="431" y="559"/>
                  <a:pt x="431" y="556"/>
                </a:cubicBezTo>
                <a:close/>
                <a:moveTo>
                  <a:pt x="388" y="538"/>
                </a:moveTo>
                <a:cubicBezTo>
                  <a:pt x="388" y="538"/>
                  <a:pt x="388" y="538"/>
                  <a:pt x="388" y="538"/>
                </a:cubicBezTo>
                <a:cubicBezTo>
                  <a:pt x="388" y="537"/>
                  <a:pt x="387" y="536"/>
                  <a:pt x="387" y="536"/>
                </a:cubicBezTo>
                <a:cubicBezTo>
                  <a:pt x="387" y="535"/>
                  <a:pt x="386" y="535"/>
                  <a:pt x="386" y="535"/>
                </a:cubicBezTo>
                <a:cubicBezTo>
                  <a:pt x="383" y="530"/>
                  <a:pt x="380" y="523"/>
                  <a:pt x="378" y="517"/>
                </a:cubicBezTo>
                <a:cubicBezTo>
                  <a:pt x="380" y="518"/>
                  <a:pt x="383" y="518"/>
                  <a:pt x="385" y="518"/>
                </a:cubicBezTo>
                <a:cubicBezTo>
                  <a:pt x="386" y="518"/>
                  <a:pt x="387" y="518"/>
                  <a:pt x="388" y="518"/>
                </a:cubicBezTo>
                <a:cubicBezTo>
                  <a:pt x="388" y="522"/>
                  <a:pt x="389" y="527"/>
                  <a:pt x="389" y="531"/>
                </a:cubicBezTo>
                <a:cubicBezTo>
                  <a:pt x="389" y="531"/>
                  <a:pt x="389" y="531"/>
                  <a:pt x="389" y="531"/>
                </a:cubicBezTo>
                <a:cubicBezTo>
                  <a:pt x="389" y="532"/>
                  <a:pt x="389" y="532"/>
                  <a:pt x="389" y="533"/>
                </a:cubicBezTo>
                <a:cubicBezTo>
                  <a:pt x="389" y="533"/>
                  <a:pt x="389" y="533"/>
                  <a:pt x="389" y="533"/>
                </a:cubicBezTo>
                <a:cubicBezTo>
                  <a:pt x="389" y="534"/>
                  <a:pt x="389" y="534"/>
                  <a:pt x="389" y="535"/>
                </a:cubicBezTo>
                <a:cubicBezTo>
                  <a:pt x="389" y="535"/>
                  <a:pt x="389" y="536"/>
                  <a:pt x="389" y="536"/>
                </a:cubicBezTo>
                <a:cubicBezTo>
                  <a:pt x="389" y="536"/>
                  <a:pt x="389" y="537"/>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40"/>
                  <a:pt x="390" y="540"/>
                </a:cubicBezTo>
                <a:cubicBezTo>
                  <a:pt x="390" y="540"/>
                  <a:pt x="390" y="540"/>
                  <a:pt x="390" y="540"/>
                </a:cubicBezTo>
                <a:cubicBezTo>
                  <a:pt x="390" y="540"/>
                  <a:pt x="390" y="540"/>
                  <a:pt x="390" y="540"/>
                </a:cubicBezTo>
                <a:cubicBezTo>
                  <a:pt x="389" y="540"/>
                  <a:pt x="389" y="539"/>
                  <a:pt x="388" y="538"/>
                </a:cubicBezTo>
                <a:close/>
                <a:moveTo>
                  <a:pt x="258" y="381"/>
                </a:moveTo>
                <a:cubicBezTo>
                  <a:pt x="258" y="381"/>
                  <a:pt x="258" y="381"/>
                  <a:pt x="258" y="381"/>
                </a:cubicBezTo>
                <a:cubicBezTo>
                  <a:pt x="258" y="381"/>
                  <a:pt x="258" y="380"/>
                  <a:pt x="258" y="380"/>
                </a:cubicBezTo>
                <a:cubicBezTo>
                  <a:pt x="258" y="380"/>
                  <a:pt x="258" y="380"/>
                  <a:pt x="258" y="379"/>
                </a:cubicBezTo>
                <a:cubicBezTo>
                  <a:pt x="258" y="379"/>
                  <a:pt x="258" y="379"/>
                  <a:pt x="258" y="378"/>
                </a:cubicBezTo>
                <a:cubicBezTo>
                  <a:pt x="258" y="378"/>
                  <a:pt x="258" y="377"/>
                  <a:pt x="258" y="376"/>
                </a:cubicBezTo>
                <a:cubicBezTo>
                  <a:pt x="258" y="376"/>
                  <a:pt x="258" y="376"/>
                  <a:pt x="258" y="375"/>
                </a:cubicBezTo>
                <a:cubicBezTo>
                  <a:pt x="259" y="375"/>
                  <a:pt x="259" y="374"/>
                  <a:pt x="259" y="374"/>
                </a:cubicBezTo>
                <a:cubicBezTo>
                  <a:pt x="259" y="373"/>
                  <a:pt x="259" y="373"/>
                  <a:pt x="259" y="373"/>
                </a:cubicBezTo>
                <a:cubicBezTo>
                  <a:pt x="259" y="372"/>
                  <a:pt x="259" y="370"/>
                  <a:pt x="259" y="369"/>
                </a:cubicBezTo>
                <a:cubicBezTo>
                  <a:pt x="259" y="369"/>
                  <a:pt x="259" y="368"/>
                  <a:pt x="259" y="368"/>
                </a:cubicBezTo>
                <a:cubicBezTo>
                  <a:pt x="260" y="366"/>
                  <a:pt x="260" y="363"/>
                  <a:pt x="260" y="360"/>
                </a:cubicBezTo>
                <a:cubicBezTo>
                  <a:pt x="260" y="359"/>
                  <a:pt x="260" y="359"/>
                  <a:pt x="260" y="359"/>
                </a:cubicBezTo>
                <a:cubicBezTo>
                  <a:pt x="261" y="357"/>
                  <a:pt x="261" y="355"/>
                  <a:pt x="261" y="353"/>
                </a:cubicBezTo>
                <a:cubicBezTo>
                  <a:pt x="261" y="353"/>
                  <a:pt x="261" y="353"/>
                  <a:pt x="261" y="353"/>
                </a:cubicBezTo>
                <a:cubicBezTo>
                  <a:pt x="261" y="349"/>
                  <a:pt x="261" y="346"/>
                  <a:pt x="262" y="342"/>
                </a:cubicBezTo>
                <a:cubicBezTo>
                  <a:pt x="262" y="342"/>
                  <a:pt x="262" y="341"/>
                  <a:pt x="262" y="341"/>
                </a:cubicBezTo>
                <a:cubicBezTo>
                  <a:pt x="262" y="339"/>
                  <a:pt x="262" y="337"/>
                  <a:pt x="262" y="335"/>
                </a:cubicBezTo>
                <a:cubicBezTo>
                  <a:pt x="262" y="334"/>
                  <a:pt x="262" y="334"/>
                  <a:pt x="262" y="334"/>
                </a:cubicBezTo>
                <a:cubicBezTo>
                  <a:pt x="262" y="332"/>
                  <a:pt x="262" y="331"/>
                  <a:pt x="262" y="330"/>
                </a:cubicBezTo>
                <a:cubicBezTo>
                  <a:pt x="262" y="330"/>
                  <a:pt x="262" y="329"/>
                  <a:pt x="262" y="329"/>
                </a:cubicBezTo>
                <a:cubicBezTo>
                  <a:pt x="262" y="327"/>
                  <a:pt x="263" y="325"/>
                  <a:pt x="263" y="323"/>
                </a:cubicBezTo>
                <a:cubicBezTo>
                  <a:pt x="263" y="322"/>
                  <a:pt x="263" y="322"/>
                  <a:pt x="263" y="321"/>
                </a:cubicBezTo>
                <a:cubicBezTo>
                  <a:pt x="263" y="320"/>
                  <a:pt x="263" y="320"/>
                  <a:pt x="263" y="319"/>
                </a:cubicBezTo>
                <a:cubicBezTo>
                  <a:pt x="265" y="319"/>
                  <a:pt x="268" y="319"/>
                  <a:pt x="270" y="319"/>
                </a:cubicBezTo>
                <a:cubicBezTo>
                  <a:pt x="278" y="319"/>
                  <a:pt x="285" y="319"/>
                  <a:pt x="292" y="318"/>
                </a:cubicBezTo>
                <a:cubicBezTo>
                  <a:pt x="292" y="318"/>
                  <a:pt x="292" y="319"/>
                  <a:pt x="291" y="319"/>
                </a:cubicBezTo>
                <a:cubicBezTo>
                  <a:pt x="291" y="319"/>
                  <a:pt x="291" y="319"/>
                  <a:pt x="291" y="319"/>
                </a:cubicBezTo>
                <a:cubicBezTo>
                  <a:pt x="291" y="320"/>
                  <a:pt x="290" y="322"/>
                  <a:pt x="290" y="323"/>
                </a:cubicBezTo>
                <a:cubicBezTo>
                  <a:pt x="290" y="323"/>
                  <a:pt x="289" y="324"/>
                  <a:pt x="289" y="325"/>
                </a:cubicBezTo>
                <a:cubicBezTo>
                  <a:pt x="289" y="326"/>
                  <a:pt x="288" y="327"/>
                  <a:pt x="288" y="328"/>
                </a:cubicBezTo>
                <a:cubicBezTo>
                  <a:pt x="287" y="329"/>
                  <a:pt x="287" y="330"/>
                  <a:pt x="286" y="332"/>
                </a:cubicBezTo>
                <a:cubicBezTo>
                  <a:pt x="286" y="332"/>
                  <a:pt x="285" y="333"/>
                  <a:pt x="285" y="333"/>
                </a:cubicBezTo>
                <a:cubicBezTo>
                  <a:pt x="285" y="334"/>
                  <a:pt x="284" y="336"/>
                  <a:pt x="284" y="337"/>
                </a:cubicBezTo>
                <a:cubicBezTo>
                  <a:pt x="283" y="337"/>
                  <a:pt x="283" y="338"/>
                  <a:pt x="283" y="338"/>
                </a:cubicBezTo>
                <a:cubicBezTo>
                  <a:pt x="282" y="340"/>
                  <a:pt x="282" y="341"/>
                  <a:pt x="281" y="342"/>
                </a:cubicBezTo>
                <a:cubicBezTo>
                  <a:pt x="281" y="343"/>
                  <a:pt x="281" y="343"/>
                  <a:pt x="281" y="343"/>
                </a:cubicBezTo>
                <a:cubicBezTo>
                  <a:pt x="280" y="345"/>
                  <a:pt x="279" y="346"/>
                  <a:pt x="278" y="348"/>
                </a:cubicBezTo>
                <a:cubicBezTo>
                  <a:pt x="278" y="349"/>
                  <a:pt x="278" y="349"/>
                  <a:pt x="278" y="350"/>
                </a:cubicBezTo>
                <a:cubicBezTo>
                  <a:pt x="277" y="351"/>
                  <a:pt x="276" y="352"/>
                  <a:pt x="276" y="353"/>
                </a:cubicBezTo>
                <a:cubicBezTo>
                  <a:pt x="276" y="353"/>
                  <a:pt x="275" y="354"/>
                  <a:pt x="275" y="354"/>
                </a:cubicBezTo>
                <a:cubicBezTo>
                  <a:pt x="274" y="356"/>
                  <a:pt x="274" y="357"/>
                  <a:pt x="273" y="358"/>
                </a:cubicBezTo>
                <a:cubicBezTo>
                  <a:pt x="273" y="358"/>
                  <a:pt x="273" y="359"/>
                  <a:pt x="273" y="359"/>
                </a:cubicBezTo>
                <a:cubicBezTo>
                  <a:pt x="272" y="360"/>
                  <a:pt x="271" y="362"/>
                  <a:pt x="270" y="363"/>
                </a:cubicBezTo>
                <a:cubicBezTo>
                  <a:pt x="270" y="364"/>
                  <a:pt x="270" y="364"/>
                  <a:pt x="270" y="365"/>
                </a:cubicBezTo>
                <a:cubicBezTo>
                  <a:pt x="269" y="365"/>
                  <a:pt x="269" y="366"/>
                  <a:pt x="268" y="367"/>
                </a:cubicBezTo>
                <a:cubicBezTo>
                  <a:pt x="268" y="368"/>
                  <a:pt x="267" y="368"/>
                  <a:pt x="267" y="369"/>
                </a:cubicBezTo>
                <a:cubicBezTo>
                  <a:pt x="267" y="370"/>
                  <a:pt x="266" y="371"/>
                  <a:pt x="265" y="372"/>
                </a:cubicBezTo>
                <a:cubicBezTo>
                  <a:pt x="265" y="372"/>
                  <a:pt x="265" y="372"/>
                  <a:pt x="265" y="373"/>
                </a:cubicBezTo>
                <a:cubicBezTo>
                  <a:pt x="264" y="374"/>
                  <a:pt x="263" y="375"/>
                  <a:pt x="263" y="375"/>
                </a:cubicBezTo>
                <a:cubicBezTo>
                  <a:pt x="262" y="376"/>
                  <a:pt x="262" y="376"/>
                  <a:pt x="262" y="377"/>
                </a:cubicBezTo>
                <a:cubicBezTo>
                  <a:pt x="261" y="377"/>
                  <a:pt x="261" y="378"/>
                  <a:pt x="260" y="378"/>
                </a:cubicBezTo>
                <a:cubicBezTo>
                  <a:pt x="260" y="379"/>
                  <a:pt x="260" y="379"/>
                  <a:pt x="260" y="379"/>
                </a:cubicBezTo>
                <a:cubicBezTo>
                  <a:pt x="259" y="380"/>
                  <a:pt x="258" y="381"/>
                  <a:pt x="258" y="382"/>
                </a:cubicBezTo>
                <a:cubicBezTo>
                  <a:pt x="258" y="382"/>
                  <a:pt x="258" y="382"/>
                  <a:pt x="258" y="381"/>
                </a:cubicBezTo>
                <a:close/>
                <a:moveTo>
                  <a:pt x="126" y="431"/>
                </a:moveTo>
                <a:cubicBezTo>
                  <a:pt x="131" y="430"/>
                  <a:pt x="136" y="429"/>
                  <a:pt x="141" y="427"/>
                </a:cubicBezTo>
                <a:cubicBezTo>
                  <a:pt x="141" y="436"/>
                  <a:pt x="142" y="444"/>
                  <a:pt x="143" y="447"/>
                </a:cubicBezTo>
                <a:cubicBezTo>
                  <a:pt x="136" y="442"/>
                  <a:pt x="130" y="436"/>
                  <a:pt x="126" y="431"/>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a:defRPr/>
            </a:pPr>
            <a:endParaRPr lang="en-US" sz="1000"/>
          </a:p>
        </p:txBody>
      </p:sp>
      <p:sp>
        <p:nvSpPr>
          <p:cNvPr id="40" name="Freeform 5"/>
          <p:cNvSpPr>
            <a:spLocks noEditPoints="1"/>
          </p:cNvSpPr>
          <p:nvPr/>
        </p:nvSpPr>
        <p:spPr bwMode="auto">
          <a:xfrm>
            <a:off x="7113985" y="1793635"/>
            <a:ext cx="581025" cy="2635667"/>
          </a:xfrm>
          <a:custGeom>
            <a:avLst/>
            <a:gdLst>
              <a:gd name="T0" fmla="*/ 485 w 533"/>
              <a:gd name="T1" fmla="*/ 635 h 2656"/>
              <a:gd name="T2" fmla="*/ 423 w 533"/>
              <a:gd name="T3" fmla="*/ 574 h 2656"/>
              <a:gd name="T4" fmla="*/ 464 w 533"/>
              <a:gd name="T5" fmla="*/ 552 h 2656"/>
              <a:gd name="T6" fmla="*/ 455 w 533"/>
              <a:gd name="T7" fmla="*/ 526 h 2656"/>
              <a:gd name="T8" fmla="*/ 431 w 533"/>
              <a:gd name="T9" fmla="*/ 518 h 2656"/>
              <a:gd name="T10" fmla="*/ 417 w 533"/>
              <a:gd name="T11" fmla="*/ 531 h 2656"/>
              <a:gd name="T12" fmla="*/ 420 w 533"/>
              <a:gd name="T13" fmla="*/ 553 h 2656"/>
              <a:gd name="T14" fmla="*/ 403 w 533"/>
              <a:gd name="T15" fmla="*/ 556 h 2656"/>
              <a:gd name="T16" fmla="*/ 448 w 533"/>
              <a:gd name="T17" fmla="*/ 503 h 2656"/>
              <a:gd name="T18" fmla="*/ 426 w 533"/>
              <a:gd name="T19" fmla="*/ 439 h 2656"/>
              <a:gd name="T20" fmla="*/ 364 w 533"/>
              <a:gd name="T21" fmla="*/ 419 h 2656"/>
              <a:gd name="T22" fmla="*/ 330 w 533"/>
              <a:gd name="T23" fmla="*/ 450 h 2656"/>
              <a:gd name="T24" fmla="*/ 337 w 533"/>
              <a:gd name="T25" fmla="*/ 506 h 2656"/>
              <a:gd name="T26" fmla="*/ 368 w 533"/>
              <a:gd name="T27" fmla="*/ 541 h 2656"/>
              <a:gd name="T28" fmla="*/ 366 w 533"/>
              <a:gd name="T29" fmla="*/ 526 h 2656"/>
              <a:gd name="T30" fmla="*/ 356 w 533"/>
              <a:gd name="T31" fmla="*/ 518 h 2656"/>
              <a:gd name="T32" fmla="*/ 343 w 533"/>
              <a:gd name="T33" fmla="*/ 529 h 2656"/>
              <a:gd name="T34" fmla="*/ 337 w 533"/>
              <a:gd name="T35" fmla="*/ 536 h 2656"/>
              <a:gd name="T36" fmla="*/ 363 w 533"/>
              <a:gd name="T37" fmla="*/ 545 h 2656"/>
              <a:gd name="T38" fmla="*/ 393 w 533"/>
              <a:gd name="T39" fmla="*/ 579 h 2656"/>
              <a:gd name="T40" fmla="*/ 266 w 533"/>
              <a:gd name="T41" fmla="*/ 504 h 2656"/>
              <a:gd name="T42" fmla="*/ 328 w 533"/>
              <a:gd name="T43" fmla="*/ 393 h 2656"/>
              <a:gd name="T44" fmla="*/ 390 w 533"/>
              <a:gd name="T45" fmla="*/ 389 h 2656"/>
              <a:gd name="T46" fmla="*/ 395 w 533"/>
              <a:gd name="T47" fmla="*/ 350 h 2656"/>
              <a:gd name="T48" fmla="*/ 371 w 533"/>
              <a:gd name="T49" fmla="*/ 329 h 2656"/>
              <a:gd name="T50" fmla="*/ 329 w 533"/>
              <a:gd name="T51" fmla="*/ 343 h 2656"/>
              <a:gd name="T52" fmla="*/ 314 w 533"/>
              <a:gd name="T53" fmla="*/ 387 h 2656"/>
              <a:gd name="T54" fmla="*/ 371 w 533"/>
              <a:gd name="T55" fmla="*/ 275 h 2656"/>
              <a:gd name="T56" fmla="*/ 432 w 533"/>
              <a:gd name="T57" fmla="*/ 129 h 2656"/>
              <a:gd name="T58" fmla="*/ 335 w 533"/>
              <a:gd name="T59" fmla="*/ 42 h 2656"/>
              <a:gd name="T60" fmla="*/ 160 w 533"/>
              <a:gd name="T61" fmla="*/ 98 h 2656"/>
              <a:gd name="T62" fmla="*/ 27 w 533"/>
              <a:gd name="T63" fmla="*/ 208 h 2656"/>
              <a:gd name="T64" fmla="*/ 237 w 533"/>
              <a:gd name="T65" fmla="*/ 315 h 2656"/>
              <a:gd name="T66" fmla="*/ 161 w 533"/>
              <a:gd name="T67" fmla="*/ 414 h 2656"/>
              <a:gd name="T68" fmla="*/ 185 w 533"/>
              <a:gd name="T69" fmla="*/ 355 h 2656"/>
              <a:gd name="T70" fmla="*/ 147 w 533"/>
              <a:gd name="T71" fmla="*/ 321 h 2656"/>
              <a:gd name="T72" fmla="*/ 77 w 533"/>
              <a:gd name="T73" fmla="*/ 343 h 2656"/>
              <a:gd name="T74" fmla="*/ 24 w 533"/>
              <a:gd name="T75" fmla="*/ 387 h 2656"/>
              <a:gd name="T76" fmla="*/ 119 w 533"/>
              <a:gd name="T77" fmla="*/ 431 h 2656"/>
              <a:gd name="T78" fmla="*/ 205 w 533"/>
              <a:gd name="T79" fmla="*/ 546 h 2656"/>
              <a:gd name="T80" fmla="*/ 437 w 533"/>
              <a:gd name="T81" fmla="*/ 558 h 2656"/>
              <a:gd name="T82" fmla="*/ 387 w 533"/>
              <a:gd name="T83" fmla="*/ 536 h 2656"/>
              <a:gd name="T84" fmla="*/ 389 w 533"/>
              <a:gd name="T85" fmla="*/ 531 h 2656"/>
              <a:gd name="T86" fmla="*/ 390 w 533"/>
              <a:gd name="T87" fmla="*/ 536 h 2656"/>
              <a:gd name="T88" fmla="*/ 390 w 533"/>
              <a:gd name="T89" fmla="*/ 539 h 2656"/>
              <a:gd name="T90" fmla="*/ 258 w 533"/>
              <a:gd name="T91" fmla="*/ 381 h 2656"/>
              <a:gd name="T92" fmla="*/ 259 w 533"/>
              <a:gd name="T93" fmla="*/ 376 h 2656"/>
              <a:gd name="T94" fmla="*/ 260 w 533"/>
              <a:gd name="T95" fmla="*/ 368 h 2656"/>
              <a:gd name="T96" fmla="*/ 262 w 533"/>
              <a:gd name="T97" fmla="*/ 342 h 2656"/>
              <a:gd name="T98" fmla="*/ 263 w 533"/>
              <a:gd name="T99" fmla="*/ 329 h 2656"/>
              <a:gd name="T100" fmla="*/ 292 w 533"/>
              <a:gd name="T101" fmla="*/ 318 h 2656"/>
              <a:gd name="T102" fmla="*/ 288 w 533"/>
              <a:gd name="T103" fmla="*/ 328 h 2656"/>
              <a:gd name="T104" fmla="*/ 281 w 533"/>
              <a:gd name="T105" fmla="*/ 342 h 2656"/>
              <a:gd name="T106" fmla="*/ 275 w 533"/>
              <a:gd name="T107" fmla="*/ 354 h 2656"/>
              <a:gd name="T108" fmla="*/ 268 w 533"/>
              <a:gd name="T109" fmla="*/ 367 h 2656"/>
              <a:gd name="T110" fmla="*/ 262 w 533"/>
              <a:gd name="T111" fmla="*/ 377 h 2656"/>
              <a:gd name="T112" fmla="*/ 126 w 533"/>
              <a:gd name="T113" fmla="*/ 431 h 2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33" h="2656">
                <a:moveTo>
                  <a:pt x="533" y="2656"/>
                </a:moveTo>
                <a:cubicBezTo>
                  <a:pt x="533" y="2562"/>
                  <a:pt x="533" y="716"/>
                  <a:pt x="533" y="716"/>
                </a:cubicBezTo>
                <a:cubicBezTo>
                  <a:pt x="533" y="716"/>
                  <a:pt x="531" y="680"/>
                  <a:pt x="490" y="640"/>
                </a:cubicBezTo>
                <a:cubicBezTo>
                  <a:pt x="502" y="638"/>
                  <a:pt x="504" y="636"/>
                  <a:pt x="489" y="635"/>
                </a:cubicBezTo>
                <a:cubicBezTo>
                  <a:pt x="488" y="635"/>
                  <a:pt x="486" y="635"/>
                  <a:pt x="485" y="635"/>
                </a:cubicBezTo>
                <a:cubicBezTo>
                  <a:pt x="467" y="618"/>
                  <a:pt x="442" y="601"/>
                  <a:pt x="408" y="585"/>
                </a:cubicBezTo>
                <a:cubicBezTo>
                  <a:pt x="408" y="585"/>
                  <a:pt x="408" y="585"/>
                  <a:pt x="408" y="584"/>
                </a:cubicBezTo>
                <a:cubicBezTo>
                  <a:pt x="410" y="582"/>
                  <a:pt x="413" y="579"/>
                  <a:pt x="417" y="577"/>
                </a:cubicBezTo>
                <a:cubicBezTo>
                  <a:pt x="419" y="576"/>
                  <a:pt x="420" y="575"/>
                  <a:pt x="422" y="574"/>
                </a:cubicBezTo>
                <a:cubicBezTo>
                  <a:pt x="422" y="575"/>
                  <a:pt x="421" y="576"/>
                  <a:pt x="423" y="574"/>
                </a:cubicBezTo>
                <a:cubicBezTo>
                  <a:pt x="428" y="570"/>
                  <a:pt x="435" y="564"/>
                  <a:pt x="440" y="558"/>
                </a:cubicBezTo>
                <a:cubicBezTo>
                  <a:pt x="443" y="558"/>
                  <a:pt x="445" y="557"/>
                  <a:pt x="448" y="556"/>
                </a:cubicBezTo>
                <a:cubicBezTo>
                  <a:pt x="449" y="556"/>
                  <a:pt x="450" y="557"/>
                  <a:pt x="452" y="557"/>
                </a:cubicBezTo>
                <a:cubicBezTo>
                  <a:pt x="456" y="557"/>
                  <a:pt x="459" y="554"/>
                  <a:pt x="460" y="551"/>
                </a:cubicBezTo>
                <a:cubicBezTo>
                  <a:pt x="461" y="552"/>
                  <a:pt x="462" y="552"/>
                  <a:pt x="464" y="552"/>
                </a:cubicBezTo>
                <a:cubicBezTo>
                  <a:pt x="469" y="552"/>
                  <a:pt x="474" y="547"/>
                  <a:pt x="474" y="542"/>
                </a:cubicBezTo>
                <a:cubicBezTo>
                  <a:pt x="474" y="537"/>
                  <a:pt x="470" y="533"/>
                  <a:pt x="465" y="532"/>
                </a:cubicBezTo>
                <a:cubicBezTo>
                  <a:pt x="464" y="529"/>
                  <a:pt x="461" y="526"/>
                  <a:pt x="458" y="526"/>
                </a:cubicBezTo>
                <a:cubicBezTo>
                  <a:pt x="457" y="526"/>
                  <a:pt x="457" y="526"/>
                  <a:pt x="456" y="527"/>
                </a:cubicBezTo>
                <a:cubicBezTo>
                  <a:pt x="456" y="526"/>
                  <a:pt x="456" y="526"/>
                  <a:pt x="455" y="526"/>
                </a:cubicBezTo>
                <a:cubicBezTo>
                  <a:pt x="455" y="526"/>
                  <a:pt x="455" y="526"/>
                  <a:pt x="455" y="526"/>
                </a:cubicBezTo>
                <a:cubicBezTo>
                  <a:pt x="454" y="524"/>
                  <a:pt x="452" y="522"/>
                  <a:pt x="450" y="522"/>
                </a:cubicBezTo>
                <a:cubicBezTo>
                  <a:pt x="450" y="522"/>
                  <a:pt x="450" y="522"/>
                  <a:pt x="450" y="522"/>
                </a:cubicBezTo>
                <a:cubicBezTo>
                  <a:pt x="449" y="517"/>
                  <a:pt x="445" y="512"/>
                  <a:pt x="440" y="512"/>
                </a:cubicBezTo>
                <a:cubicBezTo>
                  <a:pt x="436" y="512"/>
                  <a:pt x="432" y="515"/>
                  <a:pt x="431" y="518"/>
                </a:cubicBezTo>
                <a:cubicBezTo>
                  <a:pt x="430" y="518"/>
                  <a:pt x="430" y="518"/>
                  <a:pt x="430" y="518"/>
                </a:cubicBezTo>
                <a:cubicBezTo>
                  <a:pt x="427" y="518"/>
                  <a:pt x="424" y="521"/>
                  <a:pt x="424" y="525"/>
                </a:cubicBezTo>
                <a:cubicBezTo>
                  <a:pt x="424" y="525"/>
                  <a:pt x="424" y="526"/>
                  <a:pt x="424" y="526"/>
                </a:cubicBezTo>
                <a:cubicBezTo>
                  <a:pt x="422" y="527"/>
                  <a:pt x="420" y="528"/>
                  <a:pt x="418" y="530"/>
                </a:cubicBezTo>
                <a:cubicBezTo>
                  <a:pt x="418" y="530"/>
                  <a:pt x="417" y="531"/>
                  <a:pt x="417" y="531"/>
                </a:cubicBezTo>
                <a:cubicBezTo>
                  <a:pt x="417" y="531"/>
                  <a:pt x="416" y="531"/>
                  <a:pt x="416" y="531"/>
                </a:cubicBezTo>
                <a:cubicBezTo>
                  <a:pt x="413" y="531"/>
                  <a:pt x="411" y="533"/>
                  <a:pt x="411" y="536"/>
                </a:cubicBezTo>
                <a:cubicBezTo>
                  <a:pt x="411" y="536"/>
                  <a:pt x="411" y="537"/>
                  <a:pt x="411" y="537"/>
                </a:cubicBezTo>
                <a:cubicBezTo>
                  <a:pt x="410" y="539"/>
                  <a:pt x="410" y="541"/>
                  <a:pt x="410" y="543"/>
                </a:cubicBezTo>
                <a:cubicBezTo>
                  <a:pt x="410" y="549"/>
                  <a:pt x="414" y="553"/>
                  <a:pt x="420" y="553"/>
                </a:cubicBezTo>
                <a:cubicBezTo>
                  <a:pt x="422" y="553"/>
                  <a:pt x="423" y="552"/>
                  <a:pt x="425" y="551"/>
                </a:cubicBezTo>
                <a:cubicBezTo>
                  <a:pt x="426" y="553"/>
                  <a:pt x="428" y="554"/>
                  <a:pt x="430" y="555"/>
                </a:cubicBezTo>
                <a:cubicBezTo>
                  <a:pt x="429" y="559"/>
                  <a:pt x="428" y="563"/>
                  <a:pt x="426" y="567"/>
                </a:cubicBezTo>
                <a:cubicBezTo>
                  <a:pt x="421" y="571"/>
                  <a:pt x="415" y="574"/>
                  <a:pt x="407" y="577"/>
                </a:cubicBezTo>
                <a:cubicBezTo>
                  <a:pt x="406" y="570"/>
                  <a:pt x="405" y="563"/>
                  <a:pt x="403" y="556"/>
                </a:cubicBezTo>
                <a:cubicBezTo>
                  <a:pt x="398" y="531"/>
                  <a:pt x="397" y="521"/>
                  <a:pt x="398" y="516"/>
                </a:cubicBezTo>
                <a:cubicBezTo>
                  <a:pt x="401" y="515"/>
                  <a:pt x="404" y="514"/>
                  <a:pt x="407" y="513"/>
                </a:cubicBezTo>
                <a:cubicBezTo>
                  <a:pt x="410" y="515"/>
                  <a:pt x="414" y="516"/>
                  <a:pt x="418" y="516"/>
                </a:cubicBezTo>
                <a:cubicBezTo>
                  <a:pt x="427" y="516"/>
                  <a:pt x="435" y="510"/>
                  <a:pt x="438" y="501"/>
                </a:cubicBezTo>
                <a:cubicBezTo>
                  <a:pt x="441" y="503"/>
                  <a:pt x="444" y="503"/>
                  <a:pt x="448" y="503"/>
                </a:cubicBezTo>
                <a:cubicBezTo>
                  <a:pt x="461" y="503"/>
                  <a:pt x="473" y="492"/>
                  <a:pt x="473" y="478"/>
                </a:cubicBezTo>
                <a:cubicBezTo>
                  <a:pt x="473" y="465"/>
                  <a:pt x="463" y="454"/>
                  <a:pt x="450" y="453"/>
                </a:cubicBezTo>
                <a:cubicBezTo>
                  <a:pt x="448" y="445"/>
                  <a:pt x="441" y="439"/>
                  <a:pt x="432" y="439"/>
                </a:cubicBezTo>
                <a:cubicBezTo>
                  <a:pt x="431" y="439"/>
                  <a:pt x="430" y="439"/>
                  <a:pt x="429" y="439"/>
                </a:cubicBezTo>
                <a:cubicBezTo>
                  <a:pt x="428" y="439"/>
                  <a:pt x="427" y="439"/>
                  <a:pt x="426" y="439"/>
                </a:cubicBezTo>
                <a:cubicBezTo>
                  <a:pt x="426" y="439"/>
                  <a:pt x="426" y="439"/>
                  <a:pt x="425" y="439"/>
                </a:cubicBezTo>
                <a:cubicBezTo>
                  <a:pt x="425" y="433"/>
                  <a:pt x="419" y="428"/>
                  <a:pt x="413" y="428"/>
                </a:cubicBezTo>
                <a:cubicBezTo>
                  <a:pt x="412" y="428"/>
                  <a:pt x="412" y="428"/>
                  <a:pt x="412" y="428"/>
                </a:cubicBezTo>
                <a:cubicBezTo>
                  <a:pt x="411" y="415"/>
                  <a:pt x="400" y="404"/>
                  <a:pt x="387" y="404"/>
                </a:cubicBezTo>
                <a:cubicBezTo>
                  <a:pt x="377" y="404"/>
                  <a:pt x="368" y="410"/>
                  <a:pt x="364" y="419"/>
                </a:cubicBezTo>
                <a:cubicBezTo>
                  <a:pt x="364" y="419"/>
                  <a:pt x="363" y="419"/>
                  <a:pt x="363" y="419"/>
                </a:cubicBezTo>
                <a:cubicBezTo>
                  <a:pt x="354" y="419"/>
                  <a:pt x="347" y="426"/>
                  <a:pt x="347" y="435"/>
                </a:cubicBezTo>
                <a:cubicBezTo>
                  <a:pt x="347" y="436"/>
                  <a:pt x="347" y="437"/>
                  <a:pt x="348" y="438"/>
                </a:cubicBezTo>
                <a:cubicBezTo>
                  <a:pt x="342" y="440"/>
                  <a:pt x="337" y="444"/>
                  <a:pt x="333" y="449"/>
                </a:cubicBezTo>
                <a:cubicBezTo>
                  <a:pt x="332" y="449"/>
                  <a:pt x="331" y="449"/>
                  <a:pt x="330" y="450"/>
                </a:cubicBezTo>
                <a:cubicBezTo>
                  <a:pt x="329" y="450"/>
                  <a:pt x="329" y="450"/>
                  <a:pt x="328" y="450"/>
                </a:cubicBezTo>
                <a:cubicBezTo>
                  <a:pt x="321" y="450"/>
                  <a:pt x="315" y="456"/>
                  <a:pt x="315" y="463"/>
                </a:cubicBezTo>
                <a:cubicBezTo>
                  <a:pt x="315" y="464"/>
                  <a:pt x="316" y="466"/>
                  <a:pt x="316" y="467"/>
                </a:cubicBezTo>
                <a:cubicBezTo>
                  <a:pt x="313" y="471"/>
                  <a:pt x="312" y="476"/>
                  <a:pt x="312" y="481"/>
                </a:cubicBezTo>
                <a:cubicBezTo>
                  <a:pt x="312" y="495"/>
                  <a:pt x="323" y="506"/>
                  <a:pt x="337" y="506"/>
                </a:cubicBezTo>
                <a:cubicBezTo>
                  <a:pt x="342" y="506"/>
                  <a:pt x="346" y="505"/>
                  <a:pt x="350" y="502"/>
                </a:cubicBezTo>
                <a:cubicBezTo>
                  <a:pt x="355" y="508"/>
                  <a:pt x="362" y="512"/>
                  <a:pt x="369" y="515"/>
                </a:cubicBezTo>
                <a:cubicBezTo>
                  <a:pt x="373" y="525"/>
                  <a:pt x="381" y="537"/>
                  <a:pt x="386" y="550"/>
                </a:cubicBezTo>
                <a:cubicBezTo>
                  <a:pt x="377" y="548"/>
                  <a:pt x="371" y="546"/>
                  <a:pt x="367" y="543"/>
                </a:cubicBezTo>
                <a:cubicBezTo>
                  <a:pt x="367" y="543"/>
                  <a:pt x="368" y="542"/>
                  <a:pt x="368" y="541"/>
                </a:cubicBezTo>
                <a:cubicBezTo>
                  <a:pt x="369" y="542"/>
                  <a:pt x="369" y="542"/>
                  <a:pt x="370" y="542"/>
                </a:cubicBezTo>
                <a:cubicBezTo>
                  <a:pt x="374" y="542"/>
                  <a:pt x="376" y="539"/>
                  <a:pt x="376" y="536"/>
                </a:cubicBezTo>
                <a:cubicBezTo>
                  <a:pt x="376" y="533"/>
                  <a:pt x="374" y="530"/>
                  <a:pt x="371" y="530"/>
                </a:cubicBezTo>
                <a:cubicBezTo>
                  <a:pt x="370" y="528"/>
                  <a:pt x="369" y="526"/>
                  <a:pt x="367" y="526"/>
                </a:cubicBezTo>
                <a:cubicBezTo>
                  <a:pt x="366" y="526"/>
                  <a:pt x="366" y="526"/>
                  <a:pt x="366" y="526"/>
                </a:cubicBezTo>
                <a:cubicBezTo>
                  <a:pt x="366" y="526"/>
                  <a:pt x="365" y="526"/>
                  <a:pt x="365" y="526"/>
                </a:cubicBezTo>
                <a:cubicBezTo>
                  <a:pt x="365" y="526"/>
                  <a:pt x="365" y="526"/>
                  <a:pt x="365" y="526"/>
                </a:cubicBezTo>
                <a:cubicBezTo>
                  <a:pt x="365" y="525"/>
                  <a:pt x="363" y="524"/>
                  <a:pt x="362" y="524"/>
                </a:cubicBezTo>
                <a:cubicBezTo>
                  <a:pt x="362" y="524"/>
                  <a:pt x="362" y="524"/>
                  <a:pt x="362" y="524"/>
                </a:cubicBezTo>
                <a:cubicBezTo>
                  <a:pt x="362" y="520"/>
                  <a:pt x="359" y="518"/>
                  <a:pt x="356" y="518"/>
                </a:cubicBezTo>
                <a:cubicBezTo>
                  <a:pt x="353" y="518"/>
                  <a:pt x="351" y="519"/>
                  <a:pt x="350" y="521"/>
                </a:cubicBezTo>
                <a:cubicBezTo>
                  <a:pt x="350" y="521"/>
                  <a:pt x="350" y="521"/>
                  <a:pt x="350" y="521"/>
                </a:cubicBezTo>
                <a:cubicBezTo>
                  <a:pt x="348" y="521"/>
                  <a:pt x="346" y="523"/>
                  <a:pt x="346" y="525"/>
                </a:cubicBezTo>
                <a:cubicBezTo>
                  <a:pt x="346" y="525"/>
                  <a:pt x="346" y="526"/>
                  <a:pt x="346" y="526"/>
                </a:cubicBezTo>
                <a:cubicBezTo>
                  <a:pt x="345" y="526"/>
                  <a:pt x="343" y="527"/>
                  <a:pt x="343" y="529"/>
                </a:cubicBezTo>
                <a:cubicBezTo>
                  <a:pt x="342" y="529"/>
                  <a:pt x="342" y="529"/>
                  <a:pt x="342" y="529"/>
                </a:cubicBezTo>
                <a:cubicBezTo>
                  <a:pt x="342" y="529"/>
                  <a:pt x="342" y="529"/>
                  <a:pt x="341" y="529"/>
                </a:cubicBezTo>
                <a:cubicBezTo>
                  <a:pt x="340" y="529"/>
                  <a:pt x="338" y="530"/>
                  <a:pt x="338" y="532"/>
                </a:cubicBezTo>
                <a:cubicBezTo>
                  <a:pt x="338" y="532"/>
                  <a:pt x="338" y="533"/>
                  <a:pt x="338" y="533"/>
                </a:cubicBezTo>
                <a:cubicBezTo>
                  <a:pt x="338" y="534"/>
                  <a:pt x="337" y="535"/>
                  <a:pt x="337" y="536"/>
                </a:cubicBezTo>
                <a:cubicBezTo>
                  <a:pt x="337" y="540"/>
                  <a:pt x="340" y="543"/>
                  <a:pt x="344" y="543"/>
                </a:cubicBezTo>
                <a:cubicBezTo>
                  <a:pt x="345" y="543"/>
                  <a:pt x="346" y="542"/>
                  <a:pt x="347" y="542"/>
                </a:cubicBezTo>
                <a:cubicBezTo>
                  <a:pt x="349" y="544"/>
                  <a:pt x="352" y="545"/>
                  <a:pt x="355" y="545"/>
                </a:cubicBezTo>
                <a:cubicBezTo>
                  <a:pt x="357" y="545"/>
                  <a:pt x="359" y="545"/>
                  <a:pt x="360" y="544"/>
                </a:cubicBezTo>
                <a:cubicBezTo>
                  <a:pt x="361" y="545"/>
                  <a:pt x="362" y="545"/>
                  <a:pt x="363" y="545"/>
                </a:cubicBezTo>
                <a:cubicBezTo>
                  <a:pt x="364" y="545"/>
                  <a:pt x="365" y="545"/>
                  <a:pt x="365" y="544"/>
                </a:cubicBezTo>
                <a:cubicBezTo>
                  <a:pt x="372" y="549"/>
                  <a:pt x="382" y="552"/>
                  <a:pt x="386" y="553"/>
                </a:cubicBezTo>
                <a:cubicBezTo>
                  <a:pt x="386" y="553"/>
                  <a:pt x="387" y="553"/>
                  <a:pt x="387" y="553"/>
                </a:cubicBezTo>
                <a:cubicBezTo>
                  <a:pt x="390" y="561"/>
                  <a:pt x="392" y="568"/>
                  <a:pt x="393" y="575"/>
                </a:cubicBezTo>
                <a:cubicBezTo>
                  <a:pt x="393" y="576"/>
                  <a:pt x="393" y="578"/>
                  <a:pt x="393" y="579"/>
                </a:cubicBezTo>
                <a:cubicBezTo>
                  <a:pt x="296" y="534"/>
                  <a:pt x="272" y="510"/>
                  <a:pt x="267" y="504"/>
                </a:cubicBezTo>
                <a:cubicBezTo>
                  <a:pt x="267" y="503"/>
                  <a:pt x="267" y="503"/>
                  <a:pt x="267" y="503"/>
                </a:cubicBezTo>
                <a:cubicBezTo>
                  <a:pt x="267" y="503"/>
                  <a:pt x="267" y="503"/>
                  <a:pt x="266" y="503"/>
                </a:cubicBezTo>
                <a:cubicBezTo>
                  <a:pt x="266" y="503"/>
                  <a:pt x="266" y="503"/>
                  <a:pt x="266" y="503"/>
                </a:cubicBezTo>
                <a:cubicBezTo>
                  <a:pt x="266" y="504"/>
                  <a:pt x="266" y="504"/>
                  <a:pt x="266" y="504"/>
                </a:cubicBezTo>
                <a:cubicBezTo>
                  <a:pt x="264" y="506"/>
                  <a:pt x="260" y="510"/>
                  <a:pt x="252" y="517"/>
                </a:cubicBezTo>
                <a:cubicBezTo>
                  <a:pt x="251" y="505"/>
                  <a:pt x="250" y="493"/>
                  <a:pt x="251" y="481"/>
                </a:cubicBezTo>
                <a:cubicBezTo>
                  <a:pt x="252" y="460"/>
                  <a:pt x="258" y="439"/>
                  <a:pt x="266" y="419"/>
                </a:cubicBezTo>
                <a:cubicBezTo>
                  <a:pt x="268" y="418"/>
                  <a:pt x="269" y="418"/>
                  <a:pt x="271" y="418"/>
                </a:cubicBezTo>
                <a:cubicBezTo>
                  <a:pt x="282" y="416"/>
                  <a:pt x="308" y="406"/>
                  <a:pt x="328" y="393"/>
                </a:cubicBezTo>
                <a:cubicBezTo>
                  <a:pt x="330" y="394"/>
                  <a:pt x="332" y="395"/>
                  <a:pt x="335" y="395"/>
                </a:cubicBezTo>
                <a:cubicBezTo>
                  <a:pt x="337" y="395"/>
                  <a:pt x="340" y="394"/>
                  <a:pt x="342" y="393"/>
                </a:cubicBezTo>
                <a:cubicBezTo>
                  <a:pt x="346" y="395"/>
                  <a:pt x="351" y="397"/>
                  <a:pt x="356" y="397"/>
                </a:cubicBezTo>
                <a:cubicBezTo>
                  <a:pt x="366" y="397"/>
                  <a:pt x="374" y="392"/>
                  <a:pt x="381" y="386"/>
                </a:cubicBezTo>
                <a:cubicBezTo>
                  <a:pt x="383" y="388"/>
                  <a:pt x="386" y="389"/>
                  <a:pt x="390" y="389"/>
                </a:cubicBezTo>
                <a:cubicBezTo>
                  <a:pt x="399" y="389"/>
                  <a:pt x="407" y="381"/>
                  <a:pt x="407" y="371"/>
                </a:cubicBezTo>
                <a:cubicBezTo>
                  <a:pt x="407" y="368"/>
                  <a:pt x="406" y="365"/>
                  <a:pt x="404" y="362"/>
                </a:cubicBezTo>
                <a:cubicBezTo>
                  <a:pt x="404" y="361"/>
                  <a:pt x="404" y="360"/>
                  <a:pt x="404" y="359"/>
                </a:cubicBezTo>
                <a:cubicBezTo>
                  <a:pt x="404" y="354"/>
                  <a:pt x="400" y="350"/>
                  <a:pt x="395" y="350"/>
                </a:cubicBezTo>
                <a:cubicBezTo>
                  <a:pt x="395" y="350"/>
                  <a:pt x="395" y="350"/>
                  <a:pt x="395" y="350"/>
                </a:cubicBezTo>
                <a:cubicBezTo>
                  <a:pt x="394" y="350"/>
                  <a:pt x="393" y="350"/>
                  <a:pt x="392" y="350"/>
                </a:cubicBezTo>
                <a:cubicBezTo>
                  <a:pt x="390" y="346"/>
                  <a:pt x="386" y="344"/>
                  <a:pt x="382" y="343"/>
                </a:cubicBezTo>
                <a:cubicBezTo>
                  <a:pt x="382" y="342"/>
                  <a:pt x="383" y="341"/>
                  <a:pt x="383" y="340"/>
                </a:cubicBezTo>
                <a:cubicBezTo>
                  <a:pt x="383" y="334"/>
                  <a:pt x="378" y="329"/>
                  <a:pt x="372" y="329"/>
                </a:cubicBezTo>
                <a:cubicBezTo>
                  <a:pt x="372" y="329"/>
                  <a:pt x="371" y="329"/>
                  <a:pt x="371" y="329"/>
                </a:cubicBezTo>
                <a:cubicBezTo>
                  <a:pt x="368" y="323"/>
                  <a:pt x="362" y="319"/>
                  <a:pt x="356" y="319"/>
                </a:cubicBezTo>
                <a:cubicBezTo>
                  <a:pt x="346" y="319"/>
                  <a:pt x="339" y="326"/>
                  <a:pt x="339" y="335"/>
                </a:cubicBezTo>
                <a:cubicBezTo>
                  <a:pt x="338" y="335"/>
                  <a:pt x="338" y="335"/>
                  <a:pt x="338" y="335"/>
                </a:cubicBezTo>
                <a:cubicBezTo>
                  <a:pt x="334" y="335"/>
                  <a:pt x="330" y="339"/>
                  <a:pt x="329" y="343"/>
                </a:cubicBezTo>
                <a:cubicBezTo>
                  <a:pt x="329" y="343"/>
                  <a:pt x="329" y="343"/>
                  <a:pt x="329" y="343"/>
                </a:cubicBezTo>
                <a:cubicBezTo>
                  <a:pt x="328" y="343"/>
                  <a:pt x="328" y="343"/>
                  <a:pt x="327" y="343"/>
                </a:cubicBezTo>
                <a:cubicBezTo>
                  <a:pt x="326" y="343"/>
                  <a:pt x="326" y="343"/>
                  <a:pt x="325" y="343"/>
                </a:cubicBezTo>
                <a:cubicBezTo>
                  <a:pt x="319" y="343"/>
                  <a:pt x="314" y="347"/>
                  <a:pt x="313" y="353"/>
                </a:cubicBezTo>
                <a:cubicBezTo>
                  <a:pt x="304" y="354"/>
                  <a:pt x="297" y="361"/>
                  <a:pt x="297" y="370"/>
                </a:cubicBezTo>
                <a:cubicBezTo>
                  <a:pt x="297" y="379"/>
                  <a:pt x="305" y="387"/>
                  <a:pt x="314" y="387"/>
                </a:cubicBezTo>
                <a:cubicBezTo>
                  <a:pt x="317" y="387"/>
                  <a:pt x="319" y="386"/>
                  <a:pt x="321" y="385"/>
                </a:cubicBezTo>
                <a:cubicBezTo>
                  <a:pt x="322" y="387"/>
                  <a:pt x="323" y="389"/>
                  <a:pt x="324" y="390"/>
                </a:cubicBezTo>
                <a:cubicBezTo>
                  <a:pt x="312" y="398"/>
                  <a:pt x="294" y="405"/>
                  <a:pt x="270" y="409"/>
                </a:cubicBezTo>
                <a:cubicBezTo>
                  <a:pt x="285" y="373"/>
                  <a:pt x="306" y="340"/>
                  <a:pt x="318" y="311"/>
                </a:cubicBezTo>
                <a:cubicBezTo>
                  <a:pt x="338" y="303"/>
                  <a:pt x="356" y="291"/>
                  <a:pt x="371" y="275"/>
                </a:cubicBezTo>
                <a:cubicBezTo>
                  <a:pt x="381" y="282"/>
                  <a:pt x="394" y="286"/>
                  <a:pt x="408" y="286"/>
                </a:cubicBezTo>
                <a:cubicBezTo>
                  <a:pt x="447" y="286"/>
                  <a:pt x="478" y="255"/>
                  <a:pt x="478" y="216"/>
                </a:cubicBezTo>
                <a:cubicBezTo>
                  <a:pt x="478" y="201"/>
                  <a:pt x="474" y="188"/>
                  <a:pt x="466" y="177"/>
                </a:cubicBezTo>
                <a:cubicBezTo>
                  <a:pt x="467" y="173"/>
                  <a:pt x="468" y="169"/>
                  <a:pt x="468" y="165"/>
                </a:cubicBezTo>
                <a:cubicBezTo>
                  <a:pt x="468" y="145"/>
                  <a:pt x="452" y="129"/>
                  <a:pt x="432" y="129"/>
                </a:cubicBezTo>
                <a:cubicBezTo>
                  <a:pt x="431" y="129"/>
                  <a:pt x="430" y="129"/>
                  <a:pt x="429" y="129"/>
                </a:cubicBezTo>
                <a:cubicBezTo>
                  <a:pt x="426" y="127"/>
                  <a:pt x="422" y="126"/>
                  <a:pt x="419" y="125"/>
                </a:cubicBezTo>
                <a:cubicBezTo>
                  <a:pt x="409" y="111"/>
                  <a:pt x="395" y="101"/>
                  <a:pt x="378" y="96"/>
                </a:cubicBezTo>
                <a:cubicBezTo>
                  <a:pt x="379" y="93"/>
                  <a:pt x="379" y="89"/>
                  <a:pt x="379" y="86"/>
                </a:cubicBezTo>
                <a:cubicBezTo>
                  <a:pt x="379" y="61"/>
                  <a:pt x="359" y="42"/>
                  <a:pt x="335" y="42"/>
                </a:cubicBezTo>
                <a:cubicBezTo>
                  <a:pt x="334" y="42"/>
                  <a:pt x="333" y="42"/>
                  <a:pt x="332" y="42"/>
                </a:cubicBezTo>
                <a:cubicBezTo>
                  <a:pt x="321" y="17"/>
                  <a:pt x="296" y="0"/>
                  <a:pt x="267" y="0"/>
                </a:cubicBezTo>
                <a:cubicBezTo>
                  <a:pt x="230" y="0"/>
                  <a:pt x="199" y="30"/>
                  <a:pt x="197" y="67"/>
                </a:cubicBezTo>
                <a:cubicBezTo>
                  <a:pt x="197" y="67"/>
                  <a:pt x="196" y="67"/>
                  <a:pt x="195" y="67"/>
                </a:cubicBezTo>
                <a:cubicBezTo>
                  <a:pt x="177" y="67"/>
                  <a:pt x="162" y="81"/>
                  <a:pt x="160" y="98"/>
                </a:cubicBezTo>
                <a:cubicBezTo>
                  <a:pt x="159" y="98"/>
                  <a:pt x="159" y="98"/>
                  <a:pt x="158" y="98"/>
                </a:cubicBezTo>
                <a:cubicBezTo>
                  <a:pt x="155" y="98"/>
                  <a:pt x="152" y="99"/>
                  <a:pt x="149" y="99"/>
                </a:cubicBezTo>
                <a:cubicBezTo>
                  <a:pt x="147" y="99"/>
                  <a:pt x="144" y="98"/>
                  <a:pt x="141" y="98"/>
                </a:cubicBezTo>
                <a:cubicBezTo>
                  <a:pt x="117" y="98"/>
                  <a:pt x="96" y="116"/>
                  <a:pt x="91" y="139"/>
                </a:cubicBezTo>
                <a:cubicBezTo>
                  <a:pt x="55" y="142"/>
                  <a:pt x="27" y="172"/>
                  <a:pt x="27" y="208"/>
                </a:cubicBezTo>
                <a:cubicBezTo>
                  <a:pt x="27" y="247"/>
                  <a:pt x="59" y="279"/>
                  <a:pt x="97" y="279"/>
                </a:cubicBezTo>
                <a:cubicBezTo>
                  <a:pt x="107" y="279"/>
                  <a:pt x="117" y="277"/>
                  <a:pt x="126" y="273"/>
                </a:cubicBezTo>
                <a:cubicBezTo>
                  <a:pt x="133" y="296"/>
                  <a:pt x="155" y="313"/>
                  <a:pt x="181" y="313"/>
                </a:cubicBezTo>
                <a:cubicBezTo>
                  <a:pt x="192" y="313"/>
                  <a:pt x="202" y="310"/>
                  <a:pt x="211" y="305"/>
                </a:cubicBezTo>
                <a:cubicBezTo>
                  <a:pt x="219" y="309"/>
                  <a:pt x="228" y="313"/>
                  <a:pt x="237" y="315"/>
                </a:cubicBezTo>
                <a:cubicBezTo>
                  <a:pt x="239" y="328"/>
                  <a:pt x="238" y="357"/>
                  <a:pt x="222" y="425"/>
                </a:cubicBezTo>
                <a:cubicBezTo>
                  <a:pt x="217" y="447"/>
                  <a:pt x="214" y="467"/>
                  <a:pt x="211" y="486"/>
                </a:cubicBezTo>
                <a:cubicBezTo>
                  <a:pt x="190" y="478"/>
                  <a:pt x="172" y="468"/>
                  <a:pt x="158" y="459"/>
                </a:cubicBezTo>
                <a:cubicBezTo>
                  <a:pt x="153" y="447"/>
                  <a:pt x="149" y="435"/>
                  <a:pt x="148" y="424"/>
                </a:cubicBezTo>
                <a:cubicBezTo>
                  <a:pt x="153" y="421"/>
                  <a:pt x="157" y="418"/>
                  <a:pt x="161" y="414"/>
                </a:cubicBezTo>
                <a:cubicBezTo>
                  <a:pt x="165" y="416"/>
                  <a:pt x="170" y="418"/>
                  <a:pt x="176" y="418"/>
                </a:cubicBezTo>
                <a:cubicBezTo>
                  <a:pt x="191" y="418"/>
                  <a:pt x="204" y="406"/>
                  <a:pt x="204" y="390"/>
                </a:cubicBezTo>
                <a:cubicBezTo>
                  <a:pt x="204" y="384"/>
                  <a:pt x="202" y="379"/>
                  <a:pt x="199" y="375"/>
                </a:cubicBezTo>
                <a:cubicBezTo>
                  <a:pt x="199" y="373"/>
                  <a:pt x="200" y="371"/>
                  <a:pt x="200" y="370"/>
                </a:cubicBezTo>
                <a:cubicBezTo>
                  <a:pt x="200" y="362"/>
                  <a:pt x="193" y="355"/>
                  <a:pt x="185" y="355"/>
                </a:cubicBezTo>
                <a:cubicBezTo>
                  <a:pt x="185" y="355"/>
                  <a:pt x="184" y="355"/>
                  <a:pt x="184" y="355"/>
                </a:cubicBezTo>
                <a:cubicBezTo>
                  <a:pt x="183" y="355"/>
                  <a:pt x="182" y="354"/>
                  <a:pt x="180" y="354"/>
                </a:cubicBezTo>
                <a:cubicBezTo>
                  <a:pt x="176" y="348"/>
                  <a:pt x="171" y="344"/>
                  <a:pt x="164" y="342"/>
                </a:cubicBezTo>
                <a:cubicBezTo>
                  <a:pt x="164" y="341"/>
                  <a:pt x="164" y="340"/>
                  <a:pt x="164" y="338"/>
                </a:cubicBezTo>
                <a:cubicBezTo>
                  <a:pt x="164" y="329"/>
                  <a:pt x="157" y="321"/>
                  <a:pt x="147" y="321"/>
                </a:cubicBezTo>
                <a:cubicBezTo>
                  <a:pt x="146" y="321"/>
                  <a:pt x="146" y="321"/>
                  <a:pt x="145" y="321"/>
                </a:cubicBezTo>
                <a:cubicBezTo>
                  <a:pt x="141" y="311"/>
                  <a:pt x="131" y="304"/>
                  <a:pt x="120" y="304"/>
                </a:cubicBezTo>
                <a:cubicBezTo>
                  <a:pt x="105" y="304"/>
                  <a:pt x="93" y="316"/>
                  <a:pt x="92" y="331"/>
                </a:cubicBezTo>
                <a:cubicBezTo>
                  <a:pt x="92" y="331"/>
                  <a:pt x="92" y="331"/>
                  <a:pt x="91" y="331"/>
                </a:cubicBezTo>
                <a:cubicBezTo>
                  <a:pt x="84" y="331"/>
                  <a:pt x="78" y="336"/>
                  <a:pt x="77" y="343"/>
                </a:cubicBezTo>
                <a:cubicBezTo>
                  <a:pt x="77" y="343"/>
                  <a:pt x="77" y="343"/>
                  <a:pt x="76" y="343"/>
                </a:cubicBezTo>
                <a:cubicBezTo>
                  <a:pt x="75" y="343"/>
                  <a:pt x="74" y="343"/>
                  <a:pt x="73" y="344"/>
                </a:cubicBezTo>
                <a:cubicBezTo>
                  <a:pt x="72" y="343"/>
                  <a:pt x="71" y="343"/>
                  <a:pt x="70" y="343"/>
                </a:cubicBezTo>
                <a:cubicBezTo>
                  <a:pt x="60" y="343"/>
                  <a:pt x="52" y="350"/>
                  <a:pt x="50" y="359"/>
                </a:cubicBezTo>
                <a:cubicBezTo>
                  <a:pt x="35" y="361"/>
                  <a:pt x="24" y="372"/>
                  <a:pt x="24" y="387"/>
                </a:cubicBezTo>
                <a:cubicBezTo>
                  <a:pt x="24" y="403"/>
                  <a:pt x="37" y="415"/>
                  <a:pt x="52" y="415"/>
                </a:cubicBezTo>
                <a:cubicBezTo>
                  <a:pt x="56" y="415"/>
                  <a:pt x="60" y="414"/>
                  <a:pt x="63" y="413"/>
                </a:cubicBezTo>
                <a:cubicBezTo>
                  <a:pt x="66" y="422"/>
                  <a:pt x="75" y="429"/>
                  <a:pt x="86" y="429"/>
                </a:cubicBezTo>
                <a:cubicBezTo>
                  <a:pt x="90" y="429"/>
                  <a:pt x="94" y="428"/>
                  <a:pt x="97" y="426"/>
                </a:cubicBezTo>
                <a:cubicBezTo>
                  <a:pt x="104" y="429"/>
                  <a:pt x="111" y="431"/>
                  <a:pt x="119" y="431"/>
                </a:cubicBezTo>
                <a:cubicBezTo>
                  <a:pt x="133" y="448"/>
                  <a:pt x="153" y="466"/>
                  <a:pt x="168" y="476"/>
                </a:cubicBezTo>
                <a:cubicBezTo>
                  <a:pt x="171" y="482"/>
                  <a:pt x="170" y="480"/>
                  <a:pt x="169" y="477"/>
                </a:cubicBezTo>
                <a:cubicBezTo>
                  <a:pt x="174" y="481"/>
                  <a:pt x="179" y="483"/>
                  <a:pt x="182" y="485"/>
                </a:cubicBezTo>
                <a:cubicBezTo>
                  <a:pt x="193" y="491"/>
                  <a:pt x="203" y="499"/>
                  <a:pt x="209" y="506"/>
                </a:cubicBezTo>
                <a:cubicBezTo>
                  <a:pt x="207" y="520"/>
                  <a:pt x="206" y="534"/>
                  <a:pt x="205" y="546"/>
                </a:cubicBezTo>
                <a:cubicBezTo>
                  <a:pt x="186" y="557"/>
                  <a:pt x="160" y="570"/>
                  <a:pt x="127" y="584"/>
                </a:cubicBezTo>
                <a:cubicBezTo>
                  <a:pt x="3" y="639"/>
                  <a:pt x="0" y="716"/>
                  <a:pt x="0" y="716"/>
                </a:cubicBezTo>
                <a:cubicBezTo>
                  <a:pt x="0" y="716"/>
                  <a:pt x="0" y="2562"/>
                  <a:pt x="0" y="2656"/>
                </a:cubicBezTo>
                <a:moveTo>
                  <a:pt x="432" y="556"/>
                </a:moveTo>
                <a:cubicBezTo>
                  <a:pt x="434" y="557"/>
                  <a:pt x="435" y="557"/>
                  <a:pt x="437" y="558"/>
                </a:cubicBezTo>
                <a:cubicBezTo>
                  <a:pt x="436" y="559"/>
                  <a:pt x="434" y="561"/>
                  <a:pt x="431" y="563"/>
                </a:cubicBezTo>
                <a:cubicBezTo>
                  <a:pt x="431" y="562"/>
                  <a:pt x="432" y="559"/>
                  <a:pt x="432" y="556"/>
                </a:cubicBezTo>
                <a:close/>
                <a:moveTo>
                  <a:pt x="389" y="538"/>
                </a:moveTo>
                <a:cubicBezTo>
                  <a:pt x="389" y="538"/>
                  <a:pt x="389" y="538"/>
                  <a:pt x="388" y="538"/>
                </a:cubicBezTo>
                <a:cubicBezTo>
                  <a:pt x="388" y="537"/>
                  <a:pt x="387" y="536"/>
                  <a:pt x="387" y="536"/>
                </a:cubicBezTo>
                <a:cubicBezTo>
                  <a:pt x="387" y="535"/>
                  <a:pt x="387" y="535"/>
                  <a:pt x="387" y="535"/>
                </a:cubicBezTo>
                <a:cubicBezTo>
                  <a:pt x="384" y="530"/>
                  <a:pt x="381" y="523"/>
                  <a:pt x="378" y="517"/>
                </a:cubicBezTo>
                <a:cubicBezTo>
                  <a:pt x="381" y="518"/>
                  <a:pt x="383" y="518"/>
                  <a:pt x="386" y="518"/>
                </a:cubicBezTo>
                <a:cubicBezTo>
                  <a:pt x="387" y="518"/>
                  <a:pt x="388" y="518"/>
                  <a:pt x="389" y="518"/>
                </a:cubicBezTo>
                <a:cubicBezTo>
                  <a:pt x="389" y="522"/>
                  <a:pt x="389" y="527"/>
                  <a:pt x="389" y="531"/>
                </a:cubicBezTo>
                <a:cubicBezTo>
                  <a:pt x="389" y="531"/>
                  <a:pt x="389" y="531"/>
                  <a:pt x="389" y="531"/>
                </a:cubicBezTo>
                <a:cubicBezTo>
                  <a:pt x="389" y="532"/>
                  <a:pt x="389" y="532"/>
                  <a:pt x="389" y="533"/>
                </a:cubicBezTo>
                <a:cubicBezTo>
                  <a:pt x="390" y="533"/>
                  <a:pt x="390" y="533"/>
                  <a:pt x="390" y="533"/>
                </a:cubicBezTo>
                <a:cubicBezTo>
                  <a:pt x="390" y="534"/>
                  <a:pt x="390" y="534"/>
                  <a:pt x="390" y="535"/>
                </a:cubicBezTo>
                <a:cubicBezTo>
                  <a:pt x="390" y="535"/>
                  <a:pt x="390" y="536"/>
                  <a:pt x="390" y="536"/>
                </a:cubicBezTo>
                <a:cubicBezTo>
                  <a:pt x="390" y="536"/>
                  <a:pt x="390" y="537"/>
                  <a:pt x="390" y="537"/>
                </a:cubicBezTo>
                <a:cubicBezTo>
                  <a:pt x="390" y="537"/>
                  <a:pt x="390" y="537"/>
                  <a:pt x="390" y="538"/>
                </a:cubicBezTo>
                <a:cubicBezTo>
                  <a:pt x="390" y="538"/>
                  <a:pt x="390" y="538"/>
                  <a:pt x="390" y="538"/>
                </a:cubicBezTo>
                <a:cubicBezTo>
                  <a:pt x="390" y="538"/>
                  <a:pt x="390" y="539"/>
                  <a:pt x="390" y="539"/>
                </a:cubicBezTo>
                <a:cubicBezTo>
                  <a:pt x="390" y="539"/>
                  <a:pt x="390" y="539"/>
                  <a:pt x="390" y="539"/>
                </a:cubicBezTo>
                <a:cubicBezTo>
                  <a:pt x="390" y="539"/>
                  <a:pt x="390" y="540"/>
                  <a:pt x="390" y="540"/>
                </a:cubicBezTo>
                <a:cubicBezTo>
                  <a:pt x="390" y="540"/>
                  <a:pt x="390" y="540"/>
                  <a:pt x="390" y="540"/>
                </a:cubicBezTo>
                <a:cubicBezTo>
                  <a:pt x="390" y="540"/>
                  <a:pt x="390" y="540"/>
                  <a:pt x="390" y="540"/>
                </a:cubicBezTo>
                <a:cubicBezTo>
                  <a:pt x="390" y="540"/>
                  <a:pt x="389" y="539"/>
                  <a:pt x="389" y="538"/>
                </a:cubicBezTo>
                <a:close/>
                <a:moveTo>
                  <a:pt x="258" y="381"/>
                </a:moveTo>
                <a:cubicBezTo>
                  <a:pt x="258" y="381"/>
                  <a:pt x="258" y="381"/>
                  <a:pt x="258" y="381"/>
                </a:cubicBezTo>
                <a:cubicBezTo>
                  <a:pt x="258" y="381"/>
                  <a:pt x="258" y="380"/>
                  <a:pt x="258" y="380"/>
                </a:cubicBezTo>
                <a:cubicBezTo>
                  <a:pt x="258" y="380"/>
                  <a:pt x="258" y="380"/>
                  <a:pt x="258" y="379"/>
                </a:cubicBezTo>
                <a:cubicBezTo>
                  <a:pt x="258" y="379"/>
                  <a:pt x="258" y="379"/>
                  <a:pt x="258" y="378"/>
                </a:cubicBezTo>
                <a:cubicBezTo>
                  <a:pt x="259" y="378"/>
                  <a:pt x="259" y="377"/>
                  <a:pt x="259" y="376"/>
                </a:cubicBezTo>
                <a:cubicBezTo>
                  <a:pt x="259" y="376"/>
                  <a:pt x="259" y="376"/>
                  <a:pt x="259" y="375"/>
                </a:cubicBezTo>
                <a:cubicBezTo>
                  <a:pt x="259" y="375"/>
                  <a:pt x="259" y="374"/>
                  <a:pt x="259" y="374"/>
                </a:cubicBezTo>
                <a:cubicBezTo>
                  <a:pt x="259" y="373"/>
                  <a:pt x="259" y="373"/>
                  <a:pt x="259" y="373"/>
                </a:cubicBezTo>
                <a:cubicBezTo>
                  <a:pt x="259" y="372"/>
                  <a:pt x="259" y="370"/>
                  <a:pt x="260" y="369"/>
                </a:cubicBezTo>
                <a:cubicBezTo>
                  <a:pt x="260" y="369"/>
                  <a:pt x="260" y="368"/>
                  <a:pt x="260" y="368"/>
                </a:cubicBezTo>
                <a:cubicBezTo>
                  <a:pt x="260" y="366"/>
                  <a:pt x="260" y="363"/>
                  <a:pt x="261" y="360"/>
                </a:cubicBezTo>
                <a:cubicBezTo>
                  <a:pt x="261" y="359"/>
                  <a:pt x="261" y="359"/>
                  <a:pt x="261" y="359"/>
                </a:cubicBezTo>
                <a:cubicBezTo>
                  <a:pt x="261" y="357"/>
                  <a:pt x="261" y="355"/>
                  <a:pt x="261" y="353"/>
                </a:cubicBezTo>
                <a:cubicBezTo>
                  <a:pt x="261" y="353"/>
                  <a:pt x="261" y="353"/>
                  <a:pt x="261" y="353"/>
                </a:cubicBezTo>
                <a:cubicBezTo>
                  <a:pt x="262" y="349"/>
                  <a:pt x="262" y="346"/>
                  <a:pt x="262" y="342"/>
                </a:cubicBezTo>
                <a:cubicBezTo>
                  <a:pt x="262" y="342"/>
                  <a:pt x="262" y="341"/>
                  <a:pt x="262" y="341"/>
                </a:cubicBezTo>
                <a:cubicBezTo>
                  <a:pt x="262" y="339"/>
                  <a:pt x="262" y="337"/>
                  <a:pt x="263" y="335"/>
                </a:cubicBezTo>
                <a:cubicBezTo>
                  <a:pt x="263" y="334"/>
                  <a:pt x="263" y="334"/>
                  <a:pt x="263" y="334"/>
                </a:cubicBezTo>
                <a:cubicBezTo>
                  <a:pt x="263" y="332"/>
                  <a:pt x="263" y="331"/>
                  <a:pt x="263" y="330"/>
                </a:cubicBezTo>
                <a:cubicBezTo>
                  <a:pt x="263" y="330"/>
                  <a:pt x="263" y="329"/>
                  <a:pt x="263" y="329"/>
                </a:cubicBezTo>
                <a:cubicBezTo>
                  <a:pt x="263" y="327"/>
                  <a:pt x="263" y="325"/>
                  <a:pt x="263" y="323"/>
                </a:cubicBezTo>
                <a:cubicBezTo>
                  <a:pt x="263" y="322"/>
                  <a:pt x="263" y="322"/>
                  <a:pt x="263" y="321"/>
                </a:cubicBezTo>
                <a:cubicBezTo>
                  <a:pt x="263" y="320"/>
                  <a:pt x="263" y="320"/>
                  <a:pt x="263" y="319"/>
                </a:cubicBezTo>
                <a:cubicBezTo>
                  <a:pt x="266" y="319"/>
                  <a:pt x="268" y="319"/>
                  <a:pt x="271" y="319"/>
                </a:cubicBezTo>
                <a:cubicBezTo>
                  <a:pt x="278" y="319"/>
                  <a:pt x="285" y="319"/>
                  <a:pt x="292" y="318"/>
                </a:cubicBezTo>
                <a:cubicBezTo>
                  <a:pt x="292" y="318"/>
                  <a:pt x="292" y="319"/>
                  <a:pt x="292" y="319"/>
                </a:cubicBezTo>
                <a:cubicBezTo>
                  <a:pt x="292" y="319"/>
                  <a:pt x="292" y="319"/>
                  <a:pt x="292" y="319"/>
                </a:cubicBezTo>
                <a:cubicBezTo>
                  <a:pt x="291" y="320"/>
                  <a:pt x="291" y="322"/>
                  <a:pt x="290" y="323"/>
                </a:cubicBezTo>
                <a:cubicBezTo>
                  <a:pt x="290" y="323"/>
                  <a:pt x="290" y="324"/>
                  <a:pt x="289" y="325"/>
                </a:cubicBezTo>
                <a:cubicBezTo>
                  <a:pt x="289" y="326"/>
                  <a:pt x="289" y="327"/>
                  <a:pt x="288" y="328"/>
                </a:cubicBezTo>
                <a:cubicBezTo>
                  <a:pt x="288" y="329"/>
                  <a:pt x="287" y="330"/>
                  <a:pt x="286" y="332"/>
                </a:cubicBezTo>
                <a:cubicBezTo>
                  <a:pt x="286" y="332"/>
                  <a:pt x="286" y="333"/>
                  <a:pt x="286" y="333"/>
                </a:cubicBezTo>
                <a:cubicBezTo>
                  <a:pt x="285" y="334"/>
                  <a:pt x="285" y="336"/>
                  <a:pt x="284" y="337"/>
                </a:cubicBezTo>
                <a:cubicBezTo>
                  <a:pt x="284" y="337"/>
                  <a:pt x="284" y="338"/>
                  <a:pt x="283" y="338"/>
                </a:cubicBezTo>
                <a:cubicBezTo>
                  <a:pt x="283" y="340"/>
                  <a:pt x="282" y="341"/>
                  <a:pt x="281" y="342"/>
                </a:cubicBezTo>
                <a:cubicBezTo>
                  <a:pt x="281" y="343"/>
                  <a:pt x="281" y="343"/>
                  <a:pt x="281" y="343"/>
                </a:cubicBezTo>
                <a:cubicBezTo>
                  <a:pt x="280" y="345"/>
                  <a:pt x="279" y="346"/>
                  <a:pt x="279" y="348"/>
                </a:cubicBezTo>
                <a:cubicBezTo>
                  <a:pt x="278" y="349"/>
                  <a:pt x="278" y="349"/>
                  <a:pt x="278" y="350"/>
                </a:cubicBezTo>
                <a:cubicBezTo>
                  <a:pt x="277" y="351"/>
                  <a:pt x="277" y="352"/>
                  <a:pt x="276" y="353"/>
                </a:cubicBezTo>
                <a:cubicBezTo>
                  <a:pt x="276" y="353"/>
                  <a:pt x="276" y="354"/>
                  <a:pt x="275" y="354"/>
                </a:cubicBezTo>
                <a:cubicBezTo>
                  <a:pt x="275" y="356"/>
                  <a:pt x="274" y="357"/>
                  <a:pt x="274" y="358"/>
                </a:cubicBezTo>
                <a:cubicBezTo>
                  <a:pt x="273" y="358"/>
                  <a:pt x="273" y="359"/>
                  <a:pt x="273" y="359"/>
                </a:cubicBezTo>
                <a:cubicBezTo>
                  <a:pt x="272" y="360"/>
                  <a:pt x="272" y="362"/>
                  <a:pt x="271" y="363"/>
                </a:cubicBezTo>
                <a:cubicBezTo>
                  <a:pt x="271" y="364"/>
                  <a:pt x="270" y="364"/>
                  <a:pt x="270" y="365"/>
                </a:cubicBezTo>
                <a:cubicBezTo>
                  <a:pt x="269" y="365"/>
                  <a:pt x="269" y="366"/>
                  <a:pt x="268" y="367"/>
                </a:cubicBezTo>
                <a:cubicBezTo>
                  <a:pt x="268" y="368"/>
                  <a:pt x="268" y="368"/>
                  <a:pt x="268" y="369"/>
                </a:cubicBezTo>
                <a:cubicBezTo>
                  <a:pt x="267" y="370"/>
                  <a:pt x="266" y="371"/>
                  <a:pt x="266" y="372"/>
                </a:cubicBezTo>
                <a:cubicBezTo>
                  <a:pt x="266" y="372"/>
                  <a:pt x="265" y="372"/>
                  <a:pt x="265" y="373"/>
                </a:cubicBezTo>
                <a:cubicBezTo>
                  <a:pt x="264" y="374"/>
                  <a:pt x="264" y="375"/>
                  <a:pt x="263" y="375"/>
                </a:cubicBezTo>
                <a:cubicBezTo>
                  <a:pt x="263" y="376"/>
                  <a:pt x="263" y="376"/>
                  <a:pt x="262" y="377"/>
                </a:cubicBezTo>
                <a:cubicBezTo>
                  <a:pt x="262" y="377"/>
                  <a:pt x="261" y="378"/>
                  <a:pt x="261" y="378"/>
                </a:cubicBezTo>
                <a:cubicBezTo>
                  <a:pt x="261" y="379"/>
                  <a:pt x="260" y="379"/>
                  <a:pt x="260" y="379"/>
                </a:cubicBezTo>
                <a:cubicBezTo>
                  <a:pt x="259" y="380"/>
                  <a:pt x="259" y="381"/>
                  <a:pt x="258" y="382"/>
                </a:cubicBezTo>
                <a:cubicBezTo>
                  <a:pt x="258" y="382"/>
                  <a:pt x="258" y="382"/>
                  <a:pt x="258" y="381"/>
                </a:cubicBezTo>
                <a:close/>
                <a:moveTo>
                  <a:pt x="126" y="431"/>
                </a:moveTo>
                <a:cubicBezTo>
                  <a:pt x="132" y="430"/>
                  <a:pt x="137" y="429"/>
                  <a:pt x="142" y="427"/>
                </a:cubicBezTo>
                <a:cubicBezTo>
                  <a:pt x="142" y="436"/>
                  <a:pt x="143" y="444"/>
                  <a:pt x="143" y="447"/>
                </a:cubicBezTo>
                <a:cubicBezTo>
                  <a:pt x="136" y="442"/>
                  <a:pt x="131" y="436"/>
                  <a:pt x="126" y="431"/>
                </a:cubicBezTo>
                <a:close/>
              </a:path>
            </a:pathLst>
          </a:custGeom>
          <a:solidFill>
            <a:schemeClr val="accent1"/>
          </a:solidFill>
          <a:ln>
            <a:noFill/>
          </a:ln>
        </p:spPr>
        <p:txBody>
          <a:bodyPr lIns="68580" tIns="34290" rIns="68580" bIns="34290"/>
          <a:lstStyle/>
          <a:p>
            <a:pPr>
              <a:defRPr/>
            </a:pPr>
            <a:endParaRPr lang="en-US" sz="1000"/>
          </a:p>
        </p:txBody>
      </p:sp>
      <p:sp>
        <p:nvSpPr>
          <p:cNvPr id="72724" name="Rectangle 40"/>
          <p:cNvSpPr>
            <a:spLocks noChangeArrowheads="1"/>
          </p:cNvSpPr>
          <p:nvPr/>
        </p:nvSpPr>
        <p:spPr bwMode="auto">
          <a:xfrm>
            <a:off x="3746898" y="4495998"/>
            <a:ext cx="44467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sz="1200" dirty="0">
                <a:solidFill>
                  <a:schemeClr val="tx1">
                    <a:lumMod val="75000"/>
                    <a:lumOff val="25000"/>
                  </a:schemeClr>
                </a:solidFill>
                <a:latin typeface="Raleway" pitchFamily="34" charset="0"/>
              </a:rPr>
              <a:t>45%</a:t>
            </a:r>
            <a:endParaRPr lang="en-US" altLang="zh-CN" sz="1200" dirty="0">
              <a:solidFill>
                <a:schemeClr val="tx1">
                  <a:lumMod val="75000"/>
                  <a:lumOff val="25000"/>
                </a:schemeClr>
              </a:solidFill>
              <a:latin typeface="Raleway" pitchFamily="34" charset="0"/>
            </a:endParaRPr>
          </a:p>
        </p:txBody>
      </p:sp>
      <p:sp>
        <p:nvSpPr>
          <p:cNvPr id="72725" name="Rectangle 41"/>
          <p:cNvSpPr>
            <a:spLocks noChangeArrowheads="1"/>
          </p:cNvSpPr>
          <p:nvPr/>
        </p:nvSpPr>
        <p:spPr bwMode="auto">
          <a:xfrm>
            <a:off x="4441031" y="4495998"/>
            <a:ext cx="44467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sz="1200" dirty="0">
                <a:solidFill>
                  <a:schemeClr val="tx1">
                    <a:lumMod val="75000"/>
                    <a:lumOff val="25000"/>
                  </a:schemeClr>
                </a:solidFill>
                <a:latin typeface="Raleway" pitchFamily="34" charset="0"/>
              </a:rPr>
              <a:t>50%</a:t>
            </a:r>
            <a:endParaRPr lang="en-US" altLang="zh-CN" sz="1200" dirty="0">
              <a:solidFill>
                <a:schemeClr val="tx1">
                  <a:lumMod val="75000"/>
                  <a:lumOff val="25000"/>
                </a:schemeClr>
              </a:solidFill>
              <a:latin typeface="Raleway" pitchFamily="34" charset="0"/>
            </a:endParaRPr>
          </a:p>
        </p:txBody>
      </p:sp>
      <p:sp>
        <p:nvSpPr>
          <p:cNvPr id="72726" name="Rectangle 42"/>
          <p:cNvSpPr>
            <a:spLocks noChangeArrowheads="1"/>
          </p:cNvSpPr>
          <p:nvPr/>
        </p:nvSpPr>
        <p:spPr bwMode="auto">
          <a:xfrm>
            <a:off x="5329238" y="4506716"/>
            <a:ext cx="44467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sz="1200" dirty="0">
                <a:solidFill>
                  <a:schemeClr val="tx1">
                    <a:lumMod val="75000"/>
                    <a:lumOff val="25000"/>
                  </a:schemeClr>
                </a:solidFill>
                <a:latin typeface="Raleway" pitchFamily="34" charset="0"/>
              </a:rPr>
              <a:t>65%</a:t>
            </a:r>
            <a:endParaRPr lang="en-US" altLang="zh-CN" sz="1200" dirty="0">
              <a:solidFill>
                <a:schemeClr val="tx1">
                  <a:lumMod val="75000"/>
                  <a:lumOff val="25000"/>
                </a:schemeClr>
              </a:solidFill>
              <a:latin typeface="Raleway" pitchFamily="34" charset="0"/>
            </a:endParaRPr>
          </a:p>
        </p:txBody>
      </p:sp>
      <p:sp>
        <p:nvSpPr>
          <p:cNvPr id="72727" name="Rectangle 43"/>
          <p:cNvSpPr>
            <a:spLocks noChangeArrowheads="1"/>
          </p:cNvSpPr>
          <p:nvPr/>
        </p:nvSpPr>
        <p:spPr bwMode="auto">
          <a:xfrm>
            <a:off x="6263879" y="4504334"/>
            <a:ext cx="444674"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sz="1200" dirty="0">
                <a:solidFill>
                  <a:schemeClr val="tx1">
                    <a:lumMod val="75000"/>
                    <a:lumOff val="25000"/>
                  </a:schemeClr>
                </a:solidFill>
                <a:latin typeface="Raleway" pitchFamily="34" charset="0"/>
              </a:rPr>
              <a:t>90%</a:t>
            </a:r>
            <a:endParaRPr lang="en-US" altLang="zh-CN" sz="1200" dirty="0">
              <a:solidFill>
                <a:schemeClr val="tx1">
                  <a:lumMod val="75000"/>
                  <a:lumOff val="25000"/>
                </a:schemeClr>
              </a:solidFill>
              <a:latin typeface="Raleway" pitchFamily="34" charset="0"/>
            </a:endParaRPr>
          </a:p>
        </p:txBody>
      </p:sp>
      <p:sp>
        <p:nvSpPr>
          <p:cNvPr id="72728" name="Rectangle 44"/>
          <p:cNvSpPr>
            <a:spLocks noChangeArrowheads="1"/>
          </p:cNvSpPr>
          <p:nvPr/>
        </p:nvSpPr>
        <p:spPr bwMode="auto">
          <a:xfrm>
            <a:off x="7150894" y="4500762"/>
            <a:ext cx="52963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eaLnBrk="1" hangingPunct="1"/>
            <a:r>
              <a:rPr lang="id-ID" sz="1200" dirty="0">
                <a:solidFill>
                  <a:schemeClr val="tx1">
                    <a:lumMod val="75000"/>
                    <a:lumOff val="25000"/>
                  </a:schemeClr>
                </a:solidFill>
                <a:latin typeface="Raleway" pitchFamily="34" charset="0"/>
              </a:rPr>
              <a:t>100%</a:t>
            </a:r>
            <a:endParaRPr lang="en-US" altLang="zh-CN" sz="1200" dirty="0">
              <a:solidFill>
                <a:schemeClr val="tx1">
                  <a:lumMod val="75000"/>
                  <a:lumOff val="25000"/>
                </a:schemeClr>
              </a:solidFill>
              <a:latin typeface="Raleway" pitchFamily="34" charset="0"/>
            </a:endParaRPr>
          </a:p>
        </p:txBody>
      </p:sp>
      <p:grpSp>
        <p:nvGrpSpPr>
          <p:cNvPr id="21" name="Group 45"/>
          <p:cNvGrpSpPr>
            <a:grpSpLocks noChangeAspect="1"/>
          </p:cNvGrpSpPr>
          <p:nvPr/>
        </p:nvGrpSpPr>
        <p:grpSpPr>
          <a:xfrm>
            <a:off x="5454855" y="4047039"/>
            <a:ext cx="216455" cy="217237"/>
            <a:chOff x="4198938" y="2905126"/>
            <a:chExt cx="481012" cy="482600"/>
          </a:xfrm>
          <a:solidFill>
            <a:schemeClr val="bg1"/>
          </a:solidFill>
        </p:grpSpPr>
        <p:sp>
          <p:nvSpPr>
            <p:cNvPr id="47" name="Freeform 57"/>
            <p:cNvSpPr>
              <a:spLocks noEditPoints="1"/>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mn-lt"/>
              </a:endParaRPr>
            </a:p>
          </p:txBody>
        </p:sp>
        <p:sp>
          <p:nvSpPr>
            <p:cNvPr id="48" name="Freeform 58"/>
            <p:cNvSpPr>
              <a:spLocks noEditPoints="1"/>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mn-lt"/>
              </a:endParaRPr>
            </a:p>
          </p:txBody>
        </p:sp>
        <p:sp>
          <p:nvSpPr>
            <p:cNvPr id="49" name="Freeform 59"/>
            <p:cNvSpPr>
              <a:spLocks noEditPoints="1"/>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mn-lt"/>
              </a:endParaRPr>
            </a:p>
          </p:txBody>
        </p:sp>
      </p:grpSp>
      <p:sp>
        <p:nvSpPr>
          <p:cNvPr id="50" name="Freeform 29"/>
          <p:cNvSpPr>
            <a:spLocks noChangeAspect="1" noEditPoints="1"/>
          </p:cNvSpPr>
          <p:nvPr/>
        </p:nvSpPr>
        <p:spPr bwMode="auto">
          <a:xfrm>
            <a:off x="3811191" y="4054139"/>
            <a:ext cx="216694" cy="216761"/>
          </a:xfrm>
          <a:custGeom>
            <a:avLst/>
            <a:gdLst>
              <a:gd name="T0" fmla="*/ 257041 w 128"/>
              <a:gd name="T1" fmla="*/ 65388 h 128"/>
              <a:gd name="T2" fmla="*/ 252531 w 128"/>
              <a:gd name="T3" fmla="*/ 18038 h 128"/>
              <a:gd name="T4" fmla="*/ 54114 w 128"/>
              <a:gd name="T5" fmla="*/ 0 h 128"/>
              <a:gd name="T6" fmla="*/ 36076 w 128"/>
              <a:gd name="T7" fmla="*/ 60878 h 128"/>
              <a:gd name="T8" fmla="*/ 4509 w 128"/>
              <a:gd name="T9" fmla="*/ 101464 h 128"/>
              <a:gd name="T10" fmla="*/ 0 w 128"/>
              <a:gd name="T11" fmla="*/ 126266 h 128"/>
              <a:gd name="T12" fmla="*/ 27057 w 128"/>
              <a:gd name="T13" fmla="*/ 153323 h 128"/>
              <a:gd name="T14" fmla="*/ 45095 w 128"/>
              <a:gd name="T15" fmla="*/ 288608 h 128"/>
              <a:gd name="T16" fmla="*/ 261550 w 128"/>
              <a:gd name="T17" fmla="*/ 270570 h 128"/>
              <a:gd name="T18" fmla="*/ 261550 w 128"/>
              <a:gd name="T19" fmla="*/ 153323 h 128"/>
              <a:gd name="T20" fmla="*/ 288607 w 128"/>
              <a:gd name="T21" fmla="*/ 117247 h 128"/>
              <a:gd name="T22" fmla="*/ 234493 w 128"/>
              <a:gd name="T23" fmla="*/ 18038 h 128"/>
              <a:gd name="T24" fmla="*/ 54114 w 128"/>
              <a:gd name="T25" fmla="*/ 54114 h 128"/>
              <a:gd name="T26" fmla="*/ 54114 w 128"/>
              <a:gd name="T27" fmla="*/ 18038 h 128"/>
              <a:gd name="T28" fmla="*/ 92444 w 128"/>
              <a:gd name="T29" fmla="*/ 135285 h 128"/>
              <a:gd name="T30" fmla="*/ 90190 w 128"/>
              <a:gd name="T31" fmla="*/ 72152 h 128"/>
              <a:gd name="T32" fmla="*/ 92444 w 128"/>
              <a:gd name="T33" fmla="*/ 135285 h 128"/>
              <a:gd name="T34" fmla="*/ 139794 w 128"/>
              <a:gd name="T35" fmla="*/ 72152 h 128"/>
              <a:gd name="T36" fmla="*/ 101463 w 128"/>
              <a:gd name="T37" fmla="*/ 135285 h 128"/>
              <a:gd name="T38" fmla="*/ 148813 w 128"/>
              <a:gd name="T39" fmla="*/ 72152 h 128"/>
              <a:gd name="T40" fmla="*/ 187144 w 128"/>
              <a:gd name="T41" fmla="*/ 135285 h 128"/>
              <a:gd name="T42" fmla="*/ 148813 w 128"/>
              <a:gd name="T43" fmla="*/ 72152 h 128"/>
              <a:gd name="T44" fmla="*/ 198417 w 128"/>
              <a:gd name="T45" fmla="*/ 72152 h 128"/>
              <a:gd name="T46" fmla="*/ 196163 w 128"/>
              <a:gd name="T47" fmla="*/ 135285 h 128"/>
              <a:gd name="T48" fmla="*/ 18038 w 128"/>
              <a:gd name="T49" fmla="*/ 126266 h 128"/>
              <a:gd name="T50" fmla="*/ 20293 w 128"/>
              <a:gd name="T51" fmla="*/ 112738 h 128"/>
              <a:gd name="T52" fmla="*/ 54114 w 128"/>
              <a:gd name="T53" fmla="*/ 72152 h 128"/>
              <a:gd name="T54" fmla="*/ 42840 w 128"/>
              <a:gd name="T55" fmla="*/ 135285 h 128"/>
              <a:gd name="T56" fmla="*/ 18038 w 128"/>
              <a:gd name="T57" fmla="*/ 126266 h 128"/>
              <a:gd name="T58" fmla="*/ 112737 w 128"/>
              <a:gd name="T59" fmla="*/ 270570 h 128"/>
              <a:gd name="T60" fmla="*/ 180379 w 128"/>
              <a:gd name="T61" fmla="*/ 180380 h 128"/>
              <a:gd name="T62" fmla="*/ 243512 w 128"/>
              <a:gd name="T63" fmla="*/ 270570 h 128"/>
              <a:gd name="T64" fmla="*/ 189398 w 128"/>
              <a:gd name="T65" fmla="*/ 180380 h 128"/>
              <a:gd name="T66" fmla="*/ 112737 w 128"/>
              <a:gd name="T67" fmla="*/ 171361 h 128"/>
              <a:gd name="T68" fmla="*/ 103718 w 128"/>
              <a:gd name="T69" fmla="*/ 270570 h 128"/>
              <a:gd name="T70" fmla="*/ 45095 w 128"/>
              <a:gd name="T71" fmla="*/ 153323 h 128"/>
              <a:gd name="T72" fmla="*/ 243512 w 128"/>
              <a:gd name="T73" fmla="*/ 270570 h 128"/>
              <a:gd name="T74" fmla="*/ 261550 w 128"/>
              <a:gd name="T75" fmla="*/ 135285 h 128"/>
              <a:gd name="T76" fmla="*/ 209691 w 128"/>
              <a:gd name="T77" fmla="*/ 72152 h 128"/>
              <a:gd name="T78" fmla="*/ 234493 w 128"/>
              <a:gd name="T79" fmla="*/ 72152 h 128"/>
              <a:gd name="T80" fmla="*/ 268314 w 128"/>
              <a:gd name="T81" fmla="*/ 112738 h 128"/>
              <a:gd name="T82" fmla="*/ 270569 w 128"/>
              <a:gd name="T83" fmla="*/ 126266 h 1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grpSp>
        <p:nvGrpSpPr>
          <p:cNvPr id="25" name="Group 50"/>
          <p:cNvGrpSpPr>
            <a:grpSpLocks noChangeAspect="1"/>
          </p:cNvGrpSpPr>
          <p:nvPr/>
        </p:nvGrpSpPr>
        <p:grpSpPr>
          <a:xfrm>
            <a:off x="4625804" y="4050965"/>
            <a:ext cx="223599" cy="210091"/>
            <a:chOff x="5160963" y="4846638"/>
            <a:chExt cx="496887" cy="466725"/>
          </a:xfrm>
          <a:solidFill>
            <a:schemeClr val="bg1"/>
          </a:solidFill>
        </p:grpSpPr>
        <p:sp>
          <p:nvSpPr>
            <p:cNvPr id="52" name="Oval 17"/>
            <p:cNvSpPr>
              <a:spLocks noChangeArrowheads="1"/>
            </p:cNvSpPr>
            <p:nvPr/>
          </p:nvSpPr>
          <p:spPr bwMode="auto">
            <a:xfrm>
              <a:off x="5402263" y="5102226"/>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mn-lt"/>
              </a:endParaRPr>
            </a:p>
          </p:txBody>
        </p:sp>
        <p:sp>
          <p:nvSpPr>
            <p:cNvPr id="53" name="Freeform 18"/>
            <p:cNvSpPr>
              <a:spLocks noEditPoints="1"/>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mn-lt"/>
              </a:endParaRPr>
            </a:p>
          </p:txBody>
        </p:sp>
      </p:grpSp>
      <p:grpSp>
        <p:nvGrpSpPr>
          <p:cNvPr id="27" name="Group 53"/>
          <p:cNvGrpSpPr>
            <a:grpSpLocks noChangeAspect="1"/>
          </p:cNvGrpSpPr>
          <p:nvPr/>
        </p:nvGrpSpPr>
        <p:grpSpPr>
          <a:xfrm>
            <a:off x="7321994" y="4029796"/>
            <a:ext cx="148590" cy="251723"/>
            <a:chOff x="6258454" y="3849160"/>
            <a:chExt cx="330200" cy="482600"/>
          </a:xfrm>
          <a:solidFill>
            <a:schemeClr val="bg1"/>
          </a:solidFill>
        </p:grpSpPr>
        <p:sp>
          <p:nvSpPr>
            <p:cNvPr id="55" name="Freeform 35"/>
            <p:cNvSpPr>
              <a:spLocks noEditPoints="1"/>
            </p:cNvSpPr>
            <p:nvPr/>
          </p:nvSpPr>
          <p:spPr bwMode="auto">
            <a:xfrm>
              <a:off x="6258454" y="3849160"/>
              <a:ext cx="330200" cy="482600"/>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mn-lt"/>
              </a:endParaRPr>
            </a:p>
          </p:txBody>
        </p:sp>
        <p:sp>
          <p:nvSpPr>
            <p:cNvPr id="56" name="Freeform 36"/>
            <p:cNvSpPr/>
            <p:nvPr/>
          </p:nvSpPr>
          <p:spPr bwMode="auto">
            <a:xfrm>
              <a:off x="6333066" y="3925360"/>
              <a:ext cx="96837" cy="96838"/>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latin typeface="+mn-lt"/>
              </a:endParaRPr>
            </a:p>
          </p:txBody>
        </p:sp>
      </p:grpSp>
      <p:grpSp>
        <p:nvGrpSpPr>
          <p:cNvPr id="31" name="Group 56"/>
          <p:cNvGrpSpPr>
            <a:grpSpLocks noChangeAspect="1"/>
          </p:cNvGrpSpPr>
          <p:nvPr/>
        </p:nvGrpSpPr>
        <p:grpSpPr>
          <a:xfrm>
            <a:off x="6395144" y="4021826"/>
            <a:ext cx="220028" cy="216523"/>
            <a:chOff x="7141104" y="1923522"/>
            <a:chExt cx="488950" cy="481013"/>
          </a:xfrm>
          <a:solidFill>
            <a:schemeClr val="bg1"/>
          </a:solidFill>
        </p:grpSpPr>
        <p:sp>
          <p:nvSpPr>
            <p:cNvPr id="58" name="Freeform 58"/>
            <p:cNvSpPr/>
            <p:nvPr/>
          </p:nvSpPr>
          <p:spPr bwMode="auto">
            <a:xfrm>
              <a:off x="7407804" y="1983847"/>
              <a:ext cx="157162" cy="157163"/>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p:spPr>
          <p:txBody>
            <a:bodyPr/>
            <a:lstStyle/>
            <a:p>
              <a:pPr>
                <a:defRPr/>
              </a:pPr>
              <a:endParaRPr lang="id-ID">
                <a:latin typeface="+mn-lt"/>
              </a:endParaRPr>
            </a:p>
          </p:txBody>
        </p:sp>
        <p:sp>
          <p:nvSpPr>
            <p:cNvPr id="59" name="Freeform 59"/>
            <p:cNvSpPr>
              <a:spLocks noEditPoints="1"/>
            </p:cNvSpPr>
            <p:nvPr/>
          </p:nvSpPr>
          <p:spPr bwMode="auto">
            <a:xfrm>
              <a:off x="7141104" y="1923522"/>
              <a:ext cx="488950" cy="481013"/>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p:spPr>
          <p:txBody>
            <a:bodyPr/>
            <a:lstStyle/>
            <a:p>
              <a:pPr>
                <a:defRPr/>
              </a:pPr>
              <a:endParaRPr lang="id-ID">
                <a:latin typeface="+mn-lt"/>
              </a:endParaRPr>
            </a:p>
          </p:txBody>
        </p:sp>
        <p:sp>
          <p:nvSpPr>
            <p:cNvPr id="60" name="Freeform 60"/>
            <p:cNvSpPr/>
            <p:nvPr/>
          </p:nvSpPr>
          <p:spPr bwMode="auto">
            <a:xfrm>
              <a:off x="7399866" y="1923522"/>
              <a:ext cx="225425" cy="225425"/>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p:spPr>
          <p:txBody>
            <a:bodyPr/>
            <a:lstStyle/>
            <a:p>
              <a:pPr>
                <a:defRPr/>
              </a:pPr>
              <a:endParaRPr lang="id-ID">
                <a:latin typeface="+mn-lt"/>
              </a:endParaRPr>
            </a:p>
          </p:txBody>
        </p:sp>
      </p:grpSp>
      <p:grpSp>
        <p:nvGrpSpPr>
          <p:cNvPr id="33" name="Group 60"/>
          <p:cNvGrpSpPr/>
          <p:nvPr/>
        </p:nvGrpSpPr>
        <p:grpSpPr bwMode="auto">
          <a:xfrm>
            <a:off x="847725" y="1729322"/>
            <a:ext cx="1994297" cy="2836944"/>
            <a:chOff x="8375770" y="2401463"/>
            <a:chExt cx="2659477" cy="3780430"/>
          </a:xfrm>
        </p:grpSpPr>
        <p:sp>
          <p:nvSpPr>
            <p:cNvPr id="62" name="Freeform 61"/>
            <p:cNvSpPr>
              <a:spLocks noEditPoints="1"/>
            </p:cNvSpPr>
            <p:nvPr/>
          </p:nvSpPr>
          <p:spPr bwMode="auto">
            <a:xfrm>
              <a:off x="8375770" y="2476056"/>
              <a:ext cx="558887" cy="536434"/>
            </a:xfrm>
            <a:custGeom>
              <a:avLst/>
              <a:gdLst>
                <a:gd name="T0" fmla="*/ 175 w 296"/>
                <a:gd name="T1" fmla="*/ 126 h 284"/>
                <a:gd name="T2" fmla="*/ 263 w 296"/>
                <a:gd name="T3" fmla="*/ 42 h 284"/>
                <a:gd name="T4" fmla="*/ 268 w 296"/>
                <a:gd name="T5" fmla="*/ 15 h 284"/>
                <a:gd name="T6" fmla="*/ 241 w 296"/>
                <a:gd name="T7" fmla="*/ 22 h 284"/>
                <a:gd name="T8" fmla="*/ 164 w 296"/>
                <a:gd name="T9" fmla="*/ 116 h 284"/>
                <a:gd name="T10" fmla="*/ 141 w 296"/>
                <a:gd name="T11" fmla="*/ 95 h 284"/>
                <a:gd name="T12" fmla="*/ 91 w 296"/>
                <a:gd name="T13" fmla="*/ 12 h 284"/>
                <a:gd name="T14" fmla="*/ 42 w 296"/>
                <a:gd name="T15" fmla="*/ 4 h 284"/>
                <a:gd name="T16" fmla="*/ 42 w 296"/>
                <a:gd name="T17" fmla="*/ 14 h 284"/>
                <a:gd name="T18" fmla="*/ 76 w 296"/>
                <a:gd name="T19" fmla="*/ 45 h 284"/>
                <a:gd name="T20" fmla="*/ 62 w 296"/>
                <a:gd name="T21" fmla="*/ 78 h 284"/>
                <a:gd name="T22" fmla="*/ 22 w 296"/>
                <a:gd name="T23" fmla="*/ 46 h 284"/>
                <a:gd name="T24" fmla="*/ 12 w 296"/>
                <a:gd name="T25" fmla="*/ 36 h 284"/>
                <a:gd name="T26" fmla="*/ 7 w 296"/>
                <a:gd name="T27" fmla="*/ 39 h 284"/>
                <a:gd name="T28" fmla="*/ 56 w 296"/>
                <a:gd name="T29" fmla="*/ 126 h 284"/>
                <a:gd name="T30" fmla="*/ 100 w 296"/>
                <a:gd name="T31" fmla="*/ 136 h 284"/>
                <a:gd name="T32" fmla="*/ 33 w 296"/>
                <a:gd name="T33" fmla="*/ 224 h 284"/>
                <a:gd name="T34" fmla="*/ 29 w 296"/>
                <a:gd name="T35" fmla="*/ 272 h 284"/>
                <a:gd name="T36" fmla="*/ 149 w 296"/>
                <a:gd name="T37" fmla="*/ 186 h 284"/>
                <a:gd name="T38" fmla="*/ 266 w 296"/>
                <a:gd name="T39" fmla="*/ 284 h 284"/>
                <a:gd name="T40" fmla="*/ 284 w 296"/>
                <a:gd name="T41" fmla="*/ 277 h 284"/>
                <a:gd name="T42" fmla="*/ 103 w 296"/>
                <a:gd name="T43" fmla="*/ 123 h 284"/>
                <a:gd name="T44" fmla="*/ 86 w 296"/>
                <a:gd name="T45" fmla="*/ 127 h 284"/>
                <a:gd name="T46" fmla="*/ 25 w 296"/>
                <a:gd name="T47" fmla="*/ 80 h 284"/>
                <a:gd name="T48" fmla="*/ 41 w 296"/>
                <a:gd name="T49" fmla="*/ 80 h 284"/>
                <a:gd name="T50" fmla="*/ 84 w 296"/>
                <a:gd name="T51" fmla="*/ 80 h 284"/>
                <a:gd name="T52" fmla="*/ 58 w 296"/>
                <a:gd name="T53" fmla="*/ 11 h 284"/>
                <a:gd name="T54" fmla="*/ 122 w 296"/>
                <a:gd name="T55" fmla="*/ 59 h 284"/>
                <a:gd name="T56" fmla="*/ 128 w 296"/>
                <a:gd name="T57" fmla="*/ 100 h 284"/>
                <a:gd name="T58" fmla="*/ 144 w 296"/>
                <a:gd name="T59" fmla="*/ 112 h 284"/>
                <a:gd name="T60" fmla="*/ 152 w 296"/>
                <a:gd name="T61" fmla="*/ 129 h 284"/>
                <a:gd name="T62" fmla="*/ 108 w 296"/>
                <a:gd name="T63" fmla="*/ 127 h 284"/>
                <a:gd name="T64" fmla="*/ 103 w 296"/>
                <a:gd name="T65" fmla="*/ 123 h 284"/>
                <a:gd name="T66" fmla="*/ 36 w 296"/>
                <a:gd name="T67" fmla="*/ 264 h 284"/>
                <a:gd name="T68" fmla="*/ 42 w 296"/>
                <a:gd name="T69" fmla="*/ 232 h 284"/>
                <a:gd name="T70" fmla="*/ 150 w 296"/>
                <a:gd name="T71" fmla="*/ 141 h 284"/>
                <a:gd name="T72" fmla="*/ 145 w 296"/>
                <a:gd name="T73" fmla="*/ 173 h 284"/>
                <a:gd name="T74" fmla="*/ 276 w 296"/>
                <a:gd name="T75" fmla="*/ 269 h 284"/>
                <a:gd name="T76" fmla="*/ 241 w 296"/>
                <a:gd name="T77" fmla="*/ 261 h 284"/>
                <a:gd name="T78" fmla="*/ 162 w 296"/>
                <a:gd name="T79" fmla="*/ 139 h 284"/>
                <a:gd name="T80" fmla="*/ 268 w 296"/>
                <a:gd name="T81" fmla="*/ 23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6" h="284">
                  <a:moveTo>
                    <a:pt x="276" y="226"/>
                  </a:moveTo>
                  <a:cubicBezTo>
                    <a:pt x="175" y="126"/>
                    <a:pt x="175" y="126"/>
                    <a:pt x="175" y="126"/>
                  </a:cubicBezTo>
                  <a:cubicBezTo>
                    <a:pt x="246" y="49"/>
                    <a:pt x="246" y="49"/>
                    <a:pt x="246" y="49"/>
                  </a:cubicBezTo>
                  <a:cubicBezTo>
                    <a:pt x="252" y="49"/>
                    <a:pt x="258" y="47"/>
                    <a:pt x="263" y="42"/>
                  </a:cubicBezTo>
                  <a:cubicBezTo>
                    <a:pt x="271" y="34"/>
                    <a:pt x="271" y="34"/>
                    <a:pt x="271" y="34"/>
                  </a:cubicBezTo>
                  <a:cubicBezTo>
                    <a:pt x="278" y="26"/>
                    <a:pt x="274" y="20"/>
                    <a:pt x="268" y="15"/>
                  </a:cubicBezTo>
                  <a:cubicBezTo>
                    <a:pt x="262" y="9"/>
                    <a:pt x="256" y="6"/>
                    <a:pt x="249" y="13"/>
                  </a:cubicBezTo>
                  <a:cubicBezTo>
                    <a:pt x="241" y="22"/>
                    <a:pt x="241" y="22"/>
                    <a:pt x="241" y="22"/>
                  </a:cubicBezTo>
                  <a:cubicBezTo>
                    <a:pt x="237" y="27"/>
                    <a:pt x="235" y="33"/>
                    <a:pt x="236" y="39"/>
                  </a:cubicBezTo>
                  <a:cubicBezTo>
                    <a:pt x="164" y="116"/>
                    <a:pt x="164" y="116"/>
                    <a:pt x="164" y="116"/>
                  </a:cubicBezTo>
                  <a:cubicBezTo>
                    <a:pt x="152" y="104"/>
                    <a:pt x="152" y="104"/>
                    <a:pt x="152" y="104"/>
                  </a:cubicBezTo>
                  <a:cubicBezTo>
                    <a:pt x="149" y="100"/>
                    <a:pt x="145" y="97"/>
                    <a:pt x="141" y="95"/>
                  </a:cubicBezTo>
                  <a:cubicBezTo>
                    <a:pt x="146" y="80"/>
                    <a:pt x="142" y="62"/>
                    <a:pt x="130" y="51"/>
                  </a:cubicBezTo>
                  <a:cubicBezTo>
                    <a:pt x="91" y="12"/>
                    <a:pt x="91" y="12"/>
                    <a:pt x="91" y="12"/>
                  </a:cubicBezTo>
                  <a:cubicBezTo>
                    <a:pt x="83" y="4"/>
                    <a:pt x="72" y="0"/>
                    <a:pt x="60" y="0"/>
                  </a:cubicBezTo>
                  <a:cubicBezTo>
                    <a:pt x="54" y="0"/>
                    <a:pt x="48" y="1"/>
                    <a:pt x="42" y="4"/>
                  </a:cubicBezTo>
                  <a:cubicBezTo>
                    <a:pt x="40" y="4"/>
                    <a:pt x="39" y="7"/>
                    <a:pt x="39" y="9"/>
                  </a:cubicBezTo>
                  <a:cubicBezTo>
                    <a:pt x="39" y="11"/>
                    <a:pt x="40" y="13"/>
                    <a:pt x="42" y="14"/>
                  </a:cubicBezTo>
                  <a:cubicBezTo>
                    <a:pt x="45" y="15"/>
                    <a:pt x="47" y="16"/>
                    <a:pt x="49" y="18"/>
                  </a:cubicBezTo>
                  <a:cubicBezTo>
                    <a:pt x="76" y="45"/>
                    <a:pt x="76" y="45"/>
                    <a:pt x="76" y="45"/>
                  </a:cubicBezTo>
                  <a:cubicBezTo>
                    <a:pt x="83" y="52"/>
                    <a:pt x="84" y="64"/>
                    <a:pt x="76" y="72"/>
                  </a:cubicBezTo>
                  <a:cubicBezTo>
                    <a:pt x="72" y="76"/>
                    <a:pt x="68" y="78"/>
                    <a:pt x="62" y="78"/>
                  </a:cubicBezTo>
                  <a:cubicBezTo>
                    <a:pt x="57" y="78"/>
                    <a:pt x="53" y="76"/>
                    <a:pt x="49" y="72"/>
                  </a:cubicBezTo>
                  <a:cubicBezTo>
                    <a:pt x="22" y="46"/>
                    <a:pt x="22" y="46"/>
                    <a:pt x="22" y="46"/>
                  </a:cubicBezTo>
                  <a:cubicBezTo>
                    <a:pt x="20" y="44"/>
                    <a:pt x="19" y="42"/>
                    <a:pt x="18" y="39"/>
                  </a:cubicBezTo>
                  <a:cubicBezTo>
                    <a:pt x="17" y="37"/>
                    <a:pt x="15" y="36"/>
                    <a:pt x="12" y="36"/>
                  </a:cubicBezTo>
                  <a:cubicBezTo>
                    <a:pt x="12" y="36"/>
                    <a:pt x="12" y="36"/>
                    <a:pt x="12" y="36"/>
                  </a:cubicBezTo>
                  <a:cubicBezTo>
                    <a:pt x="10" y="36"/>
                    <a:pt x="8" y="37"/>
                    <a:pt x="7" y="39"/>
                  </a:cubicBezTo>
                  <a:cubicBezTo>
                    <a:pt x="0" y="56"/>
                    <a:pt x="4" y="75"/>
                    <a:pt x="17" y="88"/>
                  </a:cubicBezTo>
                  <a:cubicBezTo>
                    <a:pt x="56" y="126"/>
                    <a:pt x="56" y="126"/>
                    <a:pt x="56" y="126"/>
                  </a:cubicBezTo>
                  <a:cubicBezTo>
                    <a:pt x="64" y="134"/>
                    <a:pt x="75" y="139"/>
                    <a:pt x="86" y="139"/>
                  </a:cubicBezTo>
                  <a:cubicBezTo>
                    <a:pt x="91" y="139"/>
                    <a:pt x="96" y="138"/>
                    <a:pt x="100" y="136"/>
                  </a:cubicBezTo>
                  <a:cubicBezTo>
                    <a:pt x="102" y="139"/>
                    <a:pt x="104" y="142"/>
                    <a:pt x="107" y="145"/>
                  </a:cubicBezTo>
                  <a:cubicBezTo>
                    <a:pt x="33" y="224"/>
                    <a:pt x="33" y="224"/>
                    <a:pt x="33" y="224"/>
                  </a:cubicBezTo>
                  <a:cubicBezTo>
                    <a:pt x="19" y="239"/>
                    <a:pt x="17" y="261"/>
                    <a:pt x="28" y="272"/>
                  </a:cubicBezTo>
                  <a:cubicBezTo>
                    <a:pt x="29" y="272"/>
                    <a:pt x="29" y="272"/>
                    <a:pt x="29" y="272"/>
                  </a:cubicBezTo>
                  <a:cubicBezTo>
                    <a:pt x="40" y="283"/>
                    <a:pt x="62" y="279"/>
                    <a:pt x="76" y="264"/>
                  </a:cubicBezTo>
                  <a:cubicBezTo>
                    <a:pt x="149" y="186"/>
                    <a:pt x="149" y="186"/>
                    <a:pt x="149" y="186"/>
                  </a:cubicBezTo>
                  <a:cubicBezTo>
                    <a:pt x="233" y="269"/>
                    <a:pt x="233" y="269"/>
                    <a:pt x="233" y="269"/>
                  </a:cubicBezTo>
                  <a:cubicBezTo>
                    <a:pt x="243" y="279"/>
                    <a:pt x="255" y="284"/>
                    <a:pt x="266" y="284"/>
                  </a:cubicBezTo>
                  <a:cubicBezTo>
                    <a:pt x="266" y="284"/>
                    <a:pt x="266" y="284"/>
                    <a:pt x="266" y="284"/>
                  </a:cubicBezTo>
                  <a:cubicBezTo>
                    <a:pt x="273" y="284"/>
                    <a:pt x="280" y="281"/>
                    <a:pt x="284" y="277"/>
                  </a:cubicBezTo>
                  <a:cubicBezTo>
                    <a:pt x="296" y="264"/>
                    <a:pt x="293" y="242"/>
                    <a:pt x="276" y="226"/>
                  </a:cubicBezTo>
                  <a:close/>
                  <a:moveTo>
                    <a:pt x="103" y="123"/>
                  </a:moveTo>
                  <a:cubicBezTo>
                    <a:pt x="102" y="123"/>
                    <a:pt x="101" y="123"/>
                    <a:pt x="101" y="124"/>
                  </a:cubicBezTo>
                  <a:cubicBezTo>
                    <a:pt x="96" y="126"/>
                    <a:pt x="91" y="127"/>
                    <a:pt x="86" y="127"/>
                  </a:cubicBezTo>
                  <a:cubicBezTo>
                    <a:pt x="78" y="127"/>
                    <a:pt x="70" y="124"/>
                    <a:pt x="64" y="118"/>
                  </a:cubicBezTo>
                  <a:cubicBezTo>
                    <a:pt x="25" y="80"/>
                    <a:pt x="25" y="80"/>
                    <a:pt x="25" y="80"/>
                  </a:cubicBezTo>
                  <a:cubicBezTo>
                    <a:pt x="18" y="73"/>
                    <a:pt x="15" y="64"/>
                    <a:pt x="15" y="55"/>
                  </a:cubicBezTo>
                  <a:cubicBezTo>
                    <a:pt x="41" y="80"/>
                    <a:pt x="41" y="80"/>
                    <a:pt x="41" y="80"/>
                  </a:cubicBezTo>
                  <a:cubicBezTo>
                    <a:pt x="47" y="86"/>
                    <a:pt x="54" y="89"/>
                    <a:pt x="62" y="89"/>
                  </a:cubicBezTo>
                  <a:cubicBezTo>
                    <a:pt x="71" y="89"/>
                    <a:pt x="78" y="86"/>
                    <a:pt x="84" y="80"/>
                  </a:cubicBezTo>
                  <a:cubicBezTo>
                    <a:pt x="96" y="68"/>
                    <a:pt x="96" y="49"/>
                    <a:pt x="84" y="37"/>
                  </a:cubicBezTo>
                  <a:cubicBezTo>
                    <a:pt x="58" y="11"/>
                    <a:pt x="58" y="11"/>
                    <a:pt x="58" y="11"/>
                  </a:cubicBezTo>
                  <a:cubicBezTo>
                    <a:pt x="67" y="11"/>
                    <a:pt x="76" y="14"/>
                    <a:pt x="83" y="21"/>
                  </a:cubicBezTo>
                  <a:cubicBezTo>
                    <a:pt x="122" y="59"/>
                    <a:pt x="122" y="59"/>
                    <a:pt x="122" y="59"/>
                  </a:cubicBezTo>
                  <a:cubicBezTo>
                    <a:pt x="131" y="68"/>
                    <a:pt x="134" y="83"/>
                    <a:pt x="128" y="96"/>
                  </a:cubicBezTo>
                  <a:cubicBezTo>
                    <a:pt x="128" y="97"/>
                    <a:pt x="128" y="99"/>
                    <a:pt x="128" y="100"/>
                  </a:cubicBezTo>
                  <a:cubicBezTo>
                    <a:pt x="129" y="101"/>
                    <a:pt x="130" y="103"/>
                    <a:pt x="131" y="103"/>
                  </a:cubicBezTo>
                  <a:cubicBezTo>
                    <a:pt x="136" y="105"/>
                    <a:pt x="140" y="108"/>
                    <a:pt x="144" y="112"/>
                  </a:cubicBezTo>
                  <a:cubicBezTo>
                    <a:pt x="156" y="124"/>
                    <a:pt x="156" y="124"/>
                    <a:pt x="156" y="124"/>
                  </a:cubicBezTo>
                  <a:cubicBezTo>
                    <a:pt x="152" y="129"/>
                    <a:pt x="152" y="129"/>
                    <a:pt x="152" y="129"/>
                  </a:cubicBezTo>
                  <a:cubicBezTo>
                    <a:pt x="141" y="124"/>
                    <a:pt x="127" y="127"/>
                    <a:pt x="115" y="137"/>
                  </a:cubicBezTo>
                  <a:cubicBezTo>
                    <a:pt x="112" y="134"/>
                    <a:pt x="110" y="130"/>
                    <a:pt x="108" y="127"/>
                  </a:cubicBezTo>
                  <a:cubicBezTo>
                    <a:pt x="108" y="125"/>
                    <a:pt x="107" y="124"/>
                    <a:pt x="105" y="124"/>
                  </a:cubicBezTo>
                  <a:cubicBezTo>
                    <a:pt x="104" y="123"/>
                    <a:pt x="104" y="123"/>
                    <a:pt x="103" y="123"/>
                  </a:cubicBezTo>
                  <a:close/>
                  <a:moveTo>
                    <a:pt x="68" y="256"/>
                  </a:moveTo>
                  <a:cubicBezTo>
                    <a:pt x="58" y="267"/>
                    <a:pt x="43" y="270"/>
                    <a:pt x="36" y="264"/>
                  </a:cubicBezTo>
                  <a:cubicBezTo>
                    <a:pt x="36" y="263"/>
                    <a:pt x="36" y="263"/>
                    <a:pt x="36" y="263"/>
                  </a:cubicBezTo>
                  <a:cubicBezTo>
                    <a:pt x="29" y="257"/>
                    <a:pt x="32" y="242"/>
                    <a:pt x="42" y="232"/>
                  </a:cubicBezTo>
                  <a:cubicBezTo>
                    <a:pt x="119" y="149"/>
                    <a:pt x="119" y="149"/>
                    <a:pt x="119" y="149"/>
                  </a:cubicBezTo>
                  <a:cubicBezTo>
                    <a:pt x="128" y="138"/>
                    <a:pt x="143" y="135"/>
                    <a:pt x="150" y="141"/>
                  </a:cubicBezTo>
                  <a:cubicBezTo>
                    <a:pt x="150" y="142"/>
                    <a:pt x="150" y="142"/>
                    <a:pt x="150" y="142"/>
                  </a:cubicBezTo>
                  <a:cubicBezTo>
                    <a:pt x="157" y="148"/>
                    <a:pt x="155" y="163"/>
                    <a:pt x="145" y="173"/>
                  </a:cubicBezTo>
                  <a:lnTo>
                    <a:pt x="68" y="256"/>
                  </a:lnTo>
                  <a:close/>
                  <a:moveTo>
                    <a:pt x="276" y="269"/>
                  </a:moveTo>
                  <a:cubicBezTo>
                    <a:pt x="273" y="272"/>
                    <a:pt x="269" y="273"/>
                    <a:pt x="266" y="273"/>
                  </a:cubicBezTo>
                  <a:cubicBezTo>
                    <a:pt x="258" y="273"/>
                    <a:pt x="249" y="268"/>
                    <a:pt x="241" y="261"/>
                  </a:cubicBezTo>
                  <a:cubicBezTo>
                    <a:pt x="156" y="178"/>
                    <a:pt x="156" y="178"/>
                    <a:pt x="156" y="178"/>
                  </a:cubicBezTo>
                  <a:cubicBezTo>
                    <a:pt x="166" y="165"/>
                    <a:pt x="168" y="150"/>
                    <a:pt x="162" y="139"/>
                  </a:cubicBezTo>
                  <a:cubicBezTo>
                    <a:pt x="167" y="134"/>
                    <a:pt x="167" y="134"/>
                    <a:pt x="167" y="134"/>
                  </a:cubicBezTo>
                  <a:cubicBezTo>
                    <a:pt x="268" y="234"/>
                    <a:pt x="268" y="234"/>
                    <a:pt x="268" y="234"/>
                  </a:cubicBezTo>
                  <a:cubicBezTo>
                    <a:pt x="280" y="245"/>
                    <a:pt x="284" y="261"/>
                    <a:pt x="276" y="269"/>
                  </a:cubicBezTo>
                  <a:close/>
                </a:path>
              </a:pathLst>
            </a:custGeom>
            <a:solidFill>
              <a:schemeClr val="accent3"/>
            </a:solidFill>
            <a:ln>
              <a:noFill/>
            </a:ln>
          </p:spPr>
          <p:txBody>
            <a:bodyPr/>
            <a:lstStyle/>
            <a:p>
              <a:pPr>
                <a:defRPr/>
              </a:pPr>
              <a:endParaRPr lang="en-US">
                <a:latin typeface="+mn-lt"/>
              </a:endParaRPr>
            </a:p>
          </p:txBody>
        </p:sp>
        <p:grpSp>
          <p:nvGrpSpPr>
            <p:cNvPr id="41" name="Group 62"/>
            <p:cNvGrpSpPr/>
            <p:nvPr/>
          </p:nvGrpSpPr>
          <p:grpSpPr>
            <a:xfrm>
              <a:off x="8383125" y="3429478"/>
              <a:ext cx="568325" cy="530225"/>
              <a:chOff x="4775200" y="5180013"/>
              <a:chExt cx="568325" cy="530225"/>
            </a:xfrm>
            <a:solidFill>
              <a:schemeClr val="accent2"/>
            </a:solidFill>
          </p:grpSpPr>
          <p:sp>
            <p:nvSpPr>
              <p:cNvPr id="72" name="Freeform 61"/>
              <p:cNvSpPr>
                <a:spLocks noEditPoints="1"/>
              </p:cNvSpPr>
              <p:nvPr/>
            </p:nvSpPr>
            <p:spPr bwMode="auto">
              <a:xfrm>
                <a:off x="4775200" y="5180013"/>
                <a:ext cx="568325" cy="530225"/>
              </a:xfrm>
              <a:custGeom>
                <a:avLst/>
                <a:gdLst>
                  <a:gd name="T0" fmla="*/ 215 w 301"/>
                  <a:gd name="T1" fmla="*/ 0 h 281"/>
                  <a:gd name="T2" fmla="*/ 129 w 301"/>
                  <a:gd name="T3" fmla="*/ 86 h 281"/>
                  <a:gd name="T4" fmla="*/ 134 w 301"/>
                  <a:gd name="T5" fmla="*/ 115 h 281"/>
                  <a:gd name="T6" fmla="*/ 1 w 301"/>
                  <a:gd name="T7" fmla="*/ 248 h 281"/>
                  <a:gd name="T8" fmla="*/ 0 w 301"/>
                  <a:gd name="T9" fmla="*/ 252 h 281"/>
                  <a:gd name="T10" fmla="*/ 1 w 301"/>
                  <a:gd name="T11" fmla="*/ 275 h 281"/>
                  <a:gd name="T12" fmla="*/ 7 w 301"/>
                  <a:gd name="T13" fmla="*/ 281 h 281"/>
                  <a:gd name="T14" fmla="*/ 7 w 301"/>
                  <a:gd name="T15" fmla="*/ 281 h 281"/>
                  <a:gd name="T16" fmla="*/ 55 w 301"/>
                  <a:gd name="T17" fmla="*/ 279 h 281"/>
                  <a:gd name="T18" fmla="*/ 60 w 301"/>
                  <a:gd name="T19" fmla="*/ 275 h 281"/>
                  <a:gd name="T20" fmla="*/ 66 w 301"/>
                  <a:gd name="T21" fmla="*/ 255 h 281"/>
                  <a:gd name="T22" fmla="*/ 87 w 301"/>
                  <a:gd name="T23" fmla="*/ 250 h 281"/>
                  <a:gd name="T24" fmla="*/ 92 w 301"/>
                  <a:gd name="T25" fmla="*/ 246 h 281"/>
                  <a:gd name="T26" fmla="*/ 95 w 301"/>
                  <a:gd name="T27" fmla="*/ 227 h 281"/>
                  <a:gd name="T28" fmla="*/ 115 w 301"/>
                  <a:gd name="T29" fmla="*/ 222 h 281"/>
                  <a:gd name="T30" fmla="*/ 120 w 301"/>
                  <a:gd name="T31" fmla="*/ 217 h 281"/>
                  <a:gd name="T32" fmla="*/ 121 w 301"/>
                  <a:gd name="T33" fmla="*/ 196 h 281"/>
                  <a:gd name="T34" fmla="*/ 137 w 301"/>
                  <a:gd name="T35" fmla="*/ 195 h 281"/>
                  <a:gd name="T36" fmla="*/ 142 w 301"/>
                  <a:gd name="T37" fmla="*/ 190 h 281"/>
                  <a:gd name="T38" fmla="*/ 147 w 301"/>
                  <a:gd name="T39" fmla="*/ 170 h 281"/>
                  <a:gd name="T40" fmla="*/ 149 w 301"/>
                  <a:gd name="T41" fmla="*/ 170 h 281"/>
                  <a:gd name="T42" fmla="*/ 174 w 301"/>
                  <a:gd name="T43" fmla="*/ 162 h 281"/>
                  <a:gd name="T44" fmla="*/ 215 w 301"/>
                  <a:gd name="T45" fmla="*/ 172 h 281"/>
                  <a:gd name="T46" fmla="*/ 301 w 301"/>
                  <a:gd name="T47" fmla="*/ 86 h 281"/>
                  <a:gd name="T48" fmla="*/ 215 w 301"/>
                  <a:gd name="T49" fmla="*/ 0 h 281"/>
                  <a:gd name="T50" fmla="*/ 215 w 301"/>
                  <a:gd name="T51" fmla="*/ 160 h 281"/>
                  <a:gd name="T52" fmla="*/ 177 w 301"/>
                  <a:gd name="T53" fmla="*/ 150 h 281"/>
                  <a:gd name="T54" fmla="*/ 171 w 301"/>
                  <a:gd name="T55" fmla="*/ 150 h 281"/>
                  <a:gd name="T56" fmla="*/ 149 w 301"/>
                  <a:gd name="T57" fmla="*/ 158 h 281"/>
                  <a:gd name="T58" fmla="*/ 144 w 301"/>
                  <a:gd name="T59" fmla="*/ 158 h 281"/>
                  <a:gd name="T60" fmla="*/ 144 w 301"/>
                  <a:gd name="T61" fmla="*/ 158 h 281"/>
                  <a:gd name="T62" fmla="*/ 140 w 301"/>
                  <a:gd name="T63" fmla="*/ 158 h 281"/>
                  <a:gd name="T64" fmla="*/ 137 w 301"/>
                  <a:gd name="T65" fmla="*/ 162 h 281"/>
                  <a:gd name="T66" fmla="*/ 132 w 301"/>
                  <a:gd name="T67" fmla="*/ 184 h 281"/>
                  <a:gd name="T68" fmla="*/ 115 w 301"/>
                  <a:gd name="T69" fmla="*/ 186 h 281"/>
                  <a:gd name="T70" fmla="*/ 110 w 301"/>
                  <a:gd name="T71" fmla="*/ 191 h 281"/>
                  <a:gd name="T72" fmla="*/ 108 w 301"/>
                  <a:gd name="T73" fmla="*/ 212 h 281"/>
                  <a:gd name="T74" fmla="*/ 89 w 301"/>
                  <a:gd name="T75" fmla="*/ 217 h 281"/>
                  <a:gd name="T76" fmla="*/ 85 w 301"/>
                  <a:gd name="T77" fmla="*/ 221 h 281"/>
                  <a:gd name="T78" fmla="*/ 81 w 301"/>
                  <a:gd name="T79" fmla="*/ 240 h 281"/>
                  <a:gd name="T80" fmla="*/ 60 w 301"/>
                  <a:gd name="T81" fmla="*/ 244 h 281"/>
                  <a:gd name="T82" fmla="*/ 55 w 301"/>
                  <a:gd name="T83" fmla="*/ 248 h 281"/>
                  <a:gd name="T84" fmla="*/ 50 w 301"/>
                  <a:gd name="T85" fmla="*/ 268 h 281"/>
                  <a:gd name="T86" fmla="*/ 12 w 301"/>
                  <a:gd name="T87" fmla="*/ 269 h 281"/>
                  <a:gd name="T88" fmla="*/ 11 w 301"/>
                  <a:gd name="T89" fmla="*/ 254 h 281"/>
                  <a:gd name="T90" fmla="*/ 145 w 301"/>
                  <a:gd name="T91" fmla="*/ 120 h 281"/>
                  <a:gd name="T92" fmla="*/ 146 w 301"/>
                  <a:gd name="T93" fmla="*/ 114 h 281"/>
                  <a:gd name="T94" fmla="*/ 141 w 301"/>
                  <a:gd name="T95" fmla="*/ 86 h 281"/>
                  <a:gd name="T96" fmla="*/ 215 w 301"/>
                  <a:gd name="T97" fmla="*/ 12 h 281"/>
                  <a:gd name="T98" fmla="*/ 289 w 301"/>
                  <a:gd name="T99" fmla="*/ 86 h 281"/>
                  <a:gd name="T100" fmla="*/ 215 w 301"/>
                  <a:gd name="T101" fmla="*/ 160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1" h="281">
                    <a:moveTo>
                      <a:pt x="215" y="0"/>
                    </a:moveTo>
                    <a:cubicBezTo>
                      <a:pt x="168" y="0"/>
                      <a:pt x="129" y="39"/>
                      <a:pt x="129" y="86"/>
                    </a:cubicBezTo>
                    <a:cubicBezTo>
                      <a:pt x="129" y="96"/>
                      <a:pt x="131" y="106"/>
                      <a:pt x="134" y="115"/>
                    </a:cubicBezTo>
                    <a:cubicBezTo>
                      <a:pt x="1" y="248"/>
                      <a:pt x="1" y="248"/>
                      <a:pt x="1" y="248"/>
                    </a:cubicBezTo>
                    <a:cubicBezTo>
                      <a:pt x="0" y="249"/>
                      <a:pt x="0" y="250"/>
                      <a:pt x="0" y="252"/>
                    </a:cubicBezTo>
                    <a:cubicBezTo>
                      <a:pt x="1" y="275"/>
                      <a:pt x="1" y="275"/>
                      <a:pt x="1" y="275"/>
                    </a:cubicBezTo>
                    <a:cubicBezTo>
                      <a:pt x="1" y="278"/>
                      <a:pt x="4" y="281"/>
                      <a:pt x="7" y="281"/>
                    </a:cubicBezTo>
                    <a:cubicBezTo>
                      <a:pt x="7" y="281"/>
                      <a:pt x="7" y="281"/>
                      <a:pt x="7" y="281"/>
                    </a:cubicBezTo>
                    <a:cubicBezTo>
                      <a:pt x="55" y="279"/>
                      <a:pt x="55" y="279"/>
                      <a:pt x="55" y="279"/>
                    </a:cubicBezTo>
                    <a:cubicBezTo>
                      <a:pt x="57" y="279"/>
                      <a:pt x="59" y="277"/>
                      <a:pt x="60" y="275"/>
                    </a:cubicBezTo>
                    <a:cubicBezTo>
                      <a:pt x="66" y="255"/>
                      <a:pt x="66" y="255"/>
                      <a:pt x="66" y="255"/>
                    </a:cubicBezTo>
                    <a:cubicBezTo>
                      <a:pt x="87" y="250"/>
                      <a:pt x="87" y="250"/>
                      <a:pt x="87" y="250"/>
                    </a:cubicBezTo>
                    <a:cubicBezTo>
                      <a:pt x="90" y="250"/>
                      <a:pt x="91" y="248"/>
                      <a:pt x="92" y="246"/>
                    </a:cubicBezTo>
                    <a:cubicBezTo>
                      <a:pt x="95" y="227"/>
                      <a:pt x="95" y="227"/>
                      <a:pt x="95" y="227"/>
                    </a:cubicBezTo>
                    <a:cubicBezTo>
                      <a:pt x="115" y="222"/>
                      <a:pt x="115" y="222"/>
                      <a:pt x="115" y="222"/>
                    </a:cubicBezTo>
                    <a:cubicBezTo>
                      <a:pt x="118" y="221"/>
                      <a:pt x="119" y="219"/>
                      <a:pt x="120" y="217"/>
                    </a:cubicBezTo>
                    <a:cubicBezTo>
                      <a:pt x="121" y="196"/>
                      <a:pt x="121" y="196"/>
                      <a:pt x="121" y="196"/>
                    </a:cubicBezTo>
                    <a:cubicBezTo>
                      <a:pt x="137" y="195"/>
                      <a:pt x="137" y="195"/>
                      <a:pt x="137" y="195"/>
                    </a:cubicBezTo>
                    <a:cubicBezTo>
                      <a:pt x="140" y="194"/>
                      <a:pt x="142" y="192"/>
                      <a:pt x="142" y="190"/>
                    </a:cubicBezTo>
                    <a:cubicBezTo>
                      <a:pt x="147" y="170"/>
                      <a:pt x="147" y="170"/>
                      <a:pt x="147" y="170"/>
                    </a:cubicBezTo>
                    <a:cubicBezTo>
                      <a:pt x="147" y="170"/>
                      <a:pt x="148" y="170"/>
                      <a:pt x="149" y="170"/>
                    </a:cubicBezTo>
                    <a:cubicBezTo>
                      <a:pt x="155" y="170"/>
                      <a:pt x="164" y="168"/>
                      <a:pt x="174" y="162"/>
                    </a:cubicBezTo>
                    <a:cubicBezTo>
                      <a:pt x="187" y="168"/>
                      <a:pt x="201" y="172"/>
                      <a:pt x="215" y="172"/>
                    </a:cubicBezTo>
                    <a:cubicBezTo>
                      <a:pt x="262" y="172"/>
                      <a:pt x="301" y="133"/>
                      <a:pt x="301" y="86"/>
                    </a:cubicBezTo>
                    <a:cubicBezTo>
                      <a:pt x="301" y="39"/>
                      <a:pt x="262" y="0"/>
                      <a:pt x="215" y="0"/>
                    </a:cubicBezTo>
                    <a:close/>
                    <a:moveTo>
                      <a:pt x="215" y="160"/>
                    </a:moveTo>
                    <a:cubicBezTo>
                      <a:pt x="202" y="160"/>
                      <a:pt x="188" y="157"/>
                      <a:pt x="177" y="150"/>
                    </a:cubicBezTo>
                    <a:cubicBezTo>
                      <a:pt x="175" y="149"/>
                      <a:pt x="173" y="149"/>
                      <a:pt x="171" y="150"/>
                    </a:cubicBezTo>
                    <a:cubicBezTo>
                      <a:pt x="161" y="157"/>
                      <a:pt x="154" y="158"/>
                      <a:pt x="149" y="158"/>
                    </a:cubicBezTo>
                    <a:cubicBezTo>
                      <a:pt x="146" y="158"/>
                      <a:pt x="144" y="158"/>
                      <a:pt x="144" y="158"/>
                    </a:cubicBezTo>
                    <a:cubicBezTo>
                      <a:pt x="144" y="158"/>
                      <a:pt x="144" y="158"/>
                      <a:pt x="144" y="158"/>
                    </a:cubicBezTo>
                    <a:cubicBezTo>
                      <a:pt x="143" y="157"/>
                      <a:pt x="141" y="157"/>
                      <a:pt x="140" y="158"/>
                    </a:cubicBezTo>
                    <a:cubicBezTo>
                      <a:pt x="138" y="158"/>
                      <a:pt x="137" y="160"/>
                      <a:pt x="137" y="162"/>
                    </a:cubicBezTo>
                    <a:cubicBezTo>
                      <a:pt x="132" y="184"/>
                      <a:pt x="132" y="184"/>
                      <a:pt x="132" y="184"/>
                    </a:cubicBezTo>
                    <a:cubicBezTo>
                      <a:pt x="115" y="186"/>
                      <a:pt x="115" y="186"/>
                      <a:pt x="115" y="186"/>
                    </a:cubicBezTo>
                    <a:cubicBezTo>
                      <a:pt x="112" y="186"/>
                      <a:pt x="110" y="188"/>
                      <a:pt x="110" y="191"/>
                    </a:cubicBezTo>
                    <a:cubicBezTo>
                      <a:pt x="108" y="212"/>
                      <a:pt x="108" y="212"/>
                      <a:pt x="108" y="212"/>
                    </a:cubicBezTo>
                    <a:cubicBezTo>
                      <a:pt x="89" y="217"/>
                      <a:pt x="89" y="217"/>
                      <a:pt x="89" y="217"/>
                    </a:cubicBezTo>
                    <a:cubicBezTo>
                      <a:pt x="87" y="217"/>
                      <a:pt x="85" y="219"/>
                      <a:pt x="85" y="221"/>
                    </a:cubicBezTo>
                    <a:cubicBezTo>
                      <a:pt x="81" y="240"/>
                      <a:pt x="81" y="240"/>
                      <a:pt x="81" y="240"/>
                    </a:cubicBezTo>
                    <a:cubicBezTo>
                      <a:pt x="60" y="244"/>
                      <a:pt x="60" y="244"/>
                      <a:pt x="60" y="244"/>
                    </a:cubicBezTo>
                    <a:cubicBezTo>
                      <a:pt x="58" y="244"/>
                      <a:pt x="56" y="246"/>
                      <a:pt x="55" y="248"/>
                    </a:cubicBezTo>
                    <a:cubicBezTo>
                      <a:pt x="50" y="268"/>
                      <a:pt x="50" y="268"/>
                      <a:pt x="50" y="268"/>
                    </a:cubicBezTo>
                    <a:cubicBezTo>
                      <a:pt x="12" y="269"/>
                      <a:pt x="12" y="269"/>
                      <a:pt x="12" y="269"/>
                    </a:cubicBezTo>
                    <a:cubicBezTo>
                      <a:pt x="11" y="254"/>
                      <a:pt x="11" y="254"/>
                      <a:pt x="11" y="254"/>
                    </a:cubicBezTo>
                    <a:cubicBezTo>
                      <a:pt x="145" y="120"/>
                      <a:pt x="145" y="120"/>
                      <a:pt x="145" y="120"/>
                    </a:cubicBezTo>
                    <a:cubicBezTo>
                      <a:pt x="147" y="119"/>
                      <a:pt x="147" y="116"/>
                      <a:pt x="146" y="114"/>
                    </a:cubicBezTo>
                    <a:cubicBezTo>
                      <a:pt x="142" y="105"/>
                      <a:pt x="141" y="96"/>
                      <a:pt x="141" y="86"/>
                    </a:cubicBezTo>
                    <a:cubicBezTo>
                      <a:pt x="141" y="45"/>
                      <a:pt x="174" y="12"/>
                      <a:pt x="215" y="12"/>
                    </a:cubicBezTo>
                    <a:cubicBezTo>
                      <a:pt x="256" y="12"/>
                      <a:pt x="289" y="45"/>
                      <a:pt x="289" y="86"/>
                    </a:cubicBezTo>
                    <a:cubicBezTo>
                      <a:pt x="289" y="127"/>
                      <a:pt x="256" y="160"/>
                      <a:pt x="215" y="1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latin typeface="+mn-lt"/>
                </a:endParaRPr>
              </a:p>
            </p:txBody>
          </p:sp>
          <p:sp>
            <p:nvSpPr>
              <p:cNvPr id="73" name="Freeform 62"/>
              <p:cNvSpPr>
                <a:spLocks noEditPoints="1"/>
              </p:cNvSpPr>
              <p:nvPr/>
            </p:nvSpPr>
            <p:spPr bwMode="auto">
              <a:xfrm>
                <a:off x="5119688" y="5253038"/>
                <a:ext cx="96838" cy="98425"/>
              </a:xfrm>
              <a:custGeom>
                <a:avLst/>
                <a:gdLst>
                  <a:gd name="T0" fmla="*/ 26 w 52"/>
                  <a:gd name="T1" fmla="*/ 0 h 52"/>
                  <a:gd name="T2" fmla="*/ 0 w 52"/>
                  <a:gd name="T3" fmla="*/ 26 h 52"/>
                  <a:gd name="T4" fmla="*/ 26 w 52"/>
                  <a:gd name="T5" fmla="*/ 52 h 52"/>
                  <a:gd name="T6" fmla="*/ 52 w 52"/>
                  <a:gd name="T7" fmla="*/ 26 h 52"/>
                  <a:gd name="T8" fmla="*/ 26 w 52"/>
                  <a:gd name="T9" fmla="*/ 0 h 52"/>
                  <a:gd name="T10" fmla="*/ 26 w 52"/>
                  <a:gd name="T11" fmla="*/ 42 h 52"/>
                  <a:gd name="T12" fmla="*/ 10 w 52"/>
                  <a:gd name="T13" fmla="*/ 26 h 52"/>
                  <a:gd name="T14" fmla="*/ 26 w 52"/>
                  <a:gd name="T15" fmla="*/ 10 h 52"/>
                  <a:gd name="T16" fmla="*/ 42 w 52"/>
                  <a:gd name="T17" fmla="*/ 26 h 52"/>
                  <a:gd name="T18" fmla="*/ 26 w 52"/>
                  <a:gd name="T19" fmla="*/ 4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0"/>
                    </a:moveTo>
                    <a:cubicBezTo>
                      <a:pt x="12" y="0"/>
                      <a:pt x="0" y="11"/>
                      <a:pt x="0" y="26"/>
                    </a:cubicBezTo>
                    <a:cubicBezTo>
                      <a:pt x="0" y="40"/>
                      <a:pt x="12" y="52"/>
                      <a:pt x="26" y="52"/>
                    </a:cubicBezTo>
                    <a:cubicBezTo>
                      <a:pt x="40" y="52"/>
                      <a:pt x="52" y="40"/>
                      <a:pt x="52" y="26"/>
                    </a:cubicBezTo>
                    <a:cubicBezTo>
                      <a:pt x="52" y="11"/>
                      <a:pt x="40" y="0"/>
                      <a:pt x="26" y="0"/>
                    </a:cubicBezTo>
                    <a:close/>
                    <a:moveTo>
                      <a:pt x="26" y="42"/>
                    </a:moveTo>
                    <a:cubicBezTo>
                      <a:pt x="17" y="42"/>
                      <a:pt x="10" y="34"/>
                      <a:pt x="10" y="26"/>
                    </a:cubicBezTo>
                    <a:cubicBezTo>
                      <a:pt x="10" y="17"/>
                      <a:pt x="17" y="10"/>
                      <a:pt x="26" y="10"/>
                    </a:cubicBezTo>
                    <a:cubicBezTo>
                      <a:pt x="35" y="10"/>
                      <a:pt x="42" y="17"/>
                      <a:pt x="42" y="26"/>
                    </a:cubicBezTo>
                    <a:cubicBezTo>
                      <a:pt x="42" y="34"/>
                      <a:pt x="35" y="42"/>
                      <a:pt x="26"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latin typeface="+mn-lt"/>
                </a:endParaRPr>
              </a:p>
            </p:txBody>
          </p:sp>
        </p:grpSp>
        <p:sp>
          <p:nvSpPr>
            <p:cNvPr id="64" name="Freeform 159"/>
            <p:cNvSpPr>
              <a:spLocks noEditPoints="1"/>
            </p:cNvSpPr>
            <p:nvPr/>
          </p:nvSpPr>
          <p:spPr bwMode="auto">
            <a:xfrm>
              <a:off x="8410700" y="4417058"/>
              <a:ext cx="535071" cy="571350"/>
            </a:xfrm>
            <a:custGeom>
              <a:avLst/>
              <a:gdLst>
                <a:gd name="T0" fmla="*/ 196 w 283"/>
                <a:gd name="T1" fmla="*/ 190 h 303"/>
                <a:gd name="T2" fmla="*/ 240 w 283"/>
                <a:gd name="T3" fmla="*/ 123 h 303"/>
                <a:gd name="T4" fmla="*/ 184 w 283"/>
                <a:gd name="T5" fmla="*/ 16 h 303"/>
                <a:gd name="T6" fmla="*/ 69 w 283"/>
                <a:gd name="T7" fmla="*/ 63 h 303"/>
                <a:gd name="T8" fmla="*/ 83 w 283"/>
                <a:gd name="T9" fmla="*/ 109 h 303"/>
                <a:gd name="T10" fmla="*/ 87 w 283"/>
                <a:gd name="T11" fmla="*/ 190 h 303"/>
                <a:gd name="T12" fmla="*/ 0 w 283"/>
                <a:gd name="T13" fmla="*/ 192 h 303"/>
                <a:gd name="T14" fmla="*/ 98 w 283"/>
                <a:gd name="T15" fmla="*/ 303 h 303"/>
                <a:gd name="T16" fmla="*/ 283 w 283"/>
                <a:gd name="T17" fmla="*/ 198 h 303"/>
                <a:gd name="T18" fmla="*/ 196 w 283"/>
                <a:gd name="T19" fmla="*/ 192 h 303"/>
                <a:gd name="T20" fmla="*/ 234 w 283"/>
                <a:gd name="T21" fmla="*/ 99 h 303"/>
                <a:gd name="T22" fmla="*/ 96 w 283"/>
                <a:gd name="T23" fmla="*/ 45 h 303"/>
                <a:gd name="T24" fmla="*/ 91 w 283"/>
                <a:gd name="T25" fmla="*/ 100 h 303"/>
                <a:gd name="T26" fmla="*/ 119 w 283"/>
                <a:gd name="T27" fmla="*/ 54 h 303"/>
                <a:gd name="T28" fmla="*/ 216 w 283"/>
                <a:gd name="T29" fmla="*/ 91 h 303"/>
                <a:gd name="T30" fmla="*/ 188 w 283"/>
                <a:gd name="T31" fmla="*/ 137 h 303"/>
                <a:gd name="T32" fmla="*/ 149 w 283"/>
                <a:gd name="T33" fmla="*/ 88 h 303"/>
                <a:gd name="T34" fmla="*/ 142 w 283"/>
                <a:gd name="T35" fmla="*/ 87 h 303"/>
                <a:gd name="T36" fmla="*/ 141 w 283"/>
                <a:gd name="T37" fmla="*/ 87 h 303"/>
                <a:gd name="T38" fmla="*/ 91 w 283"/>
                <a:gd name="T39" fmla="*/ 100 h 303"/>
                <a:gd name="T40" fmla="*/ 184 w 283"/>
                <a:gd name="T41" fmla="*/ 192 h 303"/>
                <a:gd name="T42" fmla="*/ 164 w 283"/>
                <a:gd name="T43" fmla="*/ 115 h 303"/>
                <a:gd name="T44" fmla="*/ 163 w 283"/>
                <a:gd name="T45" fmla="*/ 192 h 303"/>
                <a:gd name="T46" fmla="*/ 126 w 283"/>
                <a:gd name="T47" fmla="*/ 166 h 303"/>
                <a:gd name="T48" fmla="*/ 144 w 283"/>
                <a:gd name="T49" fmla="*/ 99 h 303"/>
                <a:gd name="T50" fmla="*/ 162 w 283"/>
                <a:gd name="T51" fmla="*/ 166 h 303"/>
                <a:gd name="T52" fmla="*/ 128 w 283"/>
                <a:gd name="T53" fmla="*/ 104 h 303"/>
                <a:gd name="T54" fmla="*/ 99 w 283"/>
                <a:gd name="T55" fmla="*/ 192 h 303"/>
                <a:gd name="T56" fmla="*/ 128 w 283"/>
                <a:gd name="T57" fmla="*/ 104 h 303"/>
                <a:gd name="T58" fmla="*/ 98 w 283"/>
                <a:gd name="T59" fmla="*/ 292 h 303"/>
                <a:gd name="T60" fmla="*/ 168 w 283"/>
                <a:gd name="T61" fmla="*/ 204 h 303"/>
                <a:gd name="T62" fmla="*/ 169 w 283"/>
                <a:gd name="T63" fmla="*/ 204 h 303"/>
                <a:gd name="T64" fmla="*/ 271 w 283"/>
                <a:gd name="T65" fmla="*/ 204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3" h="303">
                  <a:moveTo>
                    <a:pt x="196" y="192"/>
                  </a:moveTo>
                  <a:cubicBezTo>
                    <a:pt x="196" y="192"/>
                    <a:pt x="196" y="191"/>
                    <a:pt x="196" y="190"/>
                  </a:cubicBezTo>
                  <a:cubicBezTo>
                    <a:pt x="196" y="176"/>
                    <a:pt x="194" y="162"/>
                    <a:pt x="190" y="148"/>
                  </a:cubicBezTo>
                  <a:cubicBezTo>
                    <a:pt x="217" y="148"/>
                    <a:pt x="235" y="138"/>
                    <a:pt x="240" y="123"/>
                  </a:cubicBezTo>
                  <a:cubicBezTo>
                    <a:pt x="241" y="120"/>
                    <a:pt x="241" y="116"/>
                    <a:pt x="241" y="112"/>
                  </a:cubicBezTo>
                  <a:cubicBezTo>
                    <a:pt x="250" y="42"/>
                    <a:pt x="184" y="16"/>
                    <a:pt x="184" y="16"/>
                  </a:cubicBezTo>
                  <a:cubicBezTo>
                    <a:pt x="100" y="0"/>
                    <a:pt x="69" y="63"/>
                    <a:pt x="69" y="63"/>
                  </a:cubicBezTo>
                  <a:cubicBezTo>
                    <a:pt x="69" y="63"/>
                    <a:pt x="69" y="63"/>
                    <a:pt x="69" y="63"/>
                  </a:cubicBezTo>
                  <a:cubicBezTo>
                    <a:pt x="69" y="64"/>
                    <a:pt x="68" y="66"/>
                    <a:pt x="67" y="67"/>
                  </a:cubicBezTo>
                  <a:cubicBezTo>
                    <a:pt x="63" y="80"/>
                    <a:pt x="69" y="95"/>
                    <a:pt x="83" y="109"/>
                  </a:cubicBezTo>
                  <a:cubicBezTo>
                    <a:pt x="89" y="113"/>
                    <a:pt x="95" y="118"/>
                    <a:pt x="101" y="122"/>
                  </a:cubicBezTo>
                  <a:cubicBezTo>
                    <a:pt x="92" y="142"/>
                    <a:pt x="87" y="167"/>
                    <a:pt x="87" y="190"/>
                  </a:cubicBezTo>
                  <a:cubicBezTo>
                    <a:pt x="87" y="191"/>
                    <a:pt x="87" y="192"/>
                    <a:pt x="87" y="192"/>
                  </a:cubicBezTo>
                  <a:cubicBezTo>
                    <a:pt x="0" y="192"/>
                    <a:pt x="0" y="192"/>
                    <a:pt x="0" y="192"/>
                  </a:cubicBezTo>
                  <a:cubicBezTo>
                    <a:pt x="0" y="198"/>
                    <a:pt x="0" y="198"/>
                    <a:pt x="0" y="198"/>
                  </a:cubicBezTo>
                  <a:cubicBezTo>
                    <a:pt x="4" y="257"/>
                    <a:pt x="47" y="303"/>
                    <a:pt x="98" y="303"/>
                  </a:cubicBezTo>
                  <a:cubicBezTo>
                    <a:pt x="185" y="303"/>
                    <a:pt x="185" y="303"/>
                    <a:pt x="185" y="303"/>
                  </a:cubicBezTo>
                  <a:cubicBezTo>
                    <a:pt x="236" y="303"/>
                    <a:pt x="279" y="257"/>
                    <a:pt x="283" y="198"/>
                  </a:cubicBezTo>
                  <a:cubicBezTo>
                    <a:pt x="283" y="192"/>
                    <a:pt x="283" y="192"/>
                    <a:pt x="283" y="192"/>
                  </a:cubicBezTo>
                  <a:lnTo>
                    <a:pt x="196" y="192"/>
                  </a:lnTo>
                  <a:close/>
                  <a:moveTo>
                    <a:pt x="182" y="27"/>
                  </a:moveTo>
                  <a:cubicBezTo>
                    <a:pt x="207" y="38"/>
                    <a:pt x="231" y="64"/>
                    <a:pt x="234" y="99"/>
                  </a:cubicBezTo>
                  <a:cubicBezTo>
                    <a:pt x="224" y="77"/>
                    <a:pt x="195" y="60"/>
                    <a:pt x="173" y="53"/>
                  </a:cubicBezTo>
                  <a:cubicBezTo>
                    <a:pt x="157" y="48"/>
                    <a:pt x="118" y="40"/>
                    <a:pt x="96" y="45"/>
                  </a:cubicBezTo>
                  <a:cubicBezTo>
                    <a:pt x="93" y="46"/>
                    <a:pt x="130" y="13"/>
                    <a:pt x="182" y="27"/>
                  </a:cubicBezTo>
                  <a:close/>
                  <a:moveTo>
                    <a:pt x="91" y="100"/>
                  </a:moveTo>
                  <a:cubicBezTo>
                    <a:pt x="80" y="90"/>
                    <a:pt x="76" y="79"/>
                    <a:pt x="78" y="71"/>
                  </a:cubicBezTo>
                  <a:cubicBezTo>
                    <a:pt x="82" y="61"/>
                    <a:pt x="97" y="54"/>
                    <a:pt x="119" y="54"/>
                  </a:cubicBezTo>
                  <a:cubicBezTo>
                    <a:pt x="133" y="54"/>
                    <a:pt x="149" y="57"/>
                    <a:pt x="164" y="62"/>
                  </a:cubicBezTo>
                  <a:cubicBezTo>
                    <a:pt x="185" y="69"/>
                    <a:pt x="203" y="79"/>
                    <a:pt x="216" y="91"/>
                  </a:cubicBezTo>
                  <a:cubicBezTo>
                    <a:pt x="227" y="101"/>
                    <a:pt x="231" y="112"/>
                    <a:pt x="229" y="120"/>
                  </a:cubicBezTo>
                  <a:cubicBezTo>
                    <a:pt x="225" y="130"/>
                    <a:pt x="210" y="137"/>
                    <a:pt x="188" y="137"/>
                  </a:cubicBezTo>
                  <a:cubicBezTo>
                    <a:pt x="188" y="137"/>
                    <a:pt x="187" y="137"/>
                    <a:pt x="187" y="137"/>
                  </a:cubicBezTo>
                  <a:cubicBezTo>
                    <a:pt x="179" y="112"/>
                    <a:pt x="165" y="92"/>
                    <a:pt x="149" y="88"/>
                  </a:cubicBezTo>
                  <a:cubicBezTo>
                    <a:pt x="148" y="88"/>
                    <a:pt x="148" y="87"/>
                    <a:pt x="148" y="87"/>
                  </a:cubicBezTo>
                  <a:cubicBezTo>
                    <a:pt x="146" y="87"/>
                    <a:pt x="144" y="87"/>
                    <a:pt x="142" y="87"/>
                  </a:cubicBezTo>
                  <a:cubicBezTo>
                    <a:pt x="142" y="87"/>
                    <a:pt x="142" y="87"/>
                    <a:pt x="142" y="87"/>
                  </a:cubicBezTo>
                  <a:cubicBezTo>
                    <a:pt x="142" y="87"/>
                    <a:pt x="141" y="87"/>
                    <a:pt x="141" y="87"/>
                  </a:cubicBezTo>
                  <a:cubicBezTo>
                    <a:pt x="128" y="87"/>
                    <a:pt x="116" y="97"/>
                    <a:pt x="107" y="112"/>
                  </a:cubicBezTo>
                  <a:cubicBezTo>
                    <a:pt x="101" y="108"/>
                    <a:pt x="96" y="104"/>
                    <a:pt x="91" y="100"/>
                  </a:cubicBezTo>
                  <a:close/>
                  <a:moveTo>
                    <a:pt x="184" y="190"/>
                  </a:moveTo>
                  <a:cubicBezTo>
                    <a:pt x="184" y="191"/>
                    <a:pt x="184" y="192"/>
                    <a:pt x="184" y="192"/>
                  </a:cubicBezTo>
                  <a:cubicBezTo>
                    <a:pt x="175" y="192"/>
                    <a:pt x="175" y="192"/>
                    <a:pt x="175" y="192"/>
                  </a:cubicBezTo>
                  <a:cubicBezTo>
                    <a:pt x="175" y="155"/>
                    <a:pt x="170" y="131"/>
                    <a:pt x="164" y="115"/>
                  </a:cubicBezTo>
                  <a:cubicBezTo>
                    <a:pt x="176" y="132"/>
                    <a:pt x="184" y="161"/>
                    <a:pt x="184" y="190"/>
                  </a:cubicBezTo>
                  <a:close/>
                  <a:moveTo>
                    <a:pt x="163" y="192"/>
                  </a:moveTo>
                  <a:cubicBezTo>
                    <a:pt x="125" y="192"/>
                    <a:pt x="125" y="192"/>
                    <a:pt x="125" y="192"/>
                  </a:cubicBezTo>
                  <a:cubicBezTo>
                    <a:pt x="125" y="182"/>
                    <a:pt x="125" y="174"/>
                    <a:pt x="126" y="166"/>
                  </a:cubicBezTo>
                  <a:cubicBezTo>
                    <a:pt x="138" y="111"/>
                    <a:pt x="138" y="111"/>
                    <a:pt x="138" y="111"/>
                  </a:cubicBezTo>
                  <a:cubicBezTo>
                    <a:pt x="140" y="105"/>
                    <a:pt x="142" y="101"/>
                    <a:pt x="144" y="99"/>
                  </a:cubicBezTo>
                  <a:cubicBezTo>
                    <a:pt x="145" y="101"/>
                    <a:pt x="148" y="105"/>
                    <a:pt x="150" y="111"/>
                  </a:cubicBezTo>
                  <a:cubicBezTo>
                    <a:pt x="162" y="166"/>
                    <a:pt x="162" y="166"/>
                    <a:pt x="162" y="166"/>
                  </a:cubicBezTo>
                  <a:cubicBezTo>
                    <a:pt x="163" y="174"/>
                    <a:pt x="163" y="183"/>
                    <a:pt x="163" y="192"/>
                  </a:cubicBezTo>
                  <a:close/>
                  <a:moveTo>
                    <a:pt x="128" y="104"/>
                  </a:moveTo>
                  <a:cubicBezTo>
                    <a:pt x="121" y="119"/>
                    <a:pt x="113" y="146"/>
                    <a:pt x="113" y="192"/>
                  </a:cubicBezTo>
                  <a:cubicBezTo>
                    <a:pt x="99" y="192"/>
                    <a:pt x="99" y="192"/>
                    <a:pt x="99" y="192"/>
                  </a:cubicBezTo>
                  <a:cubicBezTo>
                    <a:pt x="99" y="192"/>
                    <a:pt x="99" y="191"/>
                    <a:pt x="99" y="190"/>
                  </a:cubicBezTo>
                  <a:cubicBezTo>
                    <a:pt x="99" y="154"/>
                    <a:pt x="112" y="118"/>
                    <a:pt x="128" y="104"/>
                  </a:cubicBezTo>
                  <a:close/>
                  <a:moveTo>
                    <a:pt x="185" y="292"/>
                  </a:moveTo>
                  <a:cubicBezTo>
                    <a:pt x="98" y="292"/>
                    <a:pt x="98" y="292"/>
                    <a:pt x="98" y="292"/>
                  </a:cubicBezTo>
                  <a:cubicBezTo>
                    <a:pt x="54" y="292"/>
                    <a:pt x="18" y="254"/>
                    <a:pt x="12" y="204"/>
                  </a:cubicBezTo>
                  <a:cubicBezTo>
                    <a:pt x="168" y="204"/>
                    <a:pt x="168" y="204"/>
                    <a:pt x="168" y="204"/>
                  </a:cubicBezTo>
                  <a:cubicBezTo>
                    <a:pt x="169" y="204"/>
                    <a:pt x="169" y="204"/>
                    <a:pt x="169" y="204"/>
                  </a:cubicBezTo>
                  <a:cubicBezTo>
                    <a:pt x="169" y="204"/>
                    <a:pt x="169" y="204"/>
                    <a:pt x="169" y="204"/>
                  </a:cubicBezTo>
                  <a:cubicBezTo>
                    <a:pt x="169" y="204"/>
                    <a:pt x="170" y="204"/>
                    <a:pt x="170" y="204"/>
                  </a:cubicBezTo>
                  <a:cubicBezTo>
                    <a:pt x="271" y="204"/>
                    <a:pt x="271" y="204"/>
                    <a:pt x="271" y="204"/>
                  </a:cubicBezTo>
                  <a:cubicBezTo>
                    <a:pt x="265" y="254"/>
                    <a:pt x="229" y="292"/>
                    <a:pt x="185" y="292"/>
                  </a:cubicBezTo>
                  <a:close/>
                </a:path>
              </a:pathLst>
            </a:custGeom>
            <a:solidFill>
              <a:schemeClr val="accent4"/>
            </a:solidFill>
            <a:ln>
              <a:noFill/>
            </a:ln>
          </p:spPr>
          <p:txBody>
            <a:bodyPr/>
            <a:lstStyle/>
            <a:p>
              <a:pPr>
                <a:defRPr/>
              </a:pPr>
              <a:endParaRPr lang="en-US">
                <a:latin typeface="+mn-lt"/>
              </a:endParaRPr>
            </a:p>
          </p:txBody>
        </p:sp>
        <p:grpSp>
          <p:nvGrpSpPr>
            <p:cNvPr id="42" name="Group 64"/>
            <p:cNvGrpSpPr/>
            <p:nvPr/>
          </p:nvGrpSpPr>
          <p:grpSpPr bwMode="auto">
            <a:xfrm>
              <a:off x="8469909" y="5308748"/>
              <a:ext cx="415925" cy="666750"/>
              <a:chOff x="8031163" y="1177925"/>
              <a:chExt cx="415925" cy="666750"/>
            </a:xfrm>
          </p:grpSpPr>
          <p:sp>
            <p:nvSpPr>
              <p:cNvPr id="70" name="Freeform 193"/>
              <p:cNvSpPr/>
              <p:nvPr/>
            </p:nvSpPr>
            <p:spPr bwMode="auto">
              <a:xfrm>
                <a:off x="8030702" y="1708261"/>
                <a:ext cx="115905" cy="136489"/>
              </a:xfrm>
              <a:custGeom>
                <a:avLst/>
                <a:gdLst>
                  <a:gd name="T0" fmla="*/ 35 w 62"/>
                  <a:gd name="T1" fmla="*/ 0 h 72"/>
                  <a:gd name="T2" fmla="*/ 26 w 62"/>
                  <a:gd name="T3" fmla="*/ 16 h 72"/>
                  <a:gd name="T4" fmla="*/ 20 w 62"/>
                  <a:gd name="T5" fmla="*/ 63 h 72"/>
                  <a:gd name="T6" fmla="*/ 52 w 62"/>
                  <a:gd name="T7" fmla="*/ 61 h 72"/>
                  <a:gd name="T8" fmla="*/ 44 w 62"/>
                  <a:gd name="T9" fmla="*/ 17 h 72"/>
                  <a:gd name="T10" fmla="*/ 35 w 62"/>
                  <a:gd name="T11" fmla="*/ 0 h 72"/>
                </a:gdLst>
                <a:ahLst/>
                <a:cxnLst>
                  <a:cxn ang="0">
                    <a:pos x="T0" y="T1"/>
                  </a:cxn>
                  <a:cxn ang="0">
                    <a:pos x="T2" y="T3"/>
                  </a:cxn>
                  <a:cxn ang="0">
                    <a:pos x="T4" y="T5"/>
                  </a:cxn>
                  <a:cxn ang="0">
                    <a:pos x="T6" y="T7"/>
                  </a:cxn>
                  <a:cxn ang="0">
                    <a:pos x="T8" y="T9"/>
                  </a:cxn>
                  <a:cxn ang="0">
                    <a:pos x="T10" y="T11"/>
                  </a:cxn>
                </a:cxnLst>
                <a:rect l="0" t="0" r="r" b="b"/>
                <a:pathLst>
                  <a:path w="62" h="72">
                    <a:moveTo>
                      <a:pt x="35" y="0"/>
                    </a:moveTo>
                    <a:cubicBezTo>
                      <a:pt x="35" y="0"/>
                      <a:pt x="31" y="10"/>
                      <a:pt x="26" y="16"/>
                    </a:cubicBezTo>
                    <a:cubicBezTo>
                      <a:pt x="21" y="22"/>
                      <a:pt x="0" y="45"/>
                      <a:pt x="20" y="63"/>
                    </a:cubicBezTo>
                    <a:cubicBezTo>
                      <a:pt x="30" y="72"/>
                      <a:pt x="45" y="71"/>
                      <a:pt x="52" y="61"/>
                    </a:cubicBezTo>
                    <a:cubicBezTo>
                      <a:pt x="60" y="52"/>
                      <a:pt x="62" y="36"/>
                      <a:pt x="44" y="17"/>
                    </a:cubicBezTo>
                    <a:cubicBezTo>
                      <a:pt x="38" y="10"/>
                      <a:pt x="35" y="0"/>
                      <a:pt x="3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latin typeface="+mn-lt"/>
                </a:endParaRPr>
              </a:p>
            </p:txBody>
          </p:sp>
          <p:sp>
            <p:nvSpPr>
              <p:cNvPr id="71" name="Freeform 194"/>
              <p:cNvSpPr>
                <a:spLocks noEditPoints="1"/>
              </p:cNvSpPr>
              <p:nvPr/>
            </p:nvSpPr>
            <p:spPr bwMode="auto">
              <a:xfrm>
                <a:off x="8030702" y="1178175"/>
                <a:ext cx="415990" cy="503106"/>
              </a:xfrm>
              <a:custGeom>
                <a:avLst/>
                <a:gdLst>
                  <a:gd name="T0" fmla="*/ 206 w 220"/>
                  <a:gd name="T1" fmla="*/ 86 h 266"/>
                  <a:gd name="T2" fmla="*/ 158 w 220"/>
                  <a:gd name="T3" fmla="*/ 86 h 266"/>
                  <a:gd name="T4" fmla="*/ 126 w 220"/>
                  <a:gd name="T5" fmla="*/ 55 h 266"/>
                  <a:gd name="T6" fmla="*/ 126 w 220"/>
                  <a:gd name="T7" fmla="*/ 49 h 266"/>
                  <a:gd name="T8" fmla="*/ 137 w 220"/>
                  <a:gd name="T9" fmla="*/ 49 h 266"/>
                  <a:gd name="T10" fmla="*/ 156 w 220"/>
                  <a:gd name="T11" fmla="*/ 30 h 266"/>
                  <a:gd name="T12" fmla="*/ 137 w 220"/>
                  <a:gd name="T13" fmla="*/ 11 h 266"/>
                  <a:gd name="T14" fmla="*/ 125 w 220"/>
                  <a:gd name="T15" fmla="*/ 11 h 266"/>
                  <a:gd name="T16" fmla="*/ 109 w 220"/>
                  <a:gd name="T17" fmla="*/ 0 h 266"/>
                  <a:gd name="T18" fmla="*/ 93 w 220"/>
                  <a:gd name="T19" fmla="*/ 11 h 266"/>
                  <a:gd name="T20" fmla="*/ 81 w 220"/>
                  <a:gd name="T21" fmla="*/ 11 h 266"/>
                  <a:gd name="T22" fmla="*/ 62 w 220"/>
                  <a:gd name="T23" fmla="*/ 30 h 266"/>
                  <a:gd name="T24" fmla="*/ 81 w 220"/>
                  <a:gd name="T25" fmla="*/ 49 h 266"/>
                  <a:gd name="T26" fmla="*/ 92 w 220"/>
                  <a:gd name="T27" fmla="*/ 49 h 266"/>
                  <a:gd name="T28" fmla="*/ 92 w 220"/>
                  <a:gd name="T29" fmla="*/ 55 h 266"/>
                  <a:gd name="T30" fmla="*/ 58 w 220"/>
                  <a:gd name="T31" fmla="*/ 92 h 266"/>
                  <a:gd name="T32" fmla="*/ 0 w 220"/>
                  <a:gd name="T33" fmla="*/ 160 h 266"/>
                  <a:gd name="T34" fmla="*/ 0 w 220"/>
                  <a:gd name="T35" fmla="*/ 167 h 266"/>
                  <a:gd name="T36" fmla="*/ 0 w 220"/>
                  <a:gd name="T37" fmla="*/ 246 h 266"/>
                  <a:gd name="T38" fmla="*/ 20 w 220"/>
                  <a:gd name="T39" fmla="*/ 266 h 266"/>
                  <a:gd name="T40" fmla="*/ 50 w 220"/>
                  <a:gd name="T41" fmla="*/ 266 h 266"/>
                  <a:gd name="T42" fmla="*/ 70 w 220"/>
                  <a:gd name="T43" fmla="*/ 246 h 266"/>
                  <a:gd name="T44" fmla="*/ 70 w 220"/>
                  <a:gd name="T45" fmla="*/ 190 h 266"/>
                  <a:gd name="T46" fmla="*/ 70 w 220"/>
                  <a:gd name="T47" fmla="*/ 189 h 266"/>
                  <a:gd name="T48" fmla="*/ 102 w 220"/>
                  <a:gd name="T49" fmla="*/ 177 h 266"/>
                  <a:gd name="T50" fmla="*/ 206 w 220"/>
                  <a:gd name="T51" fmla="*/ 177 h 266"/>
                  <a:gd name="T52" fmla="*/ 220 w 220"/>
                  <a:gd name="T53" fmla="*/ 157 h 266"/>
                  <a:gd name="T54" fmla="*/ 220 w 220"/>
                  <a:gd name="T55" fmla="*/ 105 h 266"/>
                  <a:gd name="T56" fmla="*/ 206 w 220"/>
                  <a:gd name="T57" fmla="*/ 86 h 266"/>
                  <a:gd name="T58" fmla="*/ 82 w 220"/>
                  <a:gd name="T59" fmla="*/ 39 h 266"/>
                  <a:gd name="T60" fmla="*/ 72 w 220"/>
                  <a:gd name="T61" fmla="*/ 30 h 266"/>
                  <a:gd name="T62" fmla="*/ 82 w 220"/>
                  <a:gd name="T63" fmla="*/ 20 h 266"/>
                  <a:gd name="T64" fmla="*/ 136 w 220"/>
                  <a:gd name="T65" fmla="*/ 20 h 266"/>
                  <a:gd name="T66" fmla="*/ 146 w 220"/>
                  <a:gd name="T67" fmla="*/ 30 h 266"/>
                  <a:gd name="T68" fmla="*/ 136 w 220"/>
                  <a:gd name="T69" fmla="*/ 39 h 266"/>
                  <a:gd name="T70" fmla="*/ 82 w 220"/>
                  <a:gd name="T71" fmla="*/ 39 h 266"/>
                  <a:gd name="T72" fmla="*/ 100 w 220"/>
                  <a:gd name="T73" fmla="*/ 67 h 266"/>
                  <a:gd name="T74" fmla="*/ 106 w 220"/>
                  <a:gd name="T75" fmla="*/ 65 h 266"/>
                  <a:gd name="T76" fmla="*/ 106 w 220"/>
                  <a:gd name="T77" fmla="*/ 49 h 266"/>
                  <a:gd name="T78" fmla="*/ 113 w 220"/>
                  <a:gd name="T79" fmla="*/ 49 h 266"/>
                  <a:gd name="T80" fmla="*/ 113 w 220"/>
                  <a:gd name="T81" fmla="*/ 65 h 266"/>
                  <a:gd name="T82" fmla="*/ 118 w 220"/>
                  <a:gd name="T83" fmla="*/ 67 h 266"/>
                  <a:gd name="T84" fmla="*/ 146 w 220"/>
                  <a:gd name="T85" fmla="*/ 92 h 266"/>
                  <a:gd name="T86" fmla="*/ 108 w 220"/>
                  <a:gd name="T87" fmla="*/ 96 h 266"/>
                  <a:gd name="T88" fmla="*/ 72 w 220"/>
                  <a:gd name="T89" fmla="*/ 93 h 266"/>
                  <a:gd name="T90" fmla="*/ 100 w 220"/>
                  <a:gd name="T91" fmla="*/ 67 h 266"/>
                  <a:gd name="T92" fmla="*/ 206 w 220"/>
                  <a:gd name="T93" fmla="*/ 157 h 266"/>
                  <a:gd name="T94" fmla="*/ 205 w 220"/>
                  <a:gd name="T95" fmla="*/ 163 h 266"/>
                  <a:gd name="T96" fmla="*/ 102 w 220"/>
                  <a:gd name="T97" fmla="*/ 163 h 266"/>
                  <a:gd name="T98" fmla="*/ 57 w 220"/>
                  <a:gd name="T99" fmla="*/ 182 h 266"/>
                  <a:gd name="T100" fmla="*/ 56 w 220"/>
                  <a:gd name="T101" fmla="*/ 183 h 266"/>
                  <a:gd name="T102" fmla="*/ 56 w 220"/>
                  <a:gd name="T103" fmla="*/ 246 h 266"/>
                  <a:gd name="T104" fmla="*/ 50 w 220"/>
                  <a:gd name="T105" fmla="*/ 253 h 266"/>
                  <a:gd name="T106" fmla="*/ 20 w 220"/>
                  <a:gd name="T107" fmla="*/ 253 h 266"/>
                  <a:gd name="T108" fmla="*/ 14 w 220"/>
                  <a:gd name="T109" fmla="*/ 246 h 266"/>
                  <a:gd name="T110" fmla="*/ 14 w 220"/>
                  <a:gd name="T111" fmla="*/ 160 h 266"/>
                  <a:gd name="T112" fmla="*/ 66 w 220"/>
                  <a:gd name="T113" fmla="*/ 104 h 266"/>
                  <a:gd name="T114" fmla="*/ 67 w 220"/>
                  <a:gd name="T115" fmla="*/ 103 h 266"/>
                  <a:gd name="T116" fmla="*/ 110 w 220"/>
                  <a:gd name="T117" fmla="*/ 108 h 266"/>
                  <a:gd name="T118" fmla="*/ 159 w 220"/>
                  <a:gd name="T119" fmla="*/ 99 h 266"/>
                  <a:gd name="T120" fmla="*/ 205 w 220"/>
                  <a:gd name="T121" fmla="*/ 99 h 266"/>
                  <a:gd name="T122" fmla="*/ 206 w 220"/>
                  <a:gd name="T123" fmla="*/ 105 h 266"/>
                  <a:gd name="T124" fmla="*/ 206 w 220"/>
                  <a:gd name="T125" fmla="*/ 157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0" h="266">
                    <a:moveTo>
                      <a:pt x="206" y="86"/>
                    </a:moveTo>
                    <a:cubicBezTo>
                      <a:pt x="158" y="86"/>
                      <a:pt x="158" y="86"/>
                      <a:pt x="158" y="86"/>
                    </a:cubicBezTo>
                    <a:cubicBezTo>
                      <a:pt x="153" y="71"/>
                      <a:pt x="141" y="60"/>
                      <a:pt x="126" y="55"/>
                    </a:cubicBezTo>
                    <a:cubicBezTo>
                      <a:pt x="126" y="49"/>
                      <a:pt x="126" y="49"/>
                      <a:pt x="126" y="49"/>
                    </a:cubicBezTo>
                    <a:cubicBezTo>
                      <a:pt x="137" y="49"/>
                      <a:pt x="137" y="49"/>
                      <a:pt x="137" y="49"/>
                    </a:cubicBezTo>
                    <a:cubicBezTo>
                      <a:pt x="148" y="49"/>
                      <a:pt x="156" y="41"/>
                      <a:pt x="156" y="30"/>
                    </a:cubicBezTo>
                    <a:cubicBezTo>
                      <a:pt x="156" y="20"/>
                      <a:pt x="148" y="11"/>
                      <a:pt x="137" y="11"/>
                    </a:cubicBezTo>
                    <a:cubicBezTo>
                      <a:pt x="125" y="11"/>
                      <a:pt x="125" y="11"/>
                      <a:pt x="125" y="11"/>
                    </a:cubicBezTo>
                    <a:cubicBezTo>
                      <a:pt x="123" y="5"/>
                      <a:pt x="116" y="0"/>
                      <a:pt x="109" y="0"/>
                    </a:cubicBezTo>
                    <a:cubicBezTo>
                      <a:pt x="102" y="0"/>
                      <a:pt x="96" y="5"/>
                      <a:pt x="93" y="11"/>
                    </a:cubicBezTo>
                    <a:cubicBezTo>
                      <a:pt x="81" y="11"/>
                      <a:pt x="81" y="11"/>
                      <a:pt x="81" y="11"/>
                    </a:cubicBezTo>
                    <a:cubicBezTo>
                      <a:pt x="71" y="11"/>
                      <a:pt x="62" y="20"/>
                      <a:pt x="62" y="30"/>
                    </a:cubicBezTo>
                    <a:cubicBezTo>
                      <a:pt x="62" y="41"/>
                      <a:pt x="71" y="49"/>
                      <a:pt x="81" y="49"/>
                    </a:cubicBezTo>
                    <a:cubicBezTo>
                      <a:pt x="92" y="49"/>
                      <a:pt x="92" y="49"/>
                      <a:pt x="92" y="49"/>
                    </a:cubicBezTo>
                    <a:cubicBezTo>
                      <a:pt x="92" y="55"/>
                      <a:pt x="92" y="55"/>
                      <a:pt x="92" y="55"/>
                    </a:cubicBezTo>
                    <a:cubicBezTo>
                      <a:pt x="75" y="61"/>
                      <a:pt x="63" y="74"/>
                      <a:pt x="58" y="92"/>
                    </a:cubicBezTo>
                    <a:cubicBezTo>
                      <a:pt x="32" y="99"/>
                      <a:pt x="1" y="117"/>
                      <a:pt x="0" y="160"/>
                    </a:cubicBezTo>
                    <a:cubicBezTo>
                      <a:pt x="0" y="162"/>
                      <a:pt x="0" y="165"/>
                      <a:pt x="0" y="167"/>
                    </a:cubicBezTo>
                    <a:cubicBezTo>
                      <a:pt x="0" y="246"/>
                      <a:pt x="0" y="246"/>
                      <a:pt x="0" y="246"/>
                    </a:cubicBezTo>
                    <a:cubicBezTo>
                      <a:pt x="0" y="257"/>
                      <a:pt x="9" y="266"/>
                      <a:pt x="20" y="266"/>
                    </a:cubicBezTo>
                    <a:cubicBezTo>
                      <a:pt x="50" y="266"/>
                      <a:pt x="50" y="266"/>
                      <a:pt x="50" y="266"/>
                    </a:cubicBezTo>
                    <a:cubicBezTo>
                      <a:pt x="61" y="266"/>
                      <a:pt x="70" y="257"/>
                      <a:pt x="70" y="246"/>
                    </a:cubicBezTo>
                    <a:cubicBezTo>
                      <a:pt x="70" y="190"/>
                      <a:pt x="70" y="190"/>
                      <a:pt x="70" y="190"/>
                    </a:cubicBezTo>
                    <a:cubicBezTo>
                      <a:pt x="70" y="189"/>
                      <a:pt x="70" y="189"/>
                      <a:pt x="70" y="189"/>
                    </a:cubicBezTo>
                    <a:cubicBezTo>
                      <a:pt x="71" y="189"/>
                      <a:pt x="81" y="177"/>
                      <a:pt x="102" y="177"/>
                    </a:cubicBezTo>
                    <a:cubicBezTo>
                      <a:pt x="206" y="177"/>
                      <a:pt x="206" y="177"/>
                      <a:pt x="206" y="177"/>
                    </a:cubicBezTo>
                    <a:cubicBezTo>
                      <a:pt x="214" y="177"/>
                      <a:pt x="220" y="168"/>
                      <a:pt x="220" y="157"/>
                    </a:cubicBezTo>
                    <a:cubicBezTo>
                      <a:pt x="220" y="105"/>
                      <a:pt x="220" y="105"/>
                      <a:pt x="220" y="105"/>
                    </a:cubicBezTo>
                    <a:cubicBezTo>
                      <a:pt x="220" y="94"/>
                      <a:pt x="214" y="86"/>
                      <a:pt x="206" y="86"/>
                    </a:cubicBezTo>
                    <a:close/>
                    <a:moveTo>
                      <a:pt x="82" y="39"/>
                    </a:moveTo>
                    <a:cubicBezTo>
                      <a:pt x="77" y="39"/>
                      <a:pt x="72" y="35"/>
                      <a:pt x="72" y="30"/>
                    </a:cubicBezTo>
                    <a:cubicBezTo>
                      <a:pt x="72" y="24"/>
                      <a:pt x="77" y="20"/>
                      <a:pt x="82" y="20"/>
                    </a:cubicBezTo>
                    <a:cubicBezTo>
                      <a:pt x="136" y="20"/>
                      <a:pt x="136" y="20"/>
                      <a:pt x="136" y="20"/>
                    </a:cubicBezTo>
                    <a:cubicBezTo>
                      <a:pt x="142" y="20"/>
                      <a:pt x="146" y="24"/>
                      <a:pt x="146" y="30"/>
                    </a:cubicBezTo>
                    <a:cubicBezTo>
                      <a:pt x="146" y="35"/>
                      <a:pt x="142" y="39"/>
                      <a:pt x="136" y="39"/>
                    </a:cubicBezTo>
                    <a:lnTo>
                      <a:pt x="82" y="39"/>
                    </a:lnTo>
                    <a:close/>
                    <a:moveTo>
                      <a:pt x="100" y="67"/>
                    </a:moveTo>
                    <a:cubicBezTo>
                      <a:pt x="106" y="65"/>
                      <a:pt x="106" y="65"/>
                      <a:pt x="106" y="65"/>
                    </a:cubicBezTo>
                    <a:cubicBezTo>
                      <a:pt x="106" y="49"/>
                      <a:pt x="106" y="49"/>
                      <a:pt x="106" y="49"/>
                    </a:cubicBezTo>
                    <a:cubicBezTo>
                      <a:pt x="113" y="49"/>
                      <a:pt x="113" y="49"/>
                      <a:pt x="113" y="49"/>
                    </a:cubicBezTo>
                    <a:cubicBezTo>
                      <a:pt x="113" y="65"/>
                      <a:pt x="113" y="65"/>
                      <a:pt x="113" y="65"/>
                    </a:cubicBezTo>
                    <a:cubicBezTo>
                      <a:pt x="118" y="67"/>
                      <a:pt x="118" y="67"/>
                      <a:pt x="118" y="67"/>
                    </a:cubicBezTo>
                    <a:cubicBezTo>
                      <a:pt x="131" y="70"/>
                      <a:pt x="141" y="79"/>
                      <a:pt x="146" y="92"/>
                    </a:cubicBezTo>
                    <a:cubicBezTo>
                      <a:pt x="134" y="95"/>
                      <a:pt x="122" y="96"/>
                      <a:pt x="108" y="96"/>
                    </a:cubicBezTo>
                    <a:cubicBezTo>
                      <a:pt x="92" y="96"/>
                      <a:pt x="79" y="94"/>
                      <a:pt x="72" y="93"/>
                    </a:cubicBezTo>
                    <a:cubicBezTo>
                      <a:pt x="76" y="80"/>
                      <a:pt x="87" y="70"/>
                      <a:pt x="100" y="67"/>
                    </a:cubicBezTo>
                    <a:close/>
                    <a:moveTo>
                      <a:pt x="206" y="157"/>
                    </a:moveTo>
                    <a:cubicBezTo>
                      <a:pt x="206" y="160"/>
                      <a:pt x="205" y="162"/>
                      <a:pt x="205" y="163"/>
                    </a:cubicBezTo>
                    <a:cubicBezTo>
                      <a:pt x="102" y="163"/>
                      <a:pt x="102" y="163"/>
                      <a:pt x="102" y="163"/>
                    </a:cubicBezTo>
                    <a:cubicBezTo>
                      <a:pt x="73" y="163"/>
                      <a:pt x="58" y="181"/>
                      <a:pt x="57" y="182"/>
                    </a:cubicBezTo>
                    <a:cubicBezTo>
                      <a:pt x="56" y="183"/>
                      <a:pt x="56" y="183"/>
                      <a:pt x="56" y="183"/>
                    </a:cubicBezTo>
                    <a:cubicBezTo>
                      <a:pt x="56" y="246"/>
                      <a:pt x="56" y="246"/>
                      <a:pt x="56" y="246"/>
                    </a:cubicBezTo>
                    <a:cubicBezTo>
                      <a:pt x="56" y="250"/>
                      <a:pt x="54" y="253"/>
                      <a:pt x="50" y="253"/>
                    </a:cubicBezTo>
                    <a:cubicBezTo>
                      <a:pt x="20" y="253"/>
                      <a:pt x="20" y="253"/>
                      <a:pt x="20" y="253"/>
                    </a:cubicBezTo>
                    <a:cubicBezTo>
                      <a:pt x="17" y="253"/>
                      <a:pt x="14" y="250"/>
                      <a:pt x="14" y="246"/>
                    </a:cubicBezTo>
                    <a:cubicBezTo>
                      <a:pt x="14" y="217"/>
                      <a:pt x="14" y="162"/>
                      <a:pt x="14" y="160"/>
                    </a:cubicBezTo>
                    <a:cubicBezTo>
                      <a:pt x="15" y="131"/>
                      <a:pt x="32" y="112"/>
                      <a:pt x="66" y="104"/>
                    </a:cubicBezTo>
                    <a:cubicBezTo>
                      <a:pt x="67" y="103"/>
                      <a:pt x="67" y="103"/>
                      <a:pt x="67" y="103"/>
                    </a:cubicBezTo>
                    <a:cubicBezTo>
                      <a:pt x="82" y="106"/>
                      <a:pt x="97" y="108"/>
                      <a:pt x="110" y="108"/>
                    </a:cubicBezTo>
                    <a:cubicBezTo>
                      <a:pt x="138" y="108"/>
                      <a:pt x="155" y="101"/>
                      <a:pt x="159" y="99"/>
                    </a:cubicBezTo>
                    <a:cubicBezTo>
                      <a:pt x="205" y="99"/>
                      <a:pt x="205" y="99"/>
                      <a:pt x="205" y="99"/>
                    </a:cubicBezTo>
                    <a:cubicBezTo>
                      <a:pt x="205" y="100"/>
                      <a:pt x="206" y="102"/>
                      <a:pt x="206" y="105"/>
                    </a:cubicBezTo>
                    <a:lnTo>
                      <a:pt x="206" y="157"/>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a:latin typeface="+mn-lt"/>
                </a:endParaRPr>
              </a:p>
            </p:txBody>
          </p:sp>
        </p:grpSp>
        <p:sp>
          <p:nvSpPr>
            <p:cNvPr id="72739" name="Content Placeholder 2"/>
            <p:cNvSpPr txBox="1"/>
            <p:nvPr/>
          </p:nvSpPr>
          <p:spPr bwMode="auto">
            <a:xfrm>
              <a:off x="9084294" y="2401463"/>
              <a:ext cx="1931813" cy="84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fontAlgn="base">
                <a:spcAft>
                  <a:spcPct val="0"/>
                </a:spcAft>
                <a:defRPr>
                  <a:solidFill>
                    <a:schemeClr val="tx1"/>
                  </a:solidFill>
                  <a:latin typeface="Calibri" panose="020F0502020204030204" pitchFamily="34" charset="0"/>
                </a:defRPr>
              </a:lvl6pPr>
              <a:lvl7pPr fontAlgn="base">
                <a:spcAft>
                  <a:spcPct val="0"/>
                </a:spcAft>
                <a:defRPr>
                  <a:solidFill>
                    <a:schemeClr val="tx1"/>
                  </a:solidFill>
                  <a:latin typeface="Calibri" panose="020F0502020204030204" pitchFamily="34" charset="0"/>
                </a:defRPr>
              </a:lvl7pPr>
              <a:lvl8pPr fontAlgn="base">
                <a:spcAft>
                  <a:spcPct val="0"/>
                </a:spcAft>
                <a:defRPr>
                  <a:solidFill>
                    <a:schemeClr val="tx1"/>
                  </a:solidFill>
                  <a:latin typeface="Calibri" panose="020F0502020204030204" pitchFamily="34" charset="0"/>
                </a:defRPr>
              </a:lvl8pPr>
              <a:lvl9pPr fontAlgn="base">
                <a:spcAft>
                  <a:spcPct val="0"/>
                </a:spcAft>
                <a:defRPr>
                  <a:solidFill>
                    <a:schemeClr val="tx1"/>
                  </a:solidFill>
                  <a:latin typeface="Calibri" panose="020F0502020204030204" pitchFamily="34" charset="0"/>
                </a:defRPr>
              </a:lvl9p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     </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   </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740" name="Content Placeholder 2"/>
            <p:cNvSpPr txBox="1"/>
            <p:nvPr/>
          </p:nvSpPr>
          <p:spPr bwMode="auto">
            <a:xfrm>
              <a:off x="9084294" y="3393719"/>
              <a:ext cx="1931813" cy="84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fontAlgn="base">
                <a:spcAft>
                  <a:spcPct val="0"/>
                </a:spcAft>
                <a:defRPr>
                  <a:solidFill>
                    <a:schemeClr val="tx1"/>
                  </a:solidFill>
                  <a:latin typeface="Calibri" panose="020F0502020204030204" pitchFamily="34" charset="0"/>
                </a:defRPr>
              </a:lvl6pPr>
              <a:lvl7pPr fontAlgn="base">
                <a:spcAft>
                  <a:spcPct val="0"/>
                </a:spcAft>
                <a:defRPr>
                  <a:solidFill>
                    <a:schemeClr val="tx1"/>
                  </a:solidFill>
                  <a:latin typeface="Calibri" panose="020F0502020204030204" pitchFamily="34" charset="0"/>
                </a:defRPr>
              </a:lvl7pPr>
              <a:lvl8pPr fontAlgn="base">
                <a:spcAft>
                  <a:spcPct val="0"/>
                </a:spcAft>
                <a:defRPr>
                  <a:solidFill>
                    <a:schemeClr val="tx1"/>
                  </a:solidFill>
                  <a:latin typeface="Calibri" panose="020F0502020204030204" pitchFamily="34" charset="0"/>
                </a:defRPr>
              </a:lvl8pPr>
              <a:lvl9pPr fontAlgn="base">
                <a:spcAft>
                  <a:spcPct val="0"/>
                </a:spcAft>
                <a:defRPr>
                  <a:solidFill>
                    <a:schemeClr val="tx1"/>
                  </a:solidFill>
                  <a:latin typeface="Calibri" panose="020F0502020204030204" pitchFamily="34" charset="0"/>
                </a:defRPr>
              </a:lvl9p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     </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   </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741" name="Content Placeholder 2"/>
            <p:cNvSpPr txBox="1"/>
            <p:nvPr/>
          </p:nvSpPr>
          <p:spPr bwMode="auto">
            <a:xfrm>
              <a:off x="9082348" y="4383802"/>
              <a:ext cx="1931813" cy="84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fontAlgn="base">
                <a:spcAft>
                  <a:spcPct val="0"/>
                </a:spcAft>
                <a:defRPr>
                  <a:solidFill>
                    <a:schemeClr val="tx1"/>
                  </a:solidFill>
                  <a:latin typeface="Calibri" panose="020F0502020204030204" pitchFamily="34" charset="0"/>
                </a:defRPr>
              </a:lvl6pPr>
              <a:lvl7pPr fontAlgn="base">
                <a:spcAft>
                  <a:spcPct val="0"/>
                </a:spcAft>
                <a:defRPr>
                  <a:solidFill>
                    <a:schemeClr val="tx1"/>
                  </a:solidFill>
                  <a:latin typeface="Calibri" panose="020F0502020204030204" pitchFamily="34" charset="0"/>
                </a:defRPr>
              </a:lvl7pPr>
              <a:lvl8pPr fontAlgn="base">
                <a:spcAft>
                  <a:spcPct val="0"/>
                </a:spcAft>
                <a:defRPr>
                  <a:solidFill>
                    <a:schemeClr val="tx1"/>
                  </a:solidFill>
                  <a:latin typeface="Calibri" panose="020F0502020204030204" pitchFamily="34" charset="0"/>
                </a:defRPr>
              </a:lvl8pPr>
              <a:lvl9pPr fontAlgn="base">
                <a:spcAft>
                  <a:spcPct val="0"/>
                </a:spcAft>
                <a:defRPr>
                  <a:solidFill>
                    <a:schemeClr val="tx1"/>
                  </a:solidFill>
                  <a:latin typeface="Calibri" panose="020F0502020204030204" pitchFamily="34" charset="0"/>
                </a:defRPr>
              </a:lvl9p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     </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   </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742" name="Content Placeholder 2"/>
            <p:cNvSpPr txBox="1"/>
            <p:nvPr/>
          </p:nvSpPr>
          <p:spPr bwMode="auto">
            <a:xfrm>
              <a:off x="9103434" y="5332673"/>
              <a:ext cx="1931813" cy="849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800">
                  <a:solidFill>
                    <a:schemeClr val="tx1"/>
                  </a:solidFill>
                  <a:latin typeface="Calibri" panose="020F0502020204030204" pitchFamily="34" charset="0"/>
                </a:defRPr>
              </a:lvl1pPr>
              <a:lvl2pPr marL="742950" indent="-285750">
                <a:defRPr sz="2400">
                  <a:solidFill>
                    <a:schemeClr val="tx1"/>
                  </a:solidFill>
                  <a:latin typeface="Calibri" panose="020F0502020204030204" pitchFamily="34" charset="0"/>
                </a:defRPr>
              </a:lvl2pPr>
              <a:lvl3pPr>
                <a:defRPr sz="2000">
                  <a:solidFill>
                    <a:schemeClr val="tx1"/>
                  </a:solidFill>
                  <a:latin typeface="Calibri" panose="020F0502020204030204" pitchFamily="34" charset="0"/>
                </a:defRPr>
              </a:lvl3pPr>
              <a:lvl4pPr>
                <a:defRPr>
                  <a:solidFill>
                    <a:schemeClr val="tx1"/>
                  </a:solidFill>
                  <a:latin typeface="Calibri" panose="020F0502020204030204" pitchFamily="34" charset="0"/>
                </a:defRPr>
              </a:lvl4pPr>
              <a:lvl5pPr>
                <a:defRPr>
                  <a:solidFill>
                    <a:schemeClr val="tx1"/>
                  </a:solidFill>
                  <a:latin typeface="Calibri" panose="020F0502020204030204" pitchFamily="34" charset="0"/>
                </a:defRPr>
              </a:lvl5pPr>
              <a:lvl6pPr fontAlgn="base">
                <a:spcAft>
                  <a:spcPct val="0"/>
                </a:spcAft>
                <a:defRPr>
                  <a:solidFill>
                    <a:schemeClr val="tx1"/>
                  </a:solidFill>
                  <a:latin typeface="Calibri" panose="020F0502020204030204" pitchFamily="34" charset="0"/>
                </a:defRPr>
              </a:lvl6pPr>
              <a:lvl7pPr fontAlgn="base">
                <a:spcAft>
                  <a:spcPct val="0"/>
                </a:spcAft>
                <a:defRPr>
                  <a:solidFill>
                    <a:schemeClr val="tx1"/>
                  </a:solidFill>
                  <a:latin typeface="Calibri" panose="020F0502020204030204" pitchFamily="34" charset="0"/>
                </a:defRPr>
              </a:lvl7pPr>
              <a:lvl8pPr fontAlgn="base">
                <a:spcAft>
                  <a:spcPct val="0"/>
                </a:spcAft>
                <a:defRPr>
                  <a:solidFill>
                    <a:schemeClr val="tx1"/>
                  </a:solidFill>
                  <a:latin typeface="Calibri" panose="020F0502020204030204" pitchFamily="34" charset="0"/>
                </a:defRPr>
              </a:lvl8pPr>
              <a:lvl9pPr fontAlgn="base">
                <a:spcAft>
                  <a:spcPct val="0"/>
                </a:spcAft>
                <a:defRPr>
                  <a:solidFill>
                    <a:schemeClr val="tx1"/>
                  </a:solidFill>
                  <a:latin typeface="Calibri" panose="020F0502020204030204" pitchFamily="34" charset="0"/>
                </a:defRPr>
              </a:lvl9p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     </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请在这里输入内容   </a:t>
              </a:r>
              <a:endParaRPr lang="en-US" altLang="zh-CN" sz="9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25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250"/>
                                        <p:tgtEl>
                                          <p:spTgt spid="1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250"/>
                                        <p:tgtEl>
                                          <p:spTgt spid="4"/>
                                        </p:tgtEl>
                                      </p:cBhvr>
                                    </p:animEffect>
                                  </p:childTnLst>
                                </p:cTn>
                              </p:par>
                              <p:par>
                                <p:cTn id="15" presetID="22" presetClass="entr" presetSubtype="4"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250"/>
                                        <p:tgtEl>
                                          <p:spTgt spid="18"/>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250"/>
                                        <p:tgtEl>
                                          <p:spTgt spid="6"/>
                                        </p:tgtEl>
                                      </p:cBhvr>
                                    </p:animEffect>
                                  </p:childTnLst>
                                </p:cTn>
                              </p:par>
                              <p:par>
                                <p:cTn id="22" presetID="22" presetClass="entr" presetSubtype="4" fill="hold" nodeType="with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down)">
                                      <p:cBhvr>
                                        <p:cTn id="24" dur="250"/>
                                        <p:tgtEl>
                                          <p:spTgt spid="24"/>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left)">
                                      <p:cBhvr>
                                        <p:cTn id="28" dur="250"/>
                                        <p:tgtEl>
                                          <p:spTgt spid="9"/>
                                        </p:tgtEl>
                                      </p:cBhvr>
                                    </p:animEffect>
                                  </p:childTnLst>
                                </p:cTn>
                              </p:par>
                              <p:par>
                                <p:cTn id="29" presetID="22" presetClass="entr" presetSubtype="4"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250"/>
                                        <p:tgtEl>
                                          <p:spTgt spid="30"/>
                                        </p:tgtEl>
                                      </p:cBhvr>
                                    </p:animEffect>
                                  </p:childTnLst>
                                </p:cTn>
                              </p:par>
                              <p:par>
                                <p:cTn id="32" presetID="42" presetClass="entr" presetSubtype="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1000"/>
                                        <p:tgtEl>
                                          <p:spTgt spid="36"/>
                                        </p:tgtEl>
                                      </p:cBhvr>
                                    </p:animEffect>
                                    <p:anim calcmode="lin" valueType="num">
                                      <p:cBhvr>
                                        <p:cTn id="35" dur="1000" fill="hold"/>
                                        <p:tgtEl>
                                          <p:spTgt spid="36"/>
                                        </p:tgtEl>
                                        <p:attrNameLst>
                                          <p:attrName>ppt_x</p:attrName>
                                        </p:attrNameLst>
                                      </p:cBhvr>
                                      <p:tavLst>
                                        <p:tav tm="0">
                                          <p:val>
                                            <p:strVal val="#ppt_x"/>
                                          </p:val>
                                        </p:tav>
                                        <p:tav tm="100000">
                                          <p:val>
                                            <p:strVal val="#ppt_x"/>
                                          </p:val>
                                        </p:tav>
                                      </p:tavLst>
                                    </p:anim>
                                    <p:anim calcmode="lin" valueType="num">
                                      <p:cBhvr>
                                        <p:cTn id="36" dur="1000" fill="hold"/>
                                        <p:tgtEl>
                                          <p:spTgt spid="3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fade">
                                      <p:cBhvr>
                                        <p:cTn id="39" dur="1000"/>
                                        <p:tgtEl>
                                          <p:spTgt spid="37"/>
                                        </p:tgtEl>
                                      </p:cBhvr>
                                    </p:animEffect>
                                    <p:anim calcmode="lin" valueType="num">
                                      <p:cBhvr>
                                        <p:cTn id="40" dur="1000" fill="hold"/>
                                        <p:tgtEl>
                                          <p:spTgt spid="37"/>
                                        </p:tgtEl>
                                        <p:attrNameLst>
                                          <p:attrName>ppt_x</p:attrName>
                                        </p:attrNameLst>
                                      </p:cBhvr>
                                      <p:tavLst>
                                        <p:tav tm="0">
                                          <p:val>
                                            <p:strVal val="#ppt_x"/>
                                          </p:val>
                                        </p:tav>
                                        <p:tav tm="100000">
                                          <p:val>
                                            <p:strVal val="#ppt_x"/>
                                          </p:val>
                                        </p:tav>
                                      </p:tavLst>
                                    </p:anim>
                                    <p:anim calcmode="lin" valueType="num">
                                      <p:cBhvr>
                                        <p:cTn id="41" dur="1000" fill="hold"/>
                                        <p:tgtEl>
                                          <p:spTgt spid="3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1000"/>
                                        <p:tgtEl>
                                          <p:spTgt spid="38"/>
                                        </p:tgtEl>
                                      </p:cBhvr>
                                    </p:animEffect>
                                    <p:anim calcmode="lin" valueType="num">
                                      <p:cBhvr>
                                        <p:cTn id="45" dur="1000" fill="hold"/>
                                        <p:tgtEl>
                                          <p:spTgt spid="38"/>
                                        </p:tgtEl>
                                        <p:attrNameLst>
                                          <p:attrName>ppt_x</p:attrName>
                                        </p:attrNameLst>
                                      </p:cBhvr>
                                      <p:tavLst>
                                        <p:tav tm="0">
                                          <p:val>
                                            <p:strVal val="#ppt_x"/>
                                          </p:val>
                                        </p:tav>
                                        <p:tav tm="100000">
                                          <p:val>
                                            <p:strVal val="#ppt_x"/>
                                          </p:val>
                                        </p:tav>
                                      </p:tavLst>
                                    </p:anim>
                                    <p:anim calcmode="lin" valueType="num">
                                      <p:cBhvr>
                                        <p:cTn id="46" dur="1000" fill="hold"/>
                                        <p:tgtEl>
                                          <p:spTgt spid="3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fade">
                                      <p:cBhvr>
                                        <p:cTn id="54" dur="1000"/>
                                        <p:tgtEl>
                                          <p:spTgt spid="40"/>
                                        </p:tgtEl>
                                      </p:cBhvr>
                                    </p:animEffect>
                                    <p:anim calcmode="lin" valueType="num">
                                      <p:cBhvr>
                                        <p:cTn id="55" dur="1000" fill="hold"/>
                                        <p:tgtEl>
                                          <p:spTgt spid="40"/>
                                        </p:tgtEl>
                                        <p:attrNameLst>
                                          <p:attrName>ppt_x</p:attrName>
                                        </p:attrNameLst>
                                      </p:cBhvr>
                                      <p:tavLst>
                                        <p:tav tm="0">
                                          <p:val>
                                            <p:strVal val="#ppt_x"/>
                                          </p:val>
                                        </p:tav>
                                        <p:tav tm="100000">
                                          <p:val>
                                            <p:strVal val="#ppt_x"/>
                                          </p:val>
                                        </p:tav>
                                      </p:tavLst>
                                    </p:anim>
                                    <p:anim calcmode="lin" valueType="num">
                                      <p:cBhvr>
                                        <p:cTn id="56" dur="1000" fill="hold"/>
                                        <p:tgtEl>
                                          <p:spTgt spid="40"/>
                                        </p:tgtEl>
                                        <p:attrNameLst>
                                          <p:attrName>ppt_y</p:attrName>
                                        </p:attrNameLst>
                                      </p:cBhvr>
                                      <p:tavLst>
                                        <p:tav tm="0">
                                          <p:val>
                                            <p:strVal val="#ppt_y+.1"/>
                                          </p:val>
                                        </p:tav>
                                        <p:tav tm="100000">
                                          <p:val>
                                            <p:strVal val="#ppt_y"/>
                                          </p:val>
                                        </p:tav>
                                      </p:tavLst>
                                    </p:anim>
                                  </p:childTnLst>
                                </p:cTn>
                              </p:par>
                            </p:childTnLst>
                          </p:cTn>
                        </p:par>
                        <p:par>
                          <p:cTn id="57" fill="hold">
                            <p:stCondLst>
                              <p:cond delay="2000"/>
                            </p:stCondLst>
                            <p:childTnLst>
                              <p:par>
                                <p:cTn id="58" presetID="22" presetClass="entr" presetSubtype="8"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wipe(left)">
                                      <p:cBhvr>
                                        <p:cTn id="60" dur="250"/>
                                        <p:tgtEl>
                                          <p:spTgt spid="15"/>
                                        </p:tgtEl>
                                      </p:cBhvr>
                                    </p:animEffect>
                                  </p:childTnLst>
                                </p:cTn>
                              </p:par>
                            </p:childTnLst>
                          </p:cTn>
                        </p:par>
                        <p:par>
                          <p:cTn id="61" fill="hold">
                            <p:stCondLst>
                              <p:cond delay="2500"/>
                            </p:stCondLst>
                            <p:childTnLst>
                              <p:par>
                                <p:cTn id="62" presetID="53" presetClass="entr" presetSubtype="16" fill="hold" nodeType="after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250" fill="hold"/>
                                        <p:tgtEl>
                                          <p:spTgt spid="21"/>
                                        </p:tgtEl>
                                        <p:attrNameLst>
                                          <p:attrName>ppt_w</p:attrName>
                                        </p:attrNameLst>
                                      </p:cBhvr>
                                      <p:tavLst>
                                        <p:tav tm="0">
                                          <p:val>
                                            <p:fltVal val="0"/>
                                          </p:val>
                                        </p:tav>
                                        <p:tav tm="100000">
                                          <p:val>
                                            <p:strVal val="#ppt_w"/>
                                          </p:val>
                                        </p:tav>
                                      </p:tavLst>
                                    </p:anim>
                                    <p:anim calcmode="lin" valueType="num">
                                      <p:cBhvr>
                                        <p:cTn id="65" dur="250" fill="hold"/>
                                        <p:tgtEl>
                                          <p:spTgt spid="21"/>
                                        </p:tgtEl>
                                        <p:attrNameLst>
                                          <p:attrName>ppt_h</p:attrName>
                                        </p:attrNameLst>
                                      </p:cBhvr>
                                      <p:tavLst>
                                        <p:tav tm="0">
                                          <p:val>
                                            <p:fltVal val="0"/>
                                          </p:val>
                                        </p:tav>
                                        <p:tav tm="100000">
                                          <p:val>
                                            <p:strVal val="#ppt_h"/>
                                          </p:val>
                                        </p:tav>
                                      </p:tavLst>
                                    </p:anim>
                                    <p:animEffect transition="in" filter="fade">
                                      <p:cBhvr>
                                        <p:cTn id="66" dur="250"/>
                                        <p:tgtEl>
                                          <p:spTgt spid="21"/>
                                        </p:tgtEl>
                                      </p:cBhvr>
                                    </p:animEffect>
                                  </p:childTnLst>
                                </p:cTn>
                              </p:par>
                            </p:childTnLst>
                          </p:cTn>
                        </p:par>
                        <p:par>
                          <p:cTn id="67" fill="hold">
                            <p:stCondLst>
                              <p:cond delay="3000"/>
                            </p:stCondLst>
                            <p:childTnLst>
                              <p:par>
                                <p:cTn id="68" presetID="53" presetClass="entr" presetSubtype="16"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 calcmode="lin" valueType="num">
                                      <p:cBhvr>
                                        <p:cTn id="70" dur="250" fill="hold"/>
                                        <p:tgtEl>
                                          <p:spTgt spid="50"/>
                                        </p:tgtEl>
                                        <p:attrNameLst>
                                          <p:attrName>ppt_w</p:attrName>
                                        </p:attrNameLst>
                                      </p:cBhvr>
                                      <p:tavLst>
                                        <p:tav tm="0">
                                          <p:val>
                                            <p:fltVal val="0"/>
                                          </p:val>
                                        </p:tav>
                                        <p:tav tm="100000">
                                          <p:val>
                                            <p:strVal val="#ppt_w"/>
                                          </p:val>
                                        </p:tav>
                                      </p:tavLst>
                                    </p:anim>
                                    <p:anim calcmode="lin" valueType="num">
                                      <p:cBhvr>
                                        <p:cTn id="71" dur="250" fill="hold"/>
                                        <p:tgtEl>
                                          <p:spTgt spid="50"/>
                                        </p:tgtEl>
                                        <p:attrNameLst>
                                          <p:attrName>ppt_h</p:attrName>
                                        </p:attrNameLst>
                                      </p:cBhvr>
                                      <p:tavLst>
                                        <p:tav tm="0">
                                          <p:val>
                                            <p:fltVal val="0"/>
                                          </p:val>
                                        </p:tav>
                                        <p:tav tm="100000">
                                          <p:val>
                                            <p:strVal val="#ppt_h"/>
                                          </p:val>
                                        </p:tav>
                                      </p:tavLst>
                                    </p:anim>
                                    <p:animEffect transition="in" filter="fade">
                                      <p:cBhvr>
                                        <p:cTn id="72" dur="250"/>
                                        <p:tgtEl>
                                          <p:spTgt spid="50"/>
                                        </p:tgtEl>
                                      </p:cBhvr>
                                    </p:animEffect>
                                  </p:childTnLst>
                                </p:cTn>
                              </p:par>
                            </p:childTnLst>
                          </p:cTn>
                        </p:par>
                        <p:par>
                          <p:cTn id="73" fill="hold">
                            <p:stCondLst>
                              <p:cond delay="3500"/>
                            </p:stCondLst>
                            <p:childTnLst>
                              <p:par>
                                <p:cTn id="74" presetID="53" presetClass="entr" presetSubtype="16" fill="hold" nodeType="afterEffect">
                                  <p:stCondLst>
                                    <p:cond delay="0"/>
                                  </p:stCondLst>
                                  <p:childTnLst>
                                    <p:set>
                                      <p:cBhvr>
                                        <p:cTn id="75" dur="1" fill="hold">
                                          <p:stCondLst>
                                            <p:cond delay="0"/>
                                          </p:stCondLst>
                                        </p:cTn>
                                        <p:tgtEl>
                                          <p:spTgt spid="25"/>
                                        </p:tgtEl>
                                        <p:attrNameLst>
                                          <p:attrName>style.visibility</p:attrName>
                                        </p:attrNameLst>
                                      </p:cBhvr>
                                      <p:to>
                                        <p:strVal val="visible"/>
                                      </p:to>
                                    </p:set>
                                    <p:anim calcmode="lin" valueType="num">
                                      <p:cBhvr>
                                        <p:cTn id="76" dur="250" fill="hold"/>
                                        <p:tgtEl>
                                          <p:spTgt spid="25"/>
                                        </p:tgtEl>
                                        <p:attrNameLst>
                                          <p:attrName>ppt_w</p:attrName>
                                        </p:attrNameLst>
                                      </p:cBhvr>
                                      <p:tavLst>
                                        <p:tav tm="0">
                                          <p:val>
                                            <p:fltVal val="0"/>
                                          </p:val>
                                        </p:tav>
                                        <p:tav tm="100000">
                                          <p:val>
                                            <p:strVal val="#ppt_w"/>
                                          </p:val>
                                        </p:tav>
                                      </p:tavLst>
                                    </p:anim>
                                    <p:anim calcmode="lin" valueType="num">
                                      <p:cBhvr>
                                        <p:cTn id="77" dur="250" fill="hold"/>
                                        <p:tgtEl>
                                          <p:spTgt spid="25"/>
                                        </p:tgtEl>
                                        <p:attrNameLst>
                                          <p:attrName>ppt_h</p:attrName>
                                        </p:attrNameLst>
                                      </p:cBhvr>
                                      <p:tavLst>
                                        <p:tav tm="0">
                                          <p:val>
                                            <p:fltVal val="0"/>
                                          </p:val>
                                        </p:tav>
                                        <p:tav tm="100000">
                                          <p:val>
                                            <p:strVal val="#ppt_h"/>
                                          </p:val>
                                        </p:tav>
                                      </p:tavLst>
                                    </p:anim>
                                    <p:animEffect transition="in" filter="fade">
                                      <p:cBhvr>
                                        <p:cTn id="78" dur="250"/>
                                        <p:tgtEl>
                                          <p:spTgt spid="25"/>
                                        </p:tgtEl>
                                      </p:cBhvr>
                                    </p:animEffect>
                                  </p:childTnLst>
                                </p:cTn>
                              </p:par>
                            </p:childTnLst>
                          </p:cTn>
                        </p:par>
                        <p:par>
                          <p:cTn id="79" fill="hold">
                            <p:stCondLst>
                              <p:cond delay="4000"/>
                            </p:stCondLst>
                            <p:childTnLst>
                              <p:par>
                                <p:cTn id="80" presetID="53" presetClass="entr" presetSubtype="16" fill="hold" nodeType="afterEffect">
                                  <p:stCondLst>
                                    <p:cond delay="0"/>
                                  </p:stCondLst>
                                  <p:childTnLst>
                                    <p:set>
                                      <p:cBhvr>
                                        <p:cTn id="81" dur="1" fill="hold">
                                          <p:stCondLst>
                                            <p:cond delay="0"/>
                                          </p:stCondLst>
                                        </p:cTn>
                                        <p:tgtEl>
                                          <p:spTgt spid="27"/>
                                        </p:tgtEl>
                                        <p:attrNameLst>
                                          <p:attrName>style.visibility</p:attrName>
                                        </p:attrNameLst>
                                      </p:cBhvr>
                                      <p:to>
                                        <p:strVal val="visible"/>
                                      </p:to>
                                    </p:set>
                                    <p:anim calcmode="lin" valueType="num">
                                      <p:cBhvr>
                                        <p:cTn id="82" dur="250" fill="hold"/>
                                        <p:tgtEl>
                                          <p:spTgt spid="27"/>
                                        </p:tgtEl>
                                        <p:attrNameLst>
                                          <p:attrName>ppt_w</p:attrName>
                                        </p:attrNameLst>
                                      </p:cBhvr>
                                      <p:tavLst>
                                        <p:tav tm="0">
                                          <p:val>
                                            <p:fltVal val="0"/>
                                          </p:val>
                                        </p:tav>
                                        <p:tav tm="100000">
                                          <p:val>
                                            <p:strVal val="#ppt_w"/>
                                          </p:val>
                                        </p:tav>
                                      </p:tavLst>
                                    </p:anim>
                                    <p:anim calcmode="lin" valueType="num">
                                      <p:cBhvr>
                                        <p:cTn id="83" dur="250" fill="hold"/>
                                        <p:tgtEl>
                                          <p:spTgt spid="27"/>
                                        </p:tgtEl>
                                        <p:attrNameLst>
                                          <p:attrName>ppt_h</p:attrName>
                                        </p:attrNameLst>
                                      </p:cBhvr>
                                      <p:tavLst>
                                        <p:tav tm="0">
                                          <p:val>
                                            <p:fltVal val="0"/>
                                          </p:val>
                                        </p:tav>
                                        <p:tav tm="100000">
                                          <p:val>
                                            <p:strVal val="#ppt_h"/>
                                          </p:val>
                                        </p:tav>
                                      </p:tavLst>
                                    </p:anim>
                                    <p:animEffect transition="in" filter="fade">
                                      <p:cBhvr>
                                        <p:cTn id="84" dur="250"/>
                                        <p:tgtEl>
                                          <p:spTgt spid="27"/>
                                        </p:tgtEl>
                                      </p:cBhvr>
                                    </p:animEffect>
                                  </p:childTnLst>
                                </p:cTn>
                              </p:par>
                            </p:childTnLst>
                          </p:cTn>
                        </p:par>
                        <p:par>
                          <p:cTn id="85" fill="hold">
                            <p:stCondLst>
                              <p:cond delay="4500"/>
                            </p:stCondLst>
                            <p:childTnLst>
                              <p:par>
                                <p:cTn id="86" presetID="53" presetClass="entr" presetSubtype="16" fill="hold" nodeType="after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p:cTn id="88" dur="250" fill="hold"/>
                                        <p:tgtEl>
                                          <p:spTgt spid="31"/>
                                        </p:tgtEl>
                                        <p:attrNameLst>
                                          <p:attrName>ppt_w</p:attrName>
                                        </p:attrNameLst>
                                      </p:cBhvr>
                                      <p:tavLst>
                                        <p:tav tm="0">
                                          <p:val>
                                            <p:fltVal val="0"/>
                                          </p:val>
                                        </p:tav>
                                        <p:tav tm="100000">
                                          <p:val>
                                            <p:strVal val="#ppt_w"/>
                                          </p:val>
                                        </p:tav>
                                      </p:tavLst>
                                    </p:anim>
                                    <p:anim calcmode="lin" valueType="num">
                                      <p:cBhvr>
                                        <p:cTn id="89" dur="250" fill="hold"/>
                                        <p:tgtEl>
                                          <p:spTgt spid="31"/>
                                        </p:tgtEl>
                                        <p:attrNameLst>
                                          <p:attrName>ppt_h</p:attrName>
                                        </p:attrNameLst>
                                      </p:cBhvr>
                                      <p:tavLst>
                                        <p:tav tm="0">
                                          <p:val>
                                            <p:fltVal val="0"/>
                                          </p:val>
                                        </p:tav>
                                        <p:tav tm="100000">
                                          <p:val>
                                            <p:strVal val="#ppt_h"/>
                                          </p:val>
                                        </p:tav>
                                      </p:tavLst>
                                    </p:anim>
                                    <p:animEffect transition="in" filter="fade">
                                      <p:cBhvr>
                                        <p:cTn id="90" dur="250"/>
                                        <p:tgtEl>
                                          <p:spTgt spid="3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72724"/>
                                        </p:tgtEl>
                                        <p:attrNameLst>
                                          <p:attrName>style.visibility</p:attrName>
                                        </p:attrNameLst>
                                      </p:cBhvr>
                                      <p:to>
                                        <p:strVal val="visible"/>
                                      </p:to>
                                    </p:set>
                                    <p:animEffect transition="in" filter="fade">
                                      <p:cBhvr>
                                        <p:cTn id="93" dur="500"/>
                                        <p:tgtEl>
                                          <p:spTgt spid="72724"/>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72725"/>
                                        </p:tgtEl>
                                        <p:attrNameLst>
                                          <p:attrName>style.visibility</p:attrName>
                                        </p:attrNameLst>
                                      </p:cBhvr>
                                      <p:to>
                                        <p:strVal val="visible"/>
                                      </p:to>
                                    </p:set>
                                    <p:animEffect transition="in" filter="fade">
                                      <p:cBhvr>
                                        <p:cTn id="96" dur="500"/>
                                        <p:tgtEl>
                                          <p:spTgt spid="72725"/>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72726"/>
                                        </p:tgtEl>
                                        <p:attrNameLst>
                                          <p:attrName>style.visibility</p:attrName>
                                        </p:attrNameLst>
                                      </p:cBhvr>
                                      <p:to>
                                        <p:strVal val="visible"/>
                                      </p:to>
                                    </p:set>
                                    <p:animEffect transition="in" filter="fade">
                                      <p:cBhvr>
                                        <p:cTn id="99" dur="500"/>
                                        <p:tgtEl>
                                          <p:spTgt spid="72726"/>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72727"/>
                                        </p:tgtEl>
                                        <p:attrNameLst>
                                          <p:attrName>style.visibility</p:attrName>
                                        </p:attrNameLst>
                                      </p:cBhvr>
                                      <p:to>
                                        <p:strVal val="visible"/>
                                      </p:to>
                                    </p:set>
                                    <p:animEffect transition="in" filter="fade">
                                      <p:cBhvr>
                                        <p:cTn id="102" dur="500"/>
                                        <p:tgtEl>
                                          <p:spTgt spid="72727"/>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72728"/>
                                        </p:tgtEl>
                                        <p:attrNameLst>
                                          <p:attrName>style.visibility</p:attrName>
                                        </p:attrNameLst>
                                      </p:cBhvr>
                                      <p:to>
                                        <p:strVal val="visible"/>
                                      </p:to>
                                    </p:set>
                                    <p:animEffect transition="in" filter="fade">
                                      <p:cBhvr>
                                        <p:cTn id="105" dur="500"/>
                                        <p:tgtEl>
                                          <p:spTgt spid="72728"/>
                                        </p:tgtEl>
                                      </p:cBhvr>
                                    </p:animEffect>
                                  </p:childTnLst>
                                </p:cTn>
                              </p:par>
                            </p:childTnLst>
                          </p:cTn>
                        </p:par>
                        <p:par>
                          <p:cTn id="106" fill="hold">
                            <p:stCondLst>
                              <p:cond delay="5000"/>
                            </p:stCondLst>
                            <p:childTnLst>
                              <p:par>
                                <p:cTn id="107" presetID="2" presetClass="entr" presetSubtype="1" fill="hold" nodeType="afterEffect">
                                  <p:stCondLst>
                                    <p:cond delay="0"/>
                                  </p:stCondLst>
                                  <p:childTnLst>
                                    <p:set>
                                      <p:cBhvr>
                                        <p:cTn id="108" dur="1" fill="hold">
                                          <p:stCondLst>
                                            <p:cond delay="0"/>
                                          </p:stCondLst>
                                        </p:cTn>
                                        <p:tgtEl>
                                          <p:spTgt spid="33"/>
                                        </p:tgtEl>
                                        <p:attrNameLst>
                                          <p:attrName>style.visibility</p:attrName>
                                        </p:attrNameLst>
                                      </p:cBhvr>
                                      <p:to>
                                        <p:strVal val="visible"/>
                                      </p:to>
                                    </p:set>
                                    <p:anim calcmode="lin" valueType="num">
                                      <p:cBhvr additive="base">
                                        <p:cTn id="109" dur="500" fill="hold"/>
                                        <p:tgtEl>
                                          <p:spTgt spid="33"/>
                                        </p:tgtEl>
                                        <p:attrNameLst>
                                          <p:attrName>ppt_x</p:attrName>
                                        </p:attrNameLst>
                                      </p:cBhvr>
                                      <p:tavLst>
                                        <p:tav tm="0">
                                          <p:val>
                                            <p:strVal val="#ppt_x"/>
                                          </p:val>
                                        </p:tav>
                                        <p:tav tm="100000">
                                          <p:val>
                                            <p:strVal val="#ppt_x"/>
                                          </p:val>
                                        </p:tav>
                                      </p:tavLst>
                                    </p:anim>
                                    <p:anim calcmode="lin" valueType="num">
                                      <p:cBhvr additive="base">
                                        <p:cTn id="110" dur="500" fill="hold"/>
                                        <p:tgtEl>
                                          <p:spTgt spid="3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animBg="1"/>
      <p:bldP spid="40" grpId="0" animBg="1"/>
      <p:bldP spid="72724" grpId="0"/>
      <p:bldP spid="72725" grpId="0"/>
      <p:bldP spid="72726" grpId="0"/>
      <p:bldP spid="72727" grpId="0"/>
      <p:bldP spid="72728" grpId="0"/>
      <p:bldP spid="5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泪滴形 5"/>
          <p:cNvSpPr/>
          <p:nvPr/>
        </p:nvSpPr>
        <p:spPr>
          <a:xfrm rot="8035252">
            <a:off x="641414" y="1293310"/>
            <a:ext cx="2665941" cy="2664296"/>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泪滴形 6"/>
          <p:cNvSpPr/>
          <p:nvPr/>
        </p:nvSpPr>
        <p:spPr>
          <a:xfrm rot="8035252">
            <a:off x="2912451" y="2361716"/>
            <a:ext cx="1780526" cy="1779427"/>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2544691" y="1348446"/>
            <a:ext cx="864096" cy="8646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endParaRPr>
          </a:p>
        </p:txBody>
      </p:sp>
      <p:sp>
        <p:nvSpPr>
          <p:cNvPr id="9" name="椭圆 8"/>
          <p:cNvSpPr/>
          <p:nvPr/>
        </p:nvSpPr>
        <p:spPr>
          <a:xfrm>
            <a:off x="4043985" y="2370104"/>
            <a:ext cx="672032" cy="67244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6600"/>
              </a:solidFill>
            </a:endParaRPr>
          </a:p>
        </p:txBody>
      </p:sp>
      <p:sp>
        <p:nvSpPr>
          <p:cNvPr id="10" name="TextBox 9"/>
          <p:cNvSpPr txBox="1"/>
          <p:nvPr/>
        </p:nvSpPr>
        <p:spPr>
          <a:xfrm>
            <a:off x="2660788" y="1564604"/>
            <a:ext cx="627095" cy="400357"/>
          </a:xfrm>
          <a:prstGeom prst="rect">
            <a:avLst/>
          </a:prstGeom>
          <a:noFill/>
        </p:spPr>
        <p:txBody>
          <a:bodyPr wrap="none" rtlCol="0">
            <a:spAutoFit/>
          </a:bodyPr>
          <a:lstStyle/>
          <a:p>
            <a:r>
              <a:rPr lang="en-US" altLang="zh-CN" sz="2000" dirty="0">
                <a:solidFill>
                  <a:schemeClr val="bg1"/>
                </a:solidFill>
              </a:rPr>
              <a:t>80%</a:t>
            </a:r>
            <a:endParaRPr lang="zh-CN" altLang="en-US" sz="2000" dirty="0">
              <a:solidFill>
                <a:schemeClr val="bg1"/>
              </a:solidFill>
            </a:endParaRPr>
          </a:p>
        </p:txBody>
      </p:sp>
      <p:sp>
        <p:nvSpPr>
          <p:cNvPr id="11" name="TextBox 10"/>
          <p:cNvSpPr txBox="1"/>
          <p:nvPr/>
        </p:nvSpPr>
        <p:spPr>
          <a:xfrm>
            <a:off x="4084113" y="2506149"/>
            <a:ext cx="583814" cy="369560"/>
          </a:xfrm>
          <a:prstGeom prst="rect">
            <a:avLst/>
          </a:prstGeom>
          <a:noFill/>
        </p:spPr>
        <p:txBody>
          <a:bodyPr wrap="none" rtlCol="0">
            <a:spAutoFit/>
          </a:bodyPr>
          <a:lstStyle/>
          <a:p>
            <a:r>
              <a:rPr lang="en-US" altLang="zh-CN" dirty="0">
                <a:solidFill>
                  <a:schemeClr val="bg1"/>
                </a:solidFill>
              </a:rPr>
              <a:t>35%</a:t>
            </a:r>
            <a:endParaRPr lang="zh-CN" altLang="en-US" dirty="0">
              <a:solidFill>
                <a:schemeClr val="bg1"/>
              </a:solidFill>
            </a:endParaRPr>
          </a:p>
        </p:txBody>
      </p:sp>
      <p:sp>
        <p:nvSpPr>
          <p:cNvPr id="12" name="矩形 11"/>
          <p:cNvSpPr/>
          <p:nvPr/>
        </p:nvSpPr>
        <p:spPr>
          <a:xfrm flipH="1">
            <a:off x="1032524" y="2358588"/>
            <a:ext cx="1719593" cy="746330"/>
          </a:xfrm>
          <a:prstGeom prst="rect">
            <a:avLst/>
          </a:prstGeom>
          <a:effectLst/>
        </p:spPr>
        <p:txBody>
          <a:bodyPr wrap="square" lIns="121893" tIns="60946" rIns="121893" bIns="60946">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这里输入简单的文字概述这里输入简单文字概述简单的文字概</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13" name="矩形 12"/>
          <p:cNvSpPr/>
          <p:nvPr/>
        </p:nvSpPr>
        <p:spPr>
          <a:xfrm>
            <a:off x="1104531" y="2041606"/>
            <a:ext cx="1440161" cy="328498"/>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rPr>
              <a:t>这里填写小标题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flipH="1">
            <a:off x="3059832" y="3156450"/>
            <a:ext cx="1719593" cy="538581"/>
          </a:xfrm>
          <a:prstGeom prst="rect">
            <a:avLst/>
          </a:prstGeom>
          <a:effectLst/>
        </p:spPr>
        <p:txBody>
          <a:bodyPr wrap="square" lIns="121893" tIns="60946" rIns="121893" bIns="60946">
            <a:spAutoFit/>
          </a:bodyPr>
          <a:lstStyle/>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这里输入简单的文字</a:t>
            </a:r>
            <a:endParaRPr lang="en-US" altLang="zh-CN" sz="9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bg1"/>
                </a:solidFill>
                <a:latin typeface="微软雅黑" panose="020B0503020204020204" pitchFamily="34" charset="-122"/>
                <a:ea typeface="微软雅黑" panose="020B0503020204020204" pitchFamily="34" charset="-122"/>
              </a:rPr>
              <a:t>概述这里输入简单文</a:t>
            </a:r>
            <a:endParaRPr lang="en-US" altLang="zh-CN" sz="900" dirty="0">
              <a:solidFill>
                <a:schemeClr val="bg1"/>
              </a:solidFill>
              <a:latin typeface="微软雅黑" panose="020B0503020204020204" pitchFamily="34" charset="-122"/>
              <a:ea typeface="微软雅黑" panose="020B0503020204020204" pitchFamily="34" charset="-122"/>
            </a:endParaRPr>
          </a:p>
        </p:txBody>
      </p:sp>
      <p:sp>
        <p:nvSpPr>
          <p:cNvPr id="15" name="矩形 14"/>
          <p:cNvSpPr/>
          <p:nvPr/>
        </p:nvSpPr>
        <p:spPr>
          <a:xfrm>
            <a:off x="3167843" y="2839469"/>
            <a:ext cx="1440161" cy="328498"/>
          </a:xfrm>
          <a:prstGeom prst="rect">
            <a:avLst/>
          </a:prstGeom>
        </p:spPr>
        <p:txBody>
          <a:bodyPr wrap="square" lIns="121893" tIns="60946" rIns="121893" bIns="60946">
            <a:spAutoFit/>
          </a:bodyPr>
          <a:lstStyle/>
          <a:p>
            <a:pPr algn="just" defTabSz="1218565" fontAlgn="base">
              <a:lnSpc>
                <a:spcPts val="1600"/>
              </a:lnSpc>
              <a:spcBef>
                <a:spcPct val="0"/>
              </a:spcBef>
              <a:spcAft>
                <a:spcPct val="0"/>
              </a:spcAft>
            </a:pPr>
            <a:r>
              <a:rPr lang="zh-CN" altLang="en-US" sz="1200" dirty="0">
                <a:solidFill>
                  <a:schemeClr val="bg1"/>
                </a:solidFill>
                <a:latin typeface="微软雅黑" panose="020B0503020204020204" pitchFamily="34" charset="-122"/>
                <a:ea typeface="微软雅黑" panose="020B0503020204020204" pitchFamily="34" charset="-122"/>
              </a:rPr>
              <a:t>填写小标题</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flipH="1">
            <a:off x="4043984" y="1320119"/>
            <a:ext cx="4776488" cy="538581"/>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flipH="1">
            <a:off x="5652121" y="2602110"/>
            <a:ext cx="2832272" cy="954079"/>
          </a:xfrm>
          <a:prstGeom prst="rect">
            <a:avLst/>
          </a:prstGeom>
          <a:effectLst/>
        </p:spPr>
        <p:txBody>
          <a:bodyPr wrap="square" lIns="121893" tIns="60946" rIns="121893" bIns="60946">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par>
                          <p:cTn id="37" fill="hold">
                            <p:stCondLst>
                              <p:cond delay="2000"/>
                            </p:stCondLst>
                            <p:childTnLst>
                              <p:par>
                                <p:cTn id="38" presetID="52" presetClass="entr" presetSubtype="0"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Scale>
                                      <p:cBhvr>
                                        <p:cTn id="4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8"/>
                                        </p:tgtEl>
                                        <p:attrNameLst>
                                          <p:attrName>ppt_x</p:attrName>
                                          <p:attrName>ppt_y</p:attrName>
                                        </p:attrNameLst>
                                      </p:cBhvr>
                                    </p:animMotion>
                                    <p:animEffect transition="in" filter="fade">
                                      <p:cBhvr>
                                        <p:cTn id="42" dur="1000"/>
                                        <p:tgtEl>
                                          <p:spTgt spid="8"/>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Scale>
                                      <p:cBhvr>
                                        <p:cTn id="4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0"/>
                                        </p:tgtEl>
                                        <p:attrNameLst>
                                          <p:attrName>ppt_x</p:attrName>
                                          <p:attrName>ppt_y</p:attrName>
                                        </p:attrNameLst>
                                      </p:cBhvr>
                                    </p:animMotion>
                                    <p:animEffect transition="in" filter="fade">
                                      <p:cBhvr>
                                        <p:cTn id="47" dur="1000"/>
                                        <p:tgtEl>
                                          <p:spTgt spid="10"/>
                                        </p:tgtEl>
                                      </p:cBhvr>
                                    </p:animEffect>
                                  </p:childTnLst>
                                </p:cTn>
                              </p:par>
                            </p:childTnLst>
                          </p:cTn>
                        </p:par>
                        <p:par>
                          <p:cTn id="48" fill="hold">
                            <p:stCondLst>
                              <p:cond delay="3000"/>
                            </p:stCondLst>
                            <p:childTnLst>
                              <p:par>
                                <p:cTn id="49" presetID="10" presetClass="entr" presetSubtype="0"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fade">
                                      <p:cBhvr>
                                        <p:cTn id="51" dur="350"/>
                                        <p:tgtEl>
                                          <p:spTgt spid="13"/>
                                        </p:tgtEl>
                                      </p:cBhvr>
                                    </p:animEffect>
                                  </p:childTnLst>
                                </p:cTn>
                              </p:par>
                              <p:par>
                                <p:cTn id="52" presetID="26" presetClass="emph" presetSubtype="0" fill="hold" grpId="1" nodeType="withEffect">
                                  <p:stCondLst>
                                    <p:cond delay="0"/>
                                  </p:stCondLst>
                                  <p:childTnLst>
                                    <p:animEffect transition="out" filter="fade">
                                      <p:cBhvr>
                                        <p:cTn id="53" dur="400" tmFilter="0, 0; .2, .5; .8, .5; 1, 0"/>
                                        <p:tgtEl>
                                          <p:spTgt spid="13"/>
                                        </p:tgtEl>
                                      </p:cBhvr>
                                    </p:animEffect>
                                    <p:animScale>
                                      <p:cBhvr>
                                        <p:cTn id="54" dur="200" autoRev="1" fill="hold"/>
                                        <p:tgtEl>
                                          <p:spTgt spid="13"/>
                                        </p:tgtEl>
                                      </p:cBhvr>
                                      <p:by x="105000" y="105000"/>
                                    </p:animScale>
                                  </p:childTnLst>
                                </p:cTn>
                              </p:par>
                            </p:childTnLst>
                          </p:cTn>
                        </p:par>
                        <p:par>
                          <p:cTn id="55" fill="hold">
                            <p:stCondLst>
                              <p:cond delay="3500"/>
                            </p:stCondLst>
                            <p:childTnLst>
                              <p:par>
                                <p:cTn id="56" presetID="10" presetClass="entr" presetSubtype="0"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childTnLst>
                          </p:cTn>
                        </p:par>
                        <p:par>
                          <p:cTn id="59" fill="hold">
                            <p:stCondLst>
                              <p:cond delay="4000"/>
                            </p:stCondLst>
                            <p:childTnLst>
                              <p:par>
                                <p:cTn id="60" presetID="10" presetClass="entr" presetSubtype="0" fill="hold" grpId="0" nodeType="after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500"/>
                                        <p:tgtEl>
                                          <p:spTgt spid="16"/>
                                        </p:tgtEl>
                                      </p:cBhvr>
                                    </p:animEffect>
                                  </p:childTnLst>
                                </p:cTn>
                              </p:par>
                            </p:childTnLst>
                          </p:cTn>
                        </p:par>
                        <p:par>
                          <p:cTn id="63" fill="hold">
                            <p:stCondLst>
                              <p:cond delay="4500"/>
                            </p:stCondLst>
                            <p:childTnLst>
                              <p:par>
                                <p:cTn id="64" presetID="52"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Scale>
                                      <p:cBhvr>
                                        <p:cTn id="66"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7" dur="1000" decel="50000" fill="hold">
                                          <p:stCondLst>
                                            <p:cond delay="0"/>
                                          </p:stCondLst>
                                        </p:cTn>
                                        <p:tgtEl>
                                          <p:spTgt spid="9"/>
                                        </p:tgtEl>
                                        <p:attrNameLst>
                                          <p:attrName>ppt_x</p:attrName>
                                          <p:attrName>ppt_y</p:attrName>
                                        </p:attrNameLst>
                                      </p:cBhvr>
                                    </p:animMotion>
                                    <p:animEffect transition="in" filter="fade">
                                      <p:cBhvr>
                                        <p:cTn id="68" dur="1000"/>
                                        <p:tgtEl>
                                          <p:spTgt spid="9"/>
                                        </p:tgtEl>
                                      </p:cBhvr>
                                    </p:animEffect>
                                  </p:childTnLst>
                                </p:cTn>
                              </p:par>
                              <p:par>
                                <p:cTn id="69" presetID="52" presetClass="entr" presetSubtype="0" fill="hold" grpId="0" nodeType="withEffect">
                                  <p:stCondLst>
                                    <p:cond delay="0"/>
                                  </p:stCondLst>
                                  <p:childTnLst>
                                    <p:set>
                                      <p:cBhvr>
                                        <p:cTn id="70" dur="1" fill="hold">
                                          <p:stCondLst>
                                            <p:cond delay="0"/>
                                          </p:stCondLst>
                                        </p:cTn>
                                        <p:tgtEl>
                                          <p:spTgt spid="11"/>
                                        </p:tgtEl>
                                        <p:attrNameLst>
                                          <p:attrName>style.visibility</p:attrName>
                                        </p:attrNameLst>
                                      </p:cBhvr>
                                      <p:to>
                                        <p:strVal val="visible"/>
                                      </p:to>
                                    </p:set>
                                    <p:animScale>
                                      <p:cBhvr>
                                        <p:cTn id="7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2" dur="1000" decel="50000" fill="hold">
                                          <p:stCondLst>
                                            <p:cond delay="0"/>
                                          </p:stCondLst>
                                        </p:cTn>
                                        <p:tgtEl>
                                          <p:spTgt spid="11"/>
                                        </p:tgtEl>
                                        <p:attrNameLst>
                                          <p:attrName>ppt_x</p:attrName>
                                          <p:attrName>ppt_y</p:attrName>
                                        </p:attrNameLst>
                                      </p:cBhvr>
                                    </p:animMotion>
                                    <p:animEffect transition="in" filter="fade">
                                      <p:cBhvr>
                                        <p:cTn id="73" dur="1000"/>
                                        <p:tgtEl>
                                          <p:spTgt spid="11"/>
                                        </p:tgtEl>
                                      </p:cBhvr>
                                    </p:animEffect>
                                  </p:childTnLst>
                                </p:cTn>
                              </p:par>
                            </p:childTnLst>
                          </p:cTn>
                        </p:par>
                        <p:par>
                          <p:cTn id="74" fill="hold">
                            <p:stCondLst>
                              <p:cond delay="5500"/>
                            </p:stCondLst>
                            <p:childTnLst>
                              <p:par>
                                <p:cTn id="75" presetID="10" presetClass="entr" presetSubtype="0"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Effect transition="in" filter="fade">
                                      <p:cBhvr>
                                        <p:cTn id="77" dur="350"/>
                                        <p:tgtEl>
                                          <p:spTgt spid="15"/>
                                        </p:tgtEl>
                                      </p:cBhvr>
                                    </p:animEffect>
                                  </p:childTnLst>
                                </p:cTn>
                              </p:par>
                              <p:par>
                                <p:cTn id="78" presetID="26" presetClass="emph" presetSubtype="0" fill="hold" grpId="1" nodeType="withEffect">
                                  <p:stCondLst>
                                    <p:cond delay="0"/>
                                  </p:stCondLst>
                                  <p:childTnLst>
                                    <p:animEffect transition="out" filter="fade">
                                      <p:cBhvr>
                                        <p:cTn id="79" dur="400" tmFilter="0, 0; .2, .5; .8, .5; 1, 0"/>
                                        <p:tgtEl>
                                          <p:spTgt spid="15"/>
                                        </p:tgtEl>
                                      </p:cBhvr>
                                    </p:animEffect>
                                    <p:animScale>
                                      <p:cBhvr>
                                        <p:cTn id="80" dur="200" autoRev="1" fill="hold"/>
                                        <p:tgtEl>
                                          <p:spTgt spid="15"/>
                                        </p:tgtEl>
                                      </p:cBhvr>
                                      <p:by x="105000" y="105000"/>
                                    </p:animScale>
                                  </p:childTnLst>
                                </p:cTn>
                              </p:par>
                            </p:childTnLst>
                          </p:cTn>
                        </p:par>
                        <p:par>
                          <p:cTn id="81" fill="hold">
                            <p:stCondLst>
                              <p:cond delay="6000"/>
                            </p:stCondLst>
                            <p:childTnLst>
                              <p:par>
                                <p:cTn id="82" presetID="10"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500"/>
                                        <p:tgtEl>
                                          <p:spTgt spid="14"/>
                                        </p:tgtEl>
                                      </p:cBhvr>
                                    </p:animEffect>
                                  </p:childTnLst>
                                </p:cTn>
                              </p:par>
                            </p:childTnLst>
                          </p:cTn>
                        </p:par>
                        <p:par>
                          <p:cTn id="85" fill="hold">
                            <p:stCondLst>
                              <p:cond delay="6500"/>
                            </p:stCondLst>
                            <p:childTnLst>
                              <p:par>
                                <p:cTn id="86" presetID="10" presetClass="entr" presetSubtype="0" fill="hold" grpId="0" nodeType="after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3" grpId="1"/>
      <p:bldP spid="14" grpId="0"/>
      <p:bldP spid="15" grpId="0"/>
      <p:bldP spid="15" grpId="1"/>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弧形 5"/>
          <p:cNvSpPr/>
          <p:nvPr/>
        </p:nvSpPr>
        <p:spPr>
          <a:xfrm rot="4727359">
            <a:off x="6419055" y="2146379"/>
            <a:ext cx="2076143" cy="2074863"/>
          </a:xfrm>
          <a:prstGeom prst="arc">
            <a:avLst>
              <a:gd name="adj1" fmla="val 6817764"/>
              <a:gd name="adj2" fmla="val 0"/>
            </a:avLst>
          </a:prstGeom>
          <a:ln w="57150">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7" name="弧形 6"/>
          <p:cNvSpPr/>
          <p:nvPr/>
        </p:nvSpPr>
        <p:spPr>
          <a:xfrm rot="14755400">
            <a:off x="4355305" y="1984354"/>
            <a:ext cx="2076143" cy="2074863"/>
          </a:xfrm>
          <a:prstGeom prst="arc">
            <a:avLst>
              <a:gd name="adj1" fmla="val 6817764"/>
              <a:gd name="adj2" fmla="val 0"/>
            </a:avLst>
          </a:prstGeom>
          <a:ln w="57150">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8" name="矩形 7"/>
          <p:cNvSpPr>
            <a:spLocks noChangeArrowheads="1"/>
          </p:cNvSpPr>
          <p:nvPr/>
        </p:nvSpPr>
        <p:spPr bwMode="auto">
          <a:xfrm>
            <a:off x="4595658" y="2593691"/>
            <a:ext cx="1641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ndParaRPr>
          </a:p>
        </p:txBody>
      </p:sp>
      <p:sp>
        <p:nvSpPr>
          <p:cNvPr id="9" name="矩形 8"/>
          <p:cNvSpPr>
            <a:spLocks noChangeArrowheads="1"/>
          </p:cNvSpPr>
          <p:nvPr/>
        </p:nvSpPr>
        <p:spPr bwMode="auto">
          <a:xfrm>
            <a:off x="4595657" y="2344299"/>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ndParaRPr>
          </a:p>
        </p:txBody>
      </p:sp>
      <p:sp>
        <p:nvSpPr>
          <p:cNvPr id="10" name="矩形 9"/>
          <p:cNvSpPr>
            <a:spLocks noChangeArrowheads="1"/>
          </p:cNvSpPr>
          <p:nvPr/>
        </p:nvSpPr>
        <p:spPr bwMode="auto">
          <a:xfrm>
            <a:off x="6554632" y="2681057"/>
            <a:ext cx="16430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ndParaRPr>
          </a:p>
        </p:txBody>
      </p:sp>
      <p:sp>
        <p:nvSpPr>
          <p:cNvPr id="11" name="矩形 10"/>
          <p:cNvSpPr>
            <a:spLocks noChangeArrowheads="1"/>
          </p:cNvSpPr>
          <p:nvPr/>
        </p:nvSpPr>
        <p:spPr bwMode="auto">
          <a:xfrm>
            <a:off x="6386357" y="2430076"/>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ndParaRPr>
          </a:p>
        </p:txBody>
      </p:sp>
      <p:grpSp>
        <p:nvGrpSpPr>
          <p:cNvPr id="2" name="组合 11"/>
          <p:cNvGrpSpPr/>
          <p:nvPr/>
        </p:nvGrpSpPr>
        <p:grpSpPr>
          <a:xfrm>
            <a:off x="4936969" y="1359441"/>
            <a:ext cx="914400" cy="914965"/>
            <a:chOff x="5008976" y="1286594"/>
            <a:chExt cx="914400" cy="914400"/>
          </a:xfrm>
        </p:grpSpPr>
        <p:sp>
          <p:nvSpPr>
            <p:cNvPr id="13" name="椭圆 12"/>
            <p:cNvSpPr/>
            <p:nvPr/>
          </p:nvSpPr>
          <p:spPr>
            <a:xfrm>
              <a:off x="5008976" y="1286594"/>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4" name="KSO_Shape"/>
            <p:cNvSpPr/>
            <p:nvPr/>
          </p:nvSpPr>
          <p:spPr>
            <a:xfrm>
              <a:off x="5213764" y="1554882"/>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grpSp>
      <p:grpSp>
        <p:nvGrpSpPr>
          <p:cNvPr id="3" name="组合 14"/>
          <p:cNvGrpSpPr/>
          <p:nvPr/>
        </p:nvGrpSpPr>
        <p:grpSpPr>
          <a:xfrm>
            <a:off x="6694332" y="3804112"/>
            <a:ext cx="914400" cy="914965"/>
            <a:chOff x="6766339" y="3729757"/>
            <a:chExt cx="914400" cy="914400"/>
          </a:xfrm>
        </p:grpSpPr>
        <p:sp>
          <p:nvSpPr>
            <p:cNvPr id="16" name="椭圆 15"/>
            <p:cNvSpPr/>
            <p:nvPr/>
          </p:nvSpPr>
          <p:spPr>
            <a:xfrm>
              <a:off x="6766339" y="3729757"/>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17" name="Freeform 9"/>
            <p:cNvSpPr>
              <a:spLocks noEditPoints="1"/>
            </p:cNvSpPr>
            <p:nvPr/>
          </p:nvSpPr>
          <p:spPr bwMode="auto">
            <a:xfrm>
              <a:off x="7029864" y="3993282"/>
              <a:ext cx="385762" cy="385762"/>
            </a:xfrm>
            <a:custGeom>
              <a:avLst/>
              <a:gdLst>
                <a:gd name="T0" fmla="*/ 2147483647 w 2073"/>
                <a:gd name="T1" fmla="*/ 2147483647 h 2073"/>
                <a:gd name="T2" fmla="*/ 2147483647 w 2073"/>
                <a:gd name="T3" fmla="*/ 2147483647 h 2073"/>
                <a:gd name="T4" fmla="*/ 2147483647 w 2073"/>
                <a:gd name="T5" fmla="*/ 1230957982 h 2073"/>
                <a:gd name="T6" fmla="*/ 2147483647 w 2073"/>
                <a:gd name="T7" fmla="*/ 644480831 h 2073"/>
                <a:gd name="T8" fmla="*/ 2147483647 w 2073"/>
                <a:gd name="T9" fmla="*/ 644480831 h 2073"/>
                <a:gd name="T10" fmla="*/ 2147483647 w 2073"/>
                <a:gd name="T11" fmla="*/ 1810994228 h 2073"/>
                <a:gd name="T12" fmla="*/ 2147483647 w 2073"/>
                <a:gd name="T13" fmla="*/ 2147483647 h 2073"/>
                <a:gd name="T14" fmla="*/ 2147483647 w 2073"/>
                <a:gd name="T15" fmla="*/ 2147483647 h 2073"/>
                <a:gd name="T16" fmla="*/ 2147483647 w 2073"/>
                <a:gd name="T17" fmla="*/ 2147483647 h 2073"/>
                <a:gd name="T18" fmla="*/ 2147483647 w 2073"/>
                <a:gd name="T19" fmla="*/ 2147483647 h 2073"/>
                <a:gd name="T20" fmla="*/ 2147483647 w 2073"/>
                <a:gd name="T21" fmla="*/ 2147483647 h 2073"/>
                <a:gd name="T22" fmla="*/ 2147483647 w 2073"/>
                <a:gd name="T23" fmla="*/ 2147483647 h 2073"/>
                <a:gd name="T24" fmla="*/ 2147483647 w 2073"/>
                <a:gd name="T25" fmla="*/ 2147483647 h 2073"/>
                <a:gd name="T26" fmla="*/ 1630542283 w 2073"/>
                <a:gd name="T27" fmla="*/ 2147483647 h 2073"/>
                <a:gd name="T28" fmla="*/ 1630542283 w 2073"/>
                <a:gd name="T29" fmla="*/ 2147483647 h 2073"/>
                <a:gd name="T30" fmla="*/ 2147483647 w 2073"/>
                <a:gd name="T31" fmla="*/ 2147483647 h 2073"/>
                <a:gd name="T32" fmla="*/ 2147483647 w 2073"/>
                <a:gd name="T33" fmla="*/ 2147483647 h 2073"/>
                <a:gd name="T34" fmla="*/ 2147483647 w 2073"/>
                <a:gd name="T35" fmla="*/ 1810994228 h 2073"/>
                <a:gd name="T36" fmla="*/ 1630542283 w 2073"/>
                <a:gd name="T37" fmla="*/ 2147483647 h 2073"/>
                <a:gd name="T38" fmla="*/ 2147483647 w 2073"/>
                <a:gd name="T39" fmla="*/ 2147483647 h 2073"/>
                <a:gd name="T40" fmla="*/ 2147483647 w 2073"/>
                <a:gd name="T41" fmla="*/ 2147483647 h 2073"/>
                <a:gd name="T42" fmla="*/ 2147483647 w 2073"/>
                <a:gd name="T43" fmla="*/ 2147483647 h 2073"/>
                <a:gd name="T44" fmla="*/ 2147483647 w 2073"/>
                <a:gd name="T45" fmla="*/ 2147483647 h 2073"/>
                <a:gd name="T46" fmla="*/ 2147483647 w 2073"/>
                <a:gd name="T47" fmla="*/ 2147483647 h 2073"/>
                <a:gd name="T48" fmla="*/ 2147483647 w 2073"/>
                <a:gd name="T49" fmla="*/ 2147483647 h 2073"/>
                <a:gd name="T50" fmla="*/ 2147483647 w 2073"/>
                <a:gd name="T51" fmla="*/ 2147483647 h 2073"/>
                <a:gd name="T52" fmla="*/ 2147483647 w 2073"/>
                <a:gd name="T53" fmla="*/ 2147483647 h 2073"/>
                <a:gd name="T54" fmla="*/ 2147483647 w 2073"/>
                <a:gd name="T55" fmla="*/ 2147483647 h 2073"/>
                <a:gd name="T56" fmla="*/ 2147483647 w 2073"/>
                <a:gd name="T57" fmla="*/ 2147483647 h 2073"/>
                <a:gd name="T58" fmla="*/ 1733633037 w 2073"/>
                <a:gd name="T59" fmla="*/ 2147483647 h 2073"/>
                <a:gd name="T60" fmla="*/ 1752990548 w 2073"/>
                <a:gd name="T61" fmla="*/ 2147483647 h 2073"/>
                <a:gd name="T62" fmla="*/ 1050506222 w 2073"/>
                <a:gd name="T63" fmla="*/ 2147483647 h 2073"/>
                <a:gd name="T64" fmla="*/ 1005384536 w 2073"/>
                <a:gd name="T65" fmla="*/ 2147483647 h 2073"/>
                <a:gd name="T66" fmla="*/ 0 w 2073"/>
                <a:gd name="T67" fmla="*/ 2147483647 h 2073"/>
                <a:gd name="T68" fmla="*/ 2147483647 w 2073"/>
                <a:gd name="T69" fmla="*/ 2147483647 h 2073"/>
                <a:gd name="T70" fmla="*/ 2147483647 w 2073"/>
                <a:gd name="T71" fmla="*/ 2147483647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95000"/>
                    <a:lumOff val="5000"/>
                  </a:schemeClr>
                </a:solidFill>
              </a:endParaRPr>
            </a:p>
          </p:txBody>
        </p:sp>
      </p:grpSp>
      <p:sp>
        <p:nvSpPr>
          <p:cNvPr id="18" name="矩形 17"/>
          <p:cNvSpPr>
            <a:spLocks noChangeArrowheads="1"/>
          </p:cNvSpPr>
          <p:nvPr/>
        </p:nvSpPr>
        <p:spPr bwMode="auto">
          <a:xfrm>
            <a:off x="914203" y="1475118"/>
            <a:ext cx="30817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rPr>
              <a:t>请在此处输入您的文本或者复制您的文本粘贴到此处，请在此处输入您的文本或者复制您的文本粘贴到此处。</a:t>
            </a:r>
            <a:endParaRPr lang="en-US" altLang="zh-CN" sz="900" dirty="0">
              <a:solidFill>
                <a:schemeClr val="tx1">
                  <a:lumMod val="50000"/>
                  <a:lumOff val="50000"/>
                </a:schemeClr>
              </a:solidFill>
              <a:latin typeface="微软雅黑" panose="020B0503020204020204" pitchFamily="34" charset="-122"/>
            </a:endParaRPr>
          </a:p>
        </p:txBody>
      </p:sp>
      <p:sp>
        <p:nvSpPr>
          <p:cNvPr id="19" name="矩形 18"/>
          <p:cNvSpPr>
            <a:spLocks noChangeArrowheads="1"/>
          </p:cNvSpPr>
          <p:nvPr/>
        </p:nvSpPr>
        <p:spPr bwMode="auto">
          <a:xfrm>
            <a:off x="926902" y="1178181"/>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ndParaRPr>
          </a:p>
        </p:txBody>
      </p:sp>
      <p:sp>
        <p:nvSpPr>
          <p:cNvPr id="20" name="矩形 19"/>
          <p:cNvSpPr>
            <a:spLocks noChangeArrowheads="1"/>
          </p:cNvSpPr>
          <p:nvPr/>
        </p:nvSpPr>
        <p:spPr bwMode="auto">
          <a:xfrm>
            <a:off x="914203" y="3421115"/>
            <a:ext cx="3225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just">
              <a:spcAft>
                <a:spcPts val="450"/>
              </a:spcAft>
              <a:buClr>
                <a:srgbClr val="00B050"/>
              </a:buClr>
              <a:buSzPct val="80000"/>
              <a:defRPr/>
            </a:pPr>
            <a:r>
              <a:rPr lang="zh-CN" altLang="en-US" sz="900" dirty="0">
                <a:solidFill>
                  <a:schemeClr val="tx1">
                    <a:lumMod val="50000"/>
                    <a:lumOff val="50000"/>
                  </a:schemeClr>
                </a:solidFill>
                <a:latin typeface="微软雅黑" panose="020B0503020204020204" pitchFamily="34" charset="-122"/>
              </a:rPr>
              <a:t>请在此处输入您的文本或者复制您的文本粘贴到此处，请在此处输入您的文本或者复制您的文本粘贴到此处。</a:t>
            </a:r>
            <a:endParaRPr lang="zh-CN" altLang="en-US" sz="900" dirty="0">
              <a:solidFill>
                <a:schemeClr val="tx1">
                  <a:lumMod val="95000"/>
                  <a:lumOff val="5000"/>
                </a:schemeClr>
              </a:solidFill>
            </a:endParaRPr>
          </a:p>
        </p:txBody>
      </p:sp>
      <p:sp>
        <p:nvSpPr>
          <p:cNvPr id="25" name="矩形 24"/>
          <p:cNvSpPr>
            <a:spLocks noChangeArrowheads="1"/>
          </p:cNvSpPr>
          <p:nvPr/>
        </p:nvSpPr>
        <p:spPr bwMode="auto">
          <a:xfrm>
            <a:off x="926902" y="3147896"/>
            <a:ext cx="1809750"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ndParaRPr>
          </a:p>
        </p:txBody>
      </p:sp>
      <p:sp>
        <p:nvSpPr>
          <p:cNvPr id="26" name="椭圆 25"/>
          <p:cNvSpPr/>
          <p:nvPr/>
        </p:nvSpPr>
        <p:spPr>
          <a:xfrm>
            <a:off x="539553" y="1230600"/>
            <a:ext cx="398463" cy="398709"/>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
        <p:nvSpPr>
          <p:cNvPr id="27" name="椭圆 26"/>
          <p:cNvSpPr/>
          <p:nvPr/>
        </p:nvSpPr>
        <p:spPr>
          <a:xfrm>
            <a:off x="539553" y="3224143"/>
            <a:ext cx="398463" cy="400297"/>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95000"/>
                  <a:lumOff val="5000"/>
                </a:schemeClr>
              </a:solidFill>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53" presetClass="entr" presetSubtype="16"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1000"/>
                            </p:stCondLst>
                            <p:childTnLst>
                              <p:par>
                                <p:cTn id="23" presetID="14" presetClass="entr" presetSubtype="1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randombar(horizontal)">
                                      <p:cBhvr>
                                        <p:cTn id="34" dur="500"/>
                                        <p:tgtEl>
                                          <p:spTgt spid="10"/>
                                        </p:tgtEl>
                                      </p:cBhvr>
                                    </p:animEffect>
                                  </p:childTnLst>
                                </p:cTn>
                              </p:par>
                            </p:childTnLst>
                          </p:cTn>
                        </p:par>
                        <p:par>
                          <p:cTn id="35" fill="hold">
                            <p:stCondLst>
                              <p:cond delay="1500"/>
                            </p:stCondLst>
                            <p:childTnLst>
                              <p:par>
                                <p:cTn id="36" presetID="2" presetClass="entr" presetSubtype="8"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0-#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500"/>
                                        <p:tgtEl>
                                          <p:spTgt spid="18"/>
                                        </p:tgtEl>
                                      </p:cBhvr>
                                    </p:animEffect>
                                  </p:childTnLst>
                                </p:cTn>
                              </p:par>
                            </p:childTnLst>
                          </p:cTn>
                        </p:par>
                        <p:par>
                          <p:cTn id="50" fill="hold">
                            <p:stCondLst>
                              <p:cond delay="3500"/>
                            </p:stCondLst>
                            <p:childTnLst>
                              <p:par>
                                <p:cTn id="51" presetID="2" presetClass="entr" presetSubtype="8"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0-#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42"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anim calcmode="lin" valueType="num">
                                      <p:cBhvr>
                                        <p:cTn id="59" dur="1000" fill="hold"/>
                                        <p:tgtEl>
                                          <p:spTgt spid="25"/>
                                        </p:tgtEl>
                                        <p:attrNameLst>
                                          <p:attrName>ppt_x</p:attrName>
                                        </p:attrNameLst>
                                      </p:cBhvr>
                                      <p:tavLst>
                                        <p:tav tm="0">
                                          <p:val>
                                            <p:strVal val="#ppt_x"/>
                                          </p:val>
                                        </p:tav>
                                        <p:tav tm="100000">
                                          <p:val>
                                            <p:strVal val="#ppt_x"/>
                                          </p:val>
                                        </p:tav>
                                      </p:tavLst>
                                    </p:anim>
                                    <p:anim calcmode="lin" valueType="num">
                                      <p:cBhvr>
                                        <p:cTn id="60" dur="1000" fill="hold"/>
                                        <p:tgtEl>
                                          <p:spTgt spid="25"/>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22" presetClass="entr" presetSubtype="1"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up)">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8" grpId="0"/>
      <p:bldP spid="19" grpId="0"/>
      <p:bldP spid="20" grpId="0"/>
      <p:bldP spid="25" grpId="0"/>
      <p:bldP spid="26" grpId="0" animBg="1"/>
      <p:bldP spid="2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791088" y="1678735"/>
            <a:ext cx="2152140"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6300417" y="1678735"/>
            <a:ext cx="2152140"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791088" y="3236703"/>
            <a:ext cx="2152140"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300417" y="3236703"/>
            <a:ext cx="2152140" cy="609398"/>
          </a:xfrm>
          <a:prstGeom prst="rect">
            <a:avLst/>
          </a:prstGeom>
          <a:noFill/>
        </p:spPr>
        <p:txBody>
          <a:bodyPr wrap="square" lIns="68580" tIns="34290" rIns="68580" bIns="34290" rtlCol="0">
            <a:spAutoFit/>
          </a:bodyPr>
          <a:lstStyle/>
          <a:p>
            <a:pPr algn="just">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26"/>
          <p:cNvGrpSpPr/>
          <p:nvPr/>
        </p:nvGrpSpPr>
        <p:grpSpPr>
          <a:xfrm>
            <a:off x="3969791" y="2215801"/>
            <a:ext cx="567456" cy="567558"/>
            <a:chOff x="3570825" y="3196716"/>
            <a:chExt cx="756510" cy="756510"/>
          </a:xfrm>
          <a:solidFill>
            <a:schemeClr val="accent2"/>
          </a:solidFill>
          <a:effectLst/>
        </p:grpSpPr>
        <p:sp>
          <p:nvSpPr>
            <p:cNvPr id="28" name="泪滴形 27"/>
            <p:cNvSpPr/>
            <p:nvPr/>
          </p:nvSpPr>
          <p:spPr>
            <a:xfrm rot="5400000">
              <a:off x="3570825" y="3196716"/>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29" name="TextBox 28"/>
            <p:cNvSpPr txBox="1"/>
            <p:nvPr/>
          </p:nvSpPr>
          <p:spPr>
            <a:xfrm>
              <a:off x="3710583" y="3328751"/>
              <a:ext cx="476993" cy="492442"/>
            </a:xfrm>
            <a:prstGeom prst="rect">
              <a:avLst/>
            </a:prstGeom>
            <a:grpFill/>
            <a:ln>
              <a:noFill/>
            </a:ln>
          </p:spPr>
          <p:txBody>
            <a:bodyPr wrap="none" rtlCol="0" anchor="ctr">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A</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9"/>
          <p:cNvGrpSpPr/>
          <p:nvPr/>
        </p:nvGrpSpPr>
        <p:grpSpPr>
          <a:xfrm>
            <a:off x="4606744" y="2215801"/>
            <a:ext cx="567456" cy="567558"/>
            <a:chOff x="4419984" y="3196716"/>
            <a:chExt cx="756510" cy="756510"/>
          </a:xfrm>
          <a:solidFill>
            <a:schemeClr val="accent1"/>
          </a:solidFill>
          <a:effectLst/>
        </p:grpSpPr>
        <p:sp>
          <p:nvSpPr>
            <p:cNvPr id="31" name="泪滴形 30"/>
            <p:cNvSpPr/>
            <p:nvPr/>
          </p:nvSpPr>
          <p:spPr>
            <a:xfrm rot="10800000">
              <a:off x="4419984" y="3196716"/>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2" name="TextBox 31"/>
            <p:cNvSpPr txBox="1"/>
            <p:nvPr/>
          </p:nvSpPr>
          <p:spPr>
            <a:xfrm>
              <a:off x="4570429" y="3328752"/>
              <a:ext cx="455621" cy="492442"/>
            </a:xfrm>
            <a:prstGeom prst="rect">
              <a:avLst/>
            </a:prstGeom>
            <a:grpFill/>
            <a:ln>
              <a:noFill/>
            </a:ln>
          </p:spPr>
          <p:txBody>
            <a:bodyPr wrap="none" rtlCol="0" anchor="ctr">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B</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2"/>
          <p:cNvGrpSpPr/>
          <p:nvPr/>
        </p:nvGrpSpPr>
        <p:grpSpPr>
          <a:xfrm>
            <a:off x="3969791" y="2854162"/>
            <a:ext cx="567456" cy="567558"/>
            <a:chOff x="3570825" y="4047600"/>
            <a:chExt cx="756510" cy="756510"/>
          </a:xfrm>
          <a:solidFill>
            <a:schemeClr val="accent3"/>
          </a:solidFill>
          <a:effectLst/>
        </p:grpSpPr>
        <p:sp>
          <p:nvSpPr>
            <p:cNvPr id="34" name="泪滴形 33"/>
            <p:cNvSpPr/>
            <p:nvPr/>
          </p:nvSpPr>
          <p:spPr>
            <a:xfrm>
              <a:off x="3570825" y="4047600"/>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5" name="TextBox 34"/>
            <p:cNvSpPr txBox="1"/>
            <p:nvPr/>
          </p:nvSpPr>
          <p:spPr>
            <a:xfrm>
              <a:off x="3722337" y="4179633"/>
              <a:ext cx="453485" cy="492442"/>
            </a:xfrm>
            <a:prstGeom prst="rect">
              <a:avLst/>
            </a:prstGeom>
            <a:grpFill/>
            <a:ln>
              <a:noFill/>
            </a:ln>
          </p:spPr>
          <p:txBody>
            <a:bodyPr wrap="none" rtlCol="0" anchor="ctr">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C</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5" name="组合 36"/>
          <p:cNvGrpSpPr/>
          <p:nvPr/>
        </p:nvGrpSpPr>
        <p:grpSpPr>
          <a:xfrm>
            <a:off x="4606744" y="2854162"/>
            <a:ext cx="567456" cy="567558"/>
            <a:chOff x="4419984" y="4047600"/>
            <a:chExt cx="756510" cy="756510"/>
          </a:xfrm>
          <a:solidFill>
            <a:schemeClr val="accent4"/>
          </a:solidFill>
          <a:effectLst/>
        </p:grpSpPr>
        <p:sp>
          <p:nvSpPr>
            <p:cNvPr id="38" name="泪滴形 37"/>
            <p:cNvSpPr/>
            <p:nvPr/>
          </p:nvSpPr>
          <p:spPr>
            <a:xfrm rot="16200000">
              <a:off x="4419984" y="4047600"/>
              <a:ext cx="756510" cy="756510"/>
            </a:xfrm>
            <a:prstGeom prst="teardrop">
              <a:avLst/>
            </a:prstGeom>
            <a:grp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endParaRPr lang="zh-CN" altLang="en-US">
                <a:solidFill>
                  <a:srgbClr val="FFFFFF"/>
                </a:solidFill>
              </a:endParaRPr>
            </a:p>
          </p:txBody>
        </p:sp>
        <p:sp>
          <p:nvSpPr>
            <p:cNvPr id="39" name="TextBox 38"/>
            <p:cNvSpPr txBox="1"/>
            <p:nvPr/>
          </p:nvSpPr>
          <p:spPr>
            <a:xfrm>
              <a:off x="4553331" y="4179633"/>
              <a:ext cx="489814" cy="492442"/>
            </a:xfrm>
            <a:prstGeom prst="rect">
              <a:avLst/>
            </a:prstGeom>
            <a:grpFill/>
            <a:ln>
              <a:noFill/>
            </a:ln>
          </p:spPr>
          <p:txBody>
            <a:bodyPr wrap="none" rtlCol="0" anchor="ctr">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D</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40" name="椭圆 39"/>
          <p:cNvSpPr/>
          <p:nvPr/>
        </p:nvSpPr>
        <p:spPr>
          <a:xfrm>
            <a:off x="3129551" y="1481316"/>
            <a:ext cx="1102468" cy="1102663"/>
          </a:xfrm>
          <a:prstGeom prst="ellipse">
            <a:avLst/>
          </a:prstGeom>
          <a:solidFill>
            <a:schemeClr val="accent1"/>
          </a:solidFill>
          <a:ln w="38100">
            <a:solidFill>
              <a:schemeClr val="accent1"/>
            </a:solid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1" name="椭圆 40"/>
          <p:cNvSpPr/>
          <p:nvPr/>
        </p:nvSpPr>
        <p:spPr>
          <a:xfrm>
            <a:off x="4911981" y="1481316"/>
            <a:ext cx="1102468" cy="1102663"/>
          </a:xfrm>
          <a:prstGeom prst="ellipse">
            <a:avLst/>
          </a:prstGeom>
          <a:solidFill>
            <a:schemeClr val="accent2"/>
          </a:solidFill>
          <a:ln w="38100">
            <a:solidFill>
              <a:schemeClr val="accent2"/>
            </a:solid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2" name="椭圆 41"/>
          <p:cNvSpPr/>
          <p:nvPr/>
        </p:nvSpPr>
        <p:spPr>
          <a:xfrm>
            <a:off x="3129551" y="3036539"/>
            <a:ext cx="1102468" cy="1102663"/>
          </a:xfrm>
          <a:prstGeom prst="ellipse">
            <a:avLst/>
          </a:prstGeom>
          <a:solidFill>
            <a:schemeClr val="accent4"/>
          </a:solidFill>
          <a:ln w="38100">
            <a:solidFill>
              <a:schemeClr val="accent4"/>
            </a:solid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43" name="椭圆 42"/>
          <p:cNvSpPr/>
          <p:nvPr/>
        </p:nvSpPr>
        <p:spPr>
          <a:xfrm>
            <a:off x="4911981" y="3036539"/>
            <a:ext cx="1102468" cy="1102663"/>
          </a:xfrm>
          <a:prstGeom prst="ellipse">
            <a:avLst/>
          </a:prstGeom>
          <a:solidFill>
            <a:schemeClr val="accent3"/>
          </a:solidFill>
          <a:ln w="38100">
            <a:solidFill>
              <a:schemeClr val="accent3"/>
            </a:solid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20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30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23" presetClass="entr" presetSubtype="16" fill="hold" grpId="0" nodeType="withEffect">
                                  <p:stCondLst>
                                    <p:cond delay="5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300" fill="hold"/>
                                        <p:tgtEl>
                                          <p:spTgt spid="40"/>
                                        </p:tgtEl>
                                        <p:attrNameLst>
                                          <p:attrName>ppt_w</p:attrName>
                                        </p:attrNameLst>
                                      </p:cBhvr>
                                      <p:tavLst>
                                        <p:tav tm="0">
                                          <p:val>
                                            <p:fltVal val="0"/>
                                          </p:val>
                                        </p:tav>
                                        <p:tav tm="100000">
                                          <p:val>
                                            <p:strVal val="#ppt_w"/>
                                          </p:val>
                                        </p:tav>
                                      </p:tavLst>
                                    </p:anim>
                                    <p:anim calcmode="lin" valueType="num">
                                      <p:cBhvr>
                                        <p:cTn id="28" dur="300" fill="hold"/>
                                        <p:tgtEl>
                                          <p:spTgt spid="40"/>
                                        </p:tgtEl>
                                        <p:attrNameLst>
                                          <p:attrName>ppt_h</p:attrName>
                                        </p:attrNameLst>
                                      </p:cBhvr>
                                      <p:tavLst>
                                        <p:tav tm="0">
                                          <p:val>
                                            <p:fltVal val="0"/>
                                          </p:val>
                                        </p:tav>
                                        <p:tav tm="100000">
                                          <p:val>
                                            <p:strVal val="#ppt_h"/>
                                          </p:val>
                                        </p:tav>
                                      </p:tavLst>
                                    </p:anim>
                                  </p:childTnLst>
                                </p:cTn>
                              </p:par>
                              <p:par>
                                <p:cTn id="29" presetID="6" presetClass="emph" presetSubtype="0" autoRev="1" fill="hold" grpId="1" nodeType="withEffect">
                                  <p:stCondLst>
                                    <p:cond delay="750"/>
                                  </p:stCondLst>
                                  <p:childTnLst>
                                    <p:animScale>
                                      <p:cBhvr>
                                        <p:cTn id="30" dur="200" fill="hold"/>
                                        <p:tgtEl>
                                          <p:spTgt spid="40"/>
                                        </p:tgtEl>
                                      </p:cBhvr>
                                      <p:by x="110000" y="110000"/>
                                    </p:animScale>
                                  </p:childTnLst>
                                </p:cTn>
                              </p:par>
                              <p:par>
                                <p:cTn id="31" presetID="23" presetClass="entr" presetSubtype="16" fill="hold" grpId="0" nodeType="withEffect">
                                  <p:stCondLst>
                                    <p:cond delay="750"/>
                                  </p:stCondLst>
                                  <p:childTnLst>
                                    <p:set>
                                      <p:cBhvr>
                                        <p:cTn id="32" dur="1" fill="hold">
                                          <p:stCondLst>
                                            <p:cond delay="0"/>
                                          </p:stCondLst>
                                        </p:cTn>
                                        <p:tgtEl>
                                          <p:spTgt spid="41"/>
                                        </p:tgtEl>
                                        <p:attrNameLst>
                                          <p:attrName>style.visibility</p:attrName>
                                        </p:attrNameLst>
                                      </p:cBhvr>
                                      <p:to>
                                        <p:strVal val="visible"/>
                                      </p:to>
                                    </p:set>
                                    <p:anim calcmode="lin" valueType="num">
                                      <p:cBhvr>
                                        <p:cTn id="33" dur="300" fill="hold"/>
                                        <p:tgtEl>
                                          <p:spTgt spid="41"/>
                                        </p:tgtEl>
                                        <p:attrNameLst>
                                          <p:attrName>ppt_w</p:attrName>
                                        </p:attrNameLst>
                                      </p:cBhvr>
                                      <p:tavLst>
                                        <p:tav tm="0">
                                          <p:val>
                                            <p:fltVal val="0"/>
                                          </p:val>
                                        </p:tav>
                                        <p:tav tm="100000">
                                          <p:val>
                                            <p:strVal val="#ppt_w"/>
                                          </p:val>
                                        </p:tav>
                                      </p:tavLst>
                                    </p:anim>
                                    <p:anim calcmode="lin" valueType="num">
                                      <p:cBhvr>
                                        <p:cTn id="34" dur="300" fill="hold"/>
                                        <p:tgtEl>
                                          <p:spTgt spid="41"/>
                                        </p:tgtEl>
                                        <p:attrNameLst>
                                          <p:attrName>ppt_h</p:attrName>
                                        </p:attrNameLst>
                                      </p:cBhvr>
                                      <p:tavLst>
                                        <p:tav tm="0">
                                          <p:val>
                                            <p:fltVal val="0"/>
                                          </p:val>
                                        </p:tav>
                                        <p:tav tm="100000">
                                          <p:val>
                                            <p:strVal val="#ppt_h"/>
                                          </p:val>
                                        </p:tav>
                                      </p:tavLst>
                                    </p:anim>
                                  </p:childTnLst>
                                </p:cTn>
                              </p:par>
                              <p:par>
                                <p:cTn id="35" presetID="6" presetClass="emph" presetSubtype="0" autoRev="1" fill="hold" grpId="1" nodeType="withEffect">
                                  <p:stCondLst>
                                    <p:cond delay="1000"/>
                                  </p:stCondLst>
                                  <p:childTnLst>
                                    <p:animScale>
                                      <p:cBhvr>
                                        <p:cTn id="36" dur="200" fill="hold"/>
                                        <p:tgtEl>
                                          <p:spTgt spid="41"/>
                                        </p:tgtEl>
                                      </p:cBhvr>
                                      <p:by x="110000" y="110000"/>
                                    </p:animScale>
                                  </p:childTnLst>
                                </p:cTn>
                              </p:par>
                              <p:par>
                                <p:cTn id="37" presetID="23" presetClass="entr" presetSubtype="16" fill="hold" grpId="0" nodeType="withEffect">
                                  <p:stCondLst>
                                    <p:cond delay="1000"/>
                                  </p:stCondLst>
                                  <p:childTnLst>
                                    <p:set>
                                      <p:cBhvr>
                                        <p:cTn id="38" dur="1" fill="hold">
                                          <p:stCondLst>
                                            <p:cond delay="0"/>
                                          </p:stCondLst>
                                        </p:cTn>
                                        <p:tgtEl>
                                          <p:spTgt spid="42"/>
                                        </p:tgtEl>
                                        <p:attrNameLst>
                                          <p:attrName>style.visibility</p:attrName>
                                        </p:attrNameLst>
                                      </p:cBhvr>
                                      <p:to>
                                        <p:strVal val="visible"/>
                                      </p:to>
                                    </p:set>
                                    <p:anim calcmode="lin" valueType="num">
                                      <p:cBhvr>
                                        <p:cTn id="39" dur="300" fill="hold"/>
                                        <p:tgtEl>
                                          <p:spTgt spid="42"/>
                                        </p:tgtEl>
                                        <p:attrNameLst>
                                          <p:attrName>ppt_w</p:attrName>
                                        </p:attrNameLst>
                                      </p:cBhvr>
                                      <p:tavLst>
                                        <p:tav tm="0">
                                          <p:val>
                                            <p:fltVal val="0"/>
                                          </p:val>
                                        </p:tav>
                                        <p:tav tm="100000">
                                          <p:val>
                                            <p:strVal val="#ppt_w"/>
                                          </p:val>
                                        </p:tav>
                                      </p:tavLst>
                                    </p:anim>
                                    <p:anim calcmode="lin" valueType="num">
                                      <p:cBhvr>
                                        <p:cTn id="40" dur="300" fill="hold"/>
                                        <p:tgtEl>
                                          <p:spTgt spid="42"/>
                                        </p:tgtEl>
                                        <p:attrNameLst>
                                          <p:attrName>ppt_h</p:attrName>
                                        </p:attrNameLst>
                                      </p:cBhvr>
                                      <p:tavLst>
                                        <p:tav tm="0">
                                          <p:val>
                                            <p:fltVal val="0"/>
                                          </p:val>
                                        </p:tav>
                                        <p:tav tm="100000">
                                          <p:val>
                                            <p:strVal val="#ppt_h"/>
                                          </p:val>
                                        </p:tav>
                                      </p:tavLst>
                                    </p:anim>
                                  </p:childTnLst>
                                </p:cTn>
                              </p:par>
                              <p:par>
                                <p:cTn id="41" presetID="6" presetClass="emph" presetSubtype="0" autoRev="1" fill="hold" grpId="1" nodeType="withEffect">
                                  <p:stCondLst>
                                    <p:cond delay="1250"/>
                                  </p:stCondLst>
                                  <p:childTnLst>
                                    <p:animScale>
                                      <p:cBhvr>
                                        <p:cTn id="42" dur="200" fill="hold"/>
                                        <p:tgtEl>
                                          <p:spTgt spid="42"/>
                                        </p:tgtEl>
                                      </p:cBhvr>
                                      <p:by x="110000" y="110000"/>
                                    </p:animScale>
                                  </p:childTnLst>
                                </p:cTn>
                              </p:par>
                              <p:par>
                                <p:cTn id="43" presetID="23" presetClass="entr" presetSubtype="16" fill="hold" grpId="0" nodeType="withEffect">
                                  <p:stCondLst>
                                    <p:cond delay="1250"/>
                                  </p:stCondLst>
                                  <p:childTnLst>
                                    <p:set>
                                      <p:cBhvr>
                                        <p:cTn id="44" dur="1" fill="hold">
                                          <p:stCondLst>
                                            <p:cond delay="0"/>
                                          </p:stCondLst>
                                        </p:cTn>
                                        <p:tgtEl>
                                          <p:spTgt spid="43"/>
                                        </p:tgtEl>
                                        <p:attrNameLst>
                                          <p:attrName>style.visibility</p:attrName>
                                        </p:attrNameLst>
                                      </p:cBhvr>
                                      <p:to>
                                        <p:strVal val="visible"/>
                                      </p:to>
                                    </p:set>
                                    <p:anim calcmode="lin" valueType="num">
                                      <p:cBhvr>
                                        <p:cTn id="45" dur="300" fill="hold"/>
                                        <p:tgtEl>
                                          <p:spTgt spid="43"/>
                                        </p:tgtEl>
                                        <p:attrNameLst>
                                          <p:attrName>ppt_w</p:attrName>
                                        </p:attrNameLst>
                                      </p:cBhvr>
                                      <p:tavLst>
                                        <p:tav tm="0">
                                          <p:val>
                                            <p:fltVal val="0"/>
                                          </p:val>
                                        </p:tav>
                                        <p:tav tm="100000">
                                          <p:val>
                                            <p:strVal val="#ppt_w"/>
                                          </p:val>
                                        </p:tav>
                                      </p:tavLst>
                                    </p:anim>
                                    <p:anim calcmode="lin" valueType="num">
                                      <p:cBhvr>
                                        <p:cTn id="46" dur="300" fill="hold"/>
                                        <p:tgtEl>
                                          <p:spTgt spid="43"/>
                                        </p:tgtEl>
                                        <p:attrNameLst>
                                          <p:attrName>ppt_h</p:attrName>
                                        </p:attrNameLst>
                                      </p:cBhvr>
                                      <p:tavLst>
                                        <p:tav tm="0">
                                          <p:val>
                                            <p:fltVal val="0"/>
                                          </p:val>
                                        </p:tav>
                                        <p:tav tm="100000">
                                          <p:val>
                                            <p:strVal val="#ppt_h"/>
                                          </p:val>
                                        </p:tav>
                                      </p:tavLst>
                                    </p:anim>
                                  </p:childTnLst>
                                </p:cTn>
                              </p:par>
                              <p:par>
                                <p:cTn id="47" presetID="6" presetClass="emph" presetSubtype="0" autoRev="1" fill="hold" grpId="1" nodeType="withEffect">
                                  <p:stCondLst>
                                    <p:cond delay="1500"/>
                                  </p:stCondLst>
                                  <p:childTnLst>
                                    <p:animScale>
                                      <p:cBhvr>
                                        <p:cTn id="48" dur="200" fill="hold"/>
                                        <p:tgtEl>
                                          <p:spTgt spid="43"/>
                                        </p:tgtEl>
                                      </p:cBhvr>
                                      <p:by x="110000" y="110000"/>
                                    </p:animScale>
                                  </p:childTnLst>
                                </p:cTn>
                              </p:par>
                            </p:childTnLst>
                          </p:cTn>
                        </p:par>
                        <p:par>
                          <p:cTn id="49" fill="hold">
                            <p:stCondLst>
                              <p:cond delay="500"/>
                            </p:stCondLst>
                            <p:childTnLst>
                              <p:par>
                                <p:cTn id="50" presetID="2" presetClass="entr" presetSubtype="6" accel="100000"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1+#ppt_h/2"/>
                                          </p:val>
                                        </p:tav>
                                        <p:tav tm="100000">
                                          <p:val>
                                            <p:strVal val="#ppt_y"/>
                                          </p:val>
                                        </p:tav>
                                      </p:tavLst>
                                    </p:anim>
                                  </p:childTnLst>
                                </p:cTn>
                              </p:par>
                              <p:par>
                                <p:cTn id="54" presetID="2" presetClass="entr" presetSubtype="12" accel="10000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0-#ppt_w/2"/>
                                          </p:val>
                                        </p:tav>
                                        <p:tav tm="100000">
                                          <p:val>
                                            <p:strVal val="#ppt_x"/>
                                          </p:val>
                                        </p:tav>
                                      </p:tavLst>
                                    </p:anim>
                                    <p:anim calcmode="lin" valueType="num">
                                      <p:cBhvr additive="base">
                                        <p:cTn id="57" dur="500" fill="hold"/>
                                        <p:tgtEl>
                                          <p:spTgt spid="24"/>
                                        </p:tgtEl>
                                        <p:attrNameLst>
                                          <p:attrName>ppt_y</p:attrName>
                                        </p:attrNameLst>
                                      </p:cBhvr>
                                      <p:tavLst>
                                        <p:tav tm="0">
                                          <p:val>
                                            <p:strVal val="1+#ppt_h/2"/>
                                          </p:val>
                                        </p:tav>
                                        <p:tav tm="100000">
                                          <p:val>
                                            <p:strVal val="#ppt_y"/>
                                          </p:val>
                                        </p:tav>
                                      </p:tavLst>
                                    </p:anim>
                                  </p:childTnLst>
                                </p:cTn>
                              </p:par>
                              <p:par>
                                <p:cTn id="58" presetID="2" presetClass="entr" presetSubtype="3" accel="10000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500" fill="hold"/>
                                        <p:tgtEl>
                                          <p:spTgt spid="25"/>
                                        </p:tgtEl>
                                        <p:attrNameLst>
                                          <p:attrName>ppt_x</p:attrName>
                                        </p:attrNameLst>
                                      </p:cBhvr>
                                      <p:tavLst>
                                        <p:tav tm="0">
                                          <p:val>
                                            <p:strVal val="1+#ppt_w/2"/>
                                          </p:val>
                                        </p:tav>
                                        <p:tav tm="100000">
                                          <p:val>
                                            <p:strVal val="#ppt_x"/>
                                          </p:val>
                                        </p:tav>
                                      </p:tavLst>
                                    </p:anim>
                                    <p:anim calcmode="lin" valueType="num">
                                      <p:cBhvr additive="base">
                                        <p:cTn id="61" dur="500" fill="hold"/>
                                        <p:tgtEl>
                                          <p:spTgt spid="25"/>
                                        </p:tgtEl>
                                        <p:attrNameLst>
                                          <p:attrName>ppt_y</p:attrName>
                                        </p:attrNameLst>
                                      </p:cBhvr>
                                      <p:tavLst>
                                        <p:tav tm="0">
                                          <p:val>
                                            <p:strVal val="0-#ppt_h/2"/>
                                          </p:val>
                                        </p:tav>
                                        <p:tav tm="100000">
                                          <p:val>
                                            <p:strVal val="#ppt_y"/>
                                          </p:val>
                                        </p:tav>
                                      </p:tavLst>
                                    </p:anim>
                                  </p:childTnLst>
                                </p:cTn>
                              </p:par>
                              <p:par>
                                <p:cTn id="62" presetID="2" presetClass="entr" presetSubtype="9" accel="100000"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additive="base">
                                        <p:cTn id="64" dur="500" fill="hold"/>
                                        <p:tgtEl>
                                          <p:spTgt spid="26"/>
                                        </p:tgtEl>
                                        <p:attrNameLst>
                                          <p:attrName>ppt_x</p:attrName>
                                        </p:attrNameLst>
                                      </p:cBhvr>
                                      <p:tavLst>
                                        <p:tav tm="0">
                                          <p:val>
                                            <p:strVal val="0-#ppt_w/2"/>
                                          </p:val>
                                        </p:tav>
                                        <p:tav tm="100000">
                                          <p:val>
                                            <p:strVal val="#ppt_x"/>
                                          </p:val>
                                        </p:tav>
                                      </p:tavLst>
                                    </p:anim>
                                    <p:anim calcmode="lin" valueType="num">
                                      <p:cBhvr additive="base">
                                        <p:cTn id="65" dur="500" fill="hold"/>
                                        <p:tgtEl>
                                          <p:spTgt spid="2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40" grpId="0" animBg="1"/>
      <p:bldP spid="40" grpId="1" animBg="1"/>
      <p:bldP spid="41" grpId="0" animBg="1"/>
      <p:bldP spid="41" grpId="1" animBg="1"/>
      <p:bldP spid="42" grpId="0" animBg="1"/>
      <p:bldP spid="42" grpId="1" animBg="1"/>
      <p:bldP spid="43" grpId="0" animBg="1"/>
      <p:bldP spid="43"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014112" y="3113840"/>
            <a:ext cx="3115777" cy="49451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1724" tIns="25862" rIns="51724" bIns="25862" rtlCol="0" anchor="ctr"/>
          <a:lstStyle/>
          <a:p>
            <a:pPr algn="ctr"/>
            <a:endParaRPr lang="zh-CN" altLang="en-US" sz="1100" dirty="0">
              <a:latin typeface="Arial" panose="020B0604020202020204" pitchFamily="34" charset="0"/>
              <a:ea typeface="微软雅黑" panose="020B0503020204020204" pitchFamily="34" charset="-122"/>
              <a:sym typeface="Arial" panose="020B0604020202020204" pitchFamily="34" charset="0"/>
            </a:endParaRPr>
          </a:p>
        </p:txBody>
      </p:sp>
      <p:sp>
        <p:nvSpPr>
          <p:cNvPr id="5" name="MH_Entry_1"/>
          <p:cNvSpPr/>
          <p:nvPr>
            <p:custDataLst>
              <p:tags r:id="rId1"/>
            </p:custDataLst>
          </p:nvPr>
        </p:nvSpPr>
        <p:spPr>
          <a:xfrm>
            <a:off x="3563888" y="3202107"/>
            <a:ext cx="2089852" cy="307777"/>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ctr">
              <a:spcAft>
                <a:spcPts val="900"/>
              </a:spcAft>
            </a:pPr>
            <a:r>
              <a:rPr lang="zh-CN" altLang="en-US" sz="2000" b="1" dirty="0">
                <a:ln w="9525" cmpd="sng">
                  <a:noFill/>
                  <a:prstDash val="solid"/>
                </a:ln>
                <a:solidFill>
                  <a:schemeClr val="bg1"/>
                </a:solidFill>
                <a:latin typeface="思源黑体 CN Light" panose="020B0300000000000000" pitchFamily="34" charset="-122"/>
                <a:ea typeface="思源黑体 CN Light" panose="020B0300000000000000" pitchFamily="34" charset="-122"/>
              </a:rPr>
              <a:t>产品运行</a:t>
            </a:r>
            <a:endParaRPr lang="en-US" altLang="zh-CN" sz="800" dirty="0">
              <a:ln w="9525" cmpd="sng">
                <a:noFill/>
                <a:prstDash val="solid"/>
              </a:ln>
              <a:solidFill>
                <a:schemeClr val="bg1"/>
              </a:solidFill>
              <a:latin typeface="思源黑体 CN Light" panose="020B0300000000000000" pitchFamily="34" charset="-122"/>
              <a:ea typeface="思源黑体 CN Light" panose="020B0300000000000000" pitchFamily="34" charset="-122"/>
              <a:sym typeface="+mn-ea"/>
            </a:endParaRPr>
          </a:p>
        </p:txBody>
      </p:sp>
      <p:sp>
        <p:nvSpPr>
          <p:cNvPr id="9" name="TextBox 11"/>
          <p:cNvSpPr txBox="1"/>
          <p:nvPr/>
        </p:nvSpPr>
        <p:spPr>
          <a:xfrm>
            <a:off x="4626068" y="381100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3366872" y="3811006"/>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4626068" y="4002832"/>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3366872" y="4002832"/>
            <a:ext cx="1149033" cy="153888"/>
          </a:xfrm>
          <a:prstGeom prst="rect">
            <a:avLst/>
          </a:prstGeom>
          <a:noFill/>
        </p:spPr>
        <p:txBody>
          <a:bodyPr wrap="none" lIns="0" tIns="0" rIns="0" bIns="0" rtlCol="0">
            <a:spAutoFit/>
          </a:bodyPr>
          <a:lstStyle/>
          <a:p>
            <a:pPr marL="121920" lvl="1" indent="-121920" algn="ctr">
              <a:buFont typeface="Arial" panose="020B0604020202020204" pitchFamily="34" charset="0"/>
              <a:buChar char="•"/>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椭圆 13"/>
          <p:cNvSpPr/>
          <p:nvPr/>
        </p:nvSpPr>
        <p:spPr>
          <a:xfrm>
            <a:off x="4171549" y="1667061"/>
            <a:ext cx="936000" cy="93719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rPr>
              <a:t>02</a:t>
            </a:r>
            <a:endParaRPr lang="zh-CN" altLang="en-US" sz="6000" dirty="0">
              <a:solidFill>
                <a:schemeClr val="bg1"/>
              </a:solidFill>
              <a:latin typeface="IrisUPC" panose="020B0604020202020204" pitchFamily="34" charset="-34"/>
              <a:ea typeface="微软雅黑" panose="020B0503020204020204" pitchFamily="34" charset="-122"/>
              <a:cs typeface="IrisUPC" panose="020B0604020202020204" pitchFamily="34" charset="-34"/>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6"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by="(-#ppt_w*2)" calcmode="lin" valueType="num">
                                      <p:cBhvr rctx="PPT">
                                        <p:cTn id="13" dur="500" autoRev="1" fill="hold">
                                          <p:stCondLst>
                                            <p:cond delay="0"/>
                                          </p:stCondLst>
                                        </p:cTn>
                                        <p:tgtEl>
                                          <p:spTgt spid="5"/>
                                        </p:tgtEl>
                                        <p:attrNameLst>
                                          <p:attrName>ppt_w</p:attrName>
                                        </p:attrNameLst>
                                      </p:cBhvr>
                                    </p:anim>
                                    <p:anim by="(#ppt_w*0.50)" calcmode="lin" valueType="num">
                                      <p:cBhvr>
                                        <p:cTn id="14" dur="500" decel="50000" autoRev="1" fill="hold">
                                          <p:stCondLst>
                                            <p:cond delay="0"/>
                                          </p:stCondLst>
                                        </p:cTn>
                                        <p:tgtEl>
                                          <p:spTgt spid="5"/>
                                        </p:tgtEl>
                                        <p:attrNameLst>
                                          <p:attrName>ppt_x</p:attrName>
                                        </p:attrNameLst>
                                      </p:cBhvr>
                                    </p:anim>
                                    <p:anim from="(-#ppt_h/2)" to="(#ppt_y)" calcmode="lin" valueType="num">
                                      <p:cBhvr>
                                        <p:cTn id="15" dur="1000" fill="hold">
                                          <p:stCondLst>
                                            <p:cond delay="0"/>
                                          </p:stCondLst>
                                        </p:cTn>
                                        <p:tgtEl>
                                          <p:spTgt spid="5"/>
                                        </p:tgtEl>
                                        <p:attrNameLst>
                                          <p:attrName>ppt_y</p:attrName>
                                        </p:attrNameLst>
                                      </p:cBhvr>
                                    </p:anim>
                                    <p:animRot by="21600000">
                                      <p:cBhvr>
                                        <p:cTn id="16" dur="1000" fill="hold">
                                          <p:stCondLst>
                                            <p:cond delay="0"/>
                                          </p:stCondLst>
                                        </p:cTn>
                                        <p:tgtEl>
                                          <p:spTgt spid="5"/>
                                        </p:tgtEl>
                                        <p:attrNameLst>
                                          <p:attrName>r</p:attrName>
                                        </p:attrNameLst>
                                      </p:cBhvr>
                                    </p:animRot>
                                  </p:childTnLst>
                                </p:cTn>
                              </p:par>
                            </p:childTnLst>
                          </p:cTn>
                        </p:par>
                        <p:par>
                          <p:cTn id="17" fill="hold">
                            <p:stCondLst>
                              <p:cond delay="2299"/>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1000"/>
                                        <p:tgtEl>
                                          <p:spTgt spid="10"/>
                                        </p:tgtEl>
                                      </p:cBhvr>
                                    </p:animEffect>
                                    <p:anim calcmode="lin" valueType="num">
                                      <p:cBhvr>
                                        <p:cTn id="26" dur="1000" fill="hold"/>
                                        <p:tgtEl>
                                          <p:spTgt spid="10"/>
                                        </p:tgtEl>
                                        <p:attrNameLst>
                                          <p:attrName>ppt_x</p:attrName>
                                        </p:attrNameLst>
                                      </p:cBhvr>
                                      <p:tavLst>
                                        <p:tav tm="0">
                                          <p:val>
                                            <p:strVal val="#ppt_x"/>
                                          </p:val>
                                        </p:tav>
                                        <p:tav tm="100000">
                                          <p:val>
                                            <p:strVal val="#ppt_x"/>
                                          </p:val>
                                        </p:tav>
                                      </p:tavLst>
                                    </p:anim>
                                    <p:anim calcmode="lin" valueType="num">
                                      <p:cBhvr>
                                        <p:cTn id="27" dur="1000" fill="hold"/>
                                        <p:tgtEl>
                                          <p:spTgt spid="10"/>
                                        </p:tgtEl>
                                        <p:attrNameLst>
                                          <p:attrName>ppt_y</p:attrName>
                                        </p:attrNameLst>
                                      </p:cBhvr>
                                      <p:tavLst>
                                        <p:tav tm="0">
                                          <p:val>
                                            <p:strVal val="#ppt_y+.1"/>
                                          </p:val>
                                        </p:tav>
                                        <p:tav tm="100000">
                                          <p:val>
                                            <p:strVal val="#ppt_y"/>
                                          </p:val>
                                        </p:tav>
                                      </p:tavLst>
                                    </p:anim>
                                  </p:childTnLst>
                                </p:cTn>
                              </p:par>
                            </p:childTnLst>
                          </p:cTn>
                        </p:par>
                        <p:par>
                          <p:cTn id="28" fill="hold">
                            <p:stCondLst>
                              <p:cond delay="3299"/>
                            </p:stCondLst>
                            <p:childTnLst>
                              <p:par>
                                <p:cTn id="29" presetID="42"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par>
                          <p:cTn id="39" fill="hold">
                            <p:stCondLst>
                              <p:cond delay="4299"/>
                            </p:stCondLst>
                            <p:childTnLst>
                              <p:par>
                                <p:cTn id="40" presetID="2" presetClass="entr" presetSubtype="1"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9" grpId="0"/>
      <p:bldP spid="10" grpId="0"/>
      <p:bldP spid="11" grpId="0"/>
      <p:bldP spid="12" grpId="0"/>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flipH="1">
            <a:off x="4427984" y="2656203"/>
            <a:ext cx="2149434" cy="2150761"/>
          </a:xfrm>
          <a:prstGeom prst="ellipse">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7" name="椭圆 6"/>
          <p:cNvSpPr/>
          <p:nvPr/>
        </p:nvSpPr>
        <p:spPr>
          <a:xfrm>
            <a:off x="5917846" y="3055385"/>
            <a:ext cx="1750498" cy="17515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8" name="椭圆 7"/>
          <p:cNvSpPr/>
          <p:nvPr/>
        </p:nvSpPr>
        <p:spPr>
          <a:xfrm>
            <a:off x="7147376" y="3351984"/>
            <a:ext cx="1454082" cy="1454980"/>
          </a:xfrm>
          <a:prstGeom prst="ellipse">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endParaRPr>
          </a:p>
        </p:txBody>
      </p:sp>
      <p:sp>
        <p:nvSpPr>
          <p:cNvPr id="9" name="TextBox 8"/>
          <p:cNvSpPr txBox="1"/>
          <p:nvPr/>
        </p:nvSpPr>
        <p:spPr bwMode="auto">
          <a:xfrm>
            <a:off x="400374" y="1503364"/>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bwMode="auto">
          <a:xfrm>
            <a:off x="390874" y="1213913"/>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bwMode="auto">
          <a:xfrm>
            <a:off x="400374" y="2656203"/>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bwMode="auto">
          <a:xfrm>
            <a:off x="390874" y="2366752"/>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bwMode="auto">
          <a:xfrm>
            <a:off x="400374" y="3986520"/>
            <a:ext cx="3811587" cy="507831"/>
          </a:xfrm>
          <a:prstGeom prst="rect">
            <a:avLst/>
          </a:prstGeom>
          <a:noFill/>
        </p:spPr>
        <p:txBody>
          <a:bodyPr>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这里输入简单的文字概述这里输入简单文字概述简单的文字概述这里输入简单的文字概述这里输入简单</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bwMode="auto">
          <a:xfrm>
            <a:off x="395537" y="3663697"/>
            <a:ext cx="2020887" cy="276999"/>
          </a:xfrm>
          <a:prstGeom prst="rect">
            <a:avLst/>
          </a:prstGeom>
        </p:spPr>
        <p:txBody>
          <a:bodyPr>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输入相关标题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bwMode="auto">
          <a:xfrm>
            <a:off x="5225073" y="2295545"/>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bwMode="auto">
          <a:xfrm>
            <a:off x="6521217" y="2727593"/>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bwMode="auto">
          <a:xfrm>
            <a:off x="7601337" y="3015625"/>
            <a:ext cx="715079" cy="276999"/>
          </a:xfrm>
          <a:prstGeom prst="rect">
            <a:avLst/>
          </a:prstGeom>
        </p:spPr>
        <p:txBody>
          <a:bodyPr wrap="square">
            <a:spAutoFit/>
          </a:bodyPr>
          <a:lstStyle/>
          <a:p>
            <a:pPr fontAlgn="auto">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ppt_w"/>
                                          </p:val>
                                        </p:tav>
                                        <p:tav tm="100000">
                                          <p:val>
                                            <p:strVal val="#ppt_w"/>
                                          </p:val>
                                        </p:tav>
                                      </p:tavLst>
                                    </p:anim>
                                    <p:anim calcmode="lin" valueType="num">
                                      <p:cBhvr>
                                        <p:cTn id="8" dur="500" fill="hold"/>
                                        <p:tgtEl>
                                          <p:spTgt spid="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strVal val="4*#ppt_w"/>
                                          </p:val>
                                        </p:tav>
                                        <p:tav tm="100000">
                                          <p:val>
                                            <p:strVal val="#ppt_w"/>
                                          </p:val>
                                        </p:tav>
                                      </p:tavLst>
                                    </p:anim>
                                    <p:anim calcmode="lin" valueType="num">
                                      <p:cBhvr>
                                        <p:cTn id="13" dur="500" fill="hold"/>
                                        <p:tgtEl>
                                          <p:spTgt spid="7"/>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strVal val="4*#ppt_w"/>
                                          </p:val>
                                        </p:tav>
                                        <p:tav tm="100000">
                                          <p:val>
                                            <p:strVal val="#ppt_w"/>
                                          </p:val>
                                        </p:tav>
                                      </p:tavLst>
                                    </p:anim>
                                    <p:anim calcmode="lin" valueType="num">
                                      <p:cBhvr>
                                        <p:cTn id="18" dur="500" fill="hold"/>
                                        <p:tgtEl>
                                          <p:spTgt spid="8"/>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fill="hold"/>
                                        <p:tgtEl>
                                          <p:spTgt spid="16"/>
                                        </p:tgtEl>
                                        <p:attrNameLst>
                                          <p:attrName>ppt_x</p:attrName>
                                        </p:attrNameLst>
                                      </p:cBhvr>
                                      <p:tavLst>
                                        <p:tav tm="0">
                                          <p:val>
                                            <p:strVal val="#ppt_x"/>
                                          </p:val>
                                        </p:tav>
                                        <p:tav tm="100000">
                                          <p:val>
                                            <p:strVal val="#ppt_x"/>
                                          </p:val>
                                        </p:tav>
                                      </p:tavLst>
                                    </p:anim>
                                    <p:anim calcmode="lin" valueType="num">
                                      <p:cBhvr additive="base">
                                        <p:cTn id="23" dur="500" fill="hold"/>
                                        <p:tgtEl>
                                          <p:spTgt spid="1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ppt_x"/>
                                          </p:val>
                                        </p:tav>
                                        <p:tav tm="100000">
                                          <p:val>
                                            <p:strVal val="#ppt_x"/>
                                          </p:val>
                                        </p:tav>
                                      </p:tavLst>
                                    </p:anim>
                                    <p:anim calcmode="lin" valueType="num">
                                      <p:cBhvr additive="base">
                                        <p:cTn id="27" dur="500" fill="hold"/>
                                        <p:tgtEl>
                                          <p:spTgt spid="15"/>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1000"/>
                                        <p:tgtEl>
                                          <p:spTgt spid="9"/>
                                        </p:tgtEl>
                                      </p:cBhvr>
                                    </p:animEffect>
                                    <p:anim calcmode="lin" valueType="num">
                                      <p:cBhvr>
                                        <p:cTn id="41" dur="1000" fill="hold"/>
                                        <p:tgtEl>
                                          <p:spTgt spid="9"/>
                                        </p:tgtEl>
                                        <p:attrNameLst>
                                          <p:attrName>ppt_x</p:attrName>
                                        </p:attrNameLst>
                                      </p:cBhvr>
                                      <p:tavLst>
                                        <p:tav tm="0">
                                          <p:val>
                                            <p:strVal val="#ppt_x"/>
                                          </p:val>
                                        </p:tav>
                                        <p:tav tm="100000">
                                          <p:val>
                                            <p:strVal val="#ppt_x"/>
                                          </p:val>
                                        </p:tav>
                                      </p:tavLst>
                                    </p:anim>
                                    <p:anim calcmode="lin" valueType="num">
                                      <p:cBhvr>
                                        <p:cTn id="42" dur="1000" fill="hold"/>
                                        <p:tgtEl>
                                          <p:spTgt spid="9"/>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1000"/>
                                        <p:tgtEl>
                                          <p:spTgt spid="12"/>
                                        </p:tgtEl>
                                      </p:cBhvr>
                                    </p:animEffect>
                                    <p:anim calcmode="lin" valueType="num">
                                      <p:cBhvr>
                                        <p:cTn id="46" dur="1000" fill="hold"/>
                                        <p:tgtEl>
                                          <p:spTgt spid="12"/>
                                        </p:tgtEl>
                                        <p:attrNameLst>
                                          <p:attrName>ppt_x</p:attrName>
                                        </p:attrNameLst>
                                      </p:cBhvr>
                                      <p:tavLst>
                                        <p:tav tm="0">
                                          <p:val>
                                            <p:strVal val="#ppt_x"/>
                                          </p:val>
                                        </p:tav>
                                        <p:tav tm="100000">
                                          <p:val>
                                            <p:strVal val="#ppt_x"/>
                                          </p:val>
                                        </p:tav>
                                      </p:tavLst>
                                    </p:anim>
                                    <p:anim calcmode="lin" valueType="num">
                                      <p:cBhvr>
                                        <p:cTn id="47" dur="1000" fill="hold"/>
                                        <p:tgtEl>
                                          <p:spTgt spid="12"/>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fade">
                                      <p:cBhvr>
                                        <p:cTn id="50" dur="1000"/>
                                        <p:tgtEl>
                                          <p:spTgt spid="11"/>
                                        </p:tgtEl>
                                      </p:cBhvr>
                                    </p:animEffect>
                                    <p:anim calcmode="lin" valueType="num">
                                      <p:cBhvr>
                                        <p:cTn id="51" dur="1000" fill="hold"/>
                                        <p:tgtEl>
                                          <p:spTgt spid="11"/>
                                        </p:tgtEl>
                                        <p:attrNameLst>
                                          <p:attrName>ppt_x</p:attrName>
                                        </p:attrNameLst>
                                      </p:cBhvr>
                                      <p:tavLst>
                                        <p:tav tm="0">
                                          <p:val>
                                            <p:strVal val="#ppt_x"/>
                                          </p:val>
                                        </p:tav>
                                        <p:tav tm="100000">
                                          <p:val>
                                            <p:strVal val="#ppt_x"/>
                                          </p:val>
                                        </p:tav>
                                      </p:tavLst>
                                    </p:anim>
                                    <p:anim calcmode="lin" valueType="num">
                                      <p:cBhvr>
                                        <p:cTn id="52" dur="1000" fill="hold"/>
                                        <p:tgtEl>
                                          <p:spTgt spid="11"/>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1000"/>
                                        <p:tgtEl>
                                          <p:spTgt spid="13"/>
                                        </p:tgtEl>
                                      </p:cBhvr>
                                    </p:animEffect>
                                    <p:anim calcmode="lin" valueType="num">
                                      <p:cBhvr>
                                        <p:cTn id="61" dur="1000" fill="hold"/>
                                        <p:tgtEl>
                                          <p:spTgt spid="13"/>
                                        </p:tgtEl>
                                        <p:attrNameLst>
                                          <p:attrName>ppt_x</p:attrName>
                                        </p:attrNameLst>
                                      </p:cBhvr>
                                      <p:tavLst>
                                        <p:tav tm="0">
                                          <p:val>
                                            <p:strVal val="#ppt_x"/>
                                          </p:val>
                                        </p:tav>
                                        <p:tav tm="100000">
                                          <p:val>
                                            <p:strVal val="#ppt_x"/>
                                          </p:val>
                                        </p:tav>
                                      </p:tavLst>
                                    </p:anim>
                                    <p:anim calcmode="lin" valueType="num">
                                      <p:cBhvr>
                                        <p:cTn id="6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p:bldP spid="10" grpId="0"/>
      <p:bldP spid="11" grpId="0"/>
      <p:bldP spid="12" grpId="0"/>
      <p:bldP spid="13" grpId="0"/>
      <p:bldP spid="14" grpId="0"/>
      <p:bldP spid="15" grpId="0"/>
      <p:bldP spid="16" grpId="0"/>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p:nvPr/>
        </p:nvGrpSpPr>
        <p:grpSpPr bwMode="auto">
          <a:xfrm>
            <a:off x="2366629" y="1131940"/>
            <a:ext cx="1442867" cy="845352"/>
            <a:chOff x="0" y="0"/>
            <a:chExt cx="9801" cy="6692"/>
          </a:xfrm>
          <a:solidFill>
            <a:schemeClr val="accent1"/>
          </a:solidFill>
        </p:grpSpPr>
        <p:sp>
          <p:nvSpPr>
            <p:cNvPr id="22"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sp>
          <p:nvSpPr>
            <p:cNvPr id="23"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sp>
          <p:nvSpPr>
            <p:cNvPr id="24"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fontAlgn="auto"/>
              <a:endParaRPr lang="zh-CN" altLang="en-US" noProof="1"/>
            </a:p>
          </p:txBody>
        </p:sp>
      </p:grpSp>
      <p:grpSp>
        <p:nvGrpSpPr>
          <p:cNvPr id="3" name="Group 12"/>
          <p:cNvGrpSpPr/>
          <p:nvPr/>
        </p:nvGrpSpPr>
        <p:grpSpPr bwMode="auto">
          <a:xfrm>
            <a:off x="5120294" y="1131940"/>
            <a:ext cx="1442867" cy="845352"/>
            <a:chOff x="0" y="0"/>
            <a:chExt cx="9801" cy="6692"/>
          </a:xfrm>
          <a:solidFill>
            <a:schemeClr val="accent2"/>
          </a:solidFill>
        </p:grpSpPr>
        <p:sp>
          <p:nvSpPr>
            <p:cNvPr id="45"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sp>
          <p:nvSpPr>
            <p:cNvPr id="46"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sp>
          <p:nvSpPr>
            <p:cNvPr id="47"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fontAlgn="auto"/>
              <a:endParaRPr lang="zh-CN" altLang="en-US" sz="1400" b="1" noProof="1">
                <a:solidFill>
                  <a:srgbClr val="F8F8F8"/>
                </a:solidFill>
                <a:ea typeface="微软雅黑" panose="020B0503020204020204" pitchFamily="34" charset="-122"/>
              </a:endParaRPr>
            </a:p>
          </p:txBody>
        </p:sp>
      </p:grpSp>
      <p:sp>
        <p:nvSpPr>
          <p:cNvPr id="48" name="Text Box 16"/>
          <p:cNvSpPr txBox="1">
            <a:spLocks noChangeArrowheads="1"/>
          </p:cNvSpPr>
          <p:nvPr/>
        </p:nvSpPr>
        <p:spPr bwMode="auto">
          <a:xfrm>
            <a:off x="2366963" y="2091384"/>
            <a:ext cx="1611312" cy="250902"/>
          </a:xfrm>
          <a:prstGeom prst="rect">
            <a:avLst/>
          </a:prstGeom>
          <a:solidFill>
            <a:schemeClr val="accent1"/>
          </a:solidFill>
          <a:ln w="3175">
            <a:noFill/>
            <a:bevel/>
          </a:ln>
        </p:spPr>
        <p:txBody>
          <a:bodyPr lIns="62118" tIns="31058" rIns="62118" bIns="31058" anchor="ctr"/>
          <a:lstStyle/>
          <a:p>
            <a:pPr algn="ctr"/>
            <a:r>
              <a:rPr lang="zh-CN" altLang="en-US" sz="1200" dirty="0">
                <a:solidFill>
                  <a:srgbClr val="F8F8F8"/>
                </a:solidFill>
                <a:ea typeface="微软雅黑" panose="020B0503020204020204" pitchFamily="34" charset="-122"/>
              </a:rPr>
              <a:t>添加标题</a:t>
            </a:r>
            <a:endParaRPr lang="zh-CN" altLang="en-US" sz="1200" dirty="0">
              <a:solidFill>
                <a:srgbClr val="F8F8F8"/>
              </a:solidFill>
              <a:ea typeface="微软雅黑" panose="020B0503020204020204" pitchFamily="34" charset="-122"/>
            </a:endParaRPr>
          </a:p>
        </p:txBody>
      </p:sp>
      <p:sp>
        <p:nvSpPr>
          <p:cNvPr id="49" name="Rectangle 17"/>
          <p:cNvSpPr>
            <a:spLocks noChangeArrowheads="1"/>
          </p:cNvSpPr>
          <p:nvPr/>
        </p:nvSpPr>
        <p:spPr bwMode="auto">
          <a:xfrm>
            <a:off x="2366963" y="2385161"/>
            <a:ext cx="1612900" cy="1462539"/>
          </a:xfrm>
          <a:prstGeom prst="rect">
            <a:avLst/>
          </a:prstGeom>
          <a:solidFill>
            <a:schemeClr val="accent1"/>
          </a:solidFill>
          <a:ln w="9525">
            <a:noFill/>
            <a:miter lim="800000"/>
          </a:ln>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0" name="Text Box 18"/>
          <p:cNvSpPr txBox="1">
            <a:spLocks noChangeArrowheads="1"/>
          </p:cNvSpPr>
          <p:nvPr/>
        </p:nvSpPr>
        <p:spPr bwMode="auto">
          <a:xfrm>
            <a:off x="5119688" y="2091384"/>
            <a:ext cx="1612900" cy="273134"/>
          </a:xfrm>
          <a:prstGeom prst="rect">
            <a:avLst/>
          </a:prstGeom>
          <a:solidFill>
            <a:schemeClr val="accent2"/>
          </a:solidFill>
          <a:ln w="3175">
            <a:noFill/>
            <a:bevel/>
          </a:ln>
        </p:spPr>
        <p:txBody>
          <a:bodyPr lIns="62118" tIns="31058" rIns="62118" bIns="31058" anchor="ctr"/>
          <a:lstStyle/>
          <a:p>
            <a:pPr algn="ctr"/>
            <a:r>
              <a:rPr lang="zh-CN" altLang="en-US" sz="1200" dirty="0">
                <a:solidFill>
                  <a:srgbClr val="F8F8F8"/>
                </a:solidFill>
                <a:ea typeface="微软雅黑" panose="020B0503020204020204" pitchFamily="34" charset="-122"/>
              </a:rPr>
              <a:t>添加标题</a:t>
            </a:r>
            <a:endParaRPr lang="zh-CN" altLang="en-US" sz="1200" dirty="0">
              <a:solidFill>
                <a:srgbClr val="F8F8F8"/>
              </a:solidFill>
              <a:ea typeface="微软雅黑" panose="020B0503020204020204" pitchFamily="34" charset="-122"/>
            </a:endParaRPr>
          </a:p>
        </p:txBody>
      </p:sp>
      <p:sp>
        <p:nvSpPr>
          <p:cNvPr id="51" name="Rectangle 19"/>
          <p:cNvSpPr>
            <a:spLocks noChangeArrowheads="1"/>
          </p:cNvSpPr>
          <p:nvPr/>
        </p:nvSpPr>
        <p:spPr bwMode="auto">
          <a:xfrm>
            <a:off x="5119688" y="2385161"/>
            <a:ext cx="1612900" cy="1462539"/>
          </a:xfrm>
          <a:prstGeom prst="rect">
            <a:avLst/>
          </a:prstGeom>
          <a:solidFill>
            <a:schemeClr val="accent2"/>
          </a:solidFill>
          <a:ln w="9525">
            <a:noFill/>
            <a:miter lim="800000"/>
          </a:ln>
        </p:spPr>
        <p:txBody>
          <a:bodyPr lIns="62118" tIns="31058" rIns="62118" bIns="31058" anchor="ctr"/>
          <a:lstStyle/>
          <a:p>
            <a:pPr>
              <a:lnSpc>
                <a:spcPct val="130000"/>
              </a:lnSpc>
            </a:pPr>
            <a:endParaRPr lang="zh-CN" altLang="en-US" sz="1000">
              <a:latin typeface="微软雅黑" panose="020B0503020204020204" pitchFamily="34" charset="-122"/>
              <a:ea typeface="微软雅黑" panose="020B0503020204020204" pitchFamily="34" charset="-122"/>
            </a:endParaRPr>
          </a:p>
        </p:txBody>
      </p:sp>
      <p:sp>
        <p:nvSpPr>
          <p:cNvPr id="52" name="Text Box 20"/>
          <p:cNvSpPr txBox="1">
            <a:spLocks noChangeArrowheads="1"/>
          </p:cNvSpPr>
          <p:nvPr/>
        </p:nvSpPr>
        <p:spPr bwMode="auto">
          <a:xfrm>
            <a:off x="2486026" y="2482029"/>
            <a:ext cx="1401763" cy="782920"/>
          </a:xfrm>
          <a:prstGeom prst="rect">
            <a:avLst/>
          </a:prstGeom>
          <a:noFill/>
          <a:ln w="9525">
            <a:noFill/>
            <a:miter lim="800000"/>
          </a:ln>
        </p:spPr>
        <p:txBody>
          <a:bodyPr lIns="62118" tIns="31058" rIns="62118" bIns="31058">
            <a:spAutoFit/>
          </a:bodyPr>
          <a:lstStyle/>
          <a:p>
            <a:pPr>
              <a:lnSpc>
                <a:spcPct val="130000"/>
              </a:lnSpc>
            </a:pPr>
            <a:r>
              <a:rPr lang="zh-CN" altLang="en-US" sz="900" dirty="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dirty="0">
              <a:solidFill>
                <a:srgbClr val="F8F8F8"/>
              </a:solidFill>
              <a:latin typeface="微软雅黑" panose="020B0503020204020204" pitchFamily="34" charset="-122"/>
              <a:ea typeface="微软雅黑" panose="020B0503020204020204" pitchFamily="34" charset="-122"/>
            </a:endParaRPr>
          </a:p>
        </p:txBody>
      </p:sp>
      <p:sp>
        <p:nvSpPr>
          <p:cNvPr id="53" name="Text Box 21"/>
          <p:cNvSpPr txBox="1">
            <a:spLocks noChangeArrowheads="1"/>
          </p:cNvSpPr>
          <p:nvPr/>
        </p:nvSpPr>
        <p:spPr bwMode="auto">
          <a:xfrm>
            <a:off x="5240338" y="2482029"/>
            <a:ext cx="1401762" cy="782920"/>
          </a:xfrm>
          <a:prstGeom prst="rect">
            <a:avLst/>
          </a:prstGeom>
          <a:noFill/>
          <a:ln w="9525">
            <a:noFill/>
            <a:miter lim="800000"/>
          </a:ln>
        </p:spPr>
        <p:txBody>
          <a:bodyPr lIns="62118" tIns="31058" rIns="62118" bIns="31058">
            <a:spAutoFit/>
          </a:bodyPr>
          <a:lstStyle/>
          <a:p>
            <a:pPr>
              <a:lnSpc>
                <a:spcPct val="130000"/>
              </a:lnSpc>
            </a:pPr>
            <a:r>
              <a:rPr lang="zh-CN" altLang="en-US" sz="900">
                <a:solidFill>
                  <a:srgbClr val="F8F8F8"/>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900">
              <a:solidFill>
                <a:srgbClr val="F8F8F8"/>
              </a:solidFill>
              <a:latin typeface="微软雅黑" panose="020B0503020204020204" pitchFamily="34" charset="-122"/>
              <a:ea typeface="微软雅黑" panose="020B0503020204020204" pitchFamily="34" charset="-122"/>
            </a:endParaRPr>
          </a:p>
        </p:txBody>
      </p:sp>
      <p:grpSp>
        <p:nvGrpSpPr>
          <p:cNvPr id="4" name="Group 22"/>
          <p:cNvGrpSpPr/>
          <p:nvPr/>
        </p:nvGrpSpPr>
        <p:grpSpPr bwMode="auto">
          <a:xfrm>
            <a:off x="4199673" y="2005762"/>
            <a:ext cx="733160" cy="734137"/>
            <a:chOff x="0" y="0"/>
            <a:chExt cx="1700" cy="1700"/>
          </a:xfrm>
          <a:solidFill>
            <a:schemeClr val="bg1">
              <a:lumMod val="65000"/>
            </a:schemeClr>
          </a:solidFill>
        </p:grpSpPr>
        <p:sp>
          <p:nvSpPr>
            <p:cNvPr id="55" name="Oval 23"/>
            <p:cNvSpPr>
              <a:spLocks noChangeArrowheads="1"/>
            </p:cNvSpPr>
            <p:nvPr/>
          </p:nvSpPr>
          <p:spPr bwMode="auto">
            <a:xfrm>
              <a:off x="0" y="0"/>
              <a:ext cx="1700" cy="1700"/>
            </a:xfrm>
            <a:prstGeom prst="ellipse">
              <a:avLst/>
            </a:prstGeom>
            <a:solidFill>
              <a:schemeClr val="accent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fontAlgn="auto">
                <a:lnSpc>
                  <a:spcPct val="130000"/>
                </a:lnSpc>
              </a:pPr>
              <a:endParaRPr lang="zh-CN" altLang="en-US" sz="1000" noProof="1">
                <a:latin typeface="微软雅黑" panose="020B0503020204020204" pitchFamily="34" charset="-122"/>
                <a:ea typeface="微软雅黑" panose="020B0503020204020204" pitchFamily="34" charset="-122"/>
              </a:endParaRPr>
            </a:p>
          </p:txBody>
        </p:sp>
        <p:sp>
          <p:nvSpPr>
            <p:cNvPr id="56" name="WordArt 24"/>
            <p:cNvSpPr>
              <a:spLocks noChangeArrowheads="1" noChangeShapeType="1"/>
            </p:cNvSpPr>
            <p:nvPr/>
          </p:nvSpPr>
          <p:spPr bwMode="auto">
            <a:xfrm>
              <a:off x="215" y="350"/>
              <a:ext cx="1245" cy="950"/>
            </a:xfrm>
            <a:prstGeom prst="rect">
              <a:avLst/>
            </a:prstGeom>
            <a:no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fontAlgn="auto">
                <a:lnSpc>
                  <a:spcPct val="130000"/>
                </a:lnSpc>
              </a:pPr>
              <a:r>
                <a:rPr lang="en-US" altLang="zh-CN" sz="1000" b="1" noProof="1">
                  <a:solidFill>
                    <a:srgbClr val="F8F8F8"/>
                  </a:solidFill>
                  <a:latin typeface="微软雅黑" panose="020B0503020204020204" pitchFamily="34" charset="-122"/>
                  <a:ea typeface="微软雅黑" panose="020B0503020204020204" pitchFamily="34" charset="-122"/>
                </a:rPr>
                <a:t>VS</a:t>
              </a:r>
              <a:endParaRPr lang="zh-CN" altLang="en-US" sz="1000" b="1" noProof="1">
                <a:solidFill>
                  <a:srgbClr val="F8F8F8"/>
                </a:solidFill>
                <a:latin typeface="微软雅黑" panose="020B0503020204020204" pitchFamily="34" charset="-122"/>
                <a:ea typeface="微软雅黑" panose="020B0503020204020204" pitchFamily="34" charset="-122"/>
              </a:endParaRPr>
            </a:p>
          </p:txBody>
        </p:sp>
      </p:grpSp>
      <p:sp>
        <p:nvSpPr>
          <p:cNvPr id="57" name="Rectangle 269"/>
          <p:cNvSpPr/>
          <p:nvPr/>
        </p:nvSpPr>
        <p:spPr>
          <a:xfrm>
            <a:off x="1116013" y="4063667"/>
            <a:ext cx="6985000" cy="5970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2118" tIns="31058" rIns="62118" bIns="31058" anchor="ctr"/>
          <a:lstStyle/>
          <a:p>
            <a:pPr algn="ctr" fontAlgn="auto"/>
            <a:endParaRPr lang="en-US" sz="700" noProof="1">
              <a:solidFill>
                <a:schemeClr val="accent1">
                  <a:lumMod val="75000"/>
                </a:schemeClr>
              </a:solidFill>
              <a:latin typeface="微软雅黑" panose="020B0503020204020204" pitchFamily="34" charset="-122"/>
              <a:ea typeface="微软雅黑" panose="020B0503020204020204" pitchFamily="34" charset="-122"/>
            </a:endParaRPr>
          </a:p>
        </p:txBody>
      </p:sp>
      <p:sp>
        <p:nvSpPr>
          <p:cNvPr id="58" name="Text Box 7"/>
          <p:cNvSpPr txBox="1">
            <a:spLocks noChangeArrowheads="1"/>
          </p:cNvSpPr>
          <p:nvPr/>
        </p:nvSpPr>
        <p:spPr bwMode="auto">
          <a:xfrm>
            <a:off x="1547813" y="4149804"/>
            <a:ext cx="5986462" cy="391462"/>
          </a:xfrm>
          <a:prstGeom prst="rect">
            <a:avLst/>
          </a:prstGeom>
          <a:noFill/>
          <a:ln w="9525">
            <a:noFill/>
            <a:miter lim="800000"/>
          </a:ln>
        </p:spPr>
        <p:txBody>
          <a:bodyPr lIns="31058" tIns="15530" rIns="31058" bIns="15530" anchor="ctr">
            <a:spAutoFit/>
          </a:bodyPr>
          <a:lstStyle/>
          <a:p>
            <a:pPr algn="ctr" defTabSz="739775">
              <a:lnSpc>
                <a:spcPct val="130000"/>
              </a:lnSpc>
            </a:pPr>
            <a:r>
              <a:rPr lang="zh-CN" altLang="en-US" sz="9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您的内容打在这里，或者通过复制您的文本后，在此框中选择粘贴，并选择只保留文字。在此录入上述图表的综合描述说明，在此录入上述图表的综合描述说明。</a:t>
            </a:r>
            <a:endParaRPr lang="en-US" altLang="en-US" sz="9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100000">
                                          <p:val>
                                            <p:strVal val="#ppt_x"/>
                                          </p:val>
                                        </p:tav>
                                      </p:tavLst>
                                    </p:anim>
                                    <p:anim calcmode="lin" valueType="num">
                                      <p:cBhvr>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ppt_x</p:attrName>
                                        </p:attrNameLst>
                                      </p:cBhvr>
                                      <p:tavLst>
                                        <p:tav tm="0">
                                          <p:val>
                                            <p:strVal val="#ppt_x"/>
                                          </p:val>
                                        </p:tav>
                                        <p:tav tm="100000">
                                          <p:val>
                                            <p:strVal val="#ppt_x"/>
                                          </p:val>
                                        </p:tav>
                                      </p:tavLst>
                                    </p:anim>
                                    <p:anim calcmode="lin" valueType="num">
                                      <p:cBhvr>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1" fill="hold" grpId="0" nodeType="withEffect">
                                  <p:stCondLst>
                                    <p:cond delay="600"/>
                                  </p:stCondLst>
                                  <p:childTnLst>
                                    <p:set>
                                      <p:cBhvr>
                                        <p:cTn id="18" dur="1" fill="hold">
                                          <p:stCondLst>
                                            <p:cond delay="0"/>
                                          </p:stCondLst>
                                        </p:cTn>
                                        <p:tgtEl>
                                          <p:spTgt spid="52"/>
                                        </p:tgtEl>
                                        <p:attrNameLst>
                                          <p:attrName>style.visibility</p:attrName>
                                        </p:attrNameLst>
                                      </p:cBhvr>
                                      <p:to>
                                        <p:strVal val="visible"/>
                                      </p:to>
                                    </p:set>
                                    <p:animEffect transition="in" filter="wipe(up)">
                                      <p:cBhvr>
                                        <p:cTn id="19" dur="500"/>
                                        <p:tgtEl>
                                          <p:spTgt spid="52"/>
                                        </p:tgtEl>
                                      </p:cBhvr>
                                    </p:animEffect>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50"/>
                                        </p:tgtEl>
                                        <p:attrNameLst>
                                          <p:attrName>style.visibility</p:attrName>
                                        </p:attrNameLst>
                                      </p:cBhvr>
                                      <p:to>
                                        <p:strVal val="visible"/>
                                      </p:to>
                                    </p:set>
                                    <p:anim calcmode="lin" valueType="num">
                                      <p:cBhvr>
                                        <p:cTn id="27" dur="500" fill="hold"/>
                                        <p:tgtEl>
                                          <p:spTgt spid="50"/>
                                        </p:tgtEl>
                                        <p:attrNameLst>
                                          <p:attrName>ppt_x</p:attrName>
                                        </p:attrNameLst>
                                      </p:cBhvr>
                                      <p:tavLst>
                                        <p:tav tm="0">
                                          <p:val>
                                            <p:strVal val="#ppt_x"/>
                                          </p:val>
                                        </p:tav>
                                        <p:tav tm="100000">
                                          <p:val>
                                            <p:strVal val="#ppt_x"/>
                                          </p:val>
                                        </p:tav>
                                      </p:tavLst>
                                    </p:anim>
                                    <p:anim calcmode="lin" valueType="num">
                                      <p:cBhvr>
                                        <p:cTn id="28" dur="500" fill="hold"/>
                                        <p:tgtEl>
                                          <p:spTgt spid="5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2" presetClass="entr" presetSubtype="1" fill="hold" grpId="0" nodeType="after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wipe(up)">
                                      <p:cBhvr>
                                        <p:cTn id="32" dur="500"/>
                                        <p:tgtEl>
                                          <p:spTgt spid="51"/>
                                        </p:tgtEl>
                                      </p:cBhvr>
                                    </p:animEffect>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up)">
                                      <p:cBhvr>
                                        <p:cTn id="36" dur="500"/>
                                        <p:tgtEl>
                                          <p:spTgt spid="53"/>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ppt_w</p:attrName>
                                        </p:attrNameLst>
                                      </p:cBhvr>
                                      <p:tavLst>
                                        <p:tav tm="0">
                                          <p:val>
                                            <p:fltVal val="0"/>
                                          </p:val>
                                        </p:tav>
                                        <p:tav tm="100000">
                                          <p:val>
                                            <p:strVal val="#ppt_w"/>
                                          </p:val>
                                        </p:tav>
                                      </p:tavLst>
                                    </p:anim>
                                    <p:anim calcmode="lin" valueType="num">
                                      <p:cBhvr>
                                        <p:cTn id="41" dur="500" fill="hold"/>
                                        <p:tgtEl>
                                          <p:spTgt spid="4"/>
                                        </p:tgtEl>
                                        <p:attrNameLst>
                                          <p:attrName>ppt_h</p:attrName>
                                        </p:attrNameLst>
                                      </p:cBhvr>
                                      <p:tavLst>
                                        <p:tav tm="0">
                                          <p:val>
                                            <p:fltVal val="0"/>
                                          </p:val>
                                        </p:tav>
                                        <p:tav tm="100000">
                                          <p:val>
                                            <p:strVal val="#ppt_h"/>
                                          </p:val>
                                        </p:tav>
                                      </p:tavLst>
                                    </p:anim>
                                    <p:animEffect transition="in" filter="fade">
                                      <p:cBhvr>
                                        <p:cTn id="42" dur="500"/>
                                        <p:tgtEl>
                                          <p:spTgt spid="4"/>
                                        </p:tgtEl>
                                      </p:cBhvr>
                                    </p:animEffect>
                                  </p:childTnLst>
                                </p:cTn>
                              </p:par>
                            </p:childTnLst>
                          </p:cTn>
                        </p:par>
                        <p:par>
                          <p:cTn id="43" fill="hold">
                            <p:stCondLst>
                              <p:cond delay="3000"/>
                            </p:stCondLst>
                            <p:childTnLst>
                              <p:par>
                                <p:cTn id="44" presetID="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 calcmode="lin" valueType="num">
                                      <p:cBhvr>
                                        <p:cTn id="46" dur="250" fill="hold"/>
                                        <p:tgtEl>
                                          <p:spTgt spid="57"/>
                                        </p:tgtEl>
                                        <p:attrNameLst>
                                          <p:attrName>ppt_x</p:attrName>
                                        </p:attrNameLst>
                                      </p:cBhvr>
                                      <p:tavLst>
                                        <p:tav tm="0">
                                          <p:val>
                                            <p:strVal val="#ppt_x"/>
                                          </p:val>
                                        </p:tav>
                                        <p:tav tm="100000">
                                          <p:val>
                                            <p:strVal val="#ppt_x"/>
                                          </p:val>
                                        </p:tav>
                                      </p:tavLst>
                                    </p:anim>
                                    <p:anim calcmode="lin" valueType="num">
                                      <p:cBhvr>
                                        <p:cTn id="47" dur="250" fill="hold"/>
                                        <p:tgtEl>
                                          <p:spTgt spid="57"/>
                                        </p:tgtEl>
                                        <p:attrNameLst>
                                          <p:attrName>ppt_y</p:attrName>
                                        </p:attrNameLst>
                                      </p:cBhvr>
                                      <p:tavLst>
                                        <p:tav tm="0">
                                          <p:val>
                                            <p:strVal val="1+#ppt_h/2"/>
                                          </p:val>
                                        </p:tav>
                                        <p:tav tm="100000">
                                          <p:val>
                                            <p:strVal val="#ppt_y"/>
                                          </p:val>
                                        </p:tav>
                                      </p:tavLst>
                                    </p:anim>
                                  </p:childTnLst>
                                </p:cTn>
                              </p:par>
                            </p:childTnLst>
                          </p:cTn>
                        </p:par>
                        <p:par>
                          <p:cTn id="48" fill="hold">
                            <p:stCondLst>
                              <p:cond delay="3500"/>
                            </p:stCondLst>
                            <p:childTnLst>
                              <p:par>
                                <p:cTn id="49" presetID="2" presetClass="entr" presetSubtype="4"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p:cTn id="51" dur="250" fill="hold"/>
                                        <p:tgtEl>
                                          <p:spTgt spid="58"/>
                                        </p:tgtEl>
                                        <p:attrNameLst>
                                          <p:attrName>ppt_x</p:attrName>
                                        </p:attrNameLst>
                                      </p:cBhvr>
                                      <p:tavLst>
                                        <p:tav tm="0">
                                          <p:val>
                                            <p:strVal val="#ppt_x"/>
                                          </p:val>
                                        </p:tav>
                                        <p:tav tm="100000">
                                          <p:val>
                                            <p:strVal val="#ppt_x"/>
                                          </p:val>
                                        </p:tav>
                                      </p:tavLst>
                                    </p:anim>
                                    <p:anim calcmode="lin" valueType="num">
                                      <p:cBhvr>
                                        <p:cTn id="52" dur="25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bldLvl="0" animBg="1"/>
      <p:bldP spid="49" grpId="0" animBg="1"/>
      <p:bldP spid="50" grpId="0" bldLvl="0" animBg="1"/>
      <p:bldP spid="51" grpId="0" animBg="1"/>
      <p:bldP spid="52" grpId="0" bldLvl="0"/>
      <p:bldP spid="53" grpId="0"/>
      <p:bldP spid="57" grpId="0" animBg="1"/>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五边形 230"/>
          <p:cNvSpPr/>
          <p:nvPr/>
        </p:nvSpPr>
        <p:spPr>
          <a:xfrm flipH="1">
            <a:off x="1908400" y="2760941"/>
            <a:ext cx="2252381"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232" name="五边形 231"/>
          <p:cNvSpPr/>
          <p:nvPr/>
        </p:nvSpPr>
        <p:spPr>
          <a:xfrm flipH="1">
            <a:off x="2775571" y="3215888"/>
            <a:ext cx="1385210"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233" name="五边形 232"/>
          <p:cNvSpPr/>
          <p:nvPr/>
        </p:nvSpPr>
        <p:spPr>
          <a:xfrm flipH="1">
            <a:off x="2248604" y="3670836"/>
            <a:ext cx="1912176"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234" name="五边形 233"/>
          <p:cNvSpPr/>
          <p:nvPr/>
        </p:nvSpPr>
        <p:spPr>
          <a:xfrm flipH="1">
            <a:off x="1403648" y="4125784"/>
            <a:ext cx="2757132"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238" name="TextBox 159"/>
          <p:cNvSpPr txBox="1"/>
          <p:nvPr/>
        </p:nvSpPr>
        <p:spPr>
          <a:xfrm>
            <a:off x="3596142" y="2833379"/>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73%</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39" name="TextBox 160"/>
          <p:cNvSpPr txBox="1"/>
          <p:nvPr/>
        </p:nvSpPr>
        <p:spPr>
          <a:xfrm>
            <a:off x="3588928" y="3291945"/>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30%</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40" name="TextBox 161"/>
          <p:cNvSpPr txBox="1"/>
          <p:nvPr/>
        </p:nvSpPr>
        <p:spPr>
          <a:xfrm>
            <a:off x="3588929" y="3746952"/>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50%</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41" name="TextBox 162"/>
          <p:cNvSpPr txBox="1"/>
          <p:nvPr/>
        </p:nvSpPr>
        <p:spPr>
          <a:xfrm>
            <a:off x="3608166" y="4206349"/>
            <a:ext cx="451085"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75%</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45" name="五边形 244"/>
          <p:cNvSpPr/>
          <p:nvPr/>
        </p:nvSpPr>
        <p:spPr>
          <a:xfrm>
            <a:off x="4887418" y="2762933"/>
            <a:ext cx="1149664"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246" name="五边形 245"/>
          <p:cNvSpPr/>
          <p:nvPr/>
        </p:nvSpPr>
        <p:spPr>
          <a:xfrm>
            <a:off x="4887419" y="3217880"/>
            <a:ext cx="2170277"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247" name="五边形 246"/>
          <p:cNvSpPr/>
          <p:nvPr/>
        </p:nvSpPr>
        <p:spPr>
          <a:xfrm>
            <a:off x="4887418" y="3672828"/>
            <a:ext cx="1360817" cy="383136"/>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b="1">
              <a:solidFill>
                <a:schemeClr val="bg1"/>
              </a:solidFill>
              <a:latin typeface="微软雅黑" panose="020B0503020204020204" pitchFamily="34" charset="-122"/>
              <a:ea typeface="微软雅黑" panose="020B0503020204020204" pitchFamily="34" charset="-122"/>
            </a:endParaRPr>
          </a:p>
        </p:txBody>
      </p:sp>
      <p:sp>
        <p:nvSpPr>
          <p:cNvPr id="248" name="五边形 247"/>
          <p:cNvSpPr/>
          <p:nvPr/>
        </p:nvSpPr>
        <p:spPr>
          <a:xfrm>
            <a:off x="4887418" y="4127775"/>
            <a:ext cx="2900981" cy="383136"/>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100">
              <a:latin typeface="微软雅黑" panose="020B0503020204020204" pitchFamily="34" charset="-122"/>
              <a:ea typeface="微软雅黑" panose="020B0503020204020204" pitchFamily="34" charset="-122"/>
            </a:endParaRPr>
          </a:p>
        </p:txBody>
      </p:sp>
      <p:sp>
        <p:nvSpPr>
          <p:cNvPr id="252" name="TextBox 173"/>
          <p:cNvSpPr txBox="1"/>
          <p:nvPr/>
        </p:nvSpPr>
        <p:spPr>
          <a:xfrm>
            <a:off x="5023219" y="2839850"/>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20%</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53" name="TextBox 174"/>
          <p:cNvSpPr txBox="1"/>
          <p:nvPr/>
        </p:nvSpPr>
        <p:spPr>
          <a:xfrm>
            <a:off x="5023218" y="3287407"/>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56%</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54" name="TextBox 175"/>
          <p:cNvSpPr txBox="1"/>
          <p:nvPr/>
        </p:nvSpPr>
        <p:spPr>
          <a:xfrm>
            <a:off x="5023220" y="3746951"/>
            <a:ext cx="451085"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29%</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55" name="TextBox 176"/>
          <p:cNvSpPr txBox="1"/>
          <p:nvPr/>
        </p:nvSpPr>
        <p:spPr>
          <a:xfrm>
            <a:off x="5035952" y="4203891"/>
            <a:ext cx="451086" cy="242449"/>
          </a:xfrm>
          <a:prstGeom prst="rect">
            <a:avLst/>
          </a:prstGeom>
          <a:noFill/>
        </p:spPr>
        <p:txBody>
          <a:bodyPr wrap="none" lIns="68580" tIns="34290" rIns="68580" bIns="34290" rtlCol="0">
            <a:spAutoFit/>
          </a:bodyPr>
          <a:lstStyle/>
          <a:p>
            <a:pPr algn="ctr"/>
            <a:r>
              <a:rPr lang="en-US" altLang="zh-CN" sz="1100" b="1" dirty="0">
                <a:solidFill>
                  <a:schemeClr val="bg1"/>
                </a:solidFill>
                <a:latin typeface="微软雅黑" panose="020B0503020204020204" pitchFamily="34" charset="-122"/>
                <a:ea typeface="微软雅黑" panose="020B0503020204020204" pitchFamily="34" charset="-122"/>
              </a:rPr>
              <a:t>77%</a:t>
            </a:r>
            <a:endParaRPr lang="zh-CN" altLang="en-US" sz="1100" b="1" dirty="0">
              <a:solidFill>
                <a:schemeClr val="bg1"/>
              </a:solidFill>
              <a:latin typeface="微软雅黑" panose="020B0503020204020204" pitchFamily="34" charset="-122"/>
              <a:ea typeface="微软雅黑" panose="020B0503020204020204" pitchFamily="34" charset="-122"/>
            </a:endParaRPr>
          </a:p>
        </p:txBody>
      </p:sp>
      <p:sp>
        <p:nvSpPr>
          <p:cNvPr id="259" name="TextBox 180"/>
          <p:cNvSpPr txBox="1"/>
          <p:nvPr/>
        </p:nvSpPr>
        <p:spPr>
          <a:xfrm>
            <a:off x="4238724" y="2840281"/>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项目一</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0" name="TextBox 181"/>
          <p:cNvSpPr txBox="1"/>
          <p:nvPr/>
        </p:nvSpPr>
        <p:spPr>
          <a:xfrm>
            <a:off x="4238724" y="3292003"/>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项目二</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1" name="TextBox 182"/>
          <p:cNvSpPr txBox="1"/>
          <p:nvPr/>
        </p:nvSpPr>
        <p:spPr>
          <a:xfrm>
            <a:off x="4238898" y="3746951"/>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项目三</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2" name="TextBox 183"/>
          <p:cNvSpPr txBox="1"/>
          <p:nvPr/>
        </p:nvSpPr>
        <p:spPr>
          <a:xfrm>
            <a:off x="4238898" y="4203891"/>
            <a:ext cx="571310" cy="242449"/>
          </a:xfrm>
          <a:prstGeom prst="rect">
            <a:avLst/>
          </a:prstGeom>
          <a:noFill/>
        </p:spPr>
        <p:txBody>
          <a:bodyPr wrap="none" lIns="68580" tIns="34290" rIns="68580" bIns="3429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项目四</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6" name="Oval 4"/>
          <p:cNvSpPr/>
          <p:nvPr/>
        </p:nvSpPr>
        <p:spPr>
          <a:xfrm>
            <a:off x="4885538" y="1068927"/>
            <a:ext cx="720153" cy="679450"/>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sz="1100" b="1" dirty="0">
                <a:solidFill>
                  <a:schemeClr val="bg1"/>
                </a:solidFill>
                <a:latin typeface="微软雅黑" panose="020B0503020204020204" pitchFamily="34" charset="-122"/>
                <a:ea typeface="微软雅黑" panose="020B0503020204020204" pitchFamily="34" charset="-122"/>
              </a:rPr>
              <a:t>2017</a:t>
            </a:r>
            <a:endParaRPr lang="en-US" sz="1100" b="1" dirty="0">
              <a:solidFill>
                <a:schemeClr val="bg1"/>
              </a:solidFill>
              <a:latin typeface="微软雅黑" panose="020B0503020204020204" pitchFamily="34" charset="-122"/>
              <a:ea typeface="微软雅黑" panose="020B0503020204020204" pitchFamily="34" charset="-122"/>
            </a:endParaRPr>
          </a:p>
        </p:txBody>
      </p:sp>
      <p:sp>
        <p:nvSpPr>
          <p:cNvPr id="267" name="Oval 5"/>
          <p:cNvSpPr/>
          <p:nvPr/>
        </p:nvSpPr>
        <p:spPr>
          <a:xfrm>
            <a:off x="3451247" y="1068927"/>
            <a:ext cx="720153" cy="679450"/>
          </a:xfrm>
          <a:prstGeom prst="ellipse">
            <a:avLst/>
          </a:prstGeom>
          <a:solidFill>
            <a:schemeClr val="accent1"/>
          </a:solidFill>
          <a:ln>
            <a:noFill/>
          </a:ln>
        </p:spPr>
        <p:style>
          <a:lnRef idx="2">
            <a:schemeClr val="accent5">
              <a:shade val="50000"/>
            </a:schemeClr>
          </a:lnRef>
          <a:fillRef idx="1">
            <a:schemeClr val="accent5"/>
          </a:fillRef>
          <a:effectRef idx="0">
            <a:schemeClr val="accent5"/>
          </a:effectRef>
          <a:fontRef idx="minor">
            <a:schemeClr val="lt1"/>
          </a:fontRef>
        </p:style>
        <p:txBody>
          <a:bodyPr lIns="68580" tIns="34290" rIns="68580" bIns="34290" rtlCol="0" anchor="ctr"/>
          <a:lstStyle/>
          <a:p>
            <a:pPr algn="ctr"/>
            <a:r>
              <a:rPr lang="en-US" altLang="zh-CN" sz="1100" b="1" dirty="0">
                <a:solidFill>
                  <a:schemeClr val="bg1"/>
                </a:solidFill>
                <a:latin typeface="微软雅黑" panose="020B0503020204020204" pitchFamily="34" charset="-122"/>
                <a:ea typeface="微软雅黑" panose="020B0503020204020204" pitchFamily="34" charset="-122"/>
              </a:rPr>
              <a:t>2016</a:t>
            </a:r>
            <a:endParaRPr lang="en-US" sz="1100" b="1" dirty="0">
              <a:solidFill>
                <a:schemeClr val="bg1"/>
              </a:solidFill>
              <a:latin typeface="微软雅黑" panose="020B0503020204020204" pitchFamily="34" charset="-122"/>
              <a:ea typeface="微软雅黑" panose="020B0503020204020204" pitchFamily="34" charset="-122"/>
            </a:endParaRPr>
          </a:p>
        </p:txBody>
      </p:sp>
      <p:sp>
        <p:nvSpPr>
          <p:cNvPr id="268" name="Text Box 10"/>
          <p:cNvSpPr txBox="1">
            <a:spLocks noChangeArrowheads="1"/>
          </p:cNvSpPr>
          <p:nvPr/>
        </p:nvSpPr>
        <p:spPr bwMode="auto">
          <a:xfrm>
            <a:off x="4887419" y="1779917"/>
            <a:ext cx="2057400" cy="814838"/>
          </a:xfrm>
          <a:prstGeom prst="rect">
            <a:avLst/>
          </a:prstGeom>
          <a:noFill/>
          <a:ln w="9525">
            <a:noFill/>
            <a:miter lim="800000"/>
          </a:ln>
        </p:spPr>
        <p:txBody>
          <a:bodyPr wrap="square" lIns="34290" tIns="17145" rIns="34290" bIns="17145">
            <a:spAutoFit/>
          </a:bodyPr>
          <a:lstStyle/>
          <a:p>
            <a:pP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单击此处添加标题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defTabSz="815975">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您的内容打在这里，或者通过复制您的文本后，在此框中选择粘贴，并选择只保留文字。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sp>
        <p:nvSpPr>
          <p:cNvPr id="269" name="Text Box 10"/>
          <p:cNvSpPr txBox="1">
            <a:spLocks noChangeArrowheads="1"/>
          </p:cNvSpPr>
          <p:nvPr/>
        </p:nvSpPr>
        <p:spPr bwMode="auto">
          <a:xfrm>
            <a:off x="2114000" y="1779916"/>
            <a:ext cx="2057400" cy="814838"/>
          </a:xfrm>
          <a:prstGeom prst="rect">
            <a:avLst/>
          </a:prstGeom>
          <a:noFill/>
          <a:ln w="9525">
            <a:noFill/>
            <a:miter lim="800000"/>
          </a:ln>
        </p:spPr>
        <p:txBody>
          <a:bodyPr wrap="square" lIns="34290" tIns="17145" rIns="34290" bIns="17145">
            <a:spAutoFit/>
          </a:bodyPr>
          <a:lstStyle/>
          <a:p>
            <a:pPr algn="r" defTabSz="815975">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单击此处添加标题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a:p>
            <a:pPr algn="r" defTabSz="815975">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rPr>
              <a:t>您的内容打在这里，或者通过复制您的文本后，在此框中选择粘贴，并选择只保留文字。</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wind"/>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7"/>
                                        </p:tgtEl>
                                        <p:attrNameLst>
                                          <p:attrName>style.visibility</p:attrName>
                                        </p:attrNameLst>
                                      </p:cBhvr>
                                      <p:to>
                                        <p:strVal val="visible"/>
                                      </p:to>
                                    </p:set>
                                    <p:anim calcmode="lin" valueType="num">
                                      <p:cBhvr additive="base">
                                        <p:cTn id="7" dur="500" fill="hold"/>
                                        <p:tgtEl>
                                          <p:spTgt spid="267"/>
                                        </p:tgtEl>
                                        <p:attrNameLst>
                                          <p:attrName>ppt_x</p:attrName>
                                        </p:attrNameLst>
                                      </p:cBhvr>
                                      <p:tavLst>
                                        <p:tav tm="0">
                                          <p:val>
                                            <p:strVal val="0-#ppt_w/2"/>
                                          </p:val>
                                        </p:tav>
                                        <p:tav tm="100000">
                                          <p:val>
                                            <p:strVal val="#ppt_x"/>
                                          </p:val>
                                        </p:tav>
                                      </p:tavLst>
                                    </p:anim>
                                    <p:anim calcmode="lin" valueType="num">
                                      <p:cBhvr additive="base">
                                        <p:cTn id="8" dur="500" fill="hold"/>
                                        <p:tgtEl>
                                          <p:spTgt spid="26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6"/>
                                        </p:tgtEl>
                                        <p:attrNameLst>
                                          <p:attrName>style.visibility</p:attrName>
                                        </p:attrNameLst>
                                      </p:cBhvr>
                                      <p:to>
                                        <p:strVal val="visible"/>
                                      </p:to>
                                    </p:set>
                                    <p:anim calcmode="lin" valueType="num">
                                      <p:cBhvr additive="base">
                                        <p:cTn id="12" dur="500" fill="hold"/>
                                        <p:tgtEl>
                                          <p:spTgt spid="266"/>
                                        </p:tgtEl>
                                        <p:attrNameLst>
                                          <p:attrName>ppt_x</p:attrName>
                                        </p:attrNameLst>
                                      </p:cBhvr>
                                      <p:tavLst>
                                        <p:tav tm="0">
                                          <p:val>
                                            <p:strVal val="1+#ppt_w/2"/>
                                          </p:val>
                                        </p:tav>
                                        <p:tav tm="100000">
                                          <p:val>
                                            <p:strVal val="#ppt_x"/>
                                          </p:val>
                                        </p:tav>
                                      </p:tavLst>
                                    </p:anim>
                                    <p:anim calcmode="lin" valueType="num">
                                      <p:cBhvr additive="base">
                                        <p:cTn id="13" dur="500" fill="hold"/>
                                        <p:tgtEl>
                                          <p:spTgt spid="26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69"/>
                                        </p:tgtEl>
                                        <p:attrNameLst>
                                          <p:attrName>style.visibility</p:attrName>
                                        </p:attrNameLst>
                                      </p:cBhvr>
                                      <p:to>
                                        <p:strVal val="visible"/>
                                      </p:to>
                                    </p:set>
                                    <p:animEffect transition="in" filter="fade">
                                      <p:cBhvr>
                                        <p:cTn id="17" dur="500"/>
                                        <p:tgtEl>
                                          <p:spTgt spid="269"/>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268"/>
                                        </p:tgtEl>
                                        <p:attrNameLst>
                                          <p:attrName>style.visibility</p:attrName>
                                        </p:attrNameLst>
                                      </p:cBhvr>
                                      <p:to>
                                        <p:strVal val="visible"/>
                                      </p:to>
                                    </p:set>
                                    <p:animEffect transition="in" filter="fade">
                                      <p:cBhvr>
                                        <p:cTn id="21" dur="500"/>
                                        <p:tgtEl>
                                          <p:spTgt spid="268"/>
                                        </p:tgtEl>
                                      </p:cBhvr>
                                    </p:animEffect>
                                  </p:childTnLst>
                                </p:cTn>
                              </p:par>
                            </p:childTnLst>
                          </p:cTn>
                        </p:par>
                        <p:par>
                          <p:cTn id="22" fill="hold">
                            <p:stCondLst>
                              <p:cond delay="2000"/>
                            </p:stCondLst>
                            <p:childTnLst>
                              <p:par>
                                <p:cTn id="23" presetID="2" presetClass="entr" presetSubtype="4" decel="100000" fill="hold" grpId="0" nodeType="afterEffect">
                                  <p:stCondLst>
                                    <p:cond delay="0"/>
                                  </p:stCondLst>
                                  <p:childTnLst>
                                    <p:set>
                                      <p:cBhvr>
                                        <p:cTn id="24" dur="1" fill="hold">
                                          <p:stCondLst>
                                            <p:cond delay="0"/>
                                          </p:stCondLst>
                                        </p:cTn>
                                        <p:tgtEl>
                                          <p:spTgt spid="259"/>
                                        </p:tgtEl>
                                        <p:attrNameLst>
                                          <p:attrName>style.visibility</p:attrName>
                                        </p:attrNameLst>
                                      </p:cBhvr>
                                      <p:to>
                                        <p:strVal val="visible"/>
                                      </p:to>
                                    </p:set>
                                    <p:anim calcmode="lin" valueType="num">
                                      <p:cBhvr additive="base">
                                        <p:cTn id="25" dur="500" fill="hold"/>
                                        <p:tgtEl>
                                          <p:spTgt spid="259"/>
                                        </p:tgtEl>
                                        <p:attrNameLst>
                                          <p:attrName>ppt_x</p:attrName>
                                        </p:attrNameLst>
                                      </p:cBhvr>
                                      <p:tavLst>
                                        <p:tav tm="0">
                                          <p:val>
                                            <p:strVal val="#ppt_x"/>
                                          </p:val>
                                        </p:tav>
                                        <p:tav tm="100000">
                                          <p:val>
                                            <p:strVal val="#ppt_x"/>
                                          </p:val>
                                        </p:tav>
                                      </p:tavLst>
                                    </p:anim>
                                    <p:anim calcmode="lin" valueType="num">
                                      <p:cBhvr additive="base">
                                        <p:cTn id="26" dur="500" fill="hold"/>
                                        <p:tgtEl>
                                          <p:spTgt spid="259"/>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0"/>
                                  </p:stCondLst>
                                  <p:childTnLst>
                                    <p:set>
                                      <p:cBhvr>
                                        <p:cTn id="28" dur="1" fill="hold">
                                          <p:stCondLst>
                                            <p:cond delay="0"/>
                                          </p:stCondLst>
                                        </p:cTn>
                                        <p:tgtEl>
                                          <p:spTgt spid="260"/>
                                        </p:tgtEl>
                                        <p:attrNameLst>
                                          <p:attrName>style.visibility</p:attrName>
                                        </p:attrNameLst>
                                      </p:cBhvr>
                                      <p:to>
                                        <p:strVal val="visible"/>
                                      </p:to>
                                    </p:set>
                                    <p:anim calcmode="lin" valueType="num">
                                      <p:cBhvr additive="base">
                                        <p:cTn id="29" dur="500" fill="hold"/>
                                        <p:tgtEl>
                                          <p:spTgt spid="260"/>
                                        </p:tgtEl>
                                        <p:attrNameLst>
                                          <p:attrName>ppt_x</p:attrName>
                                        </p:attrNameLst>
                                      </p:cBhvr>
                                      <p:tavLst>
                                        <p:tav tm="0">
                                          <p:val>
                                            <p:strVal val="#ppt_x"/>
                                          </p:val>
                                        </p:tav>
                                        <p:tav tm="100000">
                                          <p:val>
                                            <p:strVal val="#ppt_x"/>
                                          </p:val>
                                        </p:tav>
                                      </p:tavLst>
                                    </p:anim>
                                    <p:anim calcmode="lin" valueType="num">
                                      <p:cBhvr additive="base">
                                        <p:cTn id="30" dur="500" fill="hold"/>
                                        <p:tgtEl>
                                          <p:spTgt spid="260"/>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0"/>
                                  </p:stCondLst>
                                  <p:childTnLst>
                                    <p:set>
                                      <p:cBhvr>
                                        <p:cTn id="32" dur="1" fill="hold">
                                          <p:stCondLst>
                                            <p:cond delay="0"/>
                                          </p:stCondLst>
                                        </p:cTn>
                                        <p:tgtEl>
                                          <p:spTgt spid="261"/>
                                        </p:tgtEl>
                                        <p:attrNameLst>
                                          <p:attrName>style.visibility</p:attrName>
                                        </p:attrNameLst>
                                      </p:cBhvr>
                                      <p:to>
                                        <p:strVal val="visible"/>
                                      </p:to>
                                    </p:set>
                                    <p:anim calcmode="lin" valueType="num">
                                      <p:cBhvr additive="base">
                                        <p:cTn id="33" dur="500" fill="hold"/>
                                        <p:tgtEl>
                                          <p:spTgt spid="261"/>
                                        </p:tgtEl>
                                        <p:attrNameLst>
                                          <p:attrName>ppt_x</p:attrName>
                                        </p:attrNameLst>
                                      </p:cBhvr>
                                      <p:tavLst>
                                        <p:tav tm="0">
                                          <p:val>
                                            <p:strVal val="#ppt_x"/>
                                          </p:val>
                                        </p:tav>
                                        <p:tav tm="100000">
                                          <p:val>
                                            <p:strVal val="#ppt_x"/>
                                          </p:val>
                                        </p:tav>
                                      </p:tavLst>
                                    </p:anim>
                                    <p:anim calcmode="lin" valueType="num">
                                      <p:cBhvr additive="base">
                                        <p:cTn id="34" dur="500" fill="hold"/>
                                        <p:tgtEl>
                                          <p:spTgt spid="261"/>
                                        </p:tgtEl>
                                        <p:attrNameLst>
                                          <p:attrName>ppt_y</p:attrName>
                                        </p:attrNameLst>
                                      </p:cBhvr>
                                      <p:tavLst>
                                        <p:tav tm="0">
                                          <p:val>
                                            <p:strVal val="1+#ppt_h/2"/>
                                          </p:val>
                                        </p:tav>
                                        <p:tav tm="100000">
                                          <p:val>
                                            <p:strVal val="#ppt_y"/>
                                          </p:val>
                                        </p:tav>
                                      </p:tavLst>
                                    </p:anim>
                                  </p:childTnLst>
                                </p:cTn>
                              </p:par>
                              <p:par>
                                <p:cTn id="35" presetID="2" presetClass="entr" presetSubtype="4" decel="100000" fill="hold" grpId="0" nodeType="withEffect">
                                  <p:stCondLst>
                                    <p:cond delay="0"/>
                                  </p:stCondLst>
                                  <p:childTnLst>
                                    <p:set>
                                      <p:cBhvr>
                                        <p:cTn id="36" dur="1" fill="hold">
                                          <p:stCondLst>
                                            <p:cond delay="0"/>
                                          </p:stCondLst>
                                        </p:cTn>
                                        <p:tgtEl>
                                          <p:spTgt spid="262"/>
                                        </p:tgtEl>
                                        <p:attrNameLst>
                                          <p:attrName>style.visibility</p:attrName>
                                        </p:attrNameLst>
                                      </p:cBhvr>
                                      <p:to>
                                        <p:strVal val="visible"/>
                                      </p:to>
                                    </p:set>
                                    <p:anim calcmode="lin" valueType="num">
                                      <p:cBhvr additive="base">
                                        <p:cTn id="37" dur="500" fill="hold"/>
                                        <p:tgtEl>
                                          <p:spTgt spid="262"/>
                                        </p:tgtEl>
                                        <p:attrNameLst>
                                          <p:attrName>ppt_x</p:attrName>
                                        </p:attrNameLst>
                                      </p:cBhvr>
                                      <p:tavLst>
                                        <p:tav tm="0">
                                          <p:val>
                                            <p:strVal val="#ppt_x"/>
                                          </p:val>
                                        </p:tav>
                                        <p:tav tm="100000">
                                          <p:val>
                                            <p:strVal val="#ppt_x"/>
                                          </p:val>
                                        </p:tav>
                                      </p:tavLst>
                                    </p:anim>
                                    <p:anim calcmode="lin" valueType="num">
                                      <p:cBhvr additive="base">
                                        <p:cTn id="38" dur="500" fill="hold"/>
                                        <p:tgtEl>
                                          <p:spTgt spid="262"/>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245"/>
                                        </p:tgtEl>
                                        <p:attrNameLst>
                                          <p:attrName>style.visibility</p:attrName>
                                        </p:attrNameLst>
                                      </p:cBhvr>
                                      <p:to>
                                        <p:strVal val="visible"/>
                                      </p:to>
                                    </p:set>
                                    <p:animEffect transition="in" filter="wipe(left)">
                                      <p:cBhvr>
                                        <p:cTn id="42" dur="500"/>
                                        <p:tgtEl>
                                          <p:spTgt spid="245"/>
                                        </p:tgtEl>
                                      </p:cBhvr>
                                    </p:animEffect>
                                  </p:childTnLst>
                                </p:cTn>
                              </p:par>
                              <p:par>
                                <p:cTn id="43" presetID="22" presetClass="entr" presetSubtype="8" fill="hold" grpId="0" nodeType="withEffect">
                                  <p:stCondLst>
                                    <p:cond delay="100"/>
                                  </p:stCondLst>
                                  <p:childTnLst>
                                    <p:set>
                                      <p:cBhvr>
                                        <p:cTn id="44" dur="1" fill="hold">
                                          <p:stCondLst>
                                            <p:cond delay="0"/>
                                          </p:stCondLst>
                                        </p:cTn>
                                        <p:tgtEl>
                                          <p:spTgt spid="246"/>
                                        </p:tgtEl>
                                        <p:attrNameLst>
                                          <p:attrName>style.visibility</p:attrName>
                                        </p:attrNameLst>
                                      </p:cBhvr>
                                      <p:to>
                                        <p:strVal val="visible"/>
                                      </p:to>
                                    </p:set>
                                    <p:animEffect transition="in" filter="wipe(left)">
                                      <p:cBhvr>
                                        <p:cTn id="45" dur="500"/>
                                        <p:tgtEl>
                                          <p:spTgt spid="246"/>
                                        </p:tgtEl>
                                      </p:cBhvr>
                                    </p:animEffect>
                                  </p:childTnLst>
                                </p:cTn>
                              </p:par>
                              <p:par>
                                <p:cTn id="46" presetID="22" presetClass="entr" presetSubtype="8" fill="hold" grpId="0" nodeType="withEffect">
                                  <p:stCondLst>
                                    <p:cond delay="200"/>
                                  </p:stCondLst>
                                  <p:childTnLst>
                                    <p:set>
                                      <p:cBhvr>
                                        <p:cTn id="47" dur="1" fill="hold">
                                          <p:stCondLst>
                                            <p:cond delay="0"/>
                                          </p:stCondLst>
                                        </p:cTn>
                                        <p:tgtEl>
                                          <p:spTgt spid="247"/>
                                        </p:tgtEl>
                                        <p:attrNameLst>
                                          <p:attrName>style.visibility</p:attrName>
                                        </p:attrNameLst>
                                      </p:cBhvr>
                                      <p:to>
                                        <p:strVal val="visible"/>
                                      </p:to>
                                    </p:set>
                                    <p:animEffect transition="in" filter="wipe(left)">
                                      <p:cBhvr>
                                        <p:cTn id="48" dur="500"/>
                                        <p:tgtEl>
                                          <p:spTgt spid="247"/>
                                        </p:tgtEl>
                                      </p:cBhvr>
                                    </p:animEffect>
                                  </p:childTnLst>
                                </p:cTn>
                              </p:par>
                              <p:par>
                                <p:cTn id="49" presetID="22" presetClass="entr" presetSubtype="8" fill="hold" grpId="0" nodeType="withEffect">
                                  <p:stCondLst>
                                    <p:cond delay="300"/>
                                  </p:stCondLst>
                                  <p:childTnLst>
                                    <p:set>
                                      <p:cBhvr>
                                        <p:cTn id="50" dur="1" fill="hold">
                                          <p:stCondLst>
                                            <p:cond delay="0"/>
                                          </p:stCondLst>
                                        </p:cTn>
                                        <p:tgtEl>
                                          <p:spTgt spid="248"/>
                                        </p:tgtEl>
                                        <p:attrNameLst>
                                          <p:attrName>style.visibility</p:attrName>
                                        </p:attrNameLst>
                                      </p:cBhvr>
                                      <p:to>
                                        <p:strVal val="visible"/>
                                      </p:to>
                                    </p:set>
                                    <p:animEffect transition="in" filter="wipe(left)">
                                      <p:cBhvr>
                                        <p:cTn id="51" dur="500"/>
                                        <p:tgtEl>
                                          <p:spTgt spid="248"/>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31"/>
                                        </p:tgtEl>
                                        <p:attrNameLst>
                                          <p:attrName>style.visibility</p:attrName>
                                        </p:attrNameLst>
                                      </p:cBhvr>
                                      <p:to>
                                        <p:strVal val="visible"/>
                                      </p:to>
                                    </p:set>
                                    <p:animEffect transition="in" filter="wipe(right)">
                                      <p:cBhvr>
                                        <p:cTn id="54" dur="500"/>
                                        <p:tgtEl>
                                          <p:spTgt spid="231"/>
                                        </p:tgtEl>
                                      </p:cBhvr>
                                    </p:animEffect>
                                  </p:childTnLst>
                                </p:cTn>
                              </p:par>
                              <p:par>
                                <p:cTn id="55" presetID="22" presetClass="entr" presetSubtype="2" fill="hold" grpId="0" nodeType="withEffect">
                                  <p:stCondLst>
                                    <p:cond delay="100"/>
                                  </p:stCondLst>
                                  <p:childTnLst>
                                    <p:set>
                                      <p:cBhvr>
                                        <p:cTn id="56" dur="1" fill="hold">
                                          <p:stCondLst>
                                            <p:cond delay="0"/>
                                          </p:stCondLst>
                                        </p:cTn>
                                        <p:tgtEl>
                                          <p:spTgt spid="232"/>
                                        </p:tgtEl>
                                        <p:attrNameLst>
                                          <p:attrName>style.visibility</p:attrName>
                                        </p:attrNameLst>
                                      </p:cBhvr>
                                      <p:to>
                                        <p:strVal val="visible"/>
                                      </p:to>
                                    </p:set>
                                    <p:animEffect transition="in" filter="wipe(right)">
                                      <p:cBhvr>
                                        <p:cTn id="57" dur="500"/>
                                        <p:tgtEl>
                                          <p:spTgt spid="232"/>
                                        </p:tgtEl>
                                      </p:cBhvr>
                                    </p:animEffect>
                                  </p:childTnLst>
                                </p:cTn>
                              </p:par>
                              <p:par>
                                <p:cTn id="58" presetID="22" presetClass="entr" presetSubtype="2" fill="hold" grpId="0" nodeType="withEffect">
                                  <p:stCondLst>
                                    <p:cond delay="200"/>
                                  </p:stCondLst>
                                  <p:childTnLst>
                                    <p:set>
                                      <p:cBhvr>
                                        <p:cTn id="59" dur="1" fill="hold">
                                          <p:stCondLst>
                                            <p:cond delay="0"/>
                                          </p:stCondLst>
                                        </p:cTn>
                                        <p:tgtEl>
                                          <p:spTgt spid="233"/>
                                        </p:tgtEl>
                                        <p:attrNameLst>
                                          <p:attrName>style.visibility</p:attrName>
                                        </p:attrNameLst>
                                      </p:cBhvr>
                                      <p:to>
                                        <p:strVal val="visible"/>
                                      </p:to>
                                    </p:set>
                                    <p:animEffect transition="in" filter="wipe(right)">
                                      <p:cBhvr>
                                        <p:cTn id="60" dur="500"/>
                                        <p:tgtEl>
                                          <p:spTgt spid="233"/>
                                        </p:tgtEl>
                                      </p:cBhvr>
                                    </p:animEffect>
                                  </p:childTnLst>
                                </p:cTn>
                              </p:par>
                              <p:par>
                                <p:cTn id="61" presetID="22" presetClass="entr" presetSubtype="2" fill="hold" grpId="0" nodeType="withEffect">
                                  <p:stCondLst>
                                    <p:cond delay="300"/>
                                  </p:stCondLst>
                                  <p:childTnLst>
                                    <p:set>
                                      <p:cBhvr>
                                        <p:cTn id="62" dur="1" fill="hold">
                                          <p:stCondLst>
                                            <p:cond delay="0"/>
                                          </p:stCondLst>
                                        </p:cTn>
                                        <p:tgtEl>
                                          <p:spTgt spid="234"/>
                                        </p:tgtEl>
                                        <p:attrNameLst>
                                          <p:attrName>style.visibility</p:attrName>
                                        </p:attrNameLst>
                                      </p:cBhvr>
                                      <p:to>
                                        <p:strVal val="visible"/>
                                      </p:to>
                                    </p:set>
                                    <p:animEffect transition="in" filter="wipe(right)">
                                      <p:cBhvr>
                                        <p:cTn id="63" dur="500"/>
                                        <p:tgtEl>
                                          <p:spTgt spid="234"/>
                                        </p:tgtEl>
                                      </p:cBhvr>
                                    </p:animEffect>
                                  </p:childTnLst>
                                </p:cTn>
                              </p:par>
                            </p:childTnLst>
                          </p:cTn>
                        </p:par>
                        <p:par>
                          <p:cTn id="64" fill="hold">
                            <p:stCondLst>
                              <p:cond delay="3000"/>
                            </p:stCondLst>
                            <p:childTnLst>
                              <p:par>
                                <p:cTn id="65" presetID="22" presetClass="entr" presetSubtype="8" fill="hold" grpId="0" nodeType="afterEffect">
                                  <p:stCondLst>
                                    <p:cond delay="0"/>
                                  </p:stCondLst>
                                  <p:childTnLst>
                                    <p:set>
                                      <p:cBhvr>
                                        <p:cTn id="66" dur="1" fill="hold">
                                          <p:stCondLst>
                                            <p:cond delay="0"/>
                                          </p:stCondLst>
                                        </p:cTn>
                                        <p:tgtEl>
                                          <p:spTgt spid="252"/>
                                        </p:tgtEl>
                                        <p:attrNameLst>
                                          <p:attrName>style.visibility</p:attrName>
                                        </p:attrNameLst>
                                      </p:cBhvr>
                                      <p:to>
                                        <p:strVal val="visible"/>
                                      </p:to>
                                    </p:set>
                                    <p:animEffect transition="in" filter="wipe(left)">
                                      <p:cBhvr>
                                        <p:cTn id="67" dur="500"/>
                                        <p:tgtEl>
                                          <p:spTgt spid="252"/>
                                        </p:tgtEl>
                                      </p:cBhvr>
                                    </p:animEffect>
                                  </p:childTnLst>
                                </p:cTn>
                              </p:par>
                              <p:par>
                                <p:cTn id="68" presetID="22" presetClass="entr" presetSubtype="8" fill="hold" grpId="0" nodeType="withEffect">
                                  <p:stCondLst>
                                    <p:cond delay="150"/>
                                  </p:stCondLst>
                                  <p:childTnLst>
                                    <p:set>
                                      <p:cBhvr>
                                        <p:cTn id="69" dur="1" fill="hold">
                                          <p:stCondLst>
                                            <p:cond delay="0"/>
                                          </p:stCondLst>
                                        </p:cTn>
                                        <p:tgtEl>
                                          <p:spTgt spid="253"/>
                                        </p:tgtEl>
                                        <p:attrNameLst>
                                          <p:attrName>style.visibility</p:attrName>
                                        </p:attrNameLst>
                                      </p:cBhvr>
                                      <p:to>
                                        <p:strVal val="visible"/>
                                      </p:to>
                                    </p:set>
                                    <p:animEffect transition="in" filter="wipe(left)">
                                      <p:cBhvr>
                                        <p:cTn id="70" dur="500"/>
                                        <p:tgtEl>
                                          <p:spTgt spid="253"/>
                                        </p:tgtEl>
                                      </p:cBhvr>
                                    </p:animEffect>
                                  </p:childTnLst>
                                </p:cTn>
                              </p:par>
                              <p:par>
                                <p:cTn id="71" presetID="22" presetClass="entr" presetSubtype="8" fill="hold" grpId="0" nodeType="withEffect">
                                  <p:stCondLst>
                                    <p:cond delay="300"/>
                                  </p:stCondLst>
                                  <p:childTnLst>
                                    <p:set>
                                      <p:cBhvr>
                                        <p:cTn id="72" dur="1" fill="hold">
                                          <p:stCondLst>
                                            <p:cond delay="0"/>
                                          </p:stCondLst>
                                        </p:cTn>
                                        <p:tgtEl>
                                          <p:spTgt spid="254"/>
                                        </p:tgtEl>
                                        <p:attrNameLst>
                                          <p:attrName>style.visibility</p:attrName>
                                        </p:attrNameLst>
                                      </p:cBhvr>
                                      <p:to>
                                        <p:strVal val="visible"/>
                                      </p:to>
                                    </p:set>
                                    <p:animEffect transition="in" filter="wipe(left)">
                                      <p:cBhvr>
                                        <p:cTn id="73" dur="500"/>
                                        <p:tgtEl>
                                          <p:spTgt spid="254"/>
                                        </p:tgtEl>
                                      </p:cBhvr>
                                    </p:animEffect>
                                  </p:childTnLst>
                                </p:cTn>
                              </p:par>
                              <p:par>
                                <p:cTn id="74" presetID="22" presetClass="entr" presetSubtype="8" fill="hold" grpId="0" nodeType="withEffect">
                                  <p:stCondLst>
                                    <p:cond delay="450"/>
                                  </p:stCondLst>
                                  <p:childTnLst>
                                    <p:set>
                                      <p:cBhvr>
                                        <p:cTn id="75" dur="1" fill="hold">
                                          <p:stCondLst>
                                            <p:cond delay="0"/>
                                          </p:stCondLst>
                                        </p:cTn>
                                        <p:tgtEl>
                                          <p:spTgt spid="255"/>
                                        </p:tgtEl>
                                        <p:attrNameLst>
                                          <p:attrName>style.visibility</p:attrName>
                                        </p:attrNameLst>
                                      </p:cBhvr>
                                      <p:to>
                                        <p:strVal val="visible"/>
                                      </p:to>
                                    </p:set>
                                    <p:animEffect transition="in" filter="wipe(left)">
                                      <p:cBhvr>
                                        <p:cTn id="76" dur="500"/>
                                        <p:tgtEl>
                                          <p:spTgt spid="255"/>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238"/>
                                        </p:tgtEl>
                                        <p:attrNameLst>
                                          <p:attrName>style.visibility</p:attrName>
                                        </p:attrNameLst>
                                      </p:cBhvr>
                                      <p:to>
                                        <p:strVal val="visible"/>
                                      </p:to>
                                    </p:set>
                                    <p:animEffect transition="in" filter="wipe(right)">
                                      <p:cBhvr>
                                        <p:cTn id="79" dur="500"/>
                                        <p:tgtEl>
                                          <p:spTgt spid="238"/>
                                        </p:tgtEl>
                                      </p:cBhvr>
                                    </p:animEffect>
                                  </p:childTnLst>
                                </p:cTn>
                              </p:par>
                              <p:par>
                                <p:cTn id="80" presetID="22" presetClass="entr" presetSubtype="2" fill="hold" grpId="0" nodeType="withEffect">
                                  <p:stCondLst>
                                    <p:cond delay="150"/>
                                  </p:stCondLst>
                                  <p:childTnLst>
                                    <p:set>
                                      <p:cBhvr>
                                        <p:cTn id="81" dur="1" fill="hold">
                                          <p:stCondLst>
                                            <p:cond delay="0"/>
                                          </p:stCondLst>
                                        </p:cTn>
                                        <p:tgtEl>
                                          <p:spTgt spid="239"/>
                                        </p:tgtEl>
                                        <p:attrNameLst>
                                          <p:attrName>style.visibility</p:attrName>
                                        </p:attrNameLst>
                                      </p:cBhvr>
                                      <p:to>
                                        <p:strVal val="visible"/>
                                      </p:to>
                                    </p:set>
                                    <p:animEffect transition="in" filter="wipe(right)">
                                      <p:cBhvr>
                                        <p:cTn id="82" dur="500"/>
                                        <p:tgtEl>
                                          <p:spTgt spid="239"/>
                                        </p:tgtEl>
                                      </p:cBhvr>
                                    </p:animEffect>
                                  </p:childTnLst>
                                </p:cTn>
                              </p:par>
                              <p:par>
                                <p:cTn id="83" presetID="22" presetClass="entr" presetSubtype="2" fill="hold" grpId="0" nodeType="withEffect">
                                  <p:stCondLst>
                                    <p:cond delay="300"/>
                                  </p:stCondLst>
                                  <p:childTnLst>
                                    <p:set>
                                      <p:cBhvr>
                                        <p:cTn id="84" dur="1" fill="hold">
                                          <p:stCondLst>
                                            <p:cond delay="0"/>
                                          </p:stCondLst>
                                        </p:cTn>
                                        <p:tgtEl>
                                          <p:spTgt spid="240"/>
                                        </p:tgtEl>
                                        <p:attrNameLst>
                                          <p:attrName>style.visibility</p:attrName>
                                        </p:attrNameLst>
                                      </p:cBhvr>
                                      <p:to>
                                        <p:strVal val="visible"/>
                                      </p:to>
                                    </p:set>
                                    <p:animEffect transition="in" filter="wipe(right)">
                                      <p:cBhvr>
                                        <p:cTn id="85" dur="500"/>
                                        <p:tgtEl>
                                          <p:spTgt spid="240"/>
                                        </p:tgtEl>
                                      </p:cBhvr>
                                    </p:animEffect>
                                  </p:childTnLst>
                                </p:cTn>
                              </p:par>
                              <p:par>
                                <p:cTn id="86" presetID="22" presetClass="entr" presetSubtype="2" fill="hold" grpId="0" nodeType="withEffect">
                                  <p:stCondLst>
                                    <p:cond delay="450"/>
                                  </p:stCondLst>
                                  <p:childTnLst>
                                    <p:set>
                                      <p:cBhvr>
                                        <p:cTn id="87" dur="1" fill="hold">
                                          <p:stCondLst>
                                            <p:cond delay="0"/>
                                          </p:stCondLst>
                                        </p:cTn>
                                        <p:tgtEl>
                                          <p:spTgt spid="241"/>
                                        </p:tgtEl>
                                        <p:attrNameLst>
                                          <p:attrName>style.visibility</p:attrName>
                                        </p:attrNameLst>
                                      </p:cBhvr>
                                      <p:to>
                                        <p:strVal val="visible"/>
                                      </p:to>
                                    </p:set>
                                    <p:animEffect transition="in" filter="wipe(right)">
                                      <p:cBhvr>
                                        <p:cTn id="88" dur="500"/>
                                        <p:tgtEl>
                                          <p:spTgt spid="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 grpId="0" animBg="1"/>
      <p:bldP spid="232" grpId="0" animBg="1"/>
      <p:bldP spid="233" grpId="0" animBg="1"/>
      <p:bldP spid="234" grpId="0" animBg="1"/>
      <p:bldP spid="238" grpId="0"/>
      <p:bldP spid="239" grpId="0"/>
      <p:bldP spid="240" grpId="0"/>
      <p:bldP spid="241" grpId="0"/>
      <p:bldP spid="245" grpId="0" animBg="1"/>
      <p:bldP spid="246" grpId="0" animBg="1"/>
      <p:bldP spid="247" grpId="0" animBg="1"/>
      <p:bldP spid="248" grpId="0" animBg="1"/>
      <p:bldP spid="252" grpId="0"/>
      <p:bldP spid="253" grpId="0"/>
      <p:bldP spid="254" grpId="0"/>
      <p:bldP spid="255" grpId="0"/>
      <p:bldP spid="259" grpId="0"/>
      <p:bldP spid="260" grpId="0"/>
      <p:bldP spid="261" grpId="0"/>
      <p:bldP spid="262" grpId="0"/>
      <p:bldP spid="266" grpId="0" animBg="1"/>
      <p:bldP spid="267" grpId="0" animBg="1"/>
      <p:bldP spid="268" grpId="0"/>
      <p:bldP spid="26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a:grpSpLocks noChangeAspect="1"/>
          </p:cNvGrpSpPr>
          <p:nvPr/>
        </p:nvGrpSpPr>
        <p:grpSpPr bwMode="auto">
          <a:xfrm flipH="1">
            <a:off x="2326705" y="1561809"/>
            <a:ext cx="2390022" cy="2603970"/>
            <a:chOff x="2570" y="760"/>
            <a:chExt cx="2540" cy="2767"/>
          </a:xfrm>
        </p:grpSpPr>
        <p:sp>
          <p:nvSpPr>
            <p:cNvPr id="8" name="Freeform 5"/>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56369" name="Freeform 6"/>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ln>
          </p:spPr>
          <p:txBody>
            <a:bodyPr/>
            <a:lstStyle/>
            <a:p>
              <a:endParaRPr lang="zh-CN" altLang="en-US"/>
            </a:p>
          </p:txBody>
        </p:sp>
        <p:sp>
          <p:nvSpPr>
            <p:cNvPr id="10" name="Freeform 7"/>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1" name="Freeform 8"/>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2" name="Freeform 9"/>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3" name="Freeform 10"/>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4" name="Freeform 11"/>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5" name="Freeform 12"/>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16" name="Freeform 13"/>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grpSp>
      <p:grpSp>
        <p:nvGrpSpPr>
          <p:cNvPr id="7" name="Group 4"/>
          <p:cNvGrpSpPr>
            <a:grpSpLocks noChangeAspect="1"/>
          </p:cNvGrpSpPr>
          <p:nvPr/>
        </p:nvGrpSpPr>
        <p:grpSpPr bwMode="auto">
          <a:xfrm>
            <a:off x="4692206" y="1563055"/>
            <a:ext cx="2390022" cy="2603970"/>
            <a:chOff x="2570" y="760"/>
            <a:chExt cx="2540" cy="2767"/>
          </a:xfrm>
        </p:grpSpPr>
        <p:sp>
          <p:nvSpPr>
            <p:cNvPr id="18" name="Freeform 5"/>
            <p:cNvSpPr/>
            <p:nvPr/>
          </p:nvSpPr>
          <p:spPr bwMode="auto">
            <a:xfrm>
              <a:off x="3285" y="2733"/>
              <a:ext cx="645" cy="760"/>
            </a:xfrm>
            <a:custGeom>
              <a:avLst/>
              <a:gdLst>
                <a:gd name="T0" fmla="*/ 86 w 272"/>
                <a:gd name="T1" fmla="*/ 102 h 321"/>
                <a:gd name="T2" fmla="*/ 3 w 272"/>
                <a:gd name="T3" fmla="*/ 246 h 321"/>
                <a:gd name="T4" fmla="*/ 11 w 272"/>
                <a:gd name="T5" fmla="*/ 269 h 321"/>
                <a:gd name="T6" fmla="*/ 172 w 272"/>
                <a:gd name="T7" fmla="*/ 319 h 321"/>
                <a:gd name="T8" fmla="*/ 188 w 272"/>
                <a:gd name="T9" fmla="*/ 307 h 321"/>
                <a:gd name="T10" fmla="*/ 268 w 272"/>
                <a:gd name="T11" fmla="*/ 115 h 321"/>
                <a:gd name="T12" fmla="*/ 267 w 272"/>
                <a:gd name="T13" fmla="*/ 93 h 321"/>
                <a:gd name="T14" fmla="*/ 216 w 272"/>
                <a:gd name="T15" fmla="*/ 10 h 321"/>
                <a:gd name="T16" fmla="*/ 198 w 272"/>
                <a:gd name="T17" fmla="*/ 3 h 321"/>
                <a:gd name="T18" fmla="*/ 86 w 272"/>
                <a:gd name="T19" fmla="*/ 102 h 3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2" h="321">
                  <a:moveTo>
                    <a:pt x="86" y="102"/>
                  </a:moveTo>
                  <a:cubicBezTo>
                    <a:pt x="51" y="144"/>
                    <a:pt x="23" y="193"/>
                    <a:pt x="3" y="246"/>
                  </a:cubicBezTo>
                  <a:cubicBezTo>
                    <a:pt x="0" y="255"/>
                    <a:pt x="4" y="266"/>
                    <a:pt x="11" y="269"/>
                  </a:cubicBezTo>
                  <a:cubicBezTo>
                    <a:pt x="65" y="288"/>
                    <a:pt x="118" y="308"/>
                    <a:pt x="172" y="319"/>
                  </a:cubicBezTo>
                  <a:cubicBezTo>
                    <a:pt x="179" y="321"/>
                    <a:pt x="186" y="315"/>
                    <a:pt x="188" y="307"/>
                  </a:cubicBezTo>
                  <a:cubicBezTo>
                    <a:pt x="204" y="236"/>
                    <a:pt x="231" y="171"/>
                    <a:pt x="268" y="115"/>
                  </a:cubicBezTo>
                  <a:cubicBezTo>
                    <a:pt x="272" y="109"/>
                    <a:pt x="272" y="99"/>
                    <a:pt x="267" y="93"/>
                  </a:cubicBezTo>
                  <a:cubicBezTo>
                    <a:pt x="248" y="68"/>
                    <a:pt x="231" y="40"/>
                    <a:pt x="216" y="10"/>
                  </a:cubicBezTo>
                  <a:cubicBezTo>
                    <a:pt x="212" y="3"/>
                    <a:pt x="205" y="0"/>
                    <a:pt x="198" y="3"/>
                  </a:cubicBezTo>
                  <a:cubicBezTo>
                    <a:pt x="157" y="28"/>
                    <a:pt x="119" y="61"/>
                    <a:pt x="86" y="10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56360" name="Freeform 6"/>
            <p:cNvSpPr/>
            <p:nvPr/>
          </p:nvSpPr>
          <p:spPr bwMode="auto">
            <a:xfrm>
              <a:off x="3657" y="1449"/>
              <a:ext cx="993" cy="765"/>
            </a:xfrm>
            <a:custGeom>
              <a:avLst/>
              <a:gdLst>
                <a:gd name="T0" fmla="*/ 969 w 419"/>
                <a:gd name="T1" fmla="*/ 362 h 323"/>
                <a:gd name="T2" fmla="*/ 616 w 419"/>
                <a:gd name="T3" fmla="*/ 19 h 323"/>
                <a:gd name="T4" fmla="*/ 581 w 419"/>
                <a:gd name="T5" fmla="*/ 5 h 323"/>
                <a:gd name="T6" fmla="*/ 28 w 419"/>
                <a:gd name="T7" fmla="*/ 204 h 323"/>
                <a:gd name="T8" fmla="*/ 9 w 419"/>
                <a:gd name="T9" fmla="*/ 263 h 323"/>
                <a:gd name="T10" fmla="*/ 149 w 419"/>
                <a:gd name="T11" fmla="*/ 478 h 323"/>
                <a:gd name="T12" fmla="*/ 519 w 419"/>
                <a:gd name="T13" fmla="*/ 763 h 323"/>
                <a:gd name="T14" fmla="*/ 540 w 419"/>
                <a:gd name="T15" fmla="*/ 760 h 323"/>
                <a:gd name="T16" fmla="*/ 569 w 419"/>
                <a:gd name="T17" fmla="*/ 746 h 323"/>
                <a:gd name="T18" fmla="*/ 979 w 419"/>
                <a:gd name="T19" fmla="*/ 426 h 323"/>
                <a:gd name="T20" fmla="*/ 969 w 419"/>
                <a:gd name="T21" fmla="*/ 362 h 3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19" h="323">
                  <a:moveTo>
                    <a:pt x="409" y="153"/>
                  </a:moveTo>
                  <a:cubicBezTo>
                    <a:pt x="351" y="119"/>
                    <a:pt x="300" y="69"/>
                    <a:pt x="260" y="8"/>
                  </a:cubicBezTo>
                  <a:cubicBezTo>
                    <a:pt x="257" y="2"/>
                    <a:pt x="250" y="0"/>
                    <a:pt x="245" y="2"/>
                  </a:cubicBezTo>
                  <a:cubicBezTo>
                    <a:pt x="170" y="36"/>
                    <a:pt x="90" y="58"/>
                    <a:pt x="12" y="86"/>
                  </a:cubicBezTo>
                  <a:cubicBezTo>
                    <a:pt x="3" y="89"/>
                    <a:pt x="0" y="102"/>
                    <a:pt x="4" y="111"/>
                  </a:cubicBezTo>
                  <a:cubicBezTo>
                    <a:pt x="21" y="144"/>
                    <a:pt x="41" y="174"/>
                    <a:pt x="63" y="202"/>
                  </a:cubicBezTo>
                  <a:cubicBezTo>
                    <a:pt x="108" y="257"/>
                    <a:pt x="161" y="297"/>
                    <a:pt x="219" y="322"/>
                  </a:cubicBezTo>
                  <a:cubicBezTo>
                    <a:pt x="222" y="323"/>
                    <a:pt x="225" y="323"/>
                    <a:pt x="228" y="321"/>
                  </a:cubicBezTo>
                  <a:cubicBezTo>
                    <a:pt x="232" y="319"/>
                    <a:pt x="236" y="317"/>
                    <a:pt x="240" y="315"/>
                  </a:cubicBezTo>
                  <a:cubicBezTo>
                    <a:pt x="308" y="282"/>
                    <a:pt x="367" y="237"/>
                    <a:pt x="413" y="180"/>
                  </a:cubicBezTo>
                  <a:cubicBezTo>
                    <a:pt x="419" y="172"/>
                    <a:pt x="417" y="158"/>
                    <a:pt x="409" y="153"/>
                  </a:cubicBezTo>
                  <a:close/>
                </a:path>
              </a:pathLst>
            </a:custGeom>
            <a:solidFill>
              <a:schemeClr val="accent1"/>
            </a:solidFill>
            <a:ln w="9525">
              <a:noFill/>
              <a:round/>
            </a:ln>
          </p:spPr>
          <p:txBody>
            <a:bodyPr/>
            <a:lstStyle/>
            <a:p>
              <a:endParaRPr lang="zh-CN" altLang="en-US"/>
            </a:p>
          </p:txBody>
        </p:sp>
        <p:sp>
          <p:nvSpPr>
            <p:cNvPr id="20" name="Freeform 7"/>
            <p:cNvSpPr/>
            <p:nvPr/>
          </p:nvSpPr>
          <p:spPr bwMode="auto">
            <a:xfrm>
              <a:off x="4314" y="760"/>
              <a:ext cx="599" cy="1028"/>
            </a:xfrm>
            <a:custGeom>
              <a:avLst/>
              <a:gdLst>
                <a:gd name="T0" fmla="*/ 28 w 253"/>
                <a:gd name="T1" fmla="*/ 327 h 434"/>
                <a:gd name="T2" fmla="*/ 151 w 253"/>
                <a:gd name="T3" fmla="*/ 431 h 434"/>
                <a:gd name="T4" fmla="*/ 168 w 253"/>
                <a:gd name="T5" fmla="*/ 426 h 434"/>
                <a:gd name="T6" fmla="*/ 253 w 253"/>
                <a:gd name="T7" fmla="*/ 85 h 434"/>
                <a:gd name="T8" fmla="*/ 214 w 253"/>
                <a:gd name="T9" fmla="*/ 70 h 434"/>
                <a:gd name="T10" fmla="*/ 11 w 253"/>
                <a:gd name="T11" fmla="*/ 272 h 434"/>
                <a:gd name="T12" fmla="*/ 6 w 253"/>
                <a:gd name="T13" fmla="*/ 298 h 434"/>
                <a:gd name="T14" fmla="*/ 28 w 253"/>
                <a:gd name="T15" fmla="*/ 327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3" h="434">
                  <a:moveTo>
                    <a:pt x="28" y="327"/>
                  </a:moveTo>
                  <a:cubicBezTo>
                    <a:pt x="65" y="371"/>
                    <a:pt x="106" y="406"/>
                    <a:pt x="151" y="431"/>
                  </a:cubicBezTo>
                  <a:cubicBezTo>
                    <a:pt x="157" y="434"/>
                    <a:pt x="164" y="432"/>
                    <a:pt x="168" y="426"/>
                  </a:cubicBezTo>
                  <a:cubicBezTo>
                    <a:pt x="222" y="339"/>
                    <a:pt x="253" y="227"/>
                    <a:pt x="253" y="85"/>
                  </a:cubicBezTo>
                  <a:cubicBezTo>
                    <a:pt x="253" y="1"/>
                    <a:pt x="252" y="0"/>
                    <a:pt x="214" y="70"/>
                  </a:cubicBezTo>
                  <a:cubicBezTo>
                    <a:pt x="159" y="171"/>
                    <a:pt x="89" y="230"/>
                    <a:pt x="11" y="272"/>
                  </a:cubicBezTo>
                  <a:cubicBezTo>
                    <a:pt x="3" y="277"/>
                    <a:pt x="0" y="290"/>
                    <a:pt x="6" y="298"/>
                  </a:cubicBezTo>
                  <a:cubicBezTo>
                    <a:pt x="13" y="308"/>
                    <a:pt x="21" y="318"/>
                    <a:pt x="28" y="327"/>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1" name="Freeform 8"/>
            <p:cNvSpPr/>
            <p:nvPr/>
          </p:nvSpPr>
          <p:spPr bwMode="auto">
            <a:xfrm>
              <a:off x="3733" y="2274"/>
              <a:ext cx="678" cy="613"/>
            </a:xfrm>
            <a:custGeom>
              <a:avLst/>
              <a:gdLst>
                <a:gd name="T0" fmla="*/ 74 w 286"/>
                <a:gd name="T1" fmla="*/ 248 h 259"/>
                <a:gd name="T2" fmla="*/ 85 w 286"/>
                <a:gd name="T3" fmla="*/ 254 h 259"/>
                <a:gd name="T4" fmla="*/ 101 w 286"/>
                <a:gd name="T5" fmla="*/ 255 h 259"/>
                <a:gd name="T6" fmla="*/ 273 w 286"/>
                <a:gd name="T7" fmla="*/ 238 h 259"/>
                <a:gd name="T8" fmla="*/ 283 w 286"/>
                <a:gd name="T9" fmla="*/ 215 h 259"/>
                <a:gd name="T10" fmla="*/ 247 w 286"/>
                <a:gd name="T11" fmla="*/ 29 h 259"/>
                <a:gd name="T12" fmla="*/ 236 w 286"/>
                <a:gd name="T13" fmla="*/ 13 h 259"/>
                <a:gd name="T14" fmla="*/ 213 w 286"/>
                <a:gd name="T15" fmla="*/ 7 h 259"/>
                <a:gd name="T16" fmla="*/ 197 w 286"/>
                <a:gd name="T17" fmla="*/ 1 h 259"/>
                <a:gd name="T18" fmla="*/ 188 w 286"/>
                <a:gd name="T19" fmla="*/ 2 h 259"/>
                <a:gd name="T20" fmla="*/ 13 w 286"/>
                <a:gd name="T21" fmla="*/ 67 h 259"/>
                <a:gd name="T22" fmla="*/ 3 w 286"/>
                <a:gd name="T23" fmla="*/ 89 h 259"/>
                <a:gd name="T24" fmla="*/ 74 w 286"/>
                <a:gd name="T25" fmla="*/ 248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6" h="259">
                  <a:moveTo>
                    <a:pt x="74" y="248"/>
                  </a:moveTo>
                  <a:cubicBezTo>
                    <a:pt x="77" y="252"/>
                    <a:pt x="81" y="254"/>
                    <a:pt x="85" y="254"/>
                  </a:cubicBezTo>
                  <a:cubicBezTo>
                    <a:pt x="90" y="254"/>
                    <a:pt x="95" y="254"/>
                    <a:pt x="101" y="255"/>
                  </a:cubicBezTo>
                  <a:cubicBezTo>
                    <a:pt x="158" y="259"/>
                    <a:pt x="217" y="253"/>
                    <a:pt x="273" y="238"/>
                  </a:cubicBezTo>
                  <a:cubicBezTo>
                    <a:pt x="281" y="236"/>
                    <a:pt x="286" y="224"/>
                    <a:pt x="283" y="215"/>
                  </a:cubicBezTo>
                  <a:cubicBezTo>
                    <a:pt x="262" y="157"/>
                    <a:pt x="250" y="95"/>
                    <a:pt x="247" y="29"/>
                  </a:cubicBezTo>
                  <a:cubicBezTo>
                    <a:pt x="247" y="21"/>
                    <a:pt x="242" y="15"/>
                    <a:pt x="236" y="13"/>
                  </a:cubicBezTo>
                  <a:cubicBezTo>
                    <a:pt x="228" y="11"/>
                    <a:pt x="221" y="9"/>
                    <a:pt x="213" y="7"/>
                  </a:cubicBezTo>
                  <a:cubicBezTo>
                    <a:pt x="207" y="5"/>
                    <a:pt x="202" y="3"/>
                    <a:pt x="197" y="1"/>
                  </a:cubicBezTo>
                  <a:cubicBezTo>
                    <a:pt x="194" y="0"/>
                    <a:pt x="191" y="0"/>
                    <a:pt x="188" y="2"/>
                  </a:cubicBezTo>
                  <a:cubicBezTo>
                    <a:pt x="132" y="30"/>
                    <a:pt x="74" y="52"/>
                    <a:pt x="13" y="67"/>
                  </a:cubicBezTo>
                  <a:cubicBezTo>
                    <a:pt x="5" y="69"/>
                    <a:pt x="0" y="79"/>
                    <a:pt x="3" y="89"/>
                  </a:cubicBezTo>
                  <a:cubicBezTo>
                    <a:pt x="18" y="146"/>
                    <a:pt x="43" y="200"/>
                    <a:pt x="74" y="248"/>
                  </a:cubicBez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2" name="Freeform 9"/>
            <p:cNvSpPr/>
            <p:nvPr/>
          </p:nvSpPr>
          <p:spPr bwMode="auto">
            <a:xfrm>
              <a:off x="3328" y="1689"/>
              <a:ext cx="754" cy="736"/>
            </a:xfrm>
            <a:custGeom>
              <a:avLst/>
              <a:gdLst>
                <a:gd name="T0" fmla="*/ 106 w 318"/>
                <a:gd name="T1" fmla="*/ 3 h 311"/>
                <a:gd name="T2" fmla="*/ 8 w 318"/>
                <a:gd name="T3" fmla="*/ 51 h 311"/>
                <a:gd name="T4" fmla="*/ 0 w 318"/>
                <a:gd name="T5" fmla="*/ 67 h 311"/>
                <a:gd name="T6" fmla="*/ 56 w 318"/>
                <a:gd name="T7" fmla="*/ 302 h 311"/>
                <a:gd name="T8" fmla="*/ 69 w 318"/>
                <a:gd name="T9" fmla="*/ 311 h 311"/>
                <a:gd name="T10" fmla="*/ 306 w 318"/>
                <a:gd name="T11" fmla="*/ 250 h 311"/>
                <a:gd name="T12" fmla="*/ 308 w 318"/>
                <a:gd name="T13" fmla="*/ 219 h 311"/>
                <a:gd name="T14" fmla="*/ 122 w 318"/>
                <a:gd name="T15" fmla="*/ 10 h 311"/>
                <a:gd name="T16" fmla="*/ 106 w 318"/>
                <a:gd name="T17" fmla="*/ 3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311">
                  <a:moveTo>
                    <a:pt x="106" y="3"/>
                  </a:moveTo>
                  <a:cubicBezTo>
                    <a:pt x="73" y="16"/>
                    <a:pt x="40" y="32"/>
                    <a:pt x="8" y="51"/>
                  </a:cubicBezTo>
                  <a:cubicBezTo>
                    <a:pt x="3" y="54"/>
                    <a:pt x="0" y="60"/>
                    <a:pt x="0" y="67"/>
                  </a:cubicBezTo>
                  <a:cubicBezTo>
                    <a:pt x="3" y="151"/>
                    <a:pt x="22" y="231"/>
                    <a:pt x="56" y="302"/>
                  </a:cubicBezTo>
                  <a:cubicBezTo>
                    <a:pt x="59" y="308"/>
                    <a:pt x="63" y="311"/>
                    <a:pt x="69" y="311"/>
                  </a:cubicBezTo>
                  <a:cubicBezTo>
                    <a:pt x="150" y="304"/>
                    <a:pt x="230" y="283"/>
                    <a:pt x="306" y="250"/>
                  </a:cubicBezTo>
                  <a:cubicBezTo>
                    <a:pt x="318" y="245"/>
                    <a:pt x="318" y="226"/>
                    <a:pt x="308" y="219"/>
                  </a:cubicBezTo>
                  <a:cubicBezTo>
                    <a:pt x="230" y="174"/>
                    <a:pt x="165" y="100"/>
                    <a:pt x="122" y="10"/>
                  </a:cubicBezTo>
                  <a:cubicBezTo>
                    <a:pt x="119" y="3"/>
                    <a:pt x="112" y="0"/>
                    <a:pt x="106" y="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3" name="Freeform 10"/>
            <p:cNvSpPr/>
            <p:nvPr/>
          </p:nvSpPr>
          <p:spPr bwMode="auto">
            <a:xfrm>
              <a:off x="2977" y="1869"/>
              <a:ext cx="432" cy="561"/>
            </a:xfrm>
            <a:custGeom>
              <a:avLst/>
              <a:gdLst>
                <a:gd name="T0" fmla="*/ 1 w 182"/>
                <a:gd name="T1" fmla="*/ 207 h 237"/>
                <a:gd name="T2" fmla="*/ 12 w 182"/>
                <a:gd name="T3" fmla="*/ 224 h 237"/>
                <a:gd name="T4" fmla="*/ 152 w 182"/>
                <a:gd name="T5" fmla="*/ 237 h 237"/>
                <a:gd name="T6" fmla="*/ 165 w 182"/>
                <a:gd name="T7" fmla="*/ 237 h 237"/>
                <a:gd name="T8" fmla="*/ 177 w 182"/>
                <a:gd name="T9" fmla="*/ 213 h 237"/>
                <a:gd name="T10" fmla="*/ 132 w 182"/>
                <a:gd name="T11" fmla="*/ 19 h 237"/>
                <a:gd name="T12" fmla="*/ 111 w 182"/>
                <a:gd name="T13" fmla="*/ 6 h 237"/>
                <a:gd name="T14" fmla="*/ 25 w 182"/>
                <a:gd name="T15" fmla="*/ 90 h 237"/>
                <a:gd name="T16" fmla="*/ 1 w 182"/>
                <a:gd name="T17" fmla="*/ 193 h 237"/>
                <a:gd name="T18" fmla="*/ 1 w 182"/>
                <a:gd name="T19" fmla="*/ 20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2" h="237">
                  <a:moveTo>
                    <a:pt x="1" y="207"/>
                  </a:moveTo>
                  <a:cubicBezTo>
                    <a:pt x="1" y="216"/>
                    <a:pt x="6" y="223"/>
                    <a:pt x="12" y="224"/>
                  </a:cubicBezTo>
                  <a:cubicBezTo>
                    <a:pt x="58" y="233"/>
                    <a:pt x="105" y="237"/>
                    <a:pt x="152" y="237"/>
                  </a:cubicBezTo>
                  <a:cubicBezTo>
                    <a:pt x="157" y="237"/>
                    <a:pt x="161" y="237"/>
                    <a:pt x="165" y="237"/>
                  </a:cubicBezTo>
                  <a:cubicBezTo>
                    <a:pt x="176" y="237"/>
                    <a:pt x="182" y="224"/>
                    <a:pt x="177" y="213"/>
                  </a:cubicBezTo>
                  <a:cubicBezTo>
                    <a:pt x="153" y="154"/>
                    <a:pt x="137" y="88"/>
                    <a:pt x="132" y="19"/>
                  </a:cubicBezTo>
                  <a:cubicBezTo>
                    <a:pt x="131" y="6"/>
                    <a:pt x="119" y="0"/>
                    <a:pt x="111" y="6"/>
                  </a:cubicBezTo>
                  <a:cubicBezTo>
                    <a:pt x="80" y="29"/>
                    <a:pt x="51" y="57"/>
                    <a:pt x="25" y="90"/>
                  </a:cubicBezTo>
                  <a:cubicBezTo>
                    <a:pt x="0" y="121"/>
                    <a:pt x="0" y="128"/>
                    <a:pt x="1" y="193"/>
                  </a:cubicBezTo>
                  <a:cubicBezTo>
                    <a:pt x="1" y="198"/>
                    <a:pt x="1" y="203"/>
                    <a:pt x="1" y="207"/>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4" name="Freeform 11"/>
            <p:cNvSpPr/>
            <p:nvPr/>
          </p:nvSpPr>
          <p:spPr bwMode="auto">
            <a:xfrm>
              <a:off x="4361" y="2205"/>
              <a:ext cx="749" cy="602"/>
            </a:xfrm>
            <a:custGeom>
              <a:avLst/>
              <a:gdLst>
                <a:gd name="T0" fmla="*/ 262 w 316"/>
                <a:gd name="T1" fmla="*/ 19 h 254"/>
                <a:gd name="T2" fmla="*/ 16 w 316"/>
                <a:gd name="T3" fmla="*/ 50 h 254"/>
                <a:gd name="T4" fmla="*/ 1 w 316"/>
                <a:gd name="T5" fmla="*/ 68 h 254"/>
                <a:gd name="T6" fmla="*/ 37 w 316"/>
                <a:gd name="T7" fmla="*/ 243 h 254"/>
                <a:gd name="T8" fmla="*/ 53 w 316"/>
                <a:gd name="T9" fmla="*/ 252 h 254"/>
                <a:gd name="T10" fmla="*/ 285 w 316"/>
                <a:gd name="T11" fmla="*/ 57 h 254"/>
                <a:gd name="T12" fmla="*/ 262 w 316"/>
                <a:gd name="T13" fmla="*/ 19 h 254"/>
              </a:gdLst>
              <a:ahLst/>
              <a:cxnLst>
                <a:cxn ang="0">
                  <a:pos x="T0" y="T1"/>
                </a:cxn>
                <a:cxn ang="0">
                  <a:pos x="T2" y="T3"/>
                </a:cxn>
                <a:cxn ang="0">
                  <a:pos x="T4" y="T5"/>
                </a:cxn>
                <a:cxn ang="0">
                  <a:pos x="T6" y="T7"/>
                </a:cxn>
                <a:cxn ang="0">
                  <a:pos x="T8" y="T9"/>
                </a:cxn>
                <a:cxn ang="0">
                  <a:pos x="T10" y="T11"/>
                </a:cxn>
                <a:cxn ang="0">
                  <a:pos x="T12" y="T13"/>
                </a:cxn>
              </a:cxnLst>
              <a:rect l="0" t="0" r="r" b="b"/>
              <a:pathLst>
                <a:path w="316" h="254">
                  <a:moveTo>
                    <a:pt x="262" y="19"/>
                  </a:moveTo>
                  <a:cubicBezTo>
                    <a:pt x="185" y="46"/>
                    <a:pt x="94" y="59"/>
                    <a:pt x="16" y="50"/>
                  </a:cubicBezTo>
                  <a:cubicBezTo>
                    <a:pt x="7" y="49"/>
                    <a:pt x="0" y="57"/>
                    <a:pt x="1" y="68"/>
                  </a:cubicBezTo>
                  <a:cubicBezTo>
                    <a:pt x="4" y="129"/>
                    <a:pt x="17" y="188"/>
                    <a:pt x="37" y="243"/>
                  </a:cubicBezTo>
                  <a:cubicBezTo>
                    <a:pt x="40" y="251"/>
                    <a:pt x="47" y="254"/>
                    <a:pt x="53" y="252"/>
                  </a:cubicBezTo>
                  <a:cubicBezTo>
                    <a:pt x="145" y="217"/>
                    <a:pt x="228" y="153"/>
                    <a:pt x="285" y="57"/>
                  </a:cubicBezTo>
                  <a:cubicBezTo>
                    <a:pt x="315" y="7"/>
                    <a:pt x="316" y="0"/>
                    <a:pt x="262" y="19"/>
                  </a:cubicBezTo>
                  <a:close/>
                </a:path>
              </a:pathLst>
            </a:custGeom>
            <a:solidFill>
              <a:schemeClr val="accent5"/>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5" name="Freeform 12"/>
            <p:cNvSpPr/>
            <p:nvPr/>
          </p:nvSpPr>
          <p:spPr bwMode="auto">
            <a:xfrm>
              <a:off x="3769" y="3029"/>
              <a:ext cx="727" cy="498"/>
            </a:xfrm>
            <a:custGeom>
              <a:avLst/>
              <a:gdLst>
                <a:gd name="T0" fmla="*/ 256 w 307"/>
                <a:gd name="T1" fmla="*/ 93 h 210"/>
                <a:gd name="T2" fmla="*/ 95 w 307"/>
                <a:gd name="T3" fmla="*/ 6 h 210"/>
                <a:gd name="T4" fmla="*/ 75 w 307"/>
                <a:gd name="T5" fmla="*/ 8 h 210"/>
                <a:gd name="T6" fmla="*/ 3 w 307"/>
                <a:gd name="T7" fmla="*/ 180 h 210"/>
                <a:gd name="T8" fmla="*/ 15 w 307"/>
                <a:gd name="T9" fmla="*/ 202 h 210"/>
                <a:gd name="T10" fmla="*/ 262 w 307"/>
                <a:gd name="T11" fmla="*/ 135 h 210"/>
                <a:gd name="T12" fmla="*/ 256 w 307"/>
                <a:gd name="T13" fmla="*/ 93 h 210"/>
              </a:gdLst>
              <a:ahLst/>
              <a:cxnLst>
                <a:cxn ang="0">
                  <a:pos x="T0" y="T1"/>
                </a:cxn>
                <a:cxn ang="0">
                  <a:pos x="T2" y="T3"/>
                </a:cxn>
                <a:cxn ang="0">
                  <a:pos x="T4" y="T5"/>
                </a:cxn>
                <a:cxn ang="0">
                  <a:pos x="T6" y="T7"/>
                </a:cxn>
                <a:cxn ang="0">
                  <a:pos x="T8" y="T9"/>
                </a:cxn>
                <a:cxn ang="0">
                  <a:pos x="T10" y="T11"/>
                </a:cxn>
                <a:cxn ang="0">
                  <a:pos x="T12" y="T13"/>
                </a:cxn>
              </a:cxnLst>
              <a:rect l="0" t="0" r="r" b="b"/>
              <a:pathLst>
                <a:path w="307" h="210">
                  <a:moveTo>
                    <a:pt x="256" y="93"/>
                  </a:moveTo>
                  <a:cubicBezTo>
                    <a:pt x="198" y="83"/>
                    <a:pt x="138" y="51"/>
                    <a:pt x="95" y="6"/>
                  </a:cubicBezTo>
                  <a:cubicBezTo>
                    <a:pt x="89" y="0"/>
                    <a:pt x="80" y="1"/>
                    <a:pt x="75" y="8"/>
                  </a:cubicBezTo>
                  <a:cubicBezTo>
                    <a:pt x="42" y="60"/>
                    <a:pt x="18" y="118"/>
                    <a:pt x="3" y="180"/>
                  </a:cubicBezTo>
                  <a:cubicBezTo>
                    <a:pt x="0" y="190"/>
                    <a:pt x="6" y="201"/>
                    <a:pt x="15" y="202"/>
                  </a:cubicBezTo>
                  <a:cubicBezTo>
                    <a:pt x="94" y="210"/>
                    <a:pt x="176" y="197"/>
                    <a:pt x="262" y="135"/>
                  </a:cubicBezTo>
                  <a:cubicBezTo>
                    <a:pt x="304" y="106"/>
                    <a:pt x="307" y="101"/>
                    <a:pt x="256" y="93"/>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sp>
          <p:nvSpPr>
            <p:cNvPr id="26" name="Freeform 13"/>
            <p:cNvSpPr/>
            <p:nvPr/>
          </p:nvSpPr>
          <p:spPr bwMode="auto">
            <a:xfrm>
              <a:off x="2570" y="2449"/>
              <a:ext cx="1185" cy="888"/>
            </a:xfrm>
            <a:custGeom>
              <a:avLst/>
              <a:gdLst>
                <a:gd name="T0" fmla="*/ 497 w 500"/>
                <a:gd name="T1" fmla="*/ 82 h 375"/>
                <a:gd name="T2" fmla="*/ 475 w 500"/>
                <a:gd name="T3" fmla="*/ 14 h 375"/>
                <a:gd name="T4" fmla="*/ 460 w 500"/>
                <a:gd name="T5" fmla="*/ 2 h 375"/>
                <a:gd name="T6" fmla="*/ 324 w 500"/>
                <a:gd name="T7" fmla="*/ 15 h 375"/>
                <a:gd name="T8" fmla="*/ 185 w 500"/>
                <a:gd name="T9" fmla="*/ 2 h 375"/>
                <a:gd name="T10" fmla="*/ 169 w 500"/>
                <a:gd name="T11" fmla="*/ 15 h 375"/>
                <a:gd name="T12" fmla="*/ 33 w 500"/>
                <a:gd name="T13" fmla="*/ 296 h 375"/>
                <a:gd name="T14" fmla="*/ 40 w 500"/>
                <a:gd name="T15" fmla="*/ 329 h 375"/>
                <a:gd name="T16" fmla="*/ 270 w 500"/>
                <a:gd name="T17" fmla="*/ 373 h 375"/>
                <a:gd name="T18" fmla="*/ 286 w 500"/>
                <a:gd name="T19" fmla="*/ 364 h 375"/>
                <a:gd name="T20" fmla="*/ 491 w 500"/>
                <a:gd name="T21" fmla="*/ 105 h 375"/>
                <a:gd name="T22" fmla="*/ 497 w 500"/>
                <a:gd name="T23" fmla="*/ 82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00" h="375">
                  <a:moveTo>
                    <a:pt x="497" y="82"/>
                  </a:moveTo>
                  <a:cubicBezTo>
                    <a:pt x="488" y="60"/>
                    <a:pt x="481" y="37"/>
                    <a:pt x="475" y="14"/>
                  </a:cubicBezTo>
                  <a:cubicBezTo>
                    <a:pt x="473" y="6"/>
                    <a:pt x="466" y="1"/>
                    <a:pt x="460" y="2"/>
                  </a:cubicBezTo>
                  <a:cubicBezTo>
                    <a:pt x="416" y="10"/>
                    <a:pt x="370" y="15"/>
                    <a:pt x="324" y="15"/>
                  </a:cubicBezTo>
                  <a:cubicBezTo>
                    <a:pt x="277" y="15"/>
                    <a:pt x="230" y="10"/>
                    <a:pt x="185" y="2"/>
                  </a:cubicBezTo>
                  <a:cubicBezTo>
                    <a:pt x="177" y="0"/>
                    <a:pt x="170" y="6"/>
                    <a:pt x="169" y="15"/>
                  </a:cubicBezTo>
                  <a:cubicBezTo>
                    <a:pt x="155" y="128"/>
                    <a:pt x="103" y="229"/>
                    <a:pt x="33" y="296"/>
                  </a:cubicBezTo>
                  <a:cubicBezTo>
                    <a:pt x="0" y="327"/>
                    <a:pt x="2" y="331"/>
                    <a:pt x="40" y="329"/>
                  </a:cubicBezTo>
                  <a:cubicBezTo>
                    <a:pt x="120" y="325"/>
                    <a:pt x="195" y="347"/>
                    <a:pt x="270" y="373"/>
                  </a:cubicBezTo>
                  <a:cubicBezTo>
                    <a:pt x="276" y="375"/>
                    <a:pt x="283" y="371"/>
                    <a:pt x="286" y="364"/>
                  </a:cubicBezTo>
                  <a:cubicBezTo>
                    <a:pt x="327" y="251"/>
                    <a:pt x="400" y="159"/>
                    <a:pt x="491" y="105"/>
                  </a:cubicBezTo>
                  <a:cubicBezTo>
                    <a:pt x="497" y="101"/>
                    <a:pt x="500" y="91"/>
                    <a:pt x="497" y="82"/>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en-US" dirty="0"/>
            </a:p>
          </p:txBody>
        </p:sp>
      </p:grpSp>
      <p:sp>
        <p:nvSpPr>
          <p:cNvPr id="56328" name="Rectangle 26"/>
          <p:cNvSpPr>
            <a:spLocks noChangeArrowheads="1"/>
          </p:cNvSpPr>
          <p:nvPr/>
        </p:nvSpPr>
        <p:spPr bwMode="auto">
          <a:xfrm>
            <a:off x="2556622" y="1954636"/>
            <a:ext cx="359608" cy="622913"/>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a</a:t>
            </a:r>
            <a:endParaRPr lang="en-US" altLang="zh-CN" sz="3600" dirty="0">
              <a:solidFill>
                <a:schemeClr val="bg1"/>
              </a:solidFill>
            </a:endParaRPr>
          </a:p>
        </p:txBody>
      </p:sp>
      <p:sp>
        <p:nvSpPr>
          <p:cNvPr id="56329" name="Rectangle 27"/>
          <p:cNvSpPr>
            <a:spLocks noChangeArrowheads="1"/>
          </p:cNvSpPr>
          <p:nvPr/>
        </p:nvSpPr>
        <p:spPr bwMode="auto">
          <a:xfrm>
            <a:off x="2685188" y="2889239"/>
            <a:ext cx="285894" cy="622913"/>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J</a:t>
            </a:r>
            <a:endParaRPr lang="en-US" altLang="zh-CN" sz="3600" dirty="0">
              <a:solidFill>
                <a:schemeClr val="bg1"/>
              </a:solidFill>
            </a:endParaRPr>
          </a:p>
        </p:txBody>
      </p:sp>
      <p:sp>
        <p:nvSpPr>
          <p:cNvPr id="56330" name="Rectangle 28"/>
          <p:cNvSpPr>
            <a:spLocks noChangeArrowheads="1"/>
          </p:cNvSpPr>
          <p:nvPr/>
        </p:nvSpPr>
        <p:spPr bwMode="auto">
          <a:xfrm>
            <a:off x="3323253" y="2334428"/>
            <a:ext cx="234616" cy="530612"/>
          </a:xfrm>
          <a:prstGeom prst="rect">
            <a:avLst/>
          </a:prstGeom>
          <a:noFill/>
          <a:ln w="9525">
            <a:noFill/>
            <a:miter lim="800000"/>
          </a:ln>
        </p:spPr>
        <p:txBody>
          <a:bodyPr wrap="none" lIns="68565" tIns="34283" rIns="68565" bIns="34283">
            <a:spAutoFit/>
          </a:bodyPr>
          <a:lstStyle/>
          <a:p>
            <a:pPr eaLnBrk="1" hangingPunct="1"/>
            <a:r>
              <a:rPr lang="id-ID" sz="3000" dirty="0">
                <a:solidFill>
                  <a:schemeClr val="bg1"/>
                </a:solidFill>
                <a:latin typeface="Modern Pictograms" pitchFamily="50" charset="0"/>
              </a:rPr>
              <a:t>I</a:t>
            </a:r>
            <a:endParaRPr lang="en-US" altLang="zh-CN" sz="3000" dirty="0">
              <a:solidFill>
                <a:schemeClr val="bg1"/>
              </a:solidFill>
            </a:endParaRPr>
          </a:p>
        </p:txBody>
      </p:sp>
      <p:sp>
        <p:nvSpPr>
          <p:cNvPr id="56331" name="Rectangle 29"/>
          <p:cNvSpPr>
            <a:spLocks noChangeArrowheads="1"/>
          </p:cNvSpPr>
          <p:nvPr/>
        </p:nvSpPr>
        <p:spPr bwMode="auto">
          <a:xfrm>
            <a:off x="6365962" y="1916536"/>
            <a:ext cx="471778" cy="623042"/>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w</a:t>
            </a:r>
            <a:endParaRPr lang="en-US" altLang="zh-CN" sz="3600" dirty="0">
              <a:solidFill>
                <a:schemeClr val="bg1"/>
              </a:solidFill>
            </a:endParaRPr>
          </a:p>
        </p:txBody>
      </p:sp>
      <p:sp>
        <p:nvSpPr>
          <p:cNvPr id="56332" name="Rectangle 30"/>
          <p:cNvSpPr>
            <a:spLocks noChangeArrowheads="1"/>
          </p:cNvSpPr>
          <p:nvPr/>
        </p:nvSpPr>
        <p:spPr bwMode="auto">
          <a:xfrm>
            <a:off x="5692183" y="2311810"/>
            <a:ext cx="244232" cy="622913"/>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i</a:t>
            </a:r>
            <a:endParaRPr lang="en-US" altLang="zh-CN" sz="3600" dirty="0">
              <a:solidFill>
                <a:schemeClr val="bg1"/>
              </a:solidFill>
            </a:endParaRPr>
          </a:p>
        </p:txBody>
      </p:sp>
      <p:sp>
        <p:nvSpPr>
          <p:cNvPr id="56333" name="Rectangle 31"/>
          <p:cNvSpPr>
            <a:spLocks noChangeArrowheads="1"/>
          </p:cNvSpPr>
          <p:nvPr/>
        </p:nvSpPr>
        <p:spPr bwMode="auto">
          <a:xfrm>
            <a:off x="6371497" y="2895715"/>
            <a:ext cx="361210" cy="530612"/>
          </a:xfrm>
          <a:prstGeom prst="rect">
            <a:avLst/>
          </a:prstGeom>
          <a:noFill/>
          <a:ln w="9525">
            <a:noFill/>
            <a:miter lim="800000"/>
          </a:ln>
        </p:spPr>
        <p:txBody>
          <a:bodyPr wrap="none" lIns="68565" tIns="34283" rIns="68565" bIns="34283">
            <a:spAutoFit/>
          </a:bodyPr>
          <a:lstStyle/>
          <a:p>
            <a:pPr eaLnBrk="1" hangingPunct="1"/>
            <a:r>
              <a:rPr lang="id-ID" sz="3000" dirty="0">
                <a:solidFill>
                  <a:schemeClr val="bg1"/>
                </a:solidFill>
                <a:latin typeface="Modern Pictograms" pitchFamily="50" charset="0"/>
              </a:rPr>
              <a:t>A</a:t>
            </a:r>
            <a:endParaRPr lang="en-US" altLang="zh-CN" sz="3000" dirty="0">
              <a:solidFill>
                <a:schemeClr val="bg1"/>
              </a:solidFill>
            </a:endParaRPr>
          </a:p>
        </p:txBody>
      </p:sp>
      <p:sp>
        <p:nvSpPr>
          <p:cNvPr id="56334" name="Rectangle 32"/>
          <p:cNvSpPr>
            <a:spLocks noChangeArrowheads="1"/>
          </p:cNvSpPr>
          <p:nvPr/>
        </p:nvSpPr>
        <p:spPr bwMode="auto">
          <a:xfrm>
            <a:off x="5471945" y="3478577"/>
            <a:ext cx="385246" cy="622913"/>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C</a:t>
            </a:r>
            <a:endParaRPr lang="en-US" altLang="zh-CN" sz="3600" dirty="0">
              <a:solidFill>
                <a:schemeClr val="bg1"/>
              </a:solidFill>
            </a:endParaRPr>
          </a:p>
        </p:txBody>
      </p:sp>
      <p:sp>
        <p:nvSpPr>
          <p:cNvPr id="56335" name="Rectangle 33"/>
          <p:cNvSpPr>
            <a:spLocks noChangeArrowheads="1"/>
          </p:cNvSpPr>
          <p:nvPr/>
        </p:nvSpPr>
        <p:spPr bwMode="auto">
          <a:xfrm>
            <a:off x="3238732" y="3542868"/>
            <a:ext cx="319547" cy="622913"/>
          </a:xfrm>
          <a:prstGeom prst="rect">
            <a:avLst/>
          </a:prstGeom>
          <a:noFill/>
          <a:ln w="9525">
            <a:noFill/>
            <a:miter lim="800000"/>
          </a:ln>
        </p:spPr>
        <p:txBody>
          <a:bodyPr wrap="none" lIns="68565" tIns="34283" rIns="68565" bIns="34283">
            <a:spAutoFit/>
          </a:bodyPr>
          <a:lstStyle/>
          <a:p>
            <a:pPr eaLnBrk="1" hangingPunct="1"/>
            <a:r>
              <a:rPr lang="id-ID" sz="3600" dirty="0">
                <a:solidFill>
                  <a:schemeClr val="bg1"/>
                </a:solidFill>
                <a:latin typeface="Modern Pictograms" pitchFamily="50" charset="0"/>
              </a:rPr>
              <a:t>s</a:t>
            </a:r>
            <a:endParaRPr lang="en-US" altLang="zh-CN" sz="3600" dirty="0">
              <a:solidFill>
                <a:schemeClr val="bg1"/>
              </a:solidFill>
            </a:endParaRPr>
          </a:p>
        </p:txBody>
      </p:sp>
      <p:grpSp>
        <p:nvGrpSpPr>
          <p:cNvPr id="9" name="Group 34"/>
          <p:cNvGrpSpPr/>
          <p:nvPr/>
        </p:nvGrpSpPr>
        <p:grpSpPr bwMode="auto">
          <a:xfrm>
            <a:off x="6333227" y="956760"/>
            <a:ext cx="2698052" cy="1107239"/>
            <a:chOff x="2518844" y="2563628"/>
            <a:chExt cx="1998720" cy="1475458"/>
          </a:xfrm>
        </p:grpSpPr>
        <p:grpSp>
          <p:nvGrpSpPr>
            <p:cNvPr id="17" name="Group 35"/>
            <p:cNvGrpSpPr/>
            <p:nvPr/>
          </p:nvGrpSpPr>
          <p:grpSpPr bwMode="auto">
            <a:xfrm>
              <a:off x="2518844" y="2872068"/>
              <a:ext cx="261290" cy="1167018"/>
              <a:chOff x="1374514" y="1504950"/>
              <a:chExt cx="261290" cy="1167018"/>
            </a:xfrm>
          </p:grpSpPr>
          <p:cxnSp>
            <p:nvCxnSpPr>
              <p:cNvPr id="38" name="Straight Connector 37"/>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37" name="Content Placeholder 2"/>
            <p:cNvSpPr txBox="1"/>
            <p:nvPr/>
          </p:nvSpPr>
          <p:spPr>
            <a:xfrm>
              <a:off x="2826828" y="2563628"/>
              <a:ext cx="1690736" cy="556867"/>
            </a:xfrm>
            <a:prstGeom prst="rect">
              <a:avLst/>
            </a:prstGeom>
          </p:spPr>
          <p:txBody>
            <a:bodyPr/>
            <a:lstStyle/>
            <a:p>
              <a:pPr eaLnBrk="1" hangingPunct="1">
                <a:lnSpc>
                  <a:spcPct val="150000"/>
                </a:lnSpc>
                <a:spcBef>
                  <a:spcPct val="20000"/>
                </a:spcBef>
                <a:buFont typeface="Arial" panose="020B0604020202020204"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19" name="Group 39"/>
          <p:cNvGrpSpPr/>
          <p:nvPr/>
        </p:nvGrpSpPr>
        <p:grpSpPr bwMode="auto">
          <a:xfrm>
            <a:off x="624991" y="3880633"/>
            <a:ext cx="2635904" cy="1063187"/>
            <a:chOff x="3413971" y="4484475"/>
            <a:chExt cx="1952622" cy="1417848"/>
          </a:xfrm>
        </p:grpSpPr>
        <p:grpSp>
          <p:nvGrpSpPr>
            <p:cNvPr id="27" name="Group 40"/>
            <p:cNvGrpSpPr/>
            <p:nvPr/>
          </p:nvGrpSpPr>
          <p:grpSpPr bwMode="auto">
            <a:xfrm flipH="1" flipV="1">
              <a:off x="5105303" y="4484475"/>
              <a:ext cx="261290" cy="1167018"/>
              <a:chOff x="1374514" y="1504950"/>
              <a:chExt cx="261290" cy="1167018"/>
            </a:xfrm>
          </p:grpSpPr>
          <p:cxnSp>
            <p:nvCxnSpPr>
              <p:cNvPr id="43" name="Straight Connector 42"/>
              <p:cNvCxnSpPr/>
              <p:nvPr/>
            </p:nvCxnSpPr>
            <p:spPr>
              <a:xfrm flipH="1" flipV="1">
                <a:off x="1374514" y="1504982"/>
                <a:ext cx="0" cy="1166986"/>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1374514" y="1504982"/>
                <a:ext cx="261938"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42" name="Content Placeholder 2"/>
            <p:cNvSpPr txBox="1"/>
            <p:nvPr/>
          </p:nvSpPr>
          <p:spPr>
            <a:xfrm>
              <a:off x="3413971" y="5345027"/>
              <a:ext cx="1690684" cy="557296"/>
            </a:xfrm>
            <a:prstGeom prst="rect">
              <a:avLst/>
            </a:prstGeom>
          </p:spPr>
          <p:txBody>
            <a:bodyPr/>
            <a:lstStyle/>
            <a:p>
              <a:pPr algn="r" eaLnBrk="1" hangingPunct="1">
                <a:lnSpc>
                  <a:spcPct val="150000"/>
                </a:lnSpc>
                <a:spcBef>
                  <a:spcPct val="20000"/>
                </a:spcBef>
                <a:buFont typeface="Arial" panose="020B0604020202020204"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8" name="Group 44"/>
          <p:cNvGrpSpPr/>
          <p:nvPr/>
        </p:nvGrpSpPr>
        <p:grpSpPr bwMode="auto">
          <a:xfrm>
            <a:off x="23621" y="2184818"/>
            <a:ext cx="2678765" cy="419083"/>
            <a:chOff x="2444088" y="1117042"/>
            <a:chExt cx="1985214" cy="557488"/>
          </a:xfrm>
        </p:grpSpPr>
        <p:cxnSp>
          <p:nvCxnSpPr>
            <p:cNvPr id="46" name="Straight Connector 45"/>
            <p:cNvCxnSpPr/>
            <p:nvPr/>
          </p:nvCxnSpPr>
          <p:spPr>
            <a:xfrm flipH="1">
              <a:off x="4167253" y="1372030"/>
              <a:ext cx="262049"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7" name="Content Placeholder 2"/>
            <p:cNvSpPr txBox="1"/>
            <p:nvPr/>
          </p:nvSpPr>
          <p:spPr>
            <a:xfrm>
              <a:off x="2444088" y="1117042"/>
              <a:ext cx="1691402" cy="557488"/>
            </a:xfrm>
            <a:prstGeom prst="rect">
              <a:avLst/>
            </a:prstGeom>
          </p:spPr>
          <p:txBody>
            <a:bodyPr/>
            <a:lstStyle/>
            <a:p>
              <a:pPr algn="r" eaLnBrk="1" hangingPunct="1">
                <a:lnSpc>
                  <a:spcPct val="150000"/>
                </a:lnSpc>
                <a:spcBef>
                  <a:spcPct val="20000"/>
                </a:spcBef>
                <a:buFont typeface="Arial" panose="020B0604020202020204"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29" name="Group 47"/>
          <p:cNvGrpSpPr/>
          <p:nvPr/>
        </p:nvGrpSpPr>
        <p:grpSpPr bwMode="auto">
          <a:xfrm>
            <a:off x="5729986" y="3551500"/>
            <a:ext cx="2704480" cy="1273920"/>
            <a:chOff x="8122932" y="3546688"/>
            <a:chExt cx="2003323" cy="1699365"/>
          </a:xfrm>
        </p:grpSpPr>
        <p:grpSp>
          <p:nvGrpSpPr>
            <p:cNvPr id="30" name="Group 48"/>
            <p:cNvGrpSpPr/>
            <p:nvPr/>
          </p:nvGrpSpPr>
          <p:grpSpPr bwMode="auto">
            <a:xfrm flipV="1">
              <a:off x="8122932" y="3546688"/>
              <a:ext cx="261290" cy="1437131"/>
              <a:chOff x="1374514" y="1504950"/>
              <a:chExt cx="261290" cy="1437131"/>
            </a:xfrm>
          </p:grpSpPr>
          <p:cxnSp>
            <p:nvCxnSpPr>
              <p:cNvPr id="51" name="Straight Connector 50"/>
              <p:cNvCxnSpPr/>
              <p:nvPr/>
            </p:nvCxnSpPr>
            <p:spPr>
              <a:xfrm flipH="1" flipV="1">
                <a:off x="1374514" y="1504767"/>
                <a:ext cx="0" cy="1437314"/>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1374514" y="1504767"/>
                <a:ext cx="26192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0" name="Content Placeholder 2"/>
            <p:cNvSpPr txBox="1"/>
            <p:nvPr/>
          </p:nvSpPr>
          <p:spPr>
            <a:xfrm>
              <a:off x="8435654" y="4688598"/>
              <a:ext cx="1690601" cy="557455"/>
            </a:xfrm>
            <a:prstGeom prst="rect">
              <a:avLst/>
            </a:prstGeom>
          </p:spPr>
          <p:txBody>
            <a:bodyPr/>
            <a:lstStyle/>
            <a:p>
              <a:pPr eaLnBrk="1" hangingPunct="1">
                <a:lnSpc>
                  <a:spcPct val="150000"/>
                </a:lnSpc>
                <a:spcBef>
                  <a:spcPct val="20000"/>
                </a:spcBef>
                <a:buFont typeface="Arial" panose="020B0604020202020204"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grpSp>
        <p:nvGrpSpPr>
          <p:cNvPr id="31" name="Group 52"/>
          <p:cNvGrpSpPr/>
          <p:nvPr/>
        </p:nvGrpSpPr>
        <p:grpSpPr bwMode="auto">
          <a:xfrm>
            <a:off x="3355440" y="1085097"/>
            <a:ext cx="2698053" cy="1107239"/>
            <a:chOff x="2518844" y="2563628"/>
            <a:chExt cx="1998720" cy="1475458"/>
          </a:xfrm>
        </p:grpSpPr>
        <p:grpSp>
          <p:nvGrpSpPr>
            <p:cNvPr id="32" name="Group 53"/>
            <p:cNvGrpSpPr/>
            <p:nvPr/>
          </p:nvGrpSpPr>
          <p:grpSpPr bwMode="auto">
            <a:xfrm>
              <a:off x="2518844" y="2872068"/>
              <a:ext cx="261290" cy="1167018"/>
              <a:chOff x="1374514" y="1504950"/>
              <a:chExt cx="261290" cy="1167018"/>
            </a:xfrm>
          </p:grpSpPr>
          <p:cxnSp>
            <p:nvCxnSpPr>
              <p:cNvPr id="56" name="Straight Connector 55"/>
              <p:cNvCxnSpPr/>
              <p:nvPr/>
            </p:nvCxnSpPr>
            <p:spPr>
              <a:xfrm flipH="1" flipV="1">
                <a:off x="1374514" y="1504293"/>
                <a:ext cx="0" cy="1167675"/>
              </a:xfrm>
              <a:prstGeom prst="line">
                <a:avLst/>
              </a:prstGeom>
              <a:ln>
                <a:solidFill>
                  <a:schemeClr val="tx1">
                    <a:lumMod val="40000"/>
                    <a:lumOff val="6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374514" y="1504293"/>
                <a:ext cx="261945" cy="0"/>
              </a:xfrm>
              <a:prstGeom prst="line">
                <a:avLst/>
              </a:prstGeom>
              <a:ln>
                <a:solidFill>
                  <a:schemeClr val="tx1">
                    <a:lumMod val="40000"/>
                    <a:lumOff val="60000"/>
                  </a:schemeClr>
                </a:solidFill>
                <a:prstDash val="sysDot"/>
                <a:tailEnd type="oval"/>
              </a:ln>
            </p:spPr>
            <p:style>
              <a:lnRef idx="1">
                <a:schemeClr val="accent1"/>
              </a:lnRef>
              <a:fillRef idx="0">
                <a:schemeClr val="accent1"/>
              </a:fillRef>
              <a:effectRef idx="0">
                <a:schemeClr val="accent1"/>
              </a:effectRef>
              <a:fontRef idx="minor">
                <a:schemeClr val="tx1"/>
              </a:fontRef>
            </p:style>
          </p:cxnSp>
        </p:grpSp>
        <p:sp>
          <p:nvSpPr>
            <p:cNvPr id="55" name="Content Placeholder 2"/>
            <p:cNvSpPr txBox="1"/>
            <p:nvPr/>
          </p:nvSpPr>
          <p:spPr>
            <a:xfrm>
              <a:off x="2826828" y="2563628"/>
              <a:ext cx="1690736" cy="556866"/>
            </a:xfrm>
            <a:prstGeom prst="rect">
              <a:avLst/>
            </a:prstGeom>
          </p:spPr>
          <p:txBody>
            <a:bodyPr/>
            <a:lstStyle/>
            <a:p>
              <a:pPr eaLnBrk="1" hangingPunct="1">
                <a:lnSpc>
                  <a:spcPct val="150000"/>
                </a:lnSpc>
                <a:spcBef>
                  <a:spcPct val="20000"/>
                </a:spcBef>
                <a:buFont typeface="Arial" panose="020B0604020202020204" pitchFamily="34" charset="0"/>
                <a:buNone/>
              </a:pPr>
              <a:r>
                <a:rPr lang="en-US" altLang="zh-CN" sz="1000" dirty="0" err="1">
                  <a:solidFill>
                    <a:srgbClr val="7F7F7F"/>
                  </a:solidFill>
                </a:rPr>
                <a:t>Lorem</a:t>
              </a:r>
              <a:r>
                <a:rPr lang="en-US" altLang="zh-CN" sz="1000" dirty="0">
                  <a:solidFill>
                    <a:srgbClr val="7F7F7F"/>
                  </a:solidFill>
                </a:rPr>
                <a:t> </a:t>
              </a:r>
              <a:r>
                <a:rPr lang="en-US" altLang="zh-CN" sz="1000" dirty="0" err="1">
                  <a:solidFill>
                    <a:srgbClr val="7F7F7F"/>
                  </a:solidFill>
                </a:rPr>
                <a:t>ipsum</a:t>
              </a:r>
              <a:r>
                <a:rPr lang="en-US" altLang="zh-CN" sz="1000" dirty="0">
                  <a:solidFill>
                    <a:srgbClr val="7F7F7F"/>
                  </a:solidFill>
                </a:rPr>
                <a:t> dolor sit </a:t>
              </a:r>
              <a:r>
                <a:rPr lang="en-US" altLang="zh-CN" sz="1000" dirty="0" err="1">
                  <a:solidFill>
                    <a:srgbClr val="7F7F7F"/>
                  </a:solidFill>
                </a:rPr>
                <a:t>amet</a:t>
              </a:r>
              <a:r>
                <a:rPr lang="en-US" altLang="zh-CN" sz="1000" dirty="0">
                  <a:solidFill>
                    <a:srgbClr val="7F7F7F"/>
                  </a:solidFill>
                </a:rPr>
                <a:t>, </a:t>
              </a:r>
              <a:r>
                <a:rPr lang="en-US" altLang="zh-CN" sz="1000" dirty="0" err="1">
                  <a:solidFill>
                    <a:srgbClr val="7F7F7F"/>
                  </a:solidFill>
                </a:rPr>
                <a:t>consectetur</a:t>
              </a:r>
              <a:r>
                <a:rPr lang="en-US" altLang="zh-CN" sz="1000" dirty="0">
                  <a:solidFill>
                    <a:srgbClr val="7F7F7F"/>
                  </a:solidFill>
                </a:rPr>
                <a:t> </a:t>
              </a:r>
              <a:r>
                <a:rPr lang="en-US" altLang="zh-CN" sz="1000" dirty="0" err="1">
                  <a:solidFill>
                    <a:srgbClr val="7F7F7F"/>
                  </a:solidFill>
                </a:rPr>
                <a:t>adipiscing</a:t>
              </a:r>
              <a:r>
                <a:rPr lang="en-US" altLang="zh-CN" sz="1000" dirty="0">
                  <a:solidFill>
                    <a:srgbClr val="7F7F7F"/>
                  </a:solidFill>
                </a:rPr>
                <a:t> </a:t>
              </a:r>
              <a:r>
                <a:rPr lang="en-US" altLang="zh-CN" sz="1000" dirty="0" err="1">
                  <a:solidFill>
                    <a:srgbClr val="7F7F7F"/>
                  </a:solidFill>
                </a:rPr>
                <a:t>elit</a:t>
              </a:r>
              <a:r>
                <a:rPr lang="en-US" altLang="zh-CN" sz="1000" dirty="0">
                  <a:solidFill>
                    <a:srgbClr val="7F7F7F"/>
                  </a:solidFill>
                </a:rPr>
                <a:t>. </a:t>
              </a:r>
              <a:r>
                <a:rPr lang="en-US" altLang="zh-CN" sz="1000" dirty="0" err="1">
                  <a:solidFill>
                    <a:srgbClr val="7F7F7F"/>
                  </a:solidFill>
                </a:rPr>
                <a:t>Sed</a:t>
              </a:r>
              <a:r>
                <a:rPr lang="en-US" altLang="zh-CN" sz="1000" dirty="0">
                  <a:solidFill>
                    <a:srgbClr val="7F7F7F"/>
                  </a:solidFill>
                </a:rPr>
                <a:t> </a:t>
              </a:r>
              <a:r>
                <a:rPr lang="en-US" altLang="zh-CN" sz="1000" dirty="0" err="1">
                  <a:solidFill>
                    <a:srgbClr val="7F7F7F"/>
                  </a:solidFill>
                </a:rPr>
                <a:t>imperdiet</a:t>
              </a:r>
              <a:r>
                <a:rPr lang="en-US" altLang="zh-CN" sz="1000" dirty="0">
                  <a:solidFill>
                    <a:srgbClr val="7F7F7F"/>
                  </a:solidFill>
                </a:rPr>
                <a:t> </a:t>
              </a:r>
              <a:r>
                <a:rPr lang="en-US" altLang="zh-CN" sz="1000" dirty="0" err="1">
                  <a:solidFill>
                    <a:srgbClr val="7F7F7F"/>
                  </a:solidFill>
                </a:rPr>
                <a:t>tincidunt</a:t>
              </a:r>
              <a:r>
                <a:rPr lang="en-US" altLang="zh-CN" sz="1000" dirty="0">
                  <a:solidFill>
                    <a:srgbClr val="7F7F7F"/>
                  </a:solidFill>
                </a:rPr>
                <a:t>.</a:t>
              </a:r>
              <a:endParaRPr lang="en-US" altLang="zh-CN" sz="900" dirty="0">
                <a:solidFill>
                  <a:srgbClr val="7F7F7F"/>
                </a:solidFill>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0" name="PA_淘宝店chenying0907 96"/>
          <p:cNvSpPr>
            <a:spLocks noChangeArrowheads="1"/>
          </p:cNvSpPr>
          <p:nvPr>
            <p:custDataLst>
              <p:tags r:id="rId1"/>
            </p:custDataLst>
          </p:nvPr>
        </p:nvSpPr>
        <p:spPr bwMode="auto">
          <a:xfrm>
            <a:off x="1346578" y="3725153"/>
            <a:ext cx="1441200" cy="59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anose="020B0604020202020204" pitchFamily="34" charset="0"/>
              <a:buNone/>
            </a:pPr>
            <a:r>
              <a:rPr lang="en-US" altLang="zh-CN" sz="800" b="1" dirty="0">
                <a:solidFill>
                  <a:schemeClr val="bg1">
                    <a:lumMod val="50000"/>
                  </a:schemeClr>
                </a:solidFill>
                <a:latin typeface="微软雅黑 Light" panose="020B0502040204020203" pitchFamily="34" charset="-122"/>
                <a:ea typeface="微软雅黑 Light" panose="020B0502040204020203" pitchFamily="34" charset="-122"/>
              </a:rPr>
              <a:t>OPTION 01</a:t>
            </a:r>
            <a:endParaRPr lang="zh-CN" altLang="zh-CN" sz="800" b="1" dirty="0">
              <a:solidFill>
                <a:schemeClr val="bg1">
                  <a:lumMod val="50000"/>
                </a:schemeClr>
              </a:solidFill>
              <a:latin typeface="微软雅黑 Light" panose="020B0502040204020203" pitchFamily="34" charset="-122"/>
              <a:ea typeface="微软雅黑 Light" panose="020B0502040204020203" pitchFamily="34" charset="-122"/>
            </a:endParaRPr>
          </a:p>
          <a:p>
            <a:pPr algn="ctr">
              <a:lnSpc>
                <a:spcPct val="120000"/>
              </a:lnSpc>
              <a:buFont typeface="Arial" panose="020B0604020202020204" pitchFamily="34" charset="0"/>
              <a:buNone/>
            </a:pP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lumMod val="50000"/>
                  </a:schemeClr>
                </a:solidFill>
                <a:latin typeface="微软雅黑 Light" panose="020B0502040204020203" pitchFamily="34" charset="-122"/>
                <a:ea typeface="微软雅黑 Light" panose="020B0502040204020203" pitchFamily="34" charset="-122"/>
              </a:rPr>
              <a:t>templates</a:t>
            </a: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 that has been specifically designed.</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6962" name="PA_淘宝店chenying0907 98"/>
          <p:cNvSpPr>
            <a:spLocks noChangeArrowheads="1"/>
          </p:cNvSpPr>
          <p:nvPr>
            <p:custDataLst>
              <p:tags r:id="rId2"/>
            </p:custDataLst>
          </p:nvPr>
        </p:nvSpPr>
        <p:spPr bwMode="auto">
          <a:xfrm>
            <a:off x="2858885" y="3725153"/>
            <a:ext cx="1441200" cy="59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anose="020B0604020202020204" pitchFamily="34" charset="0"/>
              <a:buNone/>
            </a:pPr>
            <a:r>
              <a:rPr lang="en-US" altLang="zh-CN" sz="800" b="1" dirty="0">
                <a:solidFill>
                  <a:schemeClr val="bg1">
                    <a:lumMod val="50000"/>
                  </a:schemeClr>
                </a:solidFill>
                <a:latin typeface="微软雅黑 Light" panose="020B0502040204020203" pitchFamily="34" charset="-122"/>
                <a:ea typeface="微软雅黑 Light" panose="020B0502040204020203" pitchFamily="34" charset="-122"/>
              </a:rPr>
              <a:t>OPTION 02</a:t>
            </a:r>
            <a:endParaRPr lang="zh-CN" altLang="zh-CN" sz="800" b="1" dirty="0">
              <a:solidFill>
                <a:schemeClr val="bg1">
                  <a:lumMod val="50000"/>
                </a:schemeClr>
              </a:solidFill>
              <a:latin typeface="微软雅黑 Light" panose="020B0502040204020203" pitchFamily="34" charset="-122"/>
              <a:ea typeface="微软雅黑 Light" panose="020B0502040204020203" pitchFamily="34" charset="-122"/>
            </a:endParaRPr>
          </a:p>
          <a:p>
            <a:pPr algn="ctr">
              <a:lnSpc>
                <a:spcPct val="120000"/>
              </a:lnSpc>
              <a:buFont typeface="Arial" panose="020B0604020202020204" pitchFamily="34" charset="0"/>
              <a:buNone/>
            </a:pP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lumMod val="50000"/>
                  </a:schemeClr>
                </a:solidFill>
                <a:latin typeface="微软雅黑 Light" panose="020B0502040204020203" pitchFamily="34" charset="-122"/>
                <a:ea typeface="微软雅黑 Light" panose="020B0502040204020203" pitchFamily="34" charset="-122"/>
              </a:rPr>
              <a:t>templates</a:t>
            </a: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 that has been specifically designed.</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6964" name="PA_淘宝店chenying0907 100"/>
          <p:cNvSpPr>
            <a:spLocks noChangeArrowheads="1"/>
          </p:cNvSpPr>
          <p:nvPr>
            <p:custDataLst>
              <p:tags r:id="rId3"/>
            </p:custDataLst>
          </p:nvPr>
        </p:nvSpPr>
        <p:spPr bwMode="auto">
          <a:xfrm>
            <a:off x="4341988" y="3725153"/>
            <a:ext cx="1441200" cy="59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anose="020B0604020202020204" pitchFamily="34" charset="0"/>
              <a:buNone/>
            </a:pPr>
            <a:r>
              <a:rPr lang="en-US" altLang="zh-CN" sz="800" b="1" dirty="0">
                <a:solidFill>
                  <a:schemeClr val="bg1">
                    <a:lumMod val="50000"/>
                  </a:schemeClr>
                </a:solidFill>
                <a:latin typeface="微软雅黑 Light" panose="020B0502040204020203" pitchFamily="34" charset="-122"/>
                <a:ea typeface="微软雅黑 Light" panose="020B0502040204020203" pitchFamily="34" charset="-122"/>
              </a:rPr>
              <a:t>OPTION 03</a:t>
            </a:r>
            <a:endParaRPr lang="zh-CN" altLang="zh-CN" sz="800" b="1" dirty="0">
              <a:solidFill>
                <a:schemeClr val="bg1">
                  <a:lumMod val="50000"/>
                </a:schemeClr>
              </a:solidFill>
              <a:latin typeface="微软雅黑 Light" panose="020B0502040204020203" pitchFamily="34" charset="-122"/>
              <a:ea typeface="微软雅黑 Light" panose="020B0502040204020203" pitchFamily="34" charset="-122"/>
            </a:endParaRPr>
          </a:p>
          <a:p>
            <a:pPr algn="ctr">
              <a:lnSpc>
                <a:spcPct val="120000"/>
              </a:lnSpc>
              <a:buFont typeface="Arial" panose="020B0604020202020204" pitchFamily="34" charset="0"/>
              <a:buNone/>
            </a:pP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lumMod val="50000"/>
                  </a:schemeClr>
                </a:solidFill>
                <a:latin typeface="微软雅黑 Light" panose="020B0502040204020203" pitchFamily="34" charset="-122"/>
                <a:ea typeface="微软雅黑 Light" panose="020B0502040204020203" pitchFamily="34" charset="-122"/>
              </a:rPr>
              <a:t>templates</a:t>
            </a: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 that has been specifically designed.</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44" name="PA_任意多边形 80"/>
          <p:cNvSpPr/>
          <p:nvPr>
            <p:custDataLst>
              <p:tags r:id="rId4"/>
            </p:custDataLst>
          </p:nvPr>
        </p:nvSpPr>
        <p:spPr bwMode="auto">
          <a:xfrm>
            <a:off x="5759311" y="1734902"/>
            <a:ext cx="1974778" cy="1415165"/>
          </a:xfrm>
          <a:custGeom>
            <a:avLst/>
            <a:gdLst>
              <a:gd name="T0" fmla="*/ 0 w 1555"/>
              <a:gd name="T1" fmla="*/ 0 h 1114"/>
              <a:gd name="T2" fmla="*/ 401 w 1555"/>
              <a:gd name="T3" fmla="*/ 557 h 1114"/>
              <a:gd name="T4" fmla="*/ 0 w 1555"/>
              <a:gd name="T5" fmla="*/ 1114 h 1114"/>
              <a:gd name="T6" fmla="*/ 1153 w 1555"/>
              <a:gd name="T7" fmla="*/ 1114 h 1114"/>
              <a:gd name="T8" fmla="*/ 1555 w 1555"/>
              <a:gd name="T9" fmla="*/ 557 h 1114"/>
              <a:gd name="T10" fmla="*/ 1153 w 1555"/>
              <a:gd name="T11" fmla="*/ 0 h 1114"/>
              <a:gd name="T12" fmla="*/ 0 w 1555"/>
              <a:gd name="T13" fmla="*/ 0 h 1114"/>
            </a:gdLst>
            <a:ahLst/>
            <a:cxnLst>
              <a:cxn ang="0">
                <a:pos x="T0" y="T1"/>
              </a:cxn>
              <a:cxn ang="0">
                <a:pos x="T2" y="T3"/>
              </a:cxn>
              <a:cxn ang="0">
                <a:pos x="T4" y="T5"/>
              </a:cxn>
              <a:cxn ang="0">
                <a:pos x="T6" y="T7"/>
              </a:cxn>
              <a:cxn ang="0">
                <a:pos x="T8" y="T9"/>
              </a:cxn>
              <a:cxn ang="0">
                <a:pos x="T10" y="T11"/>
              </a:cxn>
              <a:cxn ang="0">
                <a:pos x="T12" y="T13"/>
              </a:cxn>
            </a:cxnLst>
            <a:rect l="0" t="0" r="r" b="b"/>
            <a:pathLst>
              <a:path w="1555" h="1114">
                <a:moveTo>
                  <a:pt x="0" y="0"/>
                </a:moveTo>
                <a:lnTo>
                  <a:pt x="401" y="557"/>
                </a:lnTo>
                <a:lnTo>
                  <a:pt x="0" y="1114"/>
                </a:lnTo>
                <a:lnTo>
                  <a:pt x="1153" y="1114"/>
                </a:lnTo>
                <a:lnTo>
                  <a:pt x="1555" y="557"/>
                </a:lnTo>
                <a:lnTo>
                  <a:pt x="1153" y="0"/>
                </a:lnTo>
                <a:lnTo>
                  <a:pt x="0" y="0"/>
                </a:lnTo>
                <a:close/>
              </a:path>
            </a:pathLst>
          </a:custGeom>
          <a:solidFill>
            <a:schemeClr val="accent3"/>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Light" panose="020B0502040204020203" pitchFamily="34" charset="-122"/>
              <a:ea typeface="微软雅黑 Light" panose="020B0502040204020203" pitchFamily="34" charset="-122"/>
            </a:endParaRPr>
          </a:p>
        </p:txBody>
      </p:sp>
      <p:sp>
        <p:nvSpPr>
          <p:cNvPr id="49" name="PA_淘宝店chenying0907 93"/>
          <p:cNvSpPr>
            <a:spLocks noChangeArrowheads="1"/>
          </p:cNvSpPr>
          <p:nvPr>
            <p:custDataLst>
              <p:tags r:id="rId5"/>
            </p:custDataLst>
          </p:nvPr>
        </p:nvSpPr>
        <p:spPr bwMode="auto">
          <a:xfrm>
            <a:off x="6307925" y="2284563"/>
            <a:ext cx="1053871" cy="7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buFont typeface="Arial" panose="020B0604020202020204" pitchFamily="34" charset="0"/>
              <a:buNone/>
            </a:pPr>
            <a:r>
              <a:rPr lang="zh-CN" altLang="en-US" sz="800" b="1" dirty="0">
                <a:solidFill>
                  <a:schemeClr val="bg1"/>
                </a:solidFill>
                <a:latin typeface="微软雅黑 Light" panose="020B0502040204020203" pitchFamily="34" charset="-122"/>
                <a:ea typeface="微软雅黑 Light" panose="020B0502040204020203" pitchFamily="34" charset="-122"/>
              </a:rPr>
              <a:t>TOPIC HEADER </a:t>
            </a:r>
            <a:r>
              <a:rPr lang="en-US" altLang="zh-CN" sz="800" b="1" dirty="0">
                <a:solidFill>
                  <a:schemeClr val="bg1"/>
                </a:solidFill>
                <a:latin typeface="微软雅黑 Light" panose="020B0502040204020203" pitchFamily="34" charset="-122"/>
                <a:ea typeface="微软雅黑 Light" panose="020B0502040204020203" pitchFamily="34" charset="-122"/>
              </a:rPr>
              <a:t>FOUR</a:t>
            </a:r>
            <a:endParaRPr lang="zh-CN" altLang="en-US" sz="800" b="1"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buFont typeface="Arial" panose="020B0604020202020204" pitchFamily="34" charset="0"/>
              <a:buNone/>
            </a:pPr>
            <a:r>
              <a:rPr lang="en-US" altLang="zh-CN" sz="800" dirty="0">
                <a:solidFill>
                  <a:schemeClr val="bg1"/>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solidFill>
                <a:latin typeface="微软雅黑 Light" panose="020B0502040204020203" pitchFamily="34" charset="-122"/>
                <a:ea typeface="微软雅黑 Light" panose="020B0502040204020203" pitchFamily="34" charset="-122"/>
              </a:rPr>
              <a:t>templates</a:t>
            </a:r>
            <a:endParaRPr lang="en-US" altLang="zh-CN" sz="800" dirty="0">
              <a:solidFill>
                <a:schemeClr val="bg1"/>
              </a:solidFill>
              <a:latin typeface="微软雅黑 Light" panose="020B0502040204020203" pitchFamily="34" charset="-122"/>
              <a:ea typeface="微软雅黑 Light" panose="020B0502040204020203" pitchFamily="34" charset="-122"/>
            </a:endParaRPr>
          </a:p>
        </p:txBody>
      </p:sp>
      <p:grpSp>
        <p:nvGrpSpPr>
          <p:cNvPr id="50" name="PA_淘宝店chenying0907 85"/>
          <p:cNvGrpSpPr/>
          <p:nvPr>
            <p:custDataLst>
              <p:tags r:id="rId6"/>
            </p:custDataLst>
          </p:nvPr>
        </p:nvGrpSpPr>
        <p:grpSpPr bwMode="auto">
          <a:xfrm>
            <a:off x="6694526" y="1869719"/>
            <a:ext cx="321298" cy="259151"/>
            <a:chOff x="3898" y="1638"/>
            <a:chExt cx="253" cy="204"/>
          </a:xfrm>
        </p:grpSpPr>
        <p:sp>
          <p:nvSpPr>
            <p:cNvPr id="51" name="淘宝店chenying0907 65"/>
            <p:cNvSpPr>
              <a:spLocks noEditPoints="1"/>
            </p:cNvSpPr>
            <p:nvPr/>
          </p:nvSpPr>
          <p:spPr bwMode="auto">
            <a:xfrm>
              <a:off x="3898" y="1707"/>
              <a:ext cx="227" cy="135"/>
            </a:xfrm>
            <a:custGeom>
              <a:avLst/>
              <a:gdLst>
                <a:gd name="T0" fmla="*/ 56 w 203"/>
                <a:gd name="T1" fmla="*/ 46 h 121"/>
                <a:gd name="T2" fmla="*/ 56 w 203"/>
                <a:gd name="T3" fmla="*/ 121 h 121"/>
                <a:gd name="T4" fmla="*/ 91 w 203"/>
                <a:gd name="T5" fmla="*/ 121 h 121"/>
                <a:gd name="T6" fmla="*/ 91 w 203"/>
                <a:gd name="T7" fmla="*/ 46 h 121"/>
                <a:gd name="T8" fmla="*/ 73 w 203"/>
                <a:gd name="T9" fmla="*/ 32 h 121"/>
                <a:gd name="T10" fmla="*/ 56 w 203"/>
                <a:gd name="T11" fmla="*/ 46 h 121"/>
                <a:gd name="T12" fmla="*/ 0 w 203"/>
                <a:gd name="T13" fmla="*/ 121 h 121"/>
                <a:gd name="T14" fmla="*/ 33 w 203"/>
                <a:gd name="T15" fmla="*/ 121 h 121"/>
                <a:gd name="T16" fmla="*/ 33 w 203"/>
                <a:gd name="T17" fmla="*/ 65 h 121"/>
                <a:gd name="T18" fmla="*/ 0 w 203"/>
                <a:gd name="T19" fmla="*/ 91 h 121"/>
                <a:gd name="T20" fmla="*/ 0 w 203"/>
                <a:gd name="T21" fmla="*/ 121 h 121"/>
                <a:gd name="T22" fmla="*/ 170 w 203"/>
                <a:gd name="T23" fmla="*/ 28 h 121"/>
                <a:gd name="T24" fmla="*/ 170 w 203"/>
                <a:gd name="T25" fmla="*/ 121 h 121"/>
                <a:gd name="T26" fmla="*/ 203 w 203"/>
                <a:gd name="T27" fmla="*/ 121 h 121"/>
                <a:gd name="T28" fmla="*/ 203 w 203"/>
                <a:gd name="T29" fmla="*/ 0 h 121"/>
                <a:gd name="T30" fmla="*/ 170 w 203"/>
                <a:gd name="T31" fmla="*/ 28 h 121"/>
                <a:gd name="T32" fmla="*/ 114 w 203"/>
                <a:gd name="T33" fmla="*/ 65 h 121"/>
                <a:gd name="T34" fmla="*/ 114 w 203"/>
                <a:gd name="T35" fmla="*/ 121 h 121"/>
                <a:gd name="T36" fmla="*/ 147 w 203"/>
                <a:gd name="T37" fmla="*/ 121 h 121"/>
                <a:gd name="T38" fmla="*/ 147 w 203"/>
                <a:gd name="T39" fmla="*/ 47 h 121"/>
                <a:gd name="T40" fmla="*/ 121 w 203"/>
                <a:gd name="T41" fmla="*/ 70 h 121"/>
                <a:gd name="T42" fmla="*/ 114 w 203"/>
                <a:gd name="T43" fmla="*/ 6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3" h="121">
                  <a:moveTo>
                    <a:pt x="56" y="46"/>
                  </a:moveTo>
                  <a:lnTo>
                    <a:pt x="56" y="121"/>
                  </a:lnTo>
                  <a:lnTo>
                    <a:pt x="91" y="121"/>
                  </a:lnTo>
                  <a:lnTo>
                    <a:pt x="91" y="46"/>
                  </a:lnTo>
                  <a:lnTo>
                    <a:pt x="73" y="32"/>
                  </a:lnTo>
                  <a:lnTo>
                    <a:pt x="56" y="46"/>
                  </a:lnTo>
                  <a:close/>
                  <a:moveTo>
                    <a:pt x="0" y="121"/>
                  </a:moveTo>
                  <a:lnTo>
                    <a:pt x="33" y="121"/>
                  </a:lnTo>
                  <a:lnTo>
                    <a:pt x="33" y="65"/>
                  </a:lnTo>
                  <a:lnTo>
                    <a:pt x="0" y="91"/>
                  </a:lnTo>
                  <a:lnTo>
                    <a:pt x="0" y="121"/>
                  </a:lnTo>
                  <a:close/>
                  <a:moveTo>
                    <a:pt x="170" y="28"/>
                  </a:moveTo>
                  <a:lnTo>
                    <a:pt x="170" y="121"/>
                  </a:lnTo>
                  <a:lnTo>
                    <a:pt x="203" y="121"/>
                  </a:lnTo>
                  <a:lnTo>
                    <a:pt x="203" y="0"/>
                  </a:lnTo>
                  <a:lnTo>
                    <a:pt x="170" y="28"/>
                  </a:lnTo>
                  <a:close/>
                  <a:moveTo>
                    <a:pt x="114" y="65"/>
                  </a:moveTo>
                  <a:lnTo>
                    <a:pt x="114" y="121"/>
                  </a:lnTo>
                  <a:lnTo>
                    <a:pt x="147" y="121"/>
                  </a:lnTo>
                  <a:lnTo>
                    <a:pt x="147" y="47"/>
                  </a:lnTo>
                  <a:lnTo>
                    <a:pt x="121" y="70"/>
                  </a:lnTo>
                  <a:lnTo>
                    <a:pt x="114" y="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淘宝店chenying0907 66"/>
            <p:cNvSpPr/>
            <p:nvPr/>
          </p:nvSpPr>
          <p:spPr bwMode="auto">
            <a:xfrm>
              <a:off x="3898" y="1638"/>
              <a:ext cx="253" cy="147"/>
            </a:xfrm>
            <a:custGeom>
              <a:avLst/>
              <a:gdLst>
                <a:gd name="T0" fmla="*/ 226 w 226"/>
                <a:gd name="T1" fmla="*/ 0 h 132"/>
                <a:gd name="T2" fmla="*/ 161 w 226"/>
                <a:gd name="T3" fmla="*/ 0 h 132"/>
                <a:gd name="T4" fmla="*/ 189 w 226"/>
                <a:gd name="T5" fmla="*/ 27 h 132"/>
                <a:gd name="T6" fmla="*/ 121 w 226"/>
                <a:gd name="T7" fmla="*/ 85 h 132"/>
                <a:gd name="T8" fmla="*/ 73 w 226"/>
                <a:gd name="T9" fmla="*/ 46 h 132"/>
                <a:gd name="T10" fmla="*/ 0 w 226"/>
                <a:gd name="T11" fmla="*/ 106 h 132"/>
                <a:gd name="T12" fmla="*/ 0 w 226"/>
                <a:gd name="T13" fmla="*/ 132 h 132"/>
                <a:gd name="T14" fmla="*/ 73 w 226"/>
                <a:gd name="T15" fmla="*/ 72 h 132"/>
                <a:gd name="T16" fmla="*/ 121 w 226"/>
                <a:gd name="T17" fmla="*/ 111 h 132"/>
                <a:gd name="T18" fmla="*/ 203 w 226"/>
                <a:gd name="T19" fmla="*/ 41 h 132"/>
                <a:gd name="T20" fmla="*/ 226 w 226"/>
                <a:gd name="T21" fmla="*/ 64 h 132"/>
                <a:gd name="T22" fmla="*/ 226 w 226"/>
                <a:gd name="T23" fmla="*/ 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6" h="132">
                  <a:moveTo>
                    <a:pt x="226" y="0"/>
                  </a:moveTo>
                  <a:lnTo>
                    <a:pt x="161" y="0"/>
                  </a:lnTo>
                  <a:lnTo>
                    <a:pt x="189" y="27"/>
                  </a:lnTo>
                  <a:lnTo>
                    <a:pt x="121" y="85"/>
                  </a:lnTo>
                  <a:lnTo>
                    <a:pt x="73" y="46"/>
                  </a:lnTo>
                  <a:lnTo>
                    <a:pt x="0" y="106"/>
                  </a:lnTo>
                  <a:lnTo>
                    <a:pt x="0" y="132"/>
                  </a:lnTo>
                  <a:lnTo>
                    <a:pt x="73" y="72"/>
                  </a:lnTo>
                  <a:lnTo>
                    <a:pt x="121" y="111"/>
                  </a:lnTo>
                  <a:lnTo>
                    <a:pt x="203" y="41"/>
                  </a:lnTo>
                  <a:lnTo>
                    <a:pt x="226" y="64"/>
                  </a:lnTo>
                  <a:lnTo>
                    <a:pt x="22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6961" name="PA_Line 97"/>
          <p:cNvSpPr>
            <a:spLocks noChangeShapeType="1"/>
          </p:cNvSpPr>
          <p:nvPr>
            <p:custDataLst>
              <p:tags r:id="rId7"/>
            </p:custDataLst>
          </p:nvPr>
        </p:nvSpPr>
        <p:spPr bwMode="auto">
          <a:xfrm>
            <a:off x="2820792" y="3491672"/>
            <a:ext cx="0" cy="1043295"/>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6963" name="PA_Line 99"/>
          <p:cNvSpPr>
            <a:spLocks noChangeShapeType="1"/>
          </p:cNvSpPr>
          <p:nvPr>
            <p:custDataLst>
              <p:tags r:id="rId8"/>
            </p:custDataLst>
          </p:nvPr>
        </p:nvSpPr>
        <p:spPr bwMode="auto">
          <a:xfrm>
            <a:off x="4324075" y="3491672"/>
            <a:ext cx="0" cy="1043295"/>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54" name="PA_Line 99"/>
          <p:cNvSpPr>
            <a:spLocks noChangeShapeType="1"/>
          </p:cNvSpPr>
          <p:nvPr>
            <p:custDataLst>
              <p:tags r:id="rId9"/>
            </p:custDataLst>
          </p:nvPr>
        </p:nvSpPr>
        <p:spPr bwMode="auto">
          <a:xfrm>
            <a:off x="5794480" y="3491672"/>
            <a:ext cx="0" cy="1043295"/>
          </a:xfrm>
          <a:prstGeom prst="line">
            <a:avLst/>
          </a:prstGeom>
          <a:noFill/>
          <a:ln w="6350">
            <a:solidFill>
              <a:schemeClr val="bg1">
                <a:lumMod val="50000"/>
              </a:schemeClr>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55" name="PA_淘宝店chenying0907 100"/>
          <p:cNvSpPr>
            <a:spLocks noChangeArrowheads="1"/>
          </p:cNvSpPr>
          <p:nvPr>
            <p:custDataLst>
              <p:tags r:id="rId10"/>
            </p:custDataLst>
          </p:nvPr>
        </p:nvSpPr>
        <p:spPr bwMode="auto">
          <a:xfrm>
            <a:off x="5812393" y="3725153"/>
            <a:ext cx="1441200" cy="591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anose="020B0604020202020204" pitchFamily="34" charset="0"/>
              <a:buNone/>
            </a:pPr>
            <a:r>
              <a:rPr lang="en-US" altLang="zh-CN" sz="800" b="1" dirty="0">
                <a:solidFill>
                  <a:schemeClr val="bg1">
                    <a:lumMod val="50000"/>
                  </a:schemeClr>
                </a:solidFill>
                <a:latin typeface="微软雅黑 Light" panose="020B0502040204020203" pitchFamily="34" charset="-122"/>
                <a:ea typeface="微软雅黑 Light" panose="020B0502040204020203" pitchFamily="34" charset="-122"/>
              </a:rPr>
              <a:t>OPTION 04</a:t>
            </a:r>
            <a:endParaRPr lang="zh-CN" altLang="zh-CN" sz="800" b="1" dirty="0">
              <a:solidFill>
                <a:schemeClr val="bg1">
                  <a:lumMod val="50000"/>
                </a:schemeClr>
              </a:solidFill>
              <a:latin typeface="微软雅黑 Light" panose="020B0502040204020203" pitchFamily="34" charset="-122"/>
              <a:ea typeface="微软雅黑 Light" panose="020B0502040204020203" pitchFamily="34" charset="-122"/>
            </a:endParaRPr>
          </a:p>
          <a:p>
            <a:pPr algn="ctr">
              <a:lnSpc>
                <a:spcPct val="120000"/>
              </a:lnSpc>
              <a:buFont typeface="Arial" panose="020B0604020202020204" pitchFamily="34" charset="0"/>
              <a:buNone/>
            </a:pP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lumMod val="50000"/>
                  </a:schemeClr>
                </a:solidFill>
                <a:latin typeface="微软雅黑 Light" panose="020B0502040204020203" pitchFamily="34" charset="-122"/>
                <a:ea typeface="微软雅黑 Light" panose="020B0502040204020203" pitchFamily="34" charset="-122"/>
              </a:rPr>
              <a:t>templates</a:t>
            </a:r>
            <a:r>
              <a:rPr lang="en-US" altLang="zh-CN" sz="800" dirty="0">
                <a:solidFill>
                  <a:schemeClr val="bg1">
                    <a:lumMod val="50000"/>
                  </a:schemeClr>
                </a:solidFill>
                <a:latin typeface="微软雅黑 Light" panose="020B0502040204020203" pitchFamily="34" charset="-122"/>
                <a:ea typeface="微软雅黑 Light" panose="020B0502040204020203" pitchFamily="34" charset="-122"/>
              </a:rPr>
              <a:t> that has been specifically designed.</a:t>
            </a:r>
            <a:endParaRPr lang="en-US" altLang="zh-CN" sz="800" dirty="0">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36944" name="PA_任意多边形 80"/>
          <p:cNvSpPr/>
          <p:nvPr>
            <p:custDataLst>
              <p:tags r:id="rId11"/>
            </p:custDataLst>
          </p:nvPr>
        </p:nvSpPr>
        <p:spPr bwMode="auto">
          <a:xfrm>
            <a:off x="4307753" y="1734902"/>
            <a:ext cx="1974778" cy="1415165"/>
          </a:xfrm>
          <a:custGeom>
            <a:avLst/>
            <a:gdLst>
              <a:gd name="T0" fmla="*/ 0 w 1555"/>
              <a:gd name="T1" fmla="*/ 0 h 1114"/>
              <a:gd name="T2" fmla="*/ 401 w 1555"/>
              <a:gd name="T3" fmla="*/ 557 h 1114"/>
              <a:gd name="T4" fmla="*/ 0 w 1555"/>
              <a:gd name="T5" fmla="*/ 1114 h 1114"/>
              <a:gd name="T6" fmla="*/ 1153 w 1555"/>
              <a:gd name="T7" fmla="*/ 1114 h 1114"/>
              <a:gd name="T8" fmla="*/ 1555 w 1555"/>
              <a:gd name="T9" fmla="*/ 557 h 1114"/>
              <a:gd name="T10" fmla="*/ 1153 w 1555"/>
              <a:gd name="T11" fmla="*/ 0 h 1114"/>
              <a:gd name="T12" fmla="*/ 0 w 1555"/>
              <a:gd name="T13" fmla="*/ 0 h 1114"/>
            </a:gdLst>
            <a:ahLst/>
            <a:cxnLst>
              <a:cxn ang="0">
                <a:pos x="T0" y="T1"/>
              </a:cxn>
              <a:cxn ang="0">
                <a:pos x="T2" y="T3"/>
              </a:cxn>
              <a:cxn ang="0">
                <a:pos x="T4" y="T5"/>
              </a:cxn>
              <a:cxn ang="0">
                <a:pos x="T6" y="T7"/>
              </a:cxn>
              <a:cxn ang="0">
                <a:pos x="T8" y="T9"/>
              </a:cxn>
              <a:cxn ang="0">
                <a:pos x="T10" y="T11"/>
              </a:cxn>
              <a:cxn ang="0">
                <a:pos x="T12" y="T13"/>
              </a:cxn>
            </a:cxnLst>
            <a:rect l="0" t="0" r="r" b="b"/>
            <a:pathLst>
              <a:path w="1555" h="1114">
                <a:moveTo>
                  <a:pt x="0" y="0"/>
                </a:moveTo>
                <a:lnTo>
                  <a:pt x="401" y="557"/>
                </a:lnTo>
                <a:lnTo>
                  <a:pt x="0" y="1114"/>
                </a:lnTo>
                <a:lnTo>
                  <a:pt x="1153" y="1114"/>
                </a:lnTo>
                <a:lnTo>
                  <a:pt x="1555" y="557"/>
                </a:lnTo>
                <a:lnTo>
                  <a:pt x="1153" y="0"/>
                </a:lnTo>
                <a:lnTo>
                  <a:pt x="0" y="0"/>
                </a:lnTo>
                <a:close/>
              </a:path>
            </a:pathLst>
          </a:custGeom>
          <a:solidFill>
            <a:schemeClr val="accent4"/>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Light" panose="020B0502040204020203" pitchFamily="34" charset="-122"/>
              <a:ea typeface="微软雅黑 Light" panose="020B0502040204020203" pitchFamily="34" charset="-122"/>
            </a:endParaRPr>
          </a:p>
        </p:txBody>
      </p:sp>
      <p:grpSp>
        <p:nvGrpSpPr>
          <p:cNvPr id="36954" name="PA_淘宝店chenying0907 90"/>
          <p:cNvGrpSpPr/>
          <p:nvPr>
            <p:custDataLst>
              <p:tags r:id="rId12"/>
            </p:custDataLst>
          </p:nvPr>
        </p:nvGrpSpPr>
        <p:grpSpPr bwMode="auto">
          <a:xfrm>
            <a:off x="5141496" y="1827338"/>
            <a:ext cx="374385" cy="336440"/>
            <a:chOff x="3928" y="1191"/>
            <a:chExt cx="246" cy="221"/>
          </a:xfrm>
        </p:grpSpPr>
        <p:sp>
          <p:nvSpPr>
            <p:cNvPr id="36949" name="淘宝店chenying0907 85"/>
            <p:cNvSpPr/>
            <p:nvPr/>
          </p:nvSpPr>
          <p:spPr bwMode="auto">
            <a:xfrm>
              <a:off x="3928" y="1191"/>
              <a:ext cx="182" cy="221"/>
            </a:xfrm>
            <a:custGeom>
              <a:avLst/>
              <a:gdLst>
                <a:gd name="T0" fmla="*/ 102 w 105"/>
                <a:gd name="T1" fmla="*/ 114 h 127"/>
                <a:gd name="T2" fmla="*/ 98 w 105"/>
                <a:gd name="T3" fmla="*/ 116 h 127"/>
                <a:gd name="T4" fmla="*/ 85 w 105"/>
                <a:gd name="T5" fmla="*/ 124 h 127"/>
                <a:gd name="T6" fmla="*/ 83 w 105"/>
                <a:gd name="T7" fmla="*/ 126 h 127"/>
                <a:gd name="T8" fmla="*/ 76 w 105"/>
                <a:gd name="T9" fmla="*/ 124 h 127"/>
                <a:gd name="T10" fmla="*/ 75 w 105"/>
                <a:gd name="T11" fmla="*/ 123 h 127"/>
                <a:gd name="T12" fmla="*/ 58 w 105"/>
                <a:gd name="T13" fmla="*/ 93 h 127"/>
                <a:gd name="T14" fmla="*/ 54 w 105"/>
                <a:gd name="T15" fmla="*/ 90 h 127"/>
                <a:gd name="T16" fmla="*/ 53 w 105"/>
                <a:gd name="T17" fmla="*/ 91 h 127"/>
                <a:gd name="T18" fmla="*/ 53 w 105"/>
                <a:gd name="T19" fmla="*/ 91 h 127"/>
                <a:gd name="T20" fmla="*/ 53 w 105"/>
                <a:gd name="T21" fmla="*/ 91 h 127"/>
                <a:gd name="T22" fmla="*/ 53 w 105"/>
                <a:gd name="T23" fmla="*/ 91 h 127"/>
                <a:gd name="T24" fmla="*/ 6 w 105"/>
                <a:gd name="T25" fmla="*/ 75 h 127"/>
                <a:gd name="T26" fmla="*/ 6 w 105"/>
                <a:gd name="T27" fmla="*/ 75 h 127"/>
                <a:gd name="T28" fmla="*/ 4 w 105"/>
                <a:gd name="T29" fmla="*/ 43 h 127"/>
                <a:gd name="T30" fmla="*/ 18 w 105"/>
                <a:gd name="T31" fmla="*/ 27 h 127"/>
                <a:gd name="T32" fmla="*/ 18 w 105"/>
                <a:gd name="T33" fmla="*/ 26 h 127"/>
                <a:gd name="T34" fmla="*/ 21 w 105"/>
                <a:gd name="T35" fmla="*/ 28 h 127"/>
                <a:gd name="T36" fmla="*/ 36 w 105"/>
                <a:gd name="T37" fmla="*/ 54 h 127"/>
                <a:gd name="T38" fmla="*/ 41 w 105"/>
                <a:gd name="T39" fmla="*/ 55 h 127"/>
                <a:gd name="T40" fmla="*/ 46 w 105"/>
                <a:gd name="T41" fmla="*/ 53 h 127"/>
                <a:gd name="T42" fmla="*/ 62 w 105"/>
                <a:gd name="T43" fmla="*/ 44 h 127"/>
                <a:gd name="T44" fmla="*/ 63 w 105"/>
                <a:gd name="T45" fmla="*/ 39 h 127"/>
                <a:gd name="T46" fmla="*/ 53 w 105"/>
                <a:gd name="T47" fmla="*/ 21 h 127"/>
                <a:gd name="T48" fmla="*/ 48 w 105"/>
                <a:gd name="T49" fmla="*/ 12 h 127"/>
                <a:gd name="T50" fmla="*/ 48 w 105"/>
                <a:gd name="T51" fmla="*/ 9 h 127"/>
                <a:gd name="T52" fmla="*/ 49 w 105"/>
                <a:gd name="T53" fmla="*/ 9 h 127"/>
                <a:gd name="T54" fmla="*/ 96 w 105"/>
                <a:gd name="T55" fmla="*/ 23 h 127"/>
                <a:gd name="T56" fmla="*/ 97 w 105"/>
                <a:gd name="T57" fmla="*/ 23 h 127"/>
                <a:gd name="T58" fmla="*/ 101 w 105"/>
                <a:gd name="T59" fmla="*/ 35 h 127"/>
                <a:gd name="T60" fmla="*/ 96 w 105"/>
                <a:gd name="T61" fmla="*/ 35 h 127"/>
                <a:gd name="T62" fmla="*/ 86 w 105"/>
                <a:gd name="T63" fmla="*/ 41 h 127"/>
                <a:gd name="T64" fmla="*/ 83 w 105"/>
                <a:gd name="T65" fmla="*/ 45 h 127"/>
                <a:gd name="T66" fmla="*/ 80 w 105"/>
                <a:gd name="T67" fmla="*/ 51 h 127"/>
                <a:gd name="T68" fmla="*/ 71 w 105"/>
                <a:gd name="T69" fmla="*/ 66 h 127"/>
                <a:gd name="T70" fmla="*/ 70 w 105"/>
                <a:gd name="T71" fmla="*/ 72 h 127"/>
                <a:gd name="T72" fmla="*/ 70 w 105"/>
                <a:gd name="T73" fmla="*/ 72 h 127"/>
                <a:gd name="T74" fmla="*/ 71 w 105"/>
                <a:gd name="T75" fmla="*/ 78 h 127"/>
                <a:gd name="T76" fmla="*/ 86 w 105"/>
                <a:gd name="T77" fmla="*/ 102 h 127"/>
                <a:gd name="T78" fmla="*/ 96 w 105"/>
                <a:gd name="T79" fmla="*/ 108 h 127"/>
                <a:gd name="T80" fmla="*/ 104 w 105"/>
                <a:gd name="T81" fmla="*/ 108 h 127"/>
                <a:gd name="T82" fmla="*/ 102 w 105"/>
                <a:gd name="T83" fmla="*/ 11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5" h="127">
                  <a:moveTo>
                    <a:pt x="102" y="114"/>
                  </a:moveTo>
                  <a:cubicBezTo>
                    <a:pt x="98" y="116"/>
                    <a:pt x="98" y="116"/>
                    <a:pt x="98" y="116"/>
                  </a:cubicBezTo>
                  <a:cubicBezTo>
                    <a:pt x="85" y="124"/>
                    <a:pt x="85" y="124"/>
                    <a:pt x="85" y="124"/>
                  </a:cubicBezTo>
                  <a:cubicBezTo>
                    <a:pt x="83" y="126"/>
                    <a:pt x="83" y="126"/>
                    <a:pt x="83" y="126"/>
                  </a:cubicBezTo>
                  <a:cubicBezTo>
                    <a:pt x="80" y="127"/>
                    <a:pt x="77" y="126"/>
                    <a:pt x="76" y="124"/>
                  </a:cubicBezTo>
                  <a:cubicBezTo>
                    <a:pt x="75" y="123"/>
                    <a:pt x="75" y="123"/>
                    <a:pt x="75" y="123"/>
                  </a:cubicBezTo>
                  <a:cubicBezTo>
                    <a:pt x="58" y="93"/>
                    <a:pt x="58" y="93"/>
                    <a:pt x="58" y="93"/>
                  </a:cubicBezTo>
                  <a:cubicBezTo>
                    <a:pt x="57" y="92"/>
                    <a:pt x="56" y="91"/>
                    <a:pt x="54" y="90"/>
                  </a:cubicBezTo>
                  <a:cubicBezTo>
                    <a:pt x="54" y="90"/>
                    <a:pt x="53" y="90"/>
                    <a:pt x="53" y="91"/>
                  </a:cubicBezTo>
                  <a:cubicBezTo>
                    <a:pt x="53" y="91"/>
                    <a:pt x="53" y="91"/>
                    <a:pt x="53" y="91"/>
                  </a:cubicBezTo>
                  <a:cubicBezTo>
                    <a:pt x="53" y="91"/>
                    <a:pt x="53" y="91"/>
                    <a:pt x="53" y="91"/>
                  </a:cubicBezTo>
                  <a:cubicBezTo>
                    <a:pt x="53" y="91"/>
                    <a:pt x="53" y="91"/>
                    <a:pt x="53" y="91"/>
                  </a:cubicBezTo>
                  <a:cubicBezTo>
                    <a:pt x="36" y="98"/>
                    <a:pt x="16" y="92"/>
                    <a:pt x="6" y="75"/>
                  </a:cubicBezTo>
                  <a:cubicBezTo>
                    <a:pt x="6" y="75"/>
                    <a:pt x="6" y="75"/>
                    <a:pt x="6" y="75"/>
                  </a:cubicBezTo>
                  <a:cubicBezTo>
                    <a:pt x="0" y="65"/>
                    <a:pt x="0" y="53"/>
                    <a:pt x="4" y="43"/>
                  </a:cubicBezTo>
                  <a:cubicBezTo>
                    <a:pt x="7" y="36"/>
                    <a:pt x="12" y="31"/>
                    <a:pt x="18" y="27"/>
                  </a:cubicBezTo>
                  <a:cubicBezTo>
                    <a:pt x="18" y="27"/>
                    <a:pt x="18" y="27"/>
                    <a:pt x="18" y="26"/>
                  </a:cubicBezTo>
                  <a:cubicBezTo>
                    <a:pt x="19" y="26"/>
                    <a:pt x="20" y="26"/>
                    <a:pt x="21" y="28"/>
                  </a:cubicBezTo>
                  <a:cubicBezTo>
                    <a:pt x="36" y="54"/>
                    <a:pt x="36" y="54"/>
                    <a:pt x="36" y="54"/>
                  </a:cubicBezTo>
                  <a:cubicBezTo>
                    <a:pt x="37" y="56"/>
                    <a:pt x="40" y="56"/>
                    <a:pt x="41" y="55"/>
                  </a:cubicBezTo>
                  <a:cubicBezTo>
                    <a:pt x="46" y="53"/>
                    <a:pt x="46" y="53"/>
                    <a:pt x="46" y="53"/>
                  </a:cubicBezTo>
                  <a:cubicBezTo>
                    <a:pt x="62" y="44"/>
                    <a:pt x="62" y="44"/>
                    <a:pt x="62" y="44"/>
                  </a:cubicBezTo>
                  <a:cubicBezTo>
                    <a:pt x="63" y="43"/>
                    <a:pt x="64" y="40"/>
                    <a:pt x="63" y="39"/>
                  </a:cubicBezTo>
                  <a:cubicBezTo>
                    <a:pt x="53" y="21"/>
                    <a:pt x="53" y="21"/>
                    <a:pt x="53" y="21"/>
                  </a:cubicBezTo>
                  <a:cubicBezTo>
                    <a:pt x="48" y="12"/>
                    <a:pt x="48" y="12"/>
                    <a:pt x="48" y="12"/>
                  </a:cubicBezTo>
                  <a:cubicBezTo>
                    <a:pt x="47" y="11"/>
                    <a:pt x="47" y="10"/>
                    <a:pt x="48" y="9"/>
                  </a:cubicBezTo>
                  <a:cubicBezTo>
                    <a:pt x="48" y="9"/>
                    <a:pt x="48" y="9"/>
                    <a:pt x="49" y="9"/>
                  </a:cubicBezTo>
                  <a:cubicBezTo>
                    <a:pt x="66" y="0"/>
                    <a:pt x="86" y="7"/>
                    <a:pt x="96" y="23"/>
                  </a:cubicBezTo>
                  <a:cubicBezTo>
                    <a:pt x="96" y="23"/>
                    <a:pt x="96" y="23"/>
                    <a:pt x="97" y="23"/>
                  </a:cubicBezTo>
                  <a:cubicBezTo>
                    <a:pt x="99" y="27"/>
                    <a:pt x="100" y="31"/>
                    <a:pt x="101" y="35"/>
                  </a:cubicBezTo>
                  <a:cubicBezTo>
                    <a:pt x="96" y="35"/>
                    <a:pt x="96" y="35"/>
                    <a:pt x="96" y="35"/>
                  </a:cubicBezTo>
                  <a:cubicBezTo>
                    <a:pt x="92" y="35"/>
                    <a:pt x="88" y="38"/>
                    <a:pt x="86" y="41"/>
                  </a:cubicBezTo>
                  <a:cubicBezTo>
                    <a:pt x="83" y="45"/>
                    <a:pt x="83" y="45"/>
                    <a:pt x="83" y="45"/>
                  </a:cubicBezTo>
                  <a:cubicBezTo>
                    <a:pt x="80" y="51"/>
                    <a:pt x="80" y="51"/>
                    <a:pt x="80" y="51"/>
                  </a:cubicBezTo>
                  <a:cubicBezTo>
                    <a:pt x="71" y="66"/>
                    <a:pt x="71" y="66"/>
                    <a:pt x="71" y="66"/>
                  </a:cubicBezTo>
                  <a:cubicBezTo>
                    <a:pt x="70" y="68"/>
                    <a:pt x="70" y="70"/>
                    <a:pt x="70" y="72"/>
                  </a:cubicBezTo>
                  <a:cubicBezTo>
                    <a:pt x="70" y="72"/>
                    <a:pt x="70" y="72"/>
                    <a:pt x="70" y="72"/>
                  </a:cubicBezTo>
                  <a:cubicBezTo>
                    <a:pt x="70" y="74"/>
                    <a:pt x="71" y="76"/>
                    <a:pt x="71" y="78"/>
                  </a:cubicBezTo>
                  <a:cubicBezTo>
                    <a:pt x="86" y="102"/>
                    <a:pt x="86" y="102"/>
                    <a:pt x="86" y="102"/>
                  </a:cubicBezTo>
                  <a:cubicBezTo>
                    <a:pt x="88" y="106"/>
                    <a:pt x="92" y="108"/>
                    <a:pt x="96" y="108"/>
                  </a:cubicBezTo>
                  <a:cubicBezTo>
                    <a:pt x="104" y="108"/>
                    <a:pt x="104" y="108"/>
                    <a:pt x="104" y="108"/>
                  </a:cubicBezTo>
                  <a:cubicBezTo>
                    <a:pt x="105" y="111"/>
                    <a:pt x="104" y="113"/>
                    <a:pt x="102" y="11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950" name="淘宝店chenying0907 86"/>
            <p:cNvSpPr>
              <a:spLocks noEditPoints="1"/>
            </p:cNvSpPr>
            <p:nvPr/>
          </p:nvSpPr>
          <p:spPr bwMode="auto">
            <a:xfrm>
              <a:off x="4065" y="1266"/>
              <a:ext cx="109" cy="99"/>
            </a:xfrm>
            <a:custGeom>
              <a:avLst/>
              <a:gdLst>
                <a:gd name="T0" fmla="*/ 61 w 63"/>
                <a:gd name="T1" fmla="*/ 23 h 57"/>
                <a:gd name="T2" fmla="*/ 51 w 63"/>
                <a:gd name="T3" fmla="*/ 6 h 57"/>
                <a:gd name="T4" fmla="*/ 41 w 63"/>
                <a:gd name="T5" fmla="*/ 0 h 57"/>
                <a:gd name="T6" fmla="*/ 21 w 63"/>
                <a:gd name="T7" fmla="*/ 0 h 57"/>
                <a:gd name="T8" fmla="*/ 11 w 63"/>
                <a:gd name="T9" fmla="*/ 6 h 57"/>
                <a:gd name="T10" fmla="*/ 5 w 63"/>
                <a:gd name="T11" fmla="*/ 16 h 57"/>
                <a:gd name="T12" fmla="*/ 1 w 63"/>
                <a:gd name="T13" fmla="*/ 23 h 57"/>
                <a:gd name="T14" fmla="*/ 1 w 63"/>
                <a:gd name="T15" fmla="*/ 34 h 57"/>
                <a:gd name="T16" fmla="*/ 3 w 63"/>
                <a:gd name="T17" fmla="*/ 38 h 57"/>
                <a:gd name="T18" fmla="*/ 11 w 63"/>
                <a:gd name="T19" fmla="*/ 52 h 57"/>
                <a:gd name="T20" fmla="*/ 21 w 63"/>
                <a:gd name="T21" fmla="*/ 57 h 57"/>
                <a:gd name="T22" fmla="*/ 21 w 63"/>
                <a:gd name="T23" fmla="*/ 57 h 57"/>
                <a:gd name="T24" fmla="*/ 21 w 63"/>
                <a:gd name="T25" fmla="*/ 57 h 57"/>
                <a:gd name="T26" fmla="*/ 41 w 63"/>
                <a:gd name="T27" fmla="*/ 57 h 57"/>
                <a:gd name="T28" fmla="*/ 51 w 63"/>
                <a:gd name="T29" fmla="*/ 52 h 57"/>
                <a:gd name="T30" fmla="*/ 61 w 63"/>
                <a:gd name="T31" fmla="*/ 34 h 57"/>
                <a:gd name="T32" fmla="*/ 61 w 63"/>
                <a:gd name="T33" fmla="*/ 23 h 57"/>
                <a:gd name="T34" fmla="*/ 33 w 63"/>
                <a:gd name="T35" fmla="*/ 42 h 57"/>
                <a:gd name="T36" fmla="*/ 30 w 63"/>
                <a:gd name="T37" fmla="*/ 42 h 57"/>
                <a:gd name="T38" fmla="*/ 29 w 63"/>
                <a:gd name="T39" fmla="*/ 42 h 57"/>
                <a:gd name="T40" fmla="*/ 20 w 63"/>
                <a:gd name="T41" fmla="*/ 37 h 57"/>
                <a:gd name="T42" fmla="*/ 19 w 63"/>
                <a:gd name="T43" fmla="*/ 34 h 57"/>
                <a:gd name="T44" fmla="*/ 18 w 63"/>
                <a:gd name="T45" fmla="*/ 31 h 57"/>
                <a:gd name="T46" fmla="*/ 19 w 63"/>
                <a:gd name="T47" fmla="*/ 23 h 57"/>
                <a:gd name="T48" fmla="*/ 20 w 63"/>
                <a:gd name="T49" fmla="*/ 21 h 57"/>
                <a:gd name="T50" fmla="*/ 26 w 63"/>
                <a:gd name="T51" fmla="*/ 16 h 57"/>
                <a:gd name="T52" fmla="*/ 30 w 63"/>
                <a:gd name="T53" fmla="*/ 15 h 57"/>
                <a:gd name="T54" fmla="*/ 33 w 63"/>
                <a:gd name="T55" fmla="*/ 15 h 57"/>
                <a:gd name="T56" fmla="*/ 43 w 63"/>
                <a:gd name="T57" fmla="*/ 21 h 57"/>
                <a:gd name="T58" fmla="*/ 44 w 63"/>
                <a:gd name="T59" fmla="*/ 23 h 57"/>
                <a:gd name="T60" fmla="*/ 44 w 63"/>
                <a:gd name="T61" fmla="*/ 34 h 57"/>
                <a:gd name="T62" fmla="*/ 43 w 63"/>
                <a:gd name="T63" fmla="*/ 36 h 57"/>
                <a:gd name="T64" fmla="*/ 43 w 63"/>
                <a:gd name="T65" fmla="*/ 37 h 57"/>
                <a:gd name="T66" fmla="*/ 33 w 63"/>
                <a:gd name="T67" fmla="*/ 4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57">
                  <a:moveTo>
                    <a:pt x="61" y="23"/>
                  </a:moveTo>
                  <a:cubicBezTo>
                    <a:pt x="51" y="6"/>
                    <a:pt x="51" y="6"/>
                    <a:pt x="51" y="6"/>
                  </a:cubicBezTo>
                  <a:cubicBezTo>
                    <a:pt x="49" y="3"/>
                    <a:pt x="45" y="0"/>
                    <a:pt x="41" y="0"/>
                  </a:cubicBezTo>
                  <a:cubicBezTo>
                    <a:pt x="21" y="0"/>
                    <a:pt x="21" y="0"/>
                    <a:pt x="21" y="0"/>
                  </a:cubicBezTo>
                  <a:cubicBezTo>
                    <a:pt x="18" y="0"/>
                    <a:pt x="13" y="3"/>
                    <a:pt x="11" y="6"/>
                  </a:cubicBezTo>
                  <a:cubicBezTo>
                    <a:pt x="5" y="16"/>
                    <a:pt x="5" y="16"/>
                    <a:pt x="5" y="16"/>
                  </a:cubicBezTo>
                  <a:cubicBezTo>
                    <a:pt x="1" y="23"/>
                    <a:pt x="1" y="23"/>
                    <a:pt x="1" y="23"/>
                  </a:cubicBezTo>
                  <a:cubicBezTo>
                    <a:pt x="0" y="26"/>
                    <a:pt x="0" y="31"/>
                    <a:pt x="1" y="34"/>
                  </a:cubicBezTo>
                  <a:cubicBezTo>
                    <a:pt x="3" y="38"/>
                    <a:pt x="3" y="38"/>
                    <a:pt x="3" y="38"/>
                  </a:cubicBezTo>
                  <a:cubicBezTo>
                    <a:pt x="11" y="52"/>
                    <a:pt x="11" y="52"/>
                    <a:pt x="11" y="52"/>
                  </a:cubicBezTo>
                  <a:cubicBezTo>
                    <a:pt x="13" y="55"/>
                    <a:pt x="17" y="57"/>
                    <a:pt x="21" y="57"/>
                  </a:cubicBezTo>
                  <a:cubicBezTo>
                    <a:pt x="21" y="57"/>
                    <a:pt x="21" y="57"/>
                    <a:pt x="21" y="57"/>
                  </a:cubicBezTo>
                  <a:cubicBezTo>
                    <a:pt x="21" y="57"/>
                    <a:pt x="21" y="57"/>
                    <a:pt x="21" y="57"/>
                  </a:cubicBezTo>
                  <a:cubicBezTo>
                    <a:pt x="41" y="57"/>
                    <a:pt x="41" y="57"/>
                    <a:pt x="41" y="57"/>
                  </a:cubicBezTo>
                  <a:cubicBezTo>
                    <a:pt x="45" y="57"/>
                    <a:pt x="49" y="55"/>
                    <a:pt x="51" y="52"/>
                  </a:cubicBezTo>
                  <a:cubicBezTo>
                    <a:pt x="61" y="34"/>
                    <a:pt x="61" y="34"/>
                    <a:pt x="61" y="34"/>
                  </a:cubicBezTo>
                  <a:cubicBezTo>
                    <a:pt x="63" y="31"/>
                    <a:pt x="63" y="26"/>
                    <a:pt x="61" y="23"/>
                  </a:cubicBezTo>
                  <a:moveTo>
                    <a:pt x="33" y="42"/>
                  </a:moveTo>
                  <a:cubicBezTo>
                    <a:pt x="30" y="42"/>
                    <a:pt x="30" y="42"/>
                    <a:pt x="30" y="42"/>
                  </a:cubicBezTo>
                  <a:cubicBezTo>
                    <a:pt x="30" y="42"/>
                    <a:pt x="29" y="42"/>
                    <a:pt x="29" y="42"/>
                  </a:cubicBezTo>
                  <a:cubicBezTo>
                    <a:pt x="26" y="42"/>
                    <a:pt x="22" y="40"/>
                    <a:pt x="20" y="37"/>
                  </a:cubicBezTo>
                  <a:cubicBezTo>
                    <a:pt x="19" y="34"/>
                    <a:pt x="19" y="34"/>
                    <a:pt x="19" y="34"/>
                  </a:cubicBezTo>
                  <a:cubicBezTo>
                    <a:pt x="18" y="34"/>
                    <a:pt x="18" y="32"/>
                    <a:pt x="18" y="31"/>
                  </a:cubicBezTo>
                  <a:cubicBezTo>
                    <a:pt x="17" y="28"/>
                    <a:pt x="18" y="25"/>
                    <a:pt x="19" y="23"/>
                  </a:cubicBezTo>
                  <a:cubicBezTo>
                    <a:pt x="20" y="21"/>
                    <a:pt x="20" y="21"/>
                    <a:pt x="20" y="21"/>
                  </a:cubicBezTo>
                  <a:cubicBezTo>
                    <a:pt x="21" y="19"/>
                    <a:pt x="23" y="17"/>
                    <a:pt x="26" y="16"/>
                  </a:cubicBezTo>
                  <a:cubicBezTo>
                    <a:pt x="27" y="15"/>
                    <a:pt x="29" y="15"/>
                    <a:pt x="30" y="15"/>
                  </a:cubicBezTo>
                  <a:cubicBezTo>
                    <a:pt x="33" y="15"/>
                    <a:pt x="33" y="15"/>
                    <a:pt x="33" y="15"/>
                  </a:cubicBezTo>
                  <a:cubicBezTo>
                    <a:pt x="36" y="15"/>
                    <a:pt x="41" y="18"/>
                    <a:pt x="43" y="21"/>
                  </a:cubicBezTo>
                  <a:cubicBezTo>
                    <a:pt x="44" y="23"/>
                    <a:pt x="44" y="23"/>
                    <a:pt x="44" y="23"/>
                  </a:cubicBezTo>
                  <a:cubicBezTo>
                    <a:pt x="46" y="26"/>
                    <a:pt x="46" y="31"/>
                    <a:pt x="44" y="34"/>
                  </a:cubicBezTo>
                  <a:cubicBezTo>
                    <a:pt x="43" y="36"/>
                    <a:pt x="43" y="36"/>
                    <a:pt x="43" y="36"/>
                  </a:cubicBezTo>
                  <a:cubicBezTo>
                    <a:pt x="43" y="37"/>
                    <a:pt x="43" y="37"/>
                    <a:pt x="43" y="37"/>
                  </a:cubicBezTo>
                  <a:cubicBezTo>
                    <a:pt x="41" y="40"/>
                    <a:pt x="36" y="42"/>
                    <a:pt x="33" y="4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951" name="淘宝店chenying0907 87"/>
            <p:cNvSpPr>
              <a:spLocks noEditPoints="1"/>
            </p:cNvSpPr>
            <p:nvPr/>
          </p:nvSpPr>
          <p:spPr bwMode="auto">
            <a:xfrm>
              <a:off x="4065" y="1266"/>
              <a:ext cx="109" cy="99"/>
            </a:xfrm>
            <a:custGeom>
              <a:avLst/>
              <a:gdLst>
                <a:gd name="T0" fmla="*/ 61 w 63"/>
                <a:gd name="T1" fmla="*/ 23 h 57"/>
                <a:gd name="T2" fmla="*/ 51 w 63"/>
                <a:gd name="T3" fmla="*/ 6 h 57"/>
                <a:gd name="T4" fmla="*/ 41 w 63"/>
                <a:gd name="T5" fmla="*/ 0 h 57"/>
                <a:gd name="T6" fmla="*/ 21 w 63"/>
                <a:gd name="T7" fmla="*/ 0 h 57"/>
                <a:gd name="T8" fmla="*/ 11 w 63"/>
                <a:gd name="T9" fmla="*/ 6 h 57"/>
                <a:gd name="T10" fmla="*/ 5 w 63"/>
                <a:gd name="T11" fmla="*/ 16 h 57"/>
                <a:gd name="T12" fmla="*/ 1 w 63"/>
                <a:gd name="T13" fmla="*/ 23 h 57"/>
                <a:gd name="T14" fmla="*/ 1 w 63"/>
                <a:gd name="T15" fmla="*/ 34 h 57"/>
                <a:gd name="T16" fmla="*/ 3 w 63"/>
                <a:gd name="T17" fmla="*/ 38 h 57"/>
                <a:gd name="T18" fmla="*/ 11 w 63"/>
                <a:gd name="T19" fmla="*/ 52 h 57"/>
                <a:gd name="T20" fmla="*/ 21 w 63"/>
                <a:gd name="T21" fmla="*/ 57 h 57"/>
                <a:gd name="T22" fmla="*/ 21 w 63"/>
                <a:gd name="T23" fmla="*/ 57 h 57"/>
                <a:gd name="T24" fmla="*/ 21 w 63"/>
                <a:gd name="T25" fmla="*/ 57 h 57"/>
                <a:gd name="T26" fmla="*/ 41 w 63"/>
                <a:gd name="T27" fmla="*/ 57 h 57"/>
                <a:gd name="T28" fmla="*/ 51 w 63"/>
                <a:gd name="T29" fmla="*/ 52 h 57"/>
                <a:gd name="T30" fmla="*/ 61 w 63"/>
                <a:gd name="T31" fmla="*/ 34 h 57"/>
                <a:gd name="T32" fmla="*/ 61 w 63"/>
                <a:gd name="T33" fmla="*/ 23 h 57"/>
                <a:gd name="T34" fmla="*/ 33 w 63"/>
                <a:gd name="T35" fmla="*/ 42 h 57"/>
                <a:gd name="T36" fmla="*/ 30 w 63"/>
                <a:gd name="T37" fmla="*/ 42 h 57"/>
                <a:gd name="T38" fmla="*/ 29 w 63"/>
                <a:gd name="T39" fmla="*/ 42 h 57"/>
                <a:gd name="T40" fmla="*/ 20 w 63"/>
                <a:gd name="T41" fmla="*/ 37 h 57"/>
                <a:gd name="T42" fmla="*/ 19 w 63"/>
                <a:gd name="T43" fmla="*/ 34 h 57"/>
                <a:gd name="T44" fmla="*/ 18 w 63"/>
                <a:gd name="T45" fmla="*/ 31 h 57"/>
                <a:gd name="T46" fmla="*/ 19 w 63"/>
                <a:gd name="T47" fmla="*/ 23 h 57"/>
                <a:gd name="T48" fmla="*/ 20 w 63"/>
                <a:gd name="T49" fmla="*/ 21 h 57"/>
                <a:gd name="T50" fmla="*/ 26 w 63"/>
                <a:gd name="T51" fmla="*/ 16 h 57"/>
                <a:gd name="T52" fmla="*/ 30 w 63"/>
                <a:gd name="T53" fmla="*/ 15 h 57"/>
                <a:gd name="T54" fmla="*/ 33 w 63"/>
                <a:gd name="T55" fmla="*/ 15 h 57"/>
                <a:gd name="T56" fmla="*/ 43 w 63"/>
                <a:gd name="T57" fmla="*/ 21 h 57"/>
                <a:gd name="T58" fmla="*/ 44 w 63"/>
                <a:gd name="T59" fmla="*/ 23 h 57"/>
                <a:gd name="T60" fmla="*/ 44 w 63"/>
                <a:gd name="T61" fmla="*/ 34 h 57"/>
                <a:gd name="T62" fmla="*/ 43 w 63"/>
                <a:gd name="T63" fmla="*/ 36 h 57"/>
                <a:gd name="T64" fmla="*/ 43 w 63"/>
                <a:gd name="T65" fmla="*/ 37 h 57"/>
                <a:gd name="T66" fmla="*/ 33 w 63"/>
                <a:gd name="T67" fmla="*/ 4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3" h="57">
                  <a:moveTo>
                    <a:pt x="61" y="23"/>
                  </a:moveTo>
                  <a:cubicBezTo>
                    <a:pt x="51" y="6"/>
                    <a:pt x="51" y="6"/>
                    <a:pt x="51" y="6"/>
                  </a:cubicBezTo>
                  <a:cubicBezTo>
                    <a:pt x="49" y="3"/>
                    <a:pt x="45" y="0"/>
                    <a:pt x="41" y="0"/>
                  </a:cubicBezTo>
                  <a:cubicBezTo>
                    <a:pt x="21" y="0"/>
                    <a:pt x="21" y="0"/>
                    <a:pt x="21" y="0"/>
                  </a:cubicBezTo>
                  <a:cubicBezTo>
                    <a:pt x="18" y="0"/>
                    <a:pt x="13" y="3"/>
                    <a:pt x="11" y="6"/>
                  </a:cubicBezTo>
                  <a:cubicBezTo>
                    <a:pt x="5" y="16"/>
                    <a:pt x="5" y="16"/>
                    <a:pt x="5" y="16"/>
                  </a:cubicBezTo>
                  <a:cubicBezTo>
                    <a:pt x="1" y="23"/>
                    <a:pt x="1" y="23"/>
                    <a:pt x="1" y="23"/>
                  </a:cubicBezTo>
                  <a:cubicBezTo>
                    <a:pt x="0" y="26"/>
                    <a:pt x="0" y="31"/>
                    <a:pt x="1" y="34"/>
                  </a:cubicBezTo>
                  <a:cubicBezTo>
                    <a:pt x="3" y="38"/>
                    <a:pt x="3" y="38"/>
                    <a:pt x="3" y="38"/>
                  </a:cubicBezTo>
                  <a:cubicBezTo>
                    <a:pt x="11" y="52"/>
                    <a:pt x="11" y="52"/>
                    <a:pt x="11" y="52"/>
                  </a:cubicBezTo>
                  <a:cubicBezTo>
                    <a:pt x="13" y="55"/>
                    <a:pt x="17" y="57"/>
                    <a:pt x="21" y="57"/>
                  </a:cubicBezTo>
                  <a:cubicBezTo>
                    <a:pt x="21" y="57"/>
                    <a:pt x="21" y="57"/>
                    <a:pt x="21" y="57"/>
                  </a:cubicBezTo>
                  <a:cubicBezTo>
                    <a:pt x="21" y="57"/>
                    <a:pt x="21" y="57"/>
                    <a:pt x="21" y="57"/>
                  </a:cubicBezTo>
                  <a:cubicBezTo>
                    <a:pt x="41" y="57"/>
                    <a:pt x="41" y="57"/>
                    <a:pt x="41" y="57"/>
                  </a:cubicBezTo>
                  <a:cubicBezTo>
                    <a:pt x="45" y="57"/>
                    <a:pt x="49" y="55"/>
                    <a:pt x="51" y="52"/>
                  </a:cubicBezTo>
                  <a:cubicBezTo>
                    <a:pt x="61" y="34"/>
                    <a:pt x="61" y="34"/>
                    <a:pt x="61" y="34"/>
                  </a:cubicBezTo>
                  <a:cubicBezTo>
                    <a:pt x="63" y="31"/>
                    <a:pt x="63" y="26"/>
                    <a:pt x="61" y="23"/>
                  </a:cubicBezTo>
                  <a:moveTo>
                    <a:pt x="33" y="42"/>
                  </a:moveTo>
                  <a:cubicBezTo>
                    <a:pt x="30" y="42"/>
                    <a:pt x="30" y="42"/>
                    <a:pt x="30" y="42"/>
                  </a:cubicBezTo>
                  <a:cubicBezTo>
                    <a:pt x="30" y="42"/>
                    <a:pt x="29" y="42"/>
                    <a:pt x="29" y="42"/>
                  </a:cubicBezTo>
                  <a:cubicBezTo>
                    <a:pt x="26" y="42"/>
                    <a:pt x="22" y="40"/>
                    <a:pt x="20" y="37"/>
                  </a:cubicBezTo>
                  <a:cubicBezTo>
                    <a:pt x="19" y="34"/>
                    <a:pt x="19" y="34"/>
                    <a:pt x="19" y="34"/>
                  </a:cubicBezTo>
                  <a:cubicBezTo>
                    <a:pt x="18" y="34"/>
                    <a:pt x="18" y="32"/>
                    <a:pt x="18" y="31"/>
                  </a:cubicBezTo>
                  <a:cubicBezTo>
                    <a:pt x="17" y="28"/>
                    <a:pt x="18" y="25"/>
                    <a:pt x="19" y="23"/>
                  </a:cubicBezTo>
                  <a:cubicBezTo>
                    <a:pt x="20" y="21"/>
                    <a:pt x="20" y="21"/>
                    <a:pt x="20" y="21"/>
                  </a:cubicBezTo>
                  <a:cubicBezTo>
                    <a:pt x="21" y="19"/>
                    <a:pt x="23" y="17"/>
                    <a:pt x="26" y="16"/>
                  </a:cubicBezTo>
                  <a:cubicBezTo>
                    <a:pt x="27" y="15"/>
                    <a:pt x="29" y="15"/>
                    <a:pt x="30" y="15"/>
                  </a:cubicBezTo>
                  <a:cubicBezTo>
                    <a:pt x="33" y="15"/>
                    <a:pt x="33" y="15"/>
                    <a:pt x="33" y="15"/>
                  </a:cubicBezTo>
                  <a:cubicBezTo>
                    <a:pt x="36" y="15"/>
                    <a:pt x="41" y="18"/>
                    <a:pt x="43" y="21"/>
                  </a:cubicBezTo>
                  <a:cubicBezTo>
                    <a:pt x="44" y="23"/>
                    <a:pt x="44" y="23"/>
                    <a:pt x="44" y="23"/>
                  </a:cubicBezTo>
                  <a:cubicBezTo>
                    <a:pt x="46" y="26"/>
                    <a:pt x="46" y="31"/>
                    <a:pt x="44" y="34"/>
                  </a:cubicBezTo>
                  <a:cubicBezTo>
                    <a:pt x="43" y="36"/>
                    <a:pt x="43" y="36"/>
                    <a:pt x="43" y="36"/>
                  </a:cubicBezTo>
                  <a:cubicBezTo>
                    <a:pt x="43" y="37"/>
                    <a:pt x="43" y="37"/>
                    <a:pt x="43" y="37"/>
                  </a:cubicBezTo>
                  <a:cubicBezTo>
                    <a:pt x="41" y="40"/>
                    <a:pt x="36" y="42"/>
                    <a:pt x="33" y="42"/>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6957" name="PA_淘宝店chenying0907 93"/>
          <p:cNvSpPr>
            <a:spLocks noChangeArrowheads="1"/>
          </p:cNvSpPr>
          <p:nvPr>
            <p:custDataLst>
              <p:tags r:id="rId13"/>
            </p:custDataLst>
          </p:nvPr>
        </p:nvSpPr>
        <p:spPr bwMode="auto">
          <a:xfrm>
            <a:off x="4863985" y="2284562"/>
            <a:ext cx="1053871" cy="7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buFont typeface="Arial" panose="020B0604020202020204" pitchFamily="34" charset="0"/>
              <a:buNone/>
            </a:pPr>
            <a:r>
              <a:rPr lang="zh-CN" altLang="en-US" sz="800" b="1" dirty="0">
                <a:solidFill>
                  <a:schemeClr val="bg1"/>
                </a:solidFill>
                <a:latin typeface="微软雅黑 Light" panose="020B0502040204020203" pitchFamily="34" charset="-122"/>
                <a:ea typeface="微软雅黑 Light" panose="020B0502040204020203" pitchFamily="34" charset="-122"/>
              </a:rPr>
              <a:t>TOPIC HEADER </a:t>
            </a:r>
            <a:r>
              <a:rPr lang="en-US" altLang="zh-CN" sz="800" b="1" dirty="0">
                <a:solidFill>
                  <a:schemeClr val="bg1"/>
                </a:solidFill>
                <a:latin typeface="微软雅黑 Light" panose="020B0502040204020203" pitchFamily="34" charset="-122"/>
                <a:ea typeface="微软雅黑 Light" panose="020B0502040204020203" pitchFamily="34" charset="-122"/>
              </a:rPr>
              <a:t>THREE</a:t>
            </a:r>
            <a:endParaRPr lang="zh-CN" altLang="en-US" sz="800" b="1"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buFont typeface="Arial" panose="020B0604020202020204" pitchFamily="34" charset="0"/>
              <a:buNone/>
            </a:pPr>
            <a:r>
              <a:rPr lang="en-US" altLang="zh-CN" sz="800" dirty="0">
                <a:solidFill>
                  <a:schemeClr val="bg1"/>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solidFill>
                <a:latin typeface="微软雅黑 Light" panose="020B0502040204020203" pitchFamily="34" charset="-122"/>
                <a:ea typeface="微软雅黑 Light" panose="020B0502040204020203" pitchFamily="34" charset="-122"/>
              </a:rPr>
              <a:t>templates</a:t>
            </a:r>
            <a:endParaRPr lang="en-US" altLang="zh-CN" sz="800" dirty="0">
              <a:solidFill>
                <a:schemeClr val="bg1"/>
              </a:solidFill>
              <a:latin typeface="微软雅黑 Light" panose="020B0502040204020203" pitchFamily="34" charset="-122"/>
              <a:ea typeface="微软雅黑 Light" panose="020B0502040204020203" pitchFamily="34" charset="-122"/>
            </a:endParaRPr>
          </a:p>
        </p:txBody>
      </p:sp>
      <p:sp>
        <p:nvSpPr>
          <p:cNvPr id="36943" name="PA_任意多边形 79"/>
          <p:cNvSpPr/>
          <p:nvPr>
            <p:custDataLst>
              <p:tags r:id="rId14"/>
            </p:custDataLst>
          </p:nvPr>
        </p:nvSpPr>
        <p:spPr bwMode="auto">
          <a:xfrm>
            <a:off x="2842223" y="1734902"/>
            <a:ext cx="1972238" cy="1415165"/>
          </a:xfrm>
          <a:custGeom>
            <a:avLst/>
            <a:gdLst>
              <a:gd name="T0" fmla="*/ 0 w 1553"/>
              <a:gd name="T1" fmla="*/ 0 h 1114"/>
              <a:gd name="T2" fmla="*/ 400 w 1553"/>
              <a:gd name="T3" fmla="*/ 557 h 1114"/>
              <a:gd name="T4" fmla="*/ 0 w 1553"/>
              <a:gd name="T5" fmla="*/ 1114 h 1114"/>
              <a:gd name="T6" fmla="*/ 1154 w 1553"/>
              <a:gd name="T7" fmla="*/ 1114 h 1114"/>
              <a:gd name="T8" fmla="*/ 1553 w 1553"/>
              <a:gd name="T9" fmla="*/ 557 h 1114"/>
              <a:gd name="T10" fmla="*/ 1154 w 1553"/>
              <a:gd name="T11" fmla="*/ 0 h 1114"/>
              <a:gd name="T12" fmla="*/ 0 w 1553"/>
              <a:gd name="T13" fmla="*/ 0 h 1114"/>
            </a:gdLst>
            <a:ahLst/>
            <a:cxnLst>
              <a:cxn ang="0">
                <a:pos x="T0" y="T1"/>
              </a:cxn>
              <a:cxn ang="0">
                <a:pos x="T2" y="T3"/>
              </a:cxn>
              <a:cxn ang="0">
                <a:pos x="T4" y="T5"/>
              </a:cxn>
              <a:cxn ang="0">
                <a:pos x="T6" y="T7"/>
              </a:cxn>
              <a:cxn ang="0">
                <a:pos x="T8" y="T9"/>
              </a:cxn>
              <a:cxn ang="0">
                <a:pos x="T10" y="T11"/>
              </a:cxn>
              <a:cxn ang="0">
                <a:pos x="T12" y="T13"/>
              </a:cxn>
            </a:cxnLst>
            <a:rect l="0" t="0" r="r" b="b"/>
            <a:pathLst>
              <a:path w="1553" h="1114">
                <a:moveTo>
                  <a:pt x="0" y="0"/>
                </a:moveTo>
                <a:lnTo>
                  <a:pt x="400" y="557"/>
                </a:lnTo>
                <a:lnTo>
                  <a:pt x="0" y="1114"/>
                </a:lnTo>
                <a:lnTo>
                  <a:pt x="1154" y="1114"/>
                </a:lnTo>
                <a:lnTo>
                  <a:pt x="1553" y="557"/>
                </a:lnTo>
                <a:lnTo>
                  <a:pt x="1154" y="0"/>
                </a:lnTo>
                <a:lnTo>
                  <a:pt x="0" y="0"/>
                </a:lnTo>
                <a:close/>
              </a:path>
            </a:pathLst>
          </a:custGeom>
          <a:solidFill>
            <a:schemeClr val="accent3"/>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Light" panose="020B0502040204020203" pitchFamily="34" charset="-122"/>
              <a:ea typeface="微软雅黑 Light" panose="020B0502040204020203" pitchFamily="34" charset="-122"/>
            </a:endParaRPr>
          </a:p>
        </p:txBody>
      </p:sp>
      <p:sp>
        <p:nvSpPr>
          <p:cNvPr id="36952" name="PA_任意多边形 88"/>
          <p:cNvSpPr/>
          <p:nvPr>
            <p:custDataLst>
              <p:tags r:id="rId15"/>
            </p:custDataLst>
          </p:nvPr>
        </p:nvSpPr>
        <p:spPr bwMode="auto">
          <a:xfrm>
            <a:off x="3726008" y="1846295"/>
            <a:ext cx="308598" cy="308693"/>
          </a:xfrm>
          <a:custGeom>
            <a:avLst/>
            <a:gdLst>
              <a:gd name="T0" fmla="*/ 140 w 140"/>
              <a:gd name="T1" fmla="*/ 4 h 140"/>
              <a:gd name="T2" fmla="*/ 140 w 140"/>
              <a:gd name="T3" fmla="*/ 136 h 140"/>
              <a:gd name="T4" fmla="*/ 136 w 140"/>
              <a:gd name="T5" fmla="*/ 140 h 140"/>
              <a:gd name="T6" fmla="*/ 4 w 140"/>
              <a:gd name="T7" fmla="*/ 140 h 140"/>
              <a:gd name="T8" fmla="*/ 0 w 140"/>
              <a:gd name="T9" fmla="*/ 136 h 140"/>
              <a:gd name="T10" fmla="*/ 0 w 140"/>
              <a:gd name="T11" fmla="*/ 4 h 140"/>
              <a:gd name="T12" fmla="*/ 4 w 140"/>
              <a:gd name="T13" fmla="*/ 0 h 140"/>
              <a:gd name="T14" fmla="*/ 55 w 140"/>
              <a:gd name="T15" fmla="*/ 0 h 140"/>
              <a:gd name="T16" fmla="*/ 59 w 140"/>
              <a:gd name="T17" fmla="*/ 4 h 140"/>
              <a:gd name="T18" fmla="*/ 59 w 140"/>
              <a:gd name="T19" fmla="*/ 55 h 140"/>
              <a:gd name="T20" fmla="*/ 55 w 140"/>
              <a:gd name="T21" fmla="*/ 59 h 140"/>
              <a:gd name="T22" fmla="*/ 41 w 140"/>
              <a:gd name="T23" fmla="*/ 59 h 140"/>
              <a:gd name="T24" fmla="*/ 39 w 140"/>
              <a:gd name="T25" fmla="*/ 62 h 140"/>
              <a:gd name="T26" fmla="*/ 43 w 140"/>
              <a:gd name="T27" fmla="*/ 67 h 140"/>
              <a:gd name="T28" fmla="*/ 68 w 140"/>
              <a:gd name="T29" fmla="*/ 101 h 140"/>
              <a:gd name="T30" fmla="*/ 68 w 140"/>
              <a:gd name="T31" fmla="*/ 101 h 140"/>
              <a:gd name="T32" fmla="*/ 72 w 140"/>
              <a:gd name="T33" fmla="*/ 101 h 140"/>
              <a:gd name="T34" fmla="*/ 101 w 140"/>
              <a:gd name="T35" fmla="*/ 62 h 140"/>
              <a:gd name="T36" fmla="*/ 99 w 140"/>
              <a:gd name="T37" fmla="*/ 59 h 140"/>
              <a:gd name="T38" fmla="*/ 85 w 140"/>
              <a:gd name="T39" fmla="*/ 59 h 140"/>
              <a:gd name="T40" fmla="*/ 81 w 140"/>
              <a:gd name="T41" fmla="*/ 55 h 140"/>
              <a:gd name="T42" fmla="*/ 81 w 140"/>
              <a:gd name="T43" fmla="*/ 4 h 140"/>
              <a:gd name="T44" fmla="*/ 85 w 140"/>
              <a:gd name="T45" fmla="*/ 0 h 140"/>
              <a:gd name="T46" fmla="*/ 136 w 140"/>
              <a:gd name="T47" fmla="*/ 0 h 140"/>
              <a:gd name="T48" fmla="*/ 140 w 140"/>
              <a:gd name="T49" fmla="*/ 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0" h="140">
                <a:moveTo>
                  <a:pt x="140" y="4"/>
                </a:moveTo>
                <a:cubicBezTo>
                  <a:pt x="140" y="136"/>
                  <a:pt x="140" y="136"/>
                  <a:pt x="140" y="136"/>
                </a:cubicBezTo>
                <a:cubicBezTo>
                  <a:pt x="140" y="138"/>
                  <a:pt x="138" y="140"/>
                  <a:pt x="136" y="140"/>
                </a:cubicBezTo>
                <a:cubicBezTo>
                  <a:pt x="4" y="140"/>
                  <a:pt x="4" y="140"/>
                  <a:pt x="4" y="140"/>
                </a:cubicBezTo>
                <a:cubicBezTo>
                  <a:pt x="2" y="140"/>
                  <a:pt x="0" y="138"/>
                  <a:pt x="0" y="136"/>
                </a:cubicBezTo>
                <a:cubicBezTo>
                  <a:pt x="0" y="4"/>
                  <a:pt x="0" y="4"/>
                  <a:pt x="0" y="4"/>
                </a:cubicBezTo>
                <a:cubicBezTo>
                  <a:pt x="0" y="1"/>
                  <a:pt x="2" y="0"/>
                  <a:pt x="4" y="0"/>
                </a:cubicBezTo>
                <a:cubicBezTo>
                  <a:pt x="55" y="0"/>
                  <a:pt x="55" y="0"/>
                  <a:pt x="55" y="0"/>
                </a:cubicBezTo>
                <a:cubicBezTo>
                  <a:pt x="57" y="0"/>
                  <a:pt x="59" y="1"/>
                  <a:pt x="59" y="4"/>
                </a:cubicBezTo>
                <a:cubicBezTo>
                  <a:pt x="59" y="55"/>
                  <a:pt x="59" y="55"/>
                  <a:pt x="59" y="55"/>
                </a:cubicBezTo>
                <a:cubicBezTo>
                  <a:pt x="59" y="57"/>
                  <a:pt x="57" y="59"/>
                  <a:pt x="55" y="59"/>
                </a:cubicBezTo>
                <a:cubicBezTo>
                  <a:pt x="41" y="59"/>
                  <a:pt x="41" y="59"/>
                  <a:pt x="41" y="59"/>
                </a:cubicBezTo>
                <a:cubicBezTo>
                  <a:pt x="39" y="59"/>
                  <a:pt x="38" y="60"/>
                  <a:pt x="39" y="62"/>
                </a:cubicBezTo>
                <a:cubicBezTo>
                  <a:pt x="43" y="67"/>
                  <a:pt x="43" y="67"/>
                  <a:pt x="43" y="67"/>
                </a:cubicBezTo>
                <a:cubicBezTo>
                  <a:pt x="68" y="101"/>
                  <a:pt x="68" y="101"/>
                  <a:pt x="68" y="101"/>
                </a:cubicBezTo>
                <a:cubicBezTo>
                  <a:pt x="68" y="101"/>
                  <a:pt x="68" y="101"/>
                  <a:pt x="68" y="101"/>
                </a:cubicBezTo>
                <a:cubicBezTo>
                  <a:pt x="69" y="103"/>
                  <a:pt x="71" y="102"/>
                  <a:pt x="72" y="101"/>
                </a:cubicBezTo>
                <a:cubicBezTo>
                  <a:pt x="101" y="62"/>
                  <a:pt x="101" y="62"/>
                  <a:pt x="101" y="62"/>
                </a:cubicBezTo>
                <a:cubicBezTo>
                  <a:pt x="102" y="60"/>
                  <a:pt x="101" y="59"/>
                  <a:pt x="99" y="59"/>
                </a:cubicBezTo>
                <a:cubicBezTo>
                  <a:pt x="85" y="59"/>
                  <a:pt x="85" y="59"/>
                  <a:pt x="85" y="59"/>
                </a:cubicBezTo>
                <a:cubicBezTo>
                  <a:pt x="83" y="59"/>
                  <a:pt x="81" y="57"/>
                  <a:pt x="81" y="55"/>
                </a:cubicBezTo>
                <a:cubicBezTo>
                  <a:pt x="81" y="4"/>
                  <a:pt x="81" y="4"/>
                  <a:pt x="81" y="4"/>
                </a:cubicBezTo>
                <a:cubicBezTo>
                  <a:pt x="81" y="1"/>
                  <a:pt x="83" y="0"/>
                  <a:pt x="85" y="0"/>
                </a:cubicBezTo>
                <a:cubicBezTo>
                  <a:pt x="136" y="0"/>
                  <a:pt x="136" y="0"/>
                  <a:pt x="136" y="0"/>
                </a:cubicBezTo>
                <a:cubicBezTo>
                  <a:pt x="138" y="0"/>
                  <a:pt x="140" y="1"/>
                  <a:pt x="140" y="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956" name="PA_淘宝店chenying0907 92"/>
          <p:cNvSpPr>
            <a:spLocks noChangeArrowheads="1"/>
          </p:cNvSpPr>
          <p:nvPr>
            <p:custDataLst>
              <p:tags r:id="rId16"/>
            </p:custDataLst>
          </p:nvPr>
        </p:nvSpPr>
        <p:spPr bwMode="auto">
          <a:xfrm>
            <a:off x="3360360" y="2284562"/>
            <a:ext cx="1053871" cy="738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buFont typeface="Arial" panose="020B0604020202020204" pitchFamily="34" charset="0"/>
              <a:buNone/>
            </a:pPr>
            <a:r>
              <a:rPr lang="zh-CN" altLang="en-US" sz="800" b="1" dirty="0">
                <a:solidFill>
                  <a:schemeClr val="bg1"/>
                </a:solidFill>
                <a:latin typeface="微软雅黑 Light" panose="020B0502040204020203" pitchFamily="34" charset="-122"/>
                <a:ea typeface="微软雅黑 Light" panose="020B0502040204020203" pitchFamily="34" charset="-122"/>
              </a:rPr>
              <a:t>TOPIC HEADER </a:t>
            </a:r>
            <a:r>
              <a:rPr lang="en-US" altLang="zh-CN" sz="800" b="1" dirty="0">
                <a:solidFill>
                  <a:schemeClr val="bg1"/>
                </a:solidFill>
                <a:latin typeface="微软雅黑 Light" panose="020B0502040204020203" pitchFamily="34" charset="-122"/>
                <a:ea typeface="微软雅黑 Light" panose="020B0502040204020203" pitchFamily="34" charset="-122"/>
              </a:rPr>
              <a:t>TWO</a:t>
            </a:r>
            <a:endParaRPr lang="zh-CN" altLang="zh-CN" sz="800" b="1"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buFont typeface="Arial" panose="020B0604020202020204" pitchFamily="34" charset="0"/>
              <a:buNone/>
            </a:pPr>
            <a:r>
              <a:rPr lang="en-US" altLang="zh-CN" sz="800" dirty="0">
                <a:solidFill>
                  <a:schemeClr val="bg1"/>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solidFill>
                <a:latin typeface="微软雅黑 Light" panose="020B0502040204020203" pitchFamily="34" charset="-122"/>
                <a:ea typeface="微软雅黑 Light" panose="020B0502040204020203" pitchFamily="34" charset="-122"/>
              </a:rPr>
              <a:t>templates</a:t>
            </a:r>
            <a:endParaRPr lang="en-US" altLang="zh-CN" sz="800" dirty="0">
              <a:solidFill>
                <a:schemeClr val="bg1"/>
              </a:solidFill>
              <a:latin typeface="微软雅黑 Light" panose="020B0502040204020203" pitchFamily="34" charset="-122"/>
              <a:ea typeface="微软雅黑 Light" panose="020B0502040204020203" pitchFamily="34" charset="-122"/>
            </a:endParaRPr>
          </a:p>
        </p:txBody>
      </p:sp>
      <p:sp>
        <p:nvSpPr>
          <p:cNvPr id="36942" name="PA_任意多边形 78"/>
          <p:cNvSpPr/>
          <p:nvPr>
            <p:custDataLst>
              <p:tags r:id="rId17"/>
            </p:custDataLst>
          </p:nvPr>
        </p:nvSpPr>
        <p:spPr bwMode="auto">
          <a:xfrm>
            <a:off x="1375428" y="1734902"/>
            <a:ext cx="1974777" cy="1415165"/>
          </a:xfrm>
          <a:custGeom>
            <a:avLst/>
            <a:gdLst>
              <a:gd name="T0" fmla="*/ 0 w 1555"/>
              <a:gd name="T1" fmla="*/ 0 h 1114"/>
              <a:gd name="T2" fmla="*/ 401 w 1555"/>
              <a:gd name="T3" fmla="*/ 557 h 1114"/>
              <a:gd name="T4" fmla="*/ 0 w 1555"/>
              <a:gd name="T5" fmla="*/ 1114 h 1114"/>
              <a:gd name="T6" fmla="*/ 1154 w 1555"/>
              <a:gd name="T7" fmla="*/ 1114 h 1114"/>
              <a:gd name="T8" fmla="*/ 1555 w 1555"/>
              <a:gd name="T9" fmla="*/ 557 h 1114"/>
              <a:gd name="T10" fmla="*/ 1154 w 1555"/>
              <a:gd name="T11" fmla="*/ 0 h 1114"/>
              <a:gd name="T12" fmla="*/ 0 w 1555"/>
              <a:gd name="T13" fmla="*/ 0 h 1114"/>
            </a:gdLst>
            <a:ahLst/>
            <a:cxnLst>
              <a:cxn ang="0">
                <a:pos x="T0" y="T1"/>
              </a:cxn>
              <a:cxn ang="0">
                <a:pos x="T2" y="T3"/>
              </a:cxn>
              <a:cxn ang="0">
                <a:pos x="T4" y="T5"/>
              </a:cxn>
              <a:cxn ang="0">
                <a:pos x="T6" y="T7"/>
              </a:cxn>
              <a:cxn ang="0">
                <a:pos x="T8" y="T9"/>
              </a:cxn>
              <a:cxn ang="0">
                <a:pos x="T10" y="T11"/>
              </a:cxn>
              <a:cxn ang="0">
                <a:pos x="T12" y="T13"/>
              </a:cxn>
            </a:cxnLst>
            <a:rect l="0" t="0" r="r" b="b"/>
            <a:pathLst>
              <a:path w="1555" h="1114">
                <a:moveTo>
                  <a:pt x="0" y="0"/>
                </a:moveTo>
                <a:lnTo>
                  <a:pt x="401" y="557"/>
                </a:lnTo>
                <a:lnTo>
                  <a:pt x="0" y="1114"/>
                </a:lnTo>
                <a:lnTo>
                  <a:pt x="1154" y="1114"/>
                </a:lnTo>
                <a:lnTo>
                  <a:pt x="1555" y="557"/>
                </a:lnTo>
                <a:lnTo>
                  <a:pt x="1154" y="0"/>
                </a:lnTo>
                <a:lnTo>
                  <a:pt x="0" y="0"/>
                </a:lnTo>
                <a:close/>
              </a:path>
            </a:pathLst>
          </a:custGeom>
          <a:solidFill>
            <a:schemeClr val="accent2"/>
          </a:solidFill>
          <a:ln>
            <a:noFill/>
          </a:ln>
          <a:effectLst>
            <a:outerShdw blurRad="190500" dist="63500" dir="3300000" algn="tl" rotWithShape="0">
              <a:schemeClr val="tx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微软雅黑 Light" panose="020B0502040204020203" pitchFamily="34" charset="-122"/>
              <a:ea typeface="微软雅黑 Light" panose="020B0502040204020203" pitchFamily="34" charset="-122"/>
            </a:endParaRPr>
          </a:p>
        </p:txBody>
      </p:sp>
      <p:grpSp>
        <p:nvGrpSpPr>
          <p:cNvPr id="36953" name="PA_淘宝店chenying0907 89"/>
          <p:cNvGrpSpPr/>
          <p:nvPr>
            <p:custDataLst>
              <p:tags r:id="rId18"/>
            </p:custDataLst>
          </p:nvPr>
        </p:nvGrpSpPr>
        <p:grpSpPr bwMode="auto">
          <a:xfrm>
            <a:off x="2285881" y="1845022"/>
            <a:ext cx="248911" cy="309964"/>
            <a:chOff x="1607" y="1183"/>
            <a:chExt cx="196" cy="244"/>
          </a:xfrm>
        </p:grpSpPr>
        <p:sp>
          <p:nvSpPr>
            <p:cNvPr id="36945" name="淘宝店chenying0907 81"/>
            <p:cNvSpPr/>
            <p:nvPr/>
          </p:nvSpPr>
          <p:spPr bwMode="auto">
            <a:xfrm>
              <a:off x="1607" y="1230"/>
              <a:ext cx="154" cy="196"/>
            </a:xfrm>
            <a:custGeom>
              <a:avLst/>
              <a:gdLst>
                <a:gd name="T0" fmla="*/ 87 w 89"/>
                <a:gd name="T1" fmla="*/ 20 h 113"/>
                <a:gd name="T2" fmla="*/ 88 w 89"/>
                <a:gd name="T3" fmla="*/ 26 h 113"/>
                <a:gd name="T4" fmla="*/ 36 w 89"/>
                <a:gd name="T5" fmla="*/ 100 h 113"/>
                <a:gd name="T6" fmla="*/ 30 w 89"/>
                <a:gd name="T7" fmla="*/ 105 h 113"/>
                <a:gd name="T8" fmla="*/ 5 w 89"/>
                <a:gd name="T9" fmla="*/ 112 h 113"/>
                <a:gd name="T10" fmla="*/ 1 w 89"/>
                <a:gd name="T11" fmla="*/ 110 h 113"/>
                <a:gd name="T12" fmla="*/ 0 w 89"/>
                <a:gd name="T13" fmla="*/ 84 h 113"/>
                <a:gd name="T14" fmla="*/ 2 w 89"/>
                <a:gd name="T15" fmla="*/ 77 h 113"/>
                <a:gd name="T16" fmla="*/ 54 w 89"/>
                <a:gd name="T17" fmla="*/ 2 h 113"/>
                <a:gd name="T18" fmla="*/ 60 w 89"/>
                <a:gd name="T19" fmla="*/ 1 h 113"/>
                <a:gd name="T20" fmla="*/ 87 w 89"/>
                <a:gd name="T21" fmla="*/ 2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113">
                  <a:moveTo>
                    <a:pt x="87" y="20"/>
                  </a:moveTo>
                  <a:cubicBezTo>
                    <a:pt x="89" y="21"/>
                    <a:pt x="89" y="24"/>
                    <a:pt x="88" y="26"/>
                  </a:cubicBezTo>
                  <a:cubicBezTo>
                    <a:pt x="36" y="100"/>
                    <a:pt x="36" y="100"/>
                    <a:pt x="36" y="100"/>
                  </a:cubicBezTo>
                  <a:cubicBezTo>
                    <a:pt x="34" y="102"/>
                    <a:pt x="32" y="104"/>
                    <a:pt x="30" y="105"/>
                  </a:cubicBezTo>
                  <a:cubicBezTo>
                    <a:pt x="5" y="112"/>
                    <a:pt x="5" y="112"/>
                    <a:pt x="5" y="112"/>
                  </a:cubicBezTo>
                  <a:cubicBezTo>
                    <a:pt x="3" y="113"/>
                    <a:pt x="1" y="112"/>
                    <a:pt x="1" y="110"/>
                  </a:cubicBezTo>
                  <a:cubicBezTo>
                    <a:pt x="0" y="84"/>
                    <a:pt x="0" y="84"/>
                    <a:pt x="0" y="84"/>
                  </a:cubicBezTo>
                  <a:cubicBezTo>
                    <a:pt x="0" y="82"/>
                    <a:pt x="1" y="78"/>
                    <a:pt x="2" y="77"/>
                  </a:cubicBezTo>
                  <a:cubicBezTo>
                    <a:pt x="54" y="2"/>
                    <a:pt x="54" y="2"/>
                    <a:pt x="54" y="2"/>
                  </a:cubicBezTo>
                  <a:cubicBezTo>
                    <a:pt x="56" y="0"/>
                    <a:pt x="58" y="0"/>
                    <a:pt x="60" y="1"/>
                  </a:cubicBezTo>
                  <a:lnTo>
                    <a:pt x="87"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946" name="淘宝店chenying0907 82"/>
            <p:cNvSpPr/>
            <p:nvPr/>
          </p:nvSpPr>
          <p:spPr bwMode="auto">
            <a:xfrm>
              <a:off x="1718" y="1183"/>
              <a:ext cx="76" cy="67"/>
            </a:xfrm>
            <a:custGeom>
              <a:avLst/>
              <a:gdLst>
                <a:gd name="T0" fmla="*/ 42 w 44"/>
                <a:gd name="T1" fmla="*/ 20 h 39"/>
                <a:gd name="T2" fmla="*/ 43 w 44"/>
                <a:gd name="T3" fmla="*/ 26 h 39"/>
                <a:gd name="T4" fmla="*/ 35 w 44"/>
                <a:gd name="T5" fmla="*/ 36 h 39"/>
                <a:gd name="T6" fmla="*/ 30 w 44"/>
                <a:gd name="T7" fmla="*/ 37 h 39"/>
                <a:gd name="T8" fmla="*/ 3 w 44"/>
                <a:gd name="T9" fmla="*/ 19 h 39"/>
                <a:gd name="T10" fmla="*/ 2 w 44"/>
                <a:gd name="T11" fmla="*/ 13 h 39"/>
                <a:gd name="T12" fmla="*/ 9 w 44"/>
                <a:gd name="T13" fmla="*/ 2 h 39"/>
                <a:gd name="T14" fmla="*/ 15 w 44"/>
                <a:gd name="T15" fmla="*/ 1 h 39"/>
                <a:gd name="T16" fmla="*/ 42 w 44"/>
                <a:gd name="T17" fmla="*/ 2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39">
                  <a:moveTo>
                    <a:pt x="42" y="20"/>
                  </a:moveTo>
                  <a:cubicBezTo>
                    <a:pt x="43" y="21"/>
                    <a:pt x="44" y="24"/>
                    <a:pt x="43" y="26"/>
                  </a:cubicBezTo>
                  <a:cubicBezTo>
                    <a:pt x="35" y="36"/>
                    <a:pt x="35" y="36"/>
                    <a:pt x="35" y="36"/>
                  </a:cubicBezTo>
                  <a:cubicBezTo>
                    <a:pt x="34" y="38"/>
                    <a:pt x="31" y="39"/>
                    <a:pt x="30" y="37"/>
                  </a:cubicBezTo>
                  <a:cubicBezTo>
                    <a:pt x="3" y="19"/>
                    <a:pt x="3" y="19"/>
                    <a:pt x="3" y="19"/>
                  </a:cubicBezTo>
                  <a:cubicBezTo>
                    <a:pt x="1" y="17"/>
                    <a:pt x="0" y="15"/>
                    <a:pt x="2" y="13"/>
                  </a:cubicBezTo>
                  <a:cubicBezTo>
                    <a:pt x="9" y="2"/>
                    <a:pt x="9" y="2"/>
                    <a:pt x="9" y="2"/>
                  </a:cubicBezTo>
                  <a:cubicBezTo>
                    <a:pt x="10" y="1"/>
                    <a:pt x="13" y="0"/>
                    <a:pt x="15" y="1"/>
                  </a:cubicBezTo>
                  <a:lnTo>
                    <a:pt x="42"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947" name="淘宝店chenying0907 83"/>
            <p:cNvSpPr/>
            <p:nvPr/>
          </p:nvSpPr>
          <p:spPr bwMode="auto">
            <a:xfrm>
              <a:off x="1700" y="1380"/>
              <a:ext cx="103" cy="47"/>
            </a:xfrm>
            <a:custGeom>
              <a:avLst/>
              <a:gdLst>
                <a:gd name="T0" fmla="*/ 59 w 59"/>
                <a:gd name="T1" fmla="*/ 22 h 27"/>
                <a:gd name="T2" fmla="*/ 55 w 59"/>
                <a:gd name="T3" fmla="*/ 26 h 27"/>
                <a:gd name="T4" fmla="*/ 3 w 59"/>
                <a:gd name="T5" fmla="*/ 27 h 27"/>
                <a:gd name="T6" fmla="*/ 1 w 59"/>
                <a:gd name="T7" fmla="*/ 23 h 27"/>
                <a:gd name="T8" fmla="*/ 15 w 59"/>
                <a:gd name="T9" fmla="*/ 3 h 27"/>
                <a:gd name="T10" fmla="*/ 22 w 59"/>
                <a:gd name="T11" fmla="*/ 0 h 27"/>
                <a:gd name="T12" fmla="*/ 55 w 59"/>
                <a:gd name="T13" fmla="*/ 0 h 27"/>
                <a:gd name="T14" fmla="*/ 59 w 59"/>
                <a:gd name="T15" fmla="*/ 4 h 27"/>
                <a:gd name="T16" fmla="*/ 59 w 59"/>
                <a:gd name="T17" fmla="*/ 2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7">
                  <a:moveTo>
                    <a:pt x="59" y="22"/>
                  </a:moveTo>
                  <a:cubicBezTo>
                    <a:pt x="59" y="25"/>
                    <a:pt x="57" y="26"/>
                    <a:pt x="55" y="26"/>
                  </a:cubicBezTo>
                  <a:cubicBezTo>
                    <a:pt x="3" y="27"/>
                    <a:pt x="3" y="27"/>
                    <a:pt x="3" y="27"/>
                  </a:cubicBezTo>
                  <a:cubicBezTo>
                    <a:pt x="1" y="27"/>
                    <a:pt x="0" y="25"/>
                    <a:pt x="1" y="23"/>
                  </a:cubicBezTo>
                  <a:cubicBezTo>
                    <a:pt x="15" y="3"/>
                    <a:pt x="15" y="3"/>
                    <a:pt x="15" y="3"/>
                  </a:cubicBezTo>
                  <a:cubicBezTo>
                    <a:pt x="17" y="1"/>
                    <a:pt x="19" y="0"/>
                    <a:pt x="22" y="0"/>
                  </a:cubicBezTo>
                  <a:cubicBezTo>
                    <a:pt x="55" y="0"/>
                    <a:pt x="55" y="0"/>
                    <a:pt x="55" y="0"/>
                  </a:cubicBezTo>
                  <a:cubicBezTo>
                    <a:pt x="57" y="0"/>
                    <a:pt x="59" y="1"/>
                    <a:pt x="59" y="4"/>
                  </a:cubicBezTo>
                  <a:lnTo>
                    <a:pt x="59"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948" name="淘宝店chenying0907 84"/>
            <p:cNvSpPr/>
            <p:nvPr/>
          </p:nvSpPr>
          <p:spPr bwMode="auto">
            <a:xfrm>
              <a:off x="1740" y="1318"/>
              <a:ext cx="63" cy="47"/>
            </a:xfrm>
            <a:custGeom>
              <a:avLst/>
              <a:gdLst>
                <a:gd name="T0" fmla="*/ 36 w 36"/>
                <a:gd name="T1" fmla="*/ 23 h 27"/>
                <a:gd name="T2" fmla="*/ 32 w 36"/>
                <a:gd name="T3" fmla="*/ 27 h 27"/>
                <a:gd name="T4" fmla="*/ 3 w 36"/>
                <a:gd name="T5" fmla="*/ 27 h 27"/>
                <a:gd name="T6" fmla="*/ 1 w 36"/>
                <a:gd name="T7" fmla="*/ 24 h 27"/>
                <a:gd name="T8" fmla="*/ 15 w 36"/>
                <a:gd name="T9" fmla="*/ 4 h 27"/>
                <a:gd name="T10" fmla="*/ 22 w 36"/>
                <a:gd name="T11" fmla="*/ 0 h 27"/>
                <a:gd name="T12" fmla="*/ 32 w 36"/>
                <a:gd name="T13" fmla="*/ 0 h 27"/>
                <a:gd name="T14" fmla="*/ 36 w 36"/>
                <a:gd name="T15" fmla="*/ 4 h 27"/>
                <a:gd name="T16" fmla="*/ 36 w 36"/>
                <a:gd name="T17" fmla="*/ 23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7">
                  <a:moveTo>
                    <a:pt x="36" y="23"/>
                  </a:moveTo>
                  <a:cubicBezTo>
                    <a:pt x="36" y="25"/>
                    <a:pt x="34" y="27"/>
                    <a:pt x="32" y="27"/>
                  </a:cubicBezTo>
                  <a:cubicBezTo>
                    <a:pt x="3" y="27"/>
                    <a:pt x="3" y="27"/>
                    <a:pt x="3" y="27"/>
                  </a:cubicBezTo>
                  <a:cubicBezTo>
                    <a:pt x="1" y="27"/>
                    <a:pt x="0" y="26"/>
                    <a:pt x="1" y="24"/>
                  </a:cubicBezTo>
                  <a:cubicBezTo>
                    <a:pt x="15" y="4"/>
                    <a:pt x="15" y="4"/>
                    <a:pt x="15" y="4"/>
                  </a:cubicBezTo>
                  <a:cubicBezTo>
                    <a:pt x="17" y="2"/>
                    <a:pt x="19" y="0"/>
                    <a:pt x="22" y="0"/>
                  </a:cubicBezTo>
                  <a:cubicBezTo>
                    <a:pt x="32" y="0"/>
                    <a:pt x="32" y="0"/>
                    <a:pt x="32" y="0"/>
                  </a:cubicBezTo>
                  <a:cubicBezTo>
                    <a:pt x="34" y="0"/>
                    <a:pt x="36" y="2"/>
                    <a:pt x="36" y="4"/>
                  </a:cubicBezTo>
                  <a:lnTo>
                    <a:pt x="36"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36955" name="PA_淘宝店chenying0907 91"/>
          <p:cNvSpPr>
            <a:spLocks noChangeArrowheads="1"/>
          </p:cNvSpPr>
          <p:nvPr>
            <p:custDataLst>
              <p:tags r:id="rId19"/>
            </p:custDataLst>
          </p:nvPr>
        </p:nvSpPr>
        <p:spPr bwMode="auto">
          <a:xfrm>
            <a:off x="1902453" y="2284564"/>
            <a:ext cx="1053871" cy="59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buFont typeface="Arial" panose="020B0604020202020204" pitchFamily="34" charset="0"/>
              <a:buNone/>
            </a:pPr>
            <a:r>
              <a:rPr lang="zh-CN" altLang="en-US" sz="800" b="1" dirty="0">
                <a:solidFill>
                  <a:schemeClr val="bg1"/>
                </a:solidFill>
                <a:latin typeface="微软雅黑 Light" panose="020B0502040204020203" pitchFamily="34" charset="-122"/>
                <a:ea typeface="微软雅黑 Light" panose="020B0502040204020203" pitchFamily="34" charset="-122"/>
              </a:rPr>
              <a:t>TOPIC HEADER ONE</a:t>
            </a:r>
            <a:endParaRPr lang="zh-CN" altLang="en-US" sz="800" b="1" dirty="0">
              <a:solidFill>
                <a:schemeClr val="bg1"/>
              </a:solidFill>
              <a:latin typeface="微软雅黑 Light" panose="020B0502040204020203" pitchFamily="34" charset="-122"/>
              <a:ea typeface="微软雅黑 Light" panose="020B0502040204020203" pitchFamily="34" charset="-122"/>
            </a:endParaRPr>
          </a:p>
          <a:p>
            <a:pPr algn="ctr">
              <a:lnSpc>
                <a:spcPct val="120000"/>
              </a:lnSpc>
              <a:buFont typeface="Arial" panose="020B0604020202020204" pitchFamily="34" charset="0"/>
              <a:buNone/>
            </a:pPr>
            <a:r>
              <a:rPr lang="en-US" altLang="zh-CN" sz="800" dirty="0">
                <a:solidFill>
                  <a:schemeClr val="bg1"/>
                </a:solidFill>
                <a:latin typeface="微软雅黑 Light" panose="020B0502040204020203" pitchFamily="34" charset="-122"/>
                <a:ea typeface="微软雅黑 Light" panose="020B0502040204020203" pitchFamily="34" charset="-122"/>
              </a:rPr>
              <a:t>We have many PowerPoint </a:t>
            </a:r>
            <a:r>
              <a:rPr lang="zh-CN" altLang="en-US" sz="800" dirty="0">
                <a:solidFill>
                  <a:schemeClr val="bg1"/>
                </a:solidFill>
                <a:latin typeface="微软雅黑 Light" panose="020B0502040204020203" pitchFamily="34" charset="-122"/>
                <a:ea typeface="微软雅黑 Light" panose="020B0502040204020203" pitchFamily="34" charset="-122"/>
              </a:rPr>
              <a:t>templates</a:t>
            </a:r>
            <a:endParaRPr lang="en-US" altLang="zh-CN" sz="800" dirty="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win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960"/>
                                        </p:tgtEl>
                                        <p:attrNameLst>
                                          <p:attrName>style.visibility</p:attrName>
                                        </p:attrNameLst>
                                      </p:cBhvr>
                                      <p:to>
                                        <p:strVal val="visible"/>
                                      </p:to>
                                    </p:set>
                                    <p:animEffect transition="in" filter="fade">
                                      <p:cBhvr>
                                        <p:cTn id="7" dur="500"/>
                                        <p:tgtEl>
                                          <p:spTgt spid="36960"/>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36962"/>
                                        </p:tgtEl>
                                        <p:attrNameLst>
                                          <p:attrName>style.visibility</p:attrName>
                                        </p:attrNameLst>
                                      </p:cBhvr>
                                      <p:to>
                                        <p:strVal val="visible"/>
                                      </p:to>
                                    </p:set>
                                    <p:animEffect transition="in" filter="fade">
                                      <p:cBhvr>
                                        <p:cTn id="10" dur="500"/>
                                        <p:tgtEl>
                                          <p:spTgt spid="36962"/>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36964"/>
                                        </p:tgtEl>
                                        <p:attrNameLst>
                                          <p:attrName>style.visibility</p:attrName>
                                        </p:attrNameLst>
                                      </p:cBhvr>
                                      <p:to>
                                        <p:strVal val="visible"/>
                                      </p:to>
                                    </p:set>
                                    <p:animEffect transition="in" filter="fade">
                                      <p:cBhvr>
                                        <p:cTn id="13" dur="500"/>
                                        <p:tgtEl>
                                          <p:spTgt spid="36964"/>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par>
                                <p:cTn id="20" presetID="10" presetClass="entr" presetSubtype="0" fill="hold" nodeType="withEffect">
                                  <p:stCondLst>
                                    <p:cond delay="1500"/>
                                  </p:stCondLst>
                                  <p:childTnLst>
                                    <p:set>
                                      <p:cBhvr>
                                        <p:cTn id="21" dur="1" fill="hold">
                                          <p:stCondLst>
                                            <p:cond delay="0"/>
                                          </p:stCondLst>
                                        </p:cTn>
                                        <p:tgtEl>
                                          <p:spTgt spid="50"/>
                                        </p:tgtEl>
                                        <p:attrNameLst>
                                          <p:attrName>style.visibility</p:attrName>
                                        </p:attrNameLst>
                                      </p:cBhvr>
                                      <p:to>
                                        <p:strVal val="visible"/>
                                      </p:to>
                                    </p:set>
                                    <p:animEffect transition="in" filter="fade">
                                      <p:cBhvr>
                                        <p:cTn id="22" dur="500"/>
                                        <p:tgtEl>
                                          <p:spTgt spid="50"/>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36961"/>
                                        </p:tgtEl>
                                        <p:attrNameLst>
                                          <p:attrName>style.visibility</p:attrName>
                                        </p:attrNameLst>
                                      </p:cBhvr>
                                      <p:to>
                                        <p:strVal val="visible"/>
                                      </p:to>
                                    </p:set>
                                    <p:animEffect transition="in" filter="fade">
                                      <p:cBhvr>
                                        <p:cTn id="25" dur="500"/>
                                        <p:tgtEl>
                                          <p:spTgt spid="36961"/>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36963"/>
                                        </p:tgtEl>
                                        <p:attrNameLst>
                                          <p:attrName>style.visibility</p:attrName>
                                        </p:attrNameLst>
                                      </p:cBhvr>
                                      <p:to>
                                        <p:strVal val="visible"/>
                                      </p:to>
                                    </p:set>
                                    <p:animEffect transition="in" filter="fade">
                                      <p:cBhvr>
                                        <p:cTn id="28" dur="500"/>
                                        <p:tgtEl>
                                          <p:spTgt spid="36963"/>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500"/>
                                        <p:tgtEl>
                                          <p:spTgt spid="5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500"/>
                                        <p:tgtEl>
                                          <p:spTgt spid="55"/>
                                        </p:tgtEl>
                                      </p:cBhvr>
                                    </p:animEffect>
                                  </p:childTnLst>
                                </p:cTn>
                              </p:par>
                              <p:par>
                                <p:cTn id="37" presetID="10" presetClass="entr" presetSubtype="0" fill="hold" grpId="0" nodeType="withEffect">
                                  <p:stCondLst>
                                    <p:cond delay="1200"/>
                                  </p:stCondLst>
                                  <p:childTnLst>
                                    <p:set>
                                      <p:cBhvr>
                                        <p:cTn id="38" dur="1" fill="hold">
                                          <p:stCondLst>
                                            <p:cond delay="0"/>
                                          </p:stCondLst>
                                        </p:cTn>
                                        <p:tgtEl>
                                          <p:spTgt spid="36944"/>
                                        </p:tgtEl>
                                        <p:attrNameLst>
                                          <p:attrName>style.visibility</p:attrName>
                                        </p:attrNameLst>
                                      </p:cBhvr>
                                      <p:to>
                                        <p:strVal val="visible"/>
                                      </p:to>
                                    </p:set>
                                    <p:animEffect transition="in" filter="fade">
                                      <p:cBhvr>
                                        <p:cTn id="39" dur="500"/>
                                        <p:tgtEl>
                                          <p:spTgt spid="36944"/>
                                        </p:tgtEl>
                                      </p:cBhvr>
                                    </p:animEffect>
                                  </p:childTnLst>
                                </p:cTn>
                              </p:par>
                              <p:par>
                                <p:cTn id="40" presetID="10" presetClass="entr" presetSubtype="0" fill="hold" nodeType="withEffect">
                                  <p:stCondLst>
                                    <p:cond delay="1500"/>
                                  </p:stCondLst>
                                  <p:childTnLst>
                                    <p:set>
                                      <p:cBhvr>
                                        <p:cTn id="41" dur="1" fill="hold">
                                          <p:stCondLst>
                                            <p:cond delay="0"/>
                                          </p:stCondLst>
                                        </p:cTn>
                                        <p:tgtEl>
                                          <p:spTgt spid="36954"/>
                                        </p:tgtEl>
                                        <p:attrNameLst>
                                          <p:attrName>style.visibility</p:attrName>
                                        </p:attrNameLst>
                                      </p:cBhvr>
                                      <p:to>
                                        <p:strVal val="visible"/>
                                      </p:to>
                                    </p:set>
                                    <p:animEffect transition="in" filter="fade">
                                      <p:cBhvr>
                                        <p:cTn id="42" dur="500"/>
                                        <p:tgtEl>
                                          <p:spTgt spid="36954"/>
                                        </p:tgtEl>
                                      </p:cBhvr>
                                    </p:animEffect>
                                  </p:childTnLst>
                                </p:cTn>
                              </p:par>
                              <p:par>
                                <p:cTn id="43" presetID="10" presetClass="entr" presetSubtype="0" fill="hold" grpId="0" nodeType="withEffect">
                                  <p:stCondLst>
                                    <p:cond delay="1800"/>
                                  </p:stCondLst>
                                  <p:childTnLst>
                                    <p:set>
                                      <p:cBhvr>
                                        <p:cTn id="44" dur="1" fill="hold">
                                          <p:stCondLst>
                                            <p:cond delay="0"/>
                                          </p:stCondLst>
                                        </p:cTn>
                                        <p:tgtEl>
                                          <p:spTgt spid="36957"/>
                                        </p:tgtEl>
                                        <p:attrNameLst>
                                          <p:attrName>style.visibility</p:attrName>
                                        </p:attrNameLst>
                                      </p:cBhvr>
                                      <p:to>
                                        <p:strVal val="visible"/>
                                      </p:to>
                                    </p:set>
                                    <p:animEffect transition="in" filter="fade">
                                      <p:cBhvr>
                                        <p:cTn id="45" dur="500"/>
                                        <p:tgtEl>
                                          <p:spTgt spid="36957"/>
                                        </p:tgtEl>
                                      </p:cBhvr>
                                    </p:animEffect>
                                  </p:childTnLst>
                                </p:cTn>
                              </p:par>
                              <p:par>
                                <p:cTn id="46" presetID="10" presetClass="entr" presetSubtype="0" fill="hold" grpId="0" nodeType="withEffect">
                                  <p:stCondLst>
                                    <p:cond delay="2100"/>
                                  </p:stCondLst>
                                  <p:childTnLst>
                                    <p:set>
                                      <p:cBhvr>
                                        <p:cTn id="47" dur="1" fill="hold">
                                          <p:stCondLst>
                                            <p:cond delay="0"/>
                                          </p:stCondLst>
                                        </p:cTn>
                                        <p:tgtEl>
                                          <p:spTgt spid="36943"/>
                                        </p:tgtEl>
                                        <p:attrNameLst>
                                          <p:attrName>style.visibility</p:attrName>
                                        </p:attrNameLst>
                                      </p:cBhvr>
                                      <p:to>
                                        <p:strVal val="visible"/>
                                      </p:to>
                                    </p:set>
                                    <p:animEffect transition="in" filter="fade">
                                      <p:cBhvr>
                                        <p:cTn id="48" dur="500"/>
                                        <p:tgtEl>
                                          <p:spTgt spid="36943"/>
                                        </p:tgtEl>
                                      </p:cBhvr>
                                    </p:animEffect>
                                  </p:childTnLst>
                                </p:cTn>
                              </p:par>
                              <p:par>
                                <p:cTn id="49" presetID="10" presetClass="entr" presetSubtype="0" fill="hold" grpId="0" nodeType="withEffect">
                                  <p:stCondLst>
                                    <p:cond delay="2400"/>
                                  </p:stCondLst>
                                  <p:childTnLst>
                                    <p:set>
                                      <p:cBhvr>
                                        <p:cTn id="50" dur="1" fill="hold">
                                          <p:stCondLst>
                                            <p:cond delay="0"/>
                                          </p:stCondLst>
                                        </p:cTn>
                                        <p:tgtEl>
                                          <p:spTgt spid="36952"/>
                                        </p:tgtEl>
                                        <p:attrNameLst>
                                          <p:attrName>style.visibility</p:attrName>
                                        </p:attrNameLst>
                                      </p:cBhvr>
                                      <p:to>
                                        <p:strVal val="visible"/>
                                      </p:to>
                                    </p:set>
                                    <p:animEffect transition="in" filter="fade">
                                      <p:cBhvr>
                                        <p:cTn id="51" dur="500"/>
                                        <p:tgtEl>
                                          <p:spTgt spid="3695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36956"/>
                                        </p:tgtEl>
                                        <p:attrNameLst>
                                          <p:attrName>style.visibility</p:attrName>
                                        </p:attrNameLst>
                                      </p:cBhvr>
                                      <p:to>
                                        <p:strVal val="visible"/>
                                      </p:to>
                                    </p:set>
                                    <p:animEffect transition="in" filter="fade">
                                      <p:cBhvr>
                                        <p:cTn id="56" dur="500"/>
                                        <p:tgtEl>
                                          <p:spTgt spid="36956"/>
                                        </p:tgtEl>
                                      </p:cBhvr>
                                    </p:animEffect>
                                  </p:childTnLst>
                                </p:cTn>
                              </p:par>
                              <p:par>
                                <p:cTn id="57" presetID="10" presetClass="entr" presetSubtype="0" fill="hold" grpId="0" nodeType="withEffect">
                                  <p:stCondLst>
                                    <p:cond delay="300"/>
                                  </p:stCondLst>
                                  <p:childTnLst>
                                    <p:set>
                                      <p:cBhvr>
                                        <p:cTn id="58" dur="1" fill="hold">
                                          <p:stCondLst>
                                            <p:cond delay="0"/>
                                          </p:stCondLst>
                                        </p:cTn>
                                        <p:tgtEl>
                                          <p:spTgt spid="36942"/>
                                        </p:tgtEl>
                                        <p:attrNameLst>
                                          <p:attrName>style.visibility</p:attrName>
                                        </p:attrNameLst>
                                      </p:cBhvr>
                                      <p:to>
                                        <p:strVal val="visible"/>
                                      </p:to>
                                    </p:set>
                                    <p:animEffect transition="in" filter="fade">
                                      <p:cBhvr>
                                        <p:cTn id="59" dur="500"/>
                                        <p:tgtEl>
                                          <p:spTgt spid="36942"/>
                                        </p:tgtEl>
                                      </p:cBhvr>
                                    </p:animEffect>
                                  </p:childTnLst>
                                </p:cTn>
                              </p:par>
                              <p:par>
                                <p:cTn id="60" presetID="10" presetClass="entr" presetSubtype="0" fill="hold" nodeType="withEffect">
                                  <p:stCondLst>
                                    <p:cond delay="600"/>
                                  </p:stCondLst>
                                  <p:childTnLst>
                                    <p:set>
                                      <p:cBhvr>
                                        <p:cTn id="61" dur="1" fill="hold">
                                          <p:stCondLst>
                                            <p:cond delay="0"/>
                                          </p:stCondLst>
                                        </p:cTn>
                                        <p:tgtEl>
                                          <p:spTgt spid="36953"/>
                                        </p:tgtEl>
                                        <p:attrNameLst>
                                          <p:attrName>style.visibility</p:attrName>
                                        </p:attrNameLst>
                                      </p:cBhvr>
                                      <p:to>
                                        <p:strVal val="visible"/>
                                      </p:to>
                                    </p:set>
                                    <p:animEffect transition="in" filter="fade">
                                      <p:cBhvr>
                                        <p:cTn id="62" dur="500"/>
                                        <p:tgtEl>
                                          <p:spTgt spid="36953"/>
                                        </p:tgtEl>
                                      </p:cBhvr>
                                    </p:animEffect>
                                  </p:childTnLst>
                                </p:cTn>
                              </p:par>
                              <p:par>
                                <p:cTn id="63" presetID="10" presetClass="entr" presetSubtype="0" fill="hold" grpId="0" nodeType="withEffect">
                                  <p:stCondLst>
                                    <p:cond delay="900"/>
                                  </p:stCondLst>
                                  <p:childTnLst>
                                    <p:set>
                                      <p:cBhvr>
                                        <p:cTn id="64" dur="1" fill="hold">
                                          <p:stCondLst>
                                            <p:cond delay="0"/>
                                          </p:stCondLst>
                                        </p:cTn>
                                        <p:tgtEl>
                                          <p:spTgt spid="36955"/>
                                        </p:tgtEl>
                                        <p:attrNameLst>
                                          <p:attrName>style.visibility</p:attrName>
                                        </p:attrNameLst>
                                      </p:cBhvr>
                                      <p:to>
                                        <p:strVal val="visible"/>
                                      </p:to>
                                    </p:set>
                                    <p:animEffect transition="in" filter="fade">
                                      <p:cBhvr>
                                        <p:cTn id="65" dur="500"/>
                                        <p:tgtEl>
                                          <p:spTgt spid="36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0" grpId="0"/>
      <p:bldP spid="36962" grpId="0" animBg="1" autoUpdateAnimBg="0"/>
      <p:bldP spid="36964" grpId="0" animBg="1" autoUpdateAnimBg="0"/>
      <p:bldP spid="44" grpId="0" animBg="1"/>
      <p:bldP spid="49" grpId="0"/>
      <p:bldP spid="36961" grpId="0" animBg="1"/>
      <p:bldP spid="36963" grpId="0" animBg="1"/>
      <p:bldP spid="54" grpId="0" animBg="1"/>
      <p:bldP spid="55" grpId="0"/>
      <p:bldP spid="36944" grpId="0" animBg="1"/>
      <p:bldP spid="36957" grpId="0"/>
      <p:bldP spid="36943" grpId="0" animBg="1"/>
      <p:bldP spid="36952" grpId="0" animBg="1"/>
      <p:bldP spid="36956" grpId="0"/>
      <p:bldP spid="36942" grpId="0" animBg="1" autoUpdateAnimBg="0"/>
      <p:bldP spid="3695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cstate="print">
            <a:extLst>
              <a:ext uri="{28A0092B-C50C-407E-A947-70E740481C1C}">
                <a14:useLocalDpi xmlns:a14="http://schemas.microsoft.com/office/drawing/2010/main" val="0"/>
              </a:ext>
            </a:extLst>
          </a:blip>
          <a:srcRect r="25588"/>
          <a:stretch>
            <a:fillRect/>
          </a:stretch>
        </p:blipFill>
        <p:spPr>
          <a:xfrm>
            <a:off x="0" y="0"/>
            <a:ext cx="6804248" cy="5145023"/>
          </a:xfrm>
          <a:prstGeom prst="rect">
            <a:avLst/>
          </a:prstGeom>
        </p:spPr>
      </p:pic>
      <p:sp>
        <p:nvSpPr>
          <p:cNvPr id="11" name="Rectangle 3"/>
          <p:cNvSpPr txBox="1">
            <a:spLocks noChangeArrowheads="1"/>
          </p:cNvSpPr>
          <p:nvPr/>
        </p:nvSpPr>
        <p:spPr>
          <a:xfrm>
            <a:off x="1619672" y="1988225"/>
            <a:ext cx="5472607" cy="57606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3600" dirty="0">
                <a:solidFill>
                  <a:schemeClr val="accent1"/>
                </a:solidFill>
                <a:latin typeface="微软雅黑" panose="020B0503020204020204" pitchFamily="34" charset="-122"/>
                <a:ea typeface="微软雅黑" panose="020B0503020204020204" pitchFamily="34" charset="-122"/>
              </a:rPr>
              <a:t>演讲完毕  谢谢您的观看</a:t>
            </a:r>
            <a:endParaRPr lang="zh-CN" altLang="en-US" sz="3600" dirty="0">
              <a:solidFill>
                <a:schemeClr val="accent1"/>
              </a:solidFill>
              <a:latin typeface="微软雅黑" panose="020B0503020204020204" pitchFamily="34" charset="-122"/>
              <a:ea typeface="微软雅黑" panose="020B0503020204020204" pitchFamily="34" charset="-122"/>
            </a:endParaRPr>
          </a:p>
        </p:txBody>
      </p:sp>
      <p:sp>
        <p:nvSpPr>
          <p:cNvPr id="12" name="Rectangle 4"/>
          <p:cNvSpPr txBox="1">
            <a:spLocks noChangeArrowheads="1"/>
          </p:cNvSpPr>
          <p:nvPr/>
        </p:nvSpPr>
        <p:spPr>
          <a:xfrm>
            <a:off x="2123728" y="2752564"/>
            <a:ext cx="4807056" cy="322759"/>
          </a:xfrm>
          <a:prstGeom prst="rect">
            <a:avLst/>
          </a:prstGeom>
        </p:spPr>
        <p:txBody>
          <a:bodyPr vert="horz" lIns="91440" tIns="45720" rIns="91440" bIns="45720" rtlCol="0" anchor="ct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zh-CN" altLang="en-US" sz="1400" dirty="0">
                <a:solidFill>
                  <a:schemeClr val="accent2"/>
                </a:solidFill>
                <a:latin typeface="微软雅黑" panose="020B0503020204020204" pitchFamily="34" charset="-122"/>
                <a:ea typeface="微软雅黑" panose="020B0503020204020204" pitchFamily="34" charset="-122"/>
              </a:rPr>
              <a:t>一键换色、年终总结、工作汇报、述职报告</a:t>
            </a:r>
            <a:r>
              <a:rPr lang="en-US" altLang="zh-CN" sz="1400" dirty="0">
                <a:solidFill>
                  <a:schemeClr val="accent2"/>
                </a:solidFill>
                <a:latin typeface="微软雅黑" panose="020B0503020204020204" pitchFamily="34" charset="-122"/>
                <a:ea typeface="微软雅黑" panose="020B0503020204020204" pitchFamily="34" charset="-122"/>
              </a:rPr>
              <a:t>PPT</a:t>
            </a:r>
            <a:r>
              <a:rPr lang="zh-CN" altLang="en-US" sz="1400" dirty="0">
                <a:solidFill>
                  <a:schemeClr val="accent2"/>
                </a:solidFill>
                <a:latin typeface="微软雅黑" panose="020B0503020204020204" pitchFamily="34" charset="-122"/>
                <a:ea typeface="微软雅黑" panose="020B0503020204020204" pitchFamily="34" charset="-122"/>
              </a:rPr>
              <a:t>模板</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pic>
        <p:nvPicPr>
          <p:cNvPr id="14" name="图片 13"/>
          <p:cNvPicPr>
            <a:picLocks noChangeAspect="1"/>
          </p:cNvPicPr>
          <p:nvPr/>
        </p:nvPicPr>
        <p:blipFill rotWithShape="1">
          <a:blip r:embed="rId1" cstate="print">
            <a:extLst>
              <a:ext uri="{28A0092B-C50C-407E-A947-70E740481C1C}">
                <a14:useLocalDpi xmlns:a14="http://schemas.microsoft.com/office/drawing/2010/main" val="0"/>
              </a:ext>
            </a:extLst>
          </a:blip>
          <a:srcRect l="75205"/>
          <a:stretch>
            <a:fillRect/>
          </a:stretch>
        </p:blipFill>
        <p:spPr>
          <a:xfrm>
            <a:off x="6872272" y="-2969"/>
            <a:ext cx="2267236" cy="514502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3"/>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1+#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childTnLst>
                          </p:cTn>
                        </p:par>
                        <p:par>
                          <p:cTn id="16" fill="hold">
                            <p:stCondLst>
                              <p:cond delay="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1"/>
                                        </p:tgtEl>
                                        <p:attrNameLst>
                                          <p:attrName>ppt_y</p:attrName>
                                        </p:attrNameLst>
                                      </p:cBhvr>
                                      <p:tavLst>
                                        <p:tav tm="0">
                                          <p:val>
                                            <p:strVal val="#ppt_y"/>
                                          </p:val>
                                        </p:tav>
                                        <p:tav tm="100000">
                                          <p:val>
                                            <p:strVal val="#ppt_y"/>
                                          </p:val>
                                        </p:tav>
                                      </p:tavLst>
                                    </p:anim>
                                    <p:anim calcmode="lin" valueType="num">
                                      <p:cBhvr>
                                        <p:cTn id="21"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1"/>
                                        </p:tgtEl>
                                      </p:cBhvr>
                                    </p:animEffect>
                                  </p:childTnLst>
                                </p:cTn>
                              </p:par>
                            </p:childTnLst>
                          </p:cTn>
                        </p:par>
                        <p:par>
                          <p:cTn id="24" fill="hold">
                            <p:stCondLst>
                              <p:cond delay="1549"/>
                            </p:stCondLst>
                            <p:childTnLst>
                              <p:par>
                                <p:cTn id="25" presetID="53" presetClass="entr" presetSubtype="16" fill="hold" grpId="0" nodeType="afterEffect">
                                  <p:stCondLst>
                                    <p:cond delay="0"/>
                                  </p:stCondLst>
                                  <p:iterate type="lt">
                                    <p:tmPct val="7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p:bldLst>
  </p:timing>
</p:sld>
</file>

<file path=ppt/tags/tag1.xml><?xml version="1.0" encoding="utf-8"?>
<p:tagLst xmlns:p="http://schemas.openxmlformats.org/presentationml/2006/main">
  <p:tag name="MH" val="20160830110146"/>
  <p:tag name="MH_LIBRARY" val="CONTENTS"/>
  <p:tag name="MH_TYPE" val="ENTRY"/>
  <p:tag name="ID" val="553512"/>
  <p:tag name="MH_ORDER" val="1"/>
</p:tagLst>
</file>

<file path=ppt/tags/tag2.xml><?xml version="1.0" encoding="utf-8"?>
<p:tagLst xmlns:p="http://schemas.openxmlformats.org/presentationml/2006/main">
  <p:tag name="ISPRING_SLIDE_ID_2" val="{E74FA4BD-F431-4608-9BFF-24A93A04F6F3}"/>
  <p:tag name="GENSWF_ADVANCE_TIME" val="0.001"/>
  <p:tag name="ISPRING_CUSTOM_TIMING_USED" val="1"/>
</p:tagLst>
</file>

<file path=ppt/tags/tag3.xml><?xml version="1.0" encoding="utf-8"?>
<p:tagLst xmlns:p="http://schemas.openxmlformats.org/presentationml/2006/main">
  <p:tag name="MH" val="20160830110146"/>
  <p:tag name="MH_LIBRARY" val="CONTENTS"/>
  <p:tag name="MH_TYPE" val="ENTRY"/>
  <p:tag name="ID" val="553512"/>
  <p:tag name="MH_ORDER" val="1"/>
</p:tagLst>
</file>

<file path=ppt/tags/tag4.xml><?xml version="1.0" encoding="utf-8"?>
<p:tagLst xmlns:p="http://schemas.openxmlformats.org/presentationml/2006/main">
  <p:tag name="MH" val="20160830110146"/>
  <p:tag name="MH_LIBRARY" val="CONTENTS"/>
  <p:tag name="MH_TYPE" val="ENTRY"/>
  <p:tag name="ID" val="553512"/>
  <p:tag name="MH_ORDER" val="1"/>
</p:tagLst>
</file>

<file path=ppt/tags/tag5.xml><?xml version="1.0" encoding="utf-8"?>
<p:tagLst xmlns:p="http://schemas.openxmlformats.org/presentationml/2006/main">
  <p:tag name="MH" val="20160830110146"/>
  <p:tag name="MH_LIBRARY" val="CONTENTS"/>
  <p:tag name="MH_TYPE" val="ENTRY"/>
  <p:tag name="ID" val="553512"/>
  <p:tag name="MH_ORDER" val="1"/>
</p:tagLst>
</file>

<file path=ppt/tags/tag6.xml><?xml version="1.0" encoding="utf-8"?>
<p:tagLst xmlns:p="http://schemas.openxmlformats.org/presentationml/2006/main">
  <p:tag name="PA" val="v3.0.0"/>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PA" val="v3.0.0"/>
</p:tagLst>
</file>

<file path=ppt/tags/tag13.xml><?xml version="1.0" encoding="utf-8"?>
<p:tagLst xmlns:p="http://schemas.openxmlformats.org/presentationml/2006/main">
  <p:tag name="PA" val="v3.0.0"/>
</p:tagLst>
</file>

<file path=ppt/tags/tag14.xml><?xml version="1.0" encoding="utf-8"?>
<p:tagLst xmlns:p="http://schemas.openxmlformats.org/presentationml/2006/main">
  <p:tag name="PA" val="v3.0.0"/>
</p:tagLst>
</file>

<file path=ppt/tags/tag15.xml><?xml version="1.0" encoding="utf-8"?>
<p:tagLst xmlns:p="http://schemas.openxmlformats.org/presentationml/2006/main">
  <p:tag name="PA" val="v3.0.0"/>
</p:tagLst>
</file>

<file path=ppt/tags/tag16.xml><?xml version="1.0" encoding="utf-8"?>
<p:tagLst xmlns:p="http://schemas.openxmlformats.org/presentationml/2006/main">
  <p:tag name="PA" val="v3.0.0"/>
</p:tagLst>
</file>

<file path=ppt/tags/tag17.xml><?xml version="1.0" encoding="utf-8"?>
<p:tagLst xmlns:p="http://schemas.openxmlformats.org/presentationml/2006/main">
  <p:tag name="PA" val="v3.0.0"/>
</p:tagLst>
</file>

<file path=ppt/tags/tag18.xml><?xml version="1.0" encoding="utf-8"?>
<p:tagLst xmlns:p="http://schemas.openxmlformats.org/presentationml/2006/main">
  <p:tag name="PA" val="v3.0.0"/>
</p:tagLst>
</file>

<file path=ppt/tags/tag19.xml><?xml version="1.0" encoding="utf-8"?>
<p:tagLst xmlns:p="http://schemas.openxmlformats.org/presentationml/2006/main">
  <p:tag name="PA" val="v3.0.0"/>
</p:tagLst>
</file>

<file path=ppt/tags/tag20.xml><?xml version="1.0" encoding="utf-8"?>
<p:tagLst xmlns:p="http://schemas.openxmlformats.org/presentationml/2006/main">
  <p:tag name="PA" val="v3.0.0"/>
</p:tagLst>
</file>

<file path=ppt/tags/tag21.xml><?xml version="1.0" encoding="utf-8"?>
<p:tagLst xmlns:p="http://schemas.openxmlformats.org/presentationml/2006/main">
  <p:tag name="PA" val="v3.0.0"/>
</p:tagLst>
</file>

<file path=ppt/tags/tag22.xml><?xml version="1.0" encoding="utf-8"?>
<p:tagLst xmlns:p="http://schemas.openxmlformats.org/presentationml/2006/main">
  <p:tag name="PA" val="v3.0.0"/>
</p:tagLst>
</file>

<file path=ppt/tags/tag23.xml><?xml version="1.0" encoding="utf-8"?>
<p:tagLst xmlns:p="http://schemas.openxmlformats.org/presentationml/2006/main">
  <p:tag name="PA" val="v3.0.0"/>
</p:tagLst>
</file>

<file path=ppt/tags/tag24.xml><?xml version="1.0" encoding="utf-8"?>
<p:tagLst xmlns:p="http://schemas.openxmlformats.org/presentationml/2006/main">
  <p:tag name="PA" val="v3.0.0"/>
</p:tagLst>
</file>

<file path=ppt/theme/theme1.xml><?xml version="1.0" encoding="utf-8"?>
<a:theme xmlns:a="http://schemas.openxmlformats.org/drawingml/2006/main" name="Office 主题">
  <a:themeElements>
    <a:clrScheme name="自定义 868">
      <a:dk1>
        <a:sysClr val="windowText" lastClr="000000"/>
      </a:dk1>
      <a:lt1>
        <a:sysClr val="window" lastClr="FFFFFF"/>
      </a:lt1>
      <a:dk2>
        <a:srgbClr val="1F497D"/>
      </a:dk2>
      <a:lt2>
        <a:srgbClr val="EEECE1"/>
      </a:lt2>
      <a:accent1>
        <a:srgbClr val="349753"/>
      </a:accent1>
      <a:accent2>
        <a:srgbClr val="B7C830"/>
      </a:accent2>
      <a:accent3>
        <a:srgbClr val="349753"/>
      </a:accent3>
      <a:accent4>
        <a:srgbClr val="B7C830"/>
      </a:accent4>
      <a:accent5>
        <a:srgbClr val="349753"/>
      </a:accent5>
      <a:accent6>
        <a:srgbClr val="B7C83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4604</Words>
  <Application>WPS 演示</Application>
  <PresentationFormat>自定义</PresentationFormat>
  <Paragraphs>412</Paragraphs>
  <Slides>24</Slides>
  <Notes>18</Notes>
  <HiddenSlides>0</HiddenSlides>
  <MMClips>1</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24</vt:i4>
      </vt:variant>
    </vt:vector>
  </HeadingPairs>
  <TitlesOfParts>
    <vt:vector size="52" baseType="lpstr">
      <vt:lpstr>Arial</vt:lpstr>
      <vt:lpstr>宋体</vt:lpstr>
      <vt:lpstr>Wingdings</vt:lpstr>
      <vt:lpstr>思源黑体 CN Light</vt:lpstr>
      <vt:lpstr>Lato Regular</vt:lpstr>
      <vt:lpstr>Lato Hairline</vt:lpstr>
      <vt:lpstr>Lato Light</vt:lpstr>
      <vt:lpstr>Glegoo</vt:lpstr>
      <vt:lpstr>Mission Gothic Regular</vt:lpstr>
      <vt:lpstr>Lato Light</vt:lpstr>
      <vt:lpstr>微软雅黑</vt:lpstr>
      <vt:lpstr>思源黑体 CN Heavy</vt:lpstr>
      <vt:lpstr>IrisUPC</vt:lpstr>
      <vt:lpstr>Calibri</vt:lpstr>
      <vt:lpstr>Adobe 黑体 Std R</vt:lpstr>
      <vt:lpstr>方正兰亭黑_GBK</vt:lpstr>
      <vt:lpstr>Arial Unicode MS</vt:lpstr>
      <vt:lpstr>Gill Sans</vt:lpstr>
      <vt:lpstr>Lato</vt:lpstr>
      <vt:lpstr>MS PGothic</vt:lpstr>
      <vt:lpstr>Raleway</vt:lpstr>
      <vt:lpstr>Open Sans</vt:lpstr>
      <vt:lpstr>Modern Pictograms</vt:lpstr>
      <vt:lpstr>微软雅黑 Light</vt:lpstr>
      <vt:lpstr>黑体</vt:lpstr>
      <vt:lpstr>Segoe Print</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Administrator</cp:lastModifiedBy>
  <cp:revision>310</cp:revision>
  <dcterms:created xsi:type="dcterms:W3CDTF">2017-06-14T14:44:00Z</dcterms:created>
  <dcterms:modified xsi:type="dcterms:W3CDTF">2017-07-13T09:51:19Z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