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8" r:id="rId3"/>
  </p:sldMasterIdLst>
  <p:notesMasterIdLst>
    <p:notesMasterId r:id="rId5"/>
  </p:notesMasterIdLst>
  <p:sldIdLst>
    <p:sldId id="294" r:id="rId4"/>
    <p:sldId id="11088833" r:id="rId6"/>
    <p:sldId id="11088801" r:id="rId7"/>
    <p:sldId id="991" r:id="rId8"/>
    <p:sldId id="327" r:id="rId9"/>
    <p:sldId id="11485" r:id="rId10"/>
    <p:sldId id="11088871" r:id="rId11"/>
    <p:sldId id="7263" r:id="rId12"/>
    <p:sldId id="11088849" r:id="rId13"/>
    <p:sldId id="11088834" r:id="rId14"/>
    <p:sldId id="11088872" r:id="rId15"/>
    <p:sldId id="1284" r:id="rId16"/>
    <p:sldId id="11478" r:id="rId17"/>
    <p:sldId id="11088577" r:id="rId18"/>
    <p:sldId id="11088873" r:id="rId19"/>
    <p:sldId id="1319" r:id="rId20"/>
    <p:sldId id="11088863" r:id="rId21"/>
    <p:sldId id="11088835" r:id="rId22"/>
    <p:sldId id="11088874" r:id="rId23"/>
    <p:sldId id="11088875" r:id="rId24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BFDABB"/>
    <a:srgbClr val="F8AE4D"/>
    <a:srgbClr val="EE897A"/>
    <a:srgbClr val="BCD8A8"/>
    <a:srgbClr val="6E7198"/>
    <a:srgbClr val="4D588E"/>
    <a:srgbClr val="6C8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891" autoAdjust="0"/>
  </p:normalViewPr>
  <p:slideViewPr>
    <p:cSldViewPr snapToGrid="0" showGuides="1">
      <p:cViewPr varScale="1">
        <p:scale>
          <a:sx n="54" d="100"/>
          <a:sy n="54" d="100"/>
        </p:scale>
        <p:origin x="68" y="260"/>
      </p:cViewPr>
      <p:guideLst>
        <p:guide orient="horz" pos="2117"/>
        <p:guide pos="37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gs" Target="tags/tag13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DE88B9-56E0-4B3A-92A8-39562DF1996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6B078F-ACB0-44A8-84F5-127810FA6F0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21BC996-3B3F-41DB-BA8F-396FD5263B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21BC996-3B3F-41DB-BA8F-396FD5263B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F801F19-1D13-4119-8FFB-C0262C2048F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D88FFCF-9BB8-4641-9517-3B3B423002A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B1757-8956-4EB9-A61B-2BB94BC071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F801F19-1D13-4119-8FFB-C0262C2048F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D439BD0-8373-4D6A-946E-B34D0780BAF1}" type="slidenum">
              <a:rPr lang="en-US" altLang="zh-CN">
                <a:ea typeface="微软雅黑" panose="020B0503020204020204" pitchFamily="34" charset="-122"/>
              </a:rPr>
            </a:fld>
            <a:endParaRPr lang="en-US" altLang="zh-CN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F801F19-1D13-4119-8FFB-C0262C2048F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F801F19-1D13-4119-8FFB-C0262C2048F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6B078F-ACB0-44A8-84F5-127810FA6F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7A10D-3B38-4C9C-9172-F30824FEEB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39E68-48CC-45C1-A51A-2ED1BA43CF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F801F19-1D13-4119-8FFB-C0262C2048F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6B078F-ACB0-44A8-84F5-127810FA6F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F801F19-1D13-4119-8FFB-C0262C2048F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21BC996-3B3F-41DB-BA8F-396FD5263B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F801F19-1D13-4119-8FFB-C0262C2048F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CC0-8B78-40BD-9D76-14DF62163E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905F-0D8A-43BE-BCAC-83D4D7524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CC0-8B78-40BD-9D76-14DF62163E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905F-0D8A-43BE-BCAC-83D4D7524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CC0-8B78-40BD-9D76-14DF62163E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905F-0D8A-43BE-BCAC-83D4D7524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CC0-8B78-40BD-9D76-14DF62163E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905F-0D8A-43BE-BCAC-83D4D7524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CC0-8B78-40BD-9D76-14DF62163E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905F-0D8A-43BE-BCAC-83D4D7524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CC0-8B78-40BD-9D76-14DF62163E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905F-0D8A-43BE-BCAC-83D4D7524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高考1"/>
          <p:cNvPicPr>
            <a:picLocks noChangeAspect="1"/>
          </p:cNvPicPr>
          <p:nvPr userDrawn="1"/>
        </p:nvPicPr>
        <p:blipFill>
          <a:blip r:embed="rId2"/>
          <a:srcRect l="2422" t="15625" r="61763" b="16483"/>
          <a:stretch>
            <a:fillRect/>
          </a:stretch>
        </p:blipFill>
        <p:spPr>
          <a:xfrm rot="5400000">
            <a:off x="1165860" y="-1166495"/>
            <a:ext cx="1515110" cy="3847465"/>
          </a:xfrm>
          <a:prstGeom prst="rect">
            <a:avLst/>
          </a:prstGeom>
        </p:spPr>
      </p:pic>
      <p:pic>
        <p:nvPicPr>
          <p:cNvPr id="8" name="图片 7" descr="高考1"/>
          <p:cNvPicPr>
            <a:picLocks noChangeAspect="1"/>
          </p:cNvPicPr>
          <p:nvPr userDrawn="1"/>
        </p:nvPicPr>
        <p:blipFill>
          <a:blip r:embed="rId2"/>
          <a:srcRect l="2422" t="15625" r="61763" b="16483"/>
          <a:stretch>
            <a:fillRect/>
          </a:stretch>
        </p:blipFill>
        <p:spPr>
          <a:xfrm rot="5400000" flipH="1" flipV="1">
            <a:off x="9642475" y="4308475"/>
            <a:ext cx="1440180" cy="3658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CC0-8B78-40BD-9D76-14DF62163E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905F-0D8A-43BE-BCAC-83D4D7524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CC0-8B78-40BD-9D76-14DF62163E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905F-0D8A-43BE-BCAC-83D4D7524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CC0-8B78-40BD-9D76-14DF62163E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905F-0D8A-43BE-BCAC-83D4D7524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CC0-8B78-40BD-9D76-14DF62163E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905F-0D8A-43BE-BCAC-83D4D7524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comb/>
      </p:transition>
    </mc:Choice>
    <mc:Fallback>
      <p:transition spd="slow" advClick="0" advTm="0">
        <p:comb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1000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prism/>
      </p:transition>
    </mc:Choice>
    <mc:Fallback>
      <p:transition spd="slow" advClick="0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4000" y="441961"/>
            <a:ext cx="43688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08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954706" y="3801452"/>
            <a:ext cx="4511964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  <a:endParaRPr lang="es-ES_tradnl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954706" y="4385250"/>
            <a:ext cx="4511964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975167" y="4817825"/>
            <a:ext cx="4488039" cy="15368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44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">
        <p:fade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CC0-8B78-40BD-9D76-14DF62163E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905F-0D8A-43BE-BCAC-83D4D7524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CC0-8B78-40BD-9D76-14DF62163E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905F-0D8A-43BE-BCAC-83D4D7524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CC0-8B78-40BD-9D76-14DF62163E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905F-0D8A-43BE-BCAC-83D4D7524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CC0-8B78-40BD-9D76-14DF62163E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905F-0D8A-43BE-BCAC-83D4D7524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CC0-8B78-40BD-9D76-14DF62163E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905F-0D8A-43BE-BCAC-83D4D7524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CC0-8B78-40BD-9D76-14DF62163E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905F-0D8A-43BE-BCAC-83D4D7524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高考1"/>
          <p:cNvPicPr>
            <a:picLocks noChangeAspect="1"/>
          </p:cNvPicPr>
          <p:nvPr userDrawn="1"/>
        </p:nvPicPr>
        <p:blipFill>
          <a:blip r:embed="rId2"/>
          <a:srcRect l="2422" t="15625" r="61763" b="16483"/>
          <a:stretch>
            <a:fillRect/>
          </a:stretch>
        </p:blipFill>
        <p:spPr>
          <a:xfrm rot="5400000">
            <a:off x="1165860" y="-1166495"/>
            <a:ext cx="1515110" cy="3847465"/>
          </a:xfrm>
          <a:prstGeom prst="rect">
            <a:avLst/>
          </a:prstGeom>
        </p:spPr>
      </p:pic>
      <p:pic>
        <p:nvPicPr>
          <p:cNvPr id="8" name="图片 7" descr="高考1"/>
          <p:cNvPicPr>
            <a:picLocks noChangeAspect="1"/>
          </p:cNvPicPr>
          <p:nvPr userDrawn="1"/>
        </p:nvPicPr>
        <p:blipFill>
          <a:blip r:embed="rId2"/>
          <a:srcRect l="2422" t="15625" r="61763" b="16483"/>
          <a:stretch>
            <a:fillRect/>
          </a:stretch>
        </p:blipFill>
        <p:spPr>
          <a:xfrm rot="5400000" flipH="1" flipV="1">
            <a:off x="9642475" y="4308475"/>
            <a:ext cx="1440180" cy="3658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CC0-8B78-40BD-9D76-14DF62163E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905F-0D8A-43BE-BCAC-83D4D7524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CC0-8B78-40BD-9D76-14DF62163E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905F-0D8A-43BE-BCAC-83D4D7524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CC0-8B78-40BD-9D76-14DF62163E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905F-0D8A-43BE-BCAC-83D4D7524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CC0-8B78-40BD-9D76-14DF62163E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905F-0D8A-43BE-BCAC-83D4D75242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comb/>
      </p:transition>
    </mc:Choice>
    <mc:Fallback>
      <p:transition spd="slow" advClick="0" advTm="0">
        <p:comb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1000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prism/>
      </p:transition>
    </mc:Choice>
    <mc:Fallback>
      <p:transition spd="slow" advClick="0" advTm="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4000" y="441961"/>
            <a:ext cx="43688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08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954706" y="3801452"/>
            <a:ext cx="4511964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  <a:endParaRPr lang="es-ES_tradnl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954706" y="4385250"/>
            <a:ext cx="4511964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975167" y="4817825"/>
            <a:ext cx="4488039" cy="15368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44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">
        <p:fade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2.xml"/><Relationship Id="rId20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C9CC0-8B78-40BD-9D76-14DF62163E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0905F-0D8A-43BE-BCAC-83D4D752420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C9CC0-8B78-40BD-9D76-14DF62163E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0905F-0D8A-43BE-BCAC-83D4D752420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6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3" Type="http://schemas.openxmlformats.org/officeDocument/2006/relationships/notesSlide" Target="../notesSlides/notesSlide9.xml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13.jpeg"/><Relationship Id="rId10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6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26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14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3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6.xml"/><Relationship Id="rId1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考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1392265" y="1550592"/>
            <a:ext cx="3910148" cy="3910148"/>
            <a:chOff x="-10311322" y="5422587"/>
            <a:chExt cx="4573050" cy="4573050"/>
          </a:xfrm>
        </p:grpSpPr>
        <p:sp>
          <p:nvSpPr>
            <p:cNvPr id="47" name="弧形 46"/>
            <p:cNvSpPr/>
            <p:nvPr/>
          </p:nvSpPr>
          <p:spPr>
            <a:xfrm rot="5400000">
              <a:off x="-10311322" y="5422587"/>
              <a:ext cx="4573050" cy="4573050"/>
            </a:xfrm>
            <a:prstGeom prst="arc">
              <a:avLst/>
            </a:prstGeom>
            <a:ln w="38100" cap="rnd" cmpd="tri">
              <a:gradFill>
                <a:gsLst>
                  <a:gs pos="0">
                    <a:schemeClr val="bg1"/>
                  </a:gs>
                  <a:gs pos="100000">
                    <a:schemeClr val="accent1">
                      <a:lumMod val="30000"/>
                      <a:lumOff val="70000"/>
                      <a:alpha val="52000"/>
                    </a:schemeClr>
                  </a:gs>
                </a:gsLst>
                <a:lin ang="540000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23" name="弧形 22"/>
            <p:cNvSpPr/>
            <p:nvPr/>
          </p:nvSpPr>
          <p:spPr>
            <a:xfrm flipH="1">
              <a:off x="-10311322" y="5422587"/>
              <a:ext cx="4573050" cy="4573050"/>
            </a:xfrm>
            <a:prstGeom prst="arc">
              <a:avLst/>
            </a:prstGeom>
            <a:ln w="38100" cap="rnd" cmpd="tri">
              <a:gradFill>
                <a:gsLst>
                  <a:gs pos="0">
                    <a:schemeClr val="bg1"/>
                  </a:gs>
                  <a:gs pos="100000">
                    <a:schemeClr val="accent1">
                      <a:lumMod val="30000"/>
                      <a:lumOff val="70000"/>
                      <a:alpha val="52000"/>
                    </a:schemeClr>
                  </a:gs>
                </a:gsLst>
                <a:lin ang="540000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133152" y="2355880"/>
            <a:ext cx="35258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20XX</a:t>
            </a:r>
            <a:endParaRPr kumimoji="0" lang="en-US" altLang="zh-CN" sz="9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744839" y="2355860"/>
            <a:ext cx="644701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75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商务计划总结</a:t>
            </a:r>
            <a:endParaRPr kumimoji="0" lang="zh-CN" altLang="en-US" sz="7500" b="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871605" y="3463856"/>
            <a:ext cx="530197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Anything you can add here and it can make you presentation powerful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871834" y="4516212"/>
            <a:ext cx="2562698" cy="462536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庞门正道标题体" panose="02010600030101010101" pitchFamily="2" charset="-122"/>
              </a:rPr>
              <a:t>演讲人：</a:t>
            </a:r>
            <a:r>
              <a:rPr kumimoji="0" lang="en-US" altLang="zh-CN" sz="1800" b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庞门正道标题体" panose="02010600030101010101" pitchFamily="2" charset="-122"/>
              </a:rPr>
              <a:t>PPTCN</a:t>
            </a:r>
            <a:endParaRPr kumimoji="0" lang="en-US" altLang="zh-CN" sz="1800" b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pic>
        <p:nvPicPr>
          <p:cNvPr id="6" name="1分40秒 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.000000" out="5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93765" y="-156555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8" grpId="0"/>
      <p:bldP spid="19" grpId="0"/>
      <p:bldP spid="29" grpId="0"/>
      <p:bldP spid="2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高考1"/>
          <p:cNvPicPr>
            <a:picLocks noChangeAspect="1"/>
          </p:cNvPicPr>
          <p:nvPr/>
        </p:nvPicPr>
        <p:blipFill>
          <a:blip r:embed="rId1"/>
          <a:srcRect l="24074" t="64606" r="1296" b="516"/>
          <a:stretch>
            <a:fillRect/>
          </a:stretch>
        </p:blipFill>
        <p:spPr>
          <a:xfrm rot="5400000">
            <a:off x="4171315" y="-1557655"/>
            <a:ext cx="5118100" cy="4291965"/>
          </a:xfrm>
          <a:prstGeom prst="ellipse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138562" y="357411"/>
            <a:ext cx="776969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5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庞门正道标题体" panose="02010600030101010101" pitchFamily="2" charset="-122"/>
              </a:rPr>
              <a:t>C</a:t>
            </a:r>
            <a:endParaRPr kumimoji="0" lang="en-US" altLang="zh-CN" sz="15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庞门正道标题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12455" y="1326907"/>
            <a:ext cx="2660678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庞门正道标题体" panose="02010600030101010101" pitchFamily="2" charset="-122"/>
              </a:rPr>
              <a:t>ontents</a:t>
            </a:r>
            <a:endParaRPr kumimoji="0" lang="en-US" altLang="zh-CN" sz="4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庞门正道标题体" panose="02010600030101010101" pitchFamily="2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328201" y="2838442"/>
            <a:ext cx="754915" cy="7549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273318" y="1783636"/>
            <a:ext cx="621966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1</a:t>
            </a:r>
            <a:endParaRPr kumimoji="0" lang="en-US" altLang="zh-CN" sz="10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4280249" y="3807938"/>
            <a:ext cx="754915" cy="7549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326169" y="2756357"/>
            <a:ext cx="621966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0">
                <a:solidFill>
                  <a:srgbClr val="5DCECA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2</a:t>
            </a:r>
            <a:endParaRPr kumimoji="0" lang="en-US" altLang="zh-CN" sz="10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10357493" y="3992555"/>
            <a:ext cx="754915" cy="7549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0000048" y="2945352"/>
            <a:ext cx="621966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0">
                <a:solidFill>
                  <a:srgbClr val="5DCECA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4</a:t>
            </a:r>
            <a:endParaRPr kumimoji="0" lang="en-US" altLang="zh-CN" sz="10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7320883" y="4575157"/>
            <a:ext cx="754915" cy="7549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230928" y="3522251"/>
            <a:ext cx="621966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0">
                <a:solidFill>
                  <a:srgbClr val="5DCECA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3</a:t>
            </a:r>
            <a:endParaRPr kumimoji="0" lang="en-US" altLang="zh-CN" sz="10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02888" y="3923352"/>
            <a:ext cx="236262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输入标题</a:t>
            </a:r>
            <a:endParaRPr kumimoji="0" lang="zh-CN" altLang="en-US" sz="2000" b="0" i="0" u="none" strike="noStrike" kern="1200" cap="none" spc="6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84615" y="4443407"/>
            <a:ext cx="2797904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sales of smartphones in rose by 288% in </a:t>
            </a:r>
            <a:r>
              <a:rPr kumimoji="0" lang="en-US" altLang="zh-CN" sz="1000" b="0" i="0" u="none" strike="noStrike" kern="1200" cap="none" spc="30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april</a:t>
            </a:r>
            <a:r>
              <a:rPr kumimoji="0" lang="en-US" altLang="zh-CN" sz="10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, year-on-year</a:t>
            </a:r>
            <a:endParaRPr kumimoji="0" lang="en-US" altLang="zh-CN" sz="1000" b="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449454" y="4892009"/>
            <a:ext cx="236262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spc="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输入标题</a:t>
            </a:r>
            <a:endParaRPr kumimoji="0" lang="zh-CN" altLang="en-US" sz="2000" b="0" i="0" u="none" strike="noStrike" kern="1200" cap="none" spc="6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231816" y="5438099"/>
            <a:ext cx="2797904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30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sales of smartphones in rose by 288% in april, year-on-year</a:t>
            </a:r>
            <a:endParaRPr kumimoji="0" lang="en-US" altLang="zh-CN" sz="1000" b="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624142" y="5477504"/>
            <a:ext cx="236262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spc="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输入标题</a:t>
            </a:r>
            <a:endParaRPr kumimoji="0" lang="zh-CN" altLang="en-US" sz="2000" b="0" i="0" u="none" strike="noStrike" kern="1200" cap="none" spc="6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406504" y="6023594"/>
            <a:ext cx="2797904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30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sales of smartphones in rose by 288% in april, year-on-year</a:t>
            </a:r>
            <a:endParaRPr kumimoji="0" lang="en-US" altLang="zh-CN" sz="1000" b="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679014" y="4980714"/>
            <a:ext cx="236262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spc="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输入标题</a:t>
            </a:r>
            <a:endParaRPr kumimoji="0" lang="zh-CN" altLang="en-US" sz="2000" b="0" i="0" u="none" strike="noStrike" kern="1200" cap="none" spc="6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461376" y="5526804"/>
            <a:ext cx="2797904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30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sales of smartphones in rose by 288% in april, year-on-year</a:t>
            </a:r>
            <a:endParaRPr kumimoji="0" lang="en-US" altLang="zh-CN" sz="1000" b="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3" grpId="0" animBg="1"/>
      <p:bldP spid="12" grpId="0"/>
      <p:bldP spid="40" grpId="0" animBg="1"/>
      <p:bldP spid="42" grpId="0"/>
      <p:bldP spid="43" grpId="0" animBg="1"/>
      <p:bldP spid="45" grpId="0"/>
      <p:bldP spid="46" grpId="0" animBg="1"/>
      <p:bldP spid="48" grpId="0"/>
      <p:bldP spid="20" grpId="0"/>
      <p:bldP spid="21" grpId="0"/>
      <p:bldP spid="26" grpId="0"/>
      <p:bldP spid="27" grpId="0"/>
      <p:bldP spid="28" grpId="0"/>
      <p:bldP spid="33" grpId="0"/>
      <p:bldP spid="34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高考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09850" y="-2724150"/>
            <a:ext cx="6858000" cy="1230566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318947" y="2187282"/>
            <a:ext cx="3127259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输入标题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394956" y="3009457"/>
            <a:ext cx="4394215" cy="245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PLEASE ADD YOUR TITTLE HERE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  <p:sp>
        <p:nvSpPr>
          <p:cNvPr id="8" name="PA-文本框 9"/>
          <p:cNvSpPr txBox="1"/>
          <p:nvPr>
            <p:custDataLst>
              <p:tags r:id="rId2"/>
            </p:custDataLst>
          </p:nvPr>
        </p:nvSpPr>
        <p:spPr>
          <a:xfrm>
            <a:off x="7349245" y="3334778"/>
            <a:ext cx="3394489" cy="12903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您的内容打在这里，或者通过复制您的文本后，在此框中选择粘贴，并选择只保留文字。在此录入上述图表的综合描述说明，在此录入上述图综合容表的打在这里，或者通过复制您的文本后，在此框中选择粘贴，并选择只保留文字。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9359" y="5766138"/>
            <a:ext cx="643752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sx="102000" sy="102000" algn="ctr" rotWithShape="0">
                    <a:prstClr val="white">
                      <a:alpha val="32000"/>
                    </a:prstClr>
                  </a:outerShdw>
                </a:effectLst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庞门正道标题体" panose="02010600030101010101" pitchFamily="2" charset="-122"/>
              </a:rPr>
              <a:t>COMPANY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63500" sx="102000" sy="102000" algn="ctr" rotWithShape="0">
                  <a:prstClr val="white">
                    <a:alpha val="32000"/>
                  </a:prstClr>
                </a:outerShdw>
              </a:effectLst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ea"/>
              <a:sym typeface="庞门正道标题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071814" y="2451919"/>
            <a:ext cx="1653494" cy="1476038"/>
            <a:chOff x="8856713" y="2634183"/>
            <a:chExt cx="1230710" cy="1476038"/>
          </a:xfrm>
        </p:grpSpPr>
        <p:sp>
          <p:nvSpPr>
            <p:cNvPr id="4" name="PA-文本框 4"/>
            <p:cNvSpPr txBox="1"/>
            <p:nvPr>
              <p:custDataLst>
                <p:tags r:id="rId3"/>
              </p:custDataLst>
            </p:nvPr>
          </p:nvSpPr>
          <p:spPr>
            <a:xfrm>
              <a:off x="8856713" y="2634183"/>
              <a:ext cx="1230710" cy="11068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庞门正道标题体" panose="02010600030101010101" pitchFamily="2" charset="-122"/>
                </a:rPr>
                <a:t>01</a:t>
              </a:r>
              <a:endPara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endParaRPr>
            </a:p>
          </p:txBody>
        </p:sp>
        <p:sp>
          <p:nvSpPr>
            <p:cNvPr id="5" name="PA-文本框 5"/>
            <p:cNvSpPr txBox="1"/>
            <p:nvPr>
              <p:custDataLst>
                <p:tags r:id="rId4"/>
              </p:custDataLst>
            </p:nvPr>
          </p:nvSpPr>
          <p:spPr>
            <a:xfrm>
              <a:off x="9011368" y="3649846"/>
              <a:ext cx="921398" cy="460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庞门正道标题体" panose="02010600030101010101" pitchFamily="2" charset="-122"/>
                </a:rPr>
                <a:t>PART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文本框 39"/>
          <p:cNvSpPr txBox="1"/>
          <p:nvPr/>
        </p:nvSpPr>
        <p:spPr>
          <a:xfrm>
            <a:off x="4848225" y="316230"/>
            <a:ext cx="2105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在此输入标题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142462" y="4281703"/>
            <a:ext cx="2621038" cy="1033703"/>
            <a:chOff x="1457567" y="4660244"/>
            <a:chExt cx="2621038" cy="1033703"/>
          </a:xfrm>
        </p:grpSpPr>
        <p:sp>
          <p:nvSpPr>
            <p:cNvPr id="8" name="矩形 7"/>
            <p:cNvSpPr/>
            <p:nvPr/>
          </p:nvSpPr>
          <p:spPr>
            <a:xfrm>
              <a:off x="1457567" y="4938932"/>
              <a:ext cx="2621038" cy="75501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replace the text content.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AddRelated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Title Text to Modify Content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983256" y="4660244"/>
              <a:ext cx="1569661" cy="369332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在此添加文字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571141" y="4281703"/>
            <a:ext cx="2621038" cy="1023251"/>
            <a:chOff x="1457567" y="4660244"/>
            <a:chExt cx="2621038" cy="1023251"/>
          </a:xfrm>
        </p:grpSpPr>
        <p:sp>
          <p:nvSpPr>
            <p:cNvPr id="27" name="矩形 26"/>
            <p:cNvSpPr/>
            <p:nvPr/>
          </p:nvSpPr>
          <p:spPr>
            <a:xfrm>
              <a:off x="1457567" y="4938932"/>
              <a:ext cx="2621038" cy="74456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replace the text content.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AddRelated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Title Text to Modify Content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983256" y="4660244"/>
              <a:ext cx="1569661" cy="369332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在此添加文字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999820" y="4281703"/>
            <a:ext cx="2621038" cy="1023251"/>
            <a:chOff x="1457567" y="4660244"/>
            <a:chExt cx="2621038" cy="1023251"/>
          </a:xfrm>
        </p:grpSpPr>
        <p:sp>
          <p:nvSpPr>
            <p:cNvPr id="30" name="矩形 29"/>
            <p:cNvSpPr/>
            <p:nvPr/>
          </p:nvSpPr>
          <p:spPr>
            <a:xfrm>
              <a:off x="1457567" y="4938932"/>
              <a:ext cx="2621038" cy="74456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replace the text content.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AddRelated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Title Text to Modify Content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983256" y="4660244"/>
              <a:ext cx="1569661" cy="369332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在此添加文字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428500" y="4281703"/>
            <a:ext cx="2621038" cy="1023251"/>
            <a:chOff x="1457567" y="4660244"/>
            <a:chExt cx="2621038" cy="1023251"/>
          </a:xfrm>
        </p:grpSpPr>
        <p:sp>
          <p:nvSpPr>
            <p:cNvPr id="33" name="矩形 32"/>
            <p:cNvSpPr/>
            <p:nvPr/>
          </p:nvSpPr>
          <p:spPr>
            <a:xfrm>
              <a:off x="1457567" y="4938932"/>
              <a:ext cx="2621038" cy="74456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replace the text content.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AddRelated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Title Text to Modify Content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983256" y="4660244"/>
              <a:ext cx="1569661" cy="369332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在此添加文字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任意多边形: 形状 7"/>
          <p:cNvSpPr/>
          <p:nvPr/>
        </p:nvSpPr>
        <p:spPr>
          <a:xfrm>
            <a:off x="1122740" y="2606431"/>
            <a:ext cx="2660482" cy="1157469"/>
          </a:xfrm>
          <a:custGeom>
            <a:avLst/>
            <a:gdLst>
              <a:gd name="connsiteX0" fmla="*/ 0 w 3123406"/>
              <a:gd name="connsiteY0" fmla="*/ 0 h 1249362"/>
              <a:gd name="connsiteX1" fmla="*/ 2498725 w 3123406"/>
              <a:gd name="connsiteY1" fmla="*/ 0 h 1249362"/>
              <a:gd name="connsiteX2" fmla="*/ 3123406 w 3123406"/>
              <a:gd name="connsiteY2" fmla="*/ 624681 h 1249362"/>
              <a:gd name="connsiteX3" fmla="*/ 2498725 w 3123406"/>
              <a:gd name="connsiteY3" fmla="*/ 1249362 h 1249362"/>
              <a:gd name="connsiteX4" fmla="*/ 0 w 3123406"/>
              <a:gd name="connsiteY4" fmla="*/ 1249362 h 1249362"/>
              <a:gd name="connsiteX5" fmla="*/ 0 w 3123406"/>
              <a:gd name="connsiteY5" fmla="*/ 0 h 124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23406" h="1249362">
                <a:moveTo>
                  <a:pt x="0" y="0"/>
                </a:moveTo>
                <a:lnTo>
                  <a:pt x="2498725" y="0"/>
                </a:lnTo>
                <a:lnTo>
                  <a:pt x="3123406" y="624681"/>
                </a:lnTo>
                <a:lnTo>
                  <a:pt x="2498725" y="1249362"/>
                </a:lnTo>
                <a:lnTo>
                  <a:pt x="0" y="1249362"/>
                </a:lnTo>
                <a:lnTo>
                  <a:pt x="0" y="0"/>
                </a:lnTo>
                <a:close/>
              </a:path>
            </a:pathLst>
          </a:custGeom>
          <a:solidFill>
            <a:srgbClr val="6E7198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09372" tIns="154686" rIns="389683" bIns="154686" numCol="1" spcCol="1270" anchor="ctr" anchorCtr="0">
            <a:noAutofit/>
          </a:bodyPr>
          <a:p>
            <a:pPr marL="0" lvl="0" indent="0" algn="ctr" defTabSz="2578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5800" kern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箭头: V 形 29"/>
          <p:cNvSpPr/>
          <p:nvPr/>
        </p:nvSpPr>
        <p:spPr>
          <a:xfrm rot="5400000">
            <a:off x="2339318" y="3880674"/>
            <a:ext cx="227326" cy="227326"/>
          </a:xfrm>
          <a:prstGeom prst="chevron">
            <a:avLst/>
          </a:prstGeom>
          <a:solidFill>
            <a:srgbClr val="6E71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任意多边形: 形状 8"/>
          <p:cNvSpPr/>
          <p:nvPr/>
        </p:nvSpPr>
        <p:spPr>
          <a:xfrm>
            <a:off x="3571104" y="2606431"/>
            <a:ext cx="2660482" cy="1157469"/>
          </a:xfrm>
          <a:custGeom>
            <a:avLst/>
            <a:gdLst>
              <a:gd name="connsiteX0" fmla="*/ 0 w 3123406"/>
              <a:gd name="connsiteY0" fmla="*/ 0 h 1249362"/>
              <a:gd name="connsiteX1" fmla="*/ 2498725 w 3123406"/>
              <a:gd name="connsiteY1" fmla="*/ 0 h 1249362"/>
              <a:gd name="connsiteX2" fmla="*/ 3123406 w 3123406"/>
              <a:gd name="connsiteY2" fmla="*/ 624681 h 1249362"/>
              <a:gd name="connsiteX3" fmla="*/ 2498725 w 3123406"/>
              <a:gd name="connsiteY3" fmla="*/ 1249362 h 1249362"/>
              <a:gd name="connsiteX4" fmla="*/ 0 w 3123406"/>
              <a:gd name="connsiteY4" fmla="*/ 1249362 h 1249362"/>
              <a:gd name="connsiteX5" fmla="*/ 624681 w 3123406"/>
              <a:gd name="connsiteY5" fmla="*/ 624681 h 1249362"/>
              <a:gd name="connsiteX6" fmla="*/ 0 w 3123406"/>
              <a:gd name="connsiteY6" fmla="*/ 0 h 124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23406" h="1249362">
                <a:moveTo>
                  <a:pt x="0" y="0"/>
                </a:moveTo>
                <a:lnTo>
                  <a:pt x="2498725" y="0"/>
                </a:lnTo>
                <a:lnTo>
                  <a:pt x="3123406" y="624681"/>
                </a:lnTo>
                <a:lnTo>
                  <a:pt x="2498725" y="1249362"/>
                </a:lnTo>
                <a:lnTo>
                  <a:pt x="0" y="1249362"/>
                </a:lnTo>
                <a:lnTo>
                  <a:pt x="624681" y="624681"/>
                </a:lnTo>
                <a:lnTo>
                  <a:pt x="0" y="0"/>
                </a:lnTo>
                <a:close/>
              </a:path>
            </a:pathLst>
          </a:custGeom>
          <a:solidFill>
            <a:srgbClr val="EE897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40708" tIns="144018" rIns="696690" bIns="144018" numCol="1" spcCol="1270" anchor="ctr" anchorCtr="0">
            <a:noAutofit/>
          </a:bodyPr>
          <a:p>
            <a:pPr marL="0" lvl="0" indent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5400" kern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箭头: V 形 30"/>
          <p:cNvSpPr/>
          <p:nvPr/>
        </p:nvSpPr>
        <p:spPr>
          <a:xfrm rot="5400000">
            <a:off x="4767997" y="3880674"/>
            <a:ext cx="227326" cy="227326"/>
          </a:xfrm>
          <a:prstGeom prst="chevron">
            <a:avLst/>
          </a:prstGeom>
          <a:solidFill>
            <a:srgbClr val="F8AE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任意多边形: 形状 9"/>
          <p:cNvSpPr/>
          <p:nvPr/>
        </p:nvSpPr>
        <p:spPr>
          <a:xfrm>
            <a:off x="5980098" y="2606431"/>
            <a:ext cx="2660482" cy="1157469"/>
          </a:xfrm>
          <a:custGeom>
            <a:avLst/>
            <a:gdLst>
              <a:gd name="connsiteX0" fmla="*/ 0 w 3123406"/>
              <a:gd name="connsiteY0" fmla="*/ 0 h 1249362"/>
              <a:gd name="connsiteX1" fmla="*/ 2498725 w 3123406"/>
              <a:gd name="connsiteY1" fmla="*/ 0 h 1249362"/>
              <a:gd name="connsiteX2" fmla="*/ 3123406 w 3123406"/>
              <a:gd name="connsiteY2" fmla="*/ 624681 h 1249362"/>
              <a:gd name="connsiteX3" fmla="*/ 2498725 w 3123406"/>
              <a:gd name="connsiteY3" fmla="*/ 1249362 h 1249362"/>
              <a:gd name="connsiteX4" fmla="*/ 0 w 3123406"/>
              <a:gd name="connsiteY4" fmla="*/ 1249362 h 1249362"/>
              <a:gd name="connsiteX5" fmla="*/ 624681 w 3123406"/>
              <a:gd name="connsiteY5" fmla="*/ 624681 h 1249362"/>
              <a:gd name="connsiteX6" fmla="*/ 0 w 3123406"/>
              <a:gd name="connsiteY6" fmla="*/ 0 h 124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23406" h="1249362">
                <a:moveTo>
                  <a:pt x="0" y="0"/>
                </a:moveTo>
                <a:lnTo>
                  <a:pt x="2498725" y="0"/>
                </a:lnTo>
                <a:lnTo>
                  <a:pt x="3123406" y="624681"/>
                </a:lnTo>
                <a:lnTo>
                  <a:pt x="2498725" y="1249362"/>
                </a:lnTo>
                <a:lnTo>
                  <a:pt x="0" y="1249362"/>
                </a:lnTo>
                <a:lnTo>
                  <a:pt x="624681" y="624681"/>
                </a:lnTo>
                <a:lnTo>
                  <a:pt x="0" y="0"/>
                </a:lnTo>
                <a:close/>
              </a:path>
            </a:pathLst>
          </a:custGeom>
          <a:solidFill>
            <a:srgbClr val="BFDABB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40708" tIns="144018" rIns="696690" bIns="144018" numCol="1" spcCol="1270" anchor="ctr" anchorCtr="0">
            <a:noAutofit/>
          </a:bodyPr>
          <a:p>
            <a:pPr marL="0" lvl="0" indent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5400" kern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箭头: V 形 31"/>
          <p:cNvSpPr/>
          <p:nvPr/>
        </p:nvSpPr>
        <p:spPr>
          <a:xfrm rot="5400000">
            <a:off x="7196676" y="3880674"/>
            <a:ext cx="227326" cy="227326"/>
          </a:xfrm>
          <a:prstGeom prst="chevron">
            <a:avLst/>
          </a:prstGeom>
          <a:solidFill>
            <a:srgbClr val="BFDA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任意多边形: 形状 10"/>
          <p:cNvSpPr/>
          <p:nvPr/>
        </p:nvSpPr>
        <p:spPr>
          <a:xfrm>
            <a:off x="8408778" y="2606431"/>
            <a:ext cx="2660482" cy="1157469"/>
          </a:xfrm>
          <a:custGeom>
            <a:avLst/>
            <a:gdLst>
              <a:gd name="connsiteX0" fmla="*/ 0 w 3123406"/>
              <a:gd name="connsiteY0" fmla="*/ 0 h 1249362"/>
              <a:gd name="connsiteX1" fmla="*/ 2498725 w 3123406"/>
              <a:gd name="connsiteY1" fmla="*/ 0 h 1249362"/>
              <a:gd name="connsiteX2" fmla="*/ 3123406 w 3123406"/>
              <a:gd name="connsiteY2" fmla="*/ 624681 h 1249362"/>
              <a:gd name="connsiteX3" fmla="*/ 2498725 w 3123406"/>
              <a:gd name="connsiteY3" fmla="*/ 1249362 h 1249362"/>
              <a:gd name="connsiteX4" fmla="*/ 0 w 3123406"/>
              <a:gd name="connsiteY4" fmla="*/ 1249362 h 1249362"/>
              <a:gd name="connsiteX5" fmla="*/ 624681 w 3123406"/>
              <a:gd name="connsiteY5" fmla="*/ 624681 h 1249362"/>
              <a:gd name="connsiteX6" fmla="*/ 0 w 3123406"/>
              <a:gd name="connsiteY6" fmla="*/ 0 h 124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23406" h="1249362">
                <a:moveTo>
                  <a:pt x="0" y="0"/>
                </a:moveTo>
                <a:lnTo>
                  <a:pt x="2498725" y="0"/>
                </a:lnTo>
                <a:lnTo>
                  <a:pt x="3123406" y="624681"/>
                </a:lnTo>
                <a:lnTo>
                  <a:pt x="2498725" y="1249362"/>
                </a:lnTo>
                <a:lnTo>
                  <a:pt x="0" y="1249362"/>
                </a:lnTo>
                <a:lnTo>
                  <a:pt x="624681" y="624681"/>
                </a:lnTo>
                <a:lnTo>
                  <a:pt x="0" y="0"/>
                </a:lnTo>
                <a:close/>
              </a:path>
            </a:pathLst>
          </a:custGeom>
          <a:solidFill>
            <a:srgbClr val="F8AE4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40708" tIns="144018" rIns="696690" bIns="144018" numCol="1" spcCol="1270" anchor="ctr" anchorCtr="0">
            <a:noAutofit/>
          </a:bodyPr>
          <a:p>
            <a:pPr marL="0" lvl="0" indent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5400" kern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箭头: V 形 32"/>
          <p:cNvSpPr/>
          <p:nvPr/>
        </p:nvSpPr>
        <p:spPr>
          <a:xfrm rot="5400000">
            <a:off x="9625356" y="3880674"/>
            <a:ext cx="227326" cy="227326"/>
          </a:xfrm>
          <a:prstGeom prst="chevron">
            <a:avLst/>
          </a:prstGeom>
          <a:solidFill>
            <a:srgbClr val="F8AE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437319" y="2954333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添加关键字词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173774" y="295433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关键字词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602453" y="295433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关键字词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9031133" y="295433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关键字词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2" grpId="0" animBg="1"/>
      <p:bldP spid="43" grpId="0" animBg="1"/>
      <p:bldP spid="45" grpId="0" animBg="1"/>
      <p:bldP spid="46" grpId="0"/>
      <p:bldP spid="47" grpId="0"/>
      <p:bldP spid="48" grpId="0"/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考1"/>
          <p:cNvPicPr>
            <a:picLocks noChangeAspect="1"/>
          </p:cNvPicPr>
          <p:nvPr/>
        </p:nvPicPr>
        <p:blipFill>
          <a:blip r:embed="rId1"/>
          <a:srcRect l="30097" t="64606" r="7319" b="516"/>
          <a:stretch>
            <a:fillRect/>
          </a:stretch>
        </p:blipFill>
        <p:spPr>
          <a:xfrm rot="5400000">
            <a:off x="4841875" y="2294255"/>
            <a:ext cx="2566670" cy="2566670"/>
          </a:xfrm>
          <a:prstGeom prst="ellipse">
            <a:avLst/>
          </a:prstGeom>
        </p:spPr>
      </p:pic>
      <p:grpSp>
        <p:nvGrpSpPr>
          <p:cNvPr id="7" name="9c625d20-ca44-4d1b-9675-988dfe748fa0"/>
          <p:cNvGrpSpPr>
            <a:grpSpLocks noChangeAspect="1"/>
          </p:cNvGrpSpPr>
          <p:nvPr/>
        </p:nvGrpSpPr>
        <p:grpSpPr>
          <a:xfrm rot="0">
            <a:off x="3552825" y="1872615"/>
            <a:ext cx="5135245" cy="3409315"/>
            <a:chOff x="3072868" y="1624341"/>
            <a:chExt cx="5968998" cy="3962896"/>
          </a:xfrm>
        </p:grpSpPr>
        <p:sp>
          <p:nvSpPr>
            <p:cNvPr id="8" name="îṥļîḑé-Arc 1"/>
            <p:cNvSpPr/>
            <p:nvPr/>
          </p:nvSpPr>
          <p:spPr>
            <a:xfrm>
              <a:off x="4081640" y="1624341"/>
              <a:ext cx="3962896" cy="3962896"/>
            </a:xfrm>
            <a:prstGeom prst="arc">
              <a:avLst>
                <a:gd name="adj1" fmla="val 12272767"/>
                <a:gd name="adj2" fmla="val 20003823"/>
              </a:avLst>
            </a:prstGeom>
            <a:noFill/>
            <a:ln w="28575">
              <a:solidFill>
                <a:srgbClr val="BFDABB"/>
              </a:solidFill>
              <a:prstDash val="dash"/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9" name="îṥļîḑé-Oval 2"/>
            <p:cNvSpPr/>
            <p:nvPr/>
          </p:nvSpPr>
          <p:spPr>
            <a:xfrm>
              <a:off x="3072868" y="2672916"/>
              <a:ext cx="1865746" cy="1865746"/>
            </a:xfrm>
            <a:prstGeom prst="ellipse">
              <a:avLst/>
            </a:prstGeom>
            <a:solidFill>
              <a:srgbClr val="6E7198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53" name="îṥļîḑé-Oval 3"/>
            <p:cNvSpPr/>
            <p:nvPr/>
          </p:nvSpPr>
          <p:spPr>
            <a:xfrm>
              <a:off x="7176120" y="2672916"/>
              <a:ext cx="1865746" cy="1865746"/>
            </a:xfrm>
            <a:prstGeom prst="ellipse">
              <a:avLst/>
            </a:prstGeom>
            <a:solidFill>
              <a:srgbClr val="F8AE4D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54" name="îṥļîḑé-Arc 4"/>
            <p:cNvSpPr/>
            <p:nvPr/>
          </p:nvSpPr>
          <p:spPr>
            <a:xfrm>
              <a:off x="4081640" y="1624341"/>
              <a:ext cx="3962896" cy="3962896"/>
            </a:xfrm>
            <a:prstGeom prst="arc">
              <a:avLst>
                <a:gd name="adj1" fmla="val 1657893"/>
                <a:gd name="adj2" fmla="val 9194934"/>
              </a:avLst>
            </a:prstGeom>
            <a:noFill/>
            <a:ln w="28575">
              <a:solidFill>
                <a:srgbClr val="BFDABB"/>
              </a:solidFill>
              <a:prstDash val="dash"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55" name="îṥļîḑé-Oval 2"/>
            <p:cNvSpPr/>
            <p:nvPr/>
          </p:nvSpPr>
          <p:spPr>
            <a:xfrm>
              <a:off x="3583374" y="3187235"/>
              <a:ext cx="844734" cy="837107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8425" h="573203">
                  <a:moveTo>
                    <a:pt x="35688" y="330987"/>
                  </a:moveTo>
                  <a:cubicBezTo>
                    <a:pt x="32039" y="330987"/>
                    <a:pt x="29102" y="334008"/>
                    <a:pt x="29102" y="337651"/>
                  </a:cubicBezTo>
                  <a:lnTo>
                    <a:pt x="29102" y="484438"/>
                  </a:lnTo>
                  <a:cubicBezTo>
                    <a:pt x="29102" y="488081"/>
                    <a:pt x="32039" y="491102"/>
                    <a:pt x="35688" y="491102"/>
                  </a:cubicBezTo>
                  <a:lnTo>
                    <a:pt x="240293" y="491102"/>
                  </a:lnTo>
                  <a:cubicBezTo>
                    <a:pt x="243942" y="491102"/>
                    <a:pt x="246968" y="488081"/>
                    <a:pt x="246968" y="484438"/>
                  </a:cubicBezTo>
                  <a:lnTo>
                    <a:pt x="246968" y="337651"/>
                  </a:lnTo>
                  <a:cubicBezTo>
                    <a:pt x="246968" y="334008"/>
                    <a:pt x="243942" y="330987"/>
                    <a:pt x="240293" y="330987"/>
                  </a:cubicBezTo>
                  <a:close/>
                  <a:moveTo>
                    <a:pt x="440550" y="305700"/>
                  </a:moveTo>
                  <a:cubicBezTo>
                    <a:pt x="444243" y="305700"/>
                    <a:pt x="447936" y="307122"/>
                    <a:pt x="450784" y="309967"/>
                  </a:cubicBezTo>
                  <a:lnTo>
                    <a:pt x="487627" y="346765"/>
                  </a:lnTo>
                  <a:cubicBezTo>
                    <a:pt x="493323" y="352454"/>
                    <a:pt x="493323" y="361520"/>
                    <a:pt x="487627" y="367209"/>
                  </a:cubicBezTo>
                  <a:cubicBezTo>
                    <a:pt x="484780" y="370053"/>
                    <a:pt x="481042" y="371475"/>
                    <a:pt x="477304" y="371475"/>
                  </a:cubicBezTo>
                  <a:cubicBezTo>
                    <a:pt x="473477" y="371475"/>
                    <a:pt x="469829" y="370053"/>
                    <a:pt x="466981" y="367209"/>
                  </a:cubicBezTo>
                  <a:lnTo>
                    <a:pt x="454967" y="355298"/>
                  </a:lnTo>
                  <a:lnTo>
                    <a:pt x="454967" y="470137"/>
                  </a:lnTo>
                  <a:cubicBezTo>
                    <a:pt x="454967" y="478137"/>
                    <a:pt x="448470" y="484714"/>
                    <a:pt x="440372" y="484714"/>
                  </a:cubicBezTo>
                  <a:lnTo>
                    <a:pt x="328329" y="484714"/>
                  </a:lnTo>
                  <a:cubicBezTo>
                    <a:pt x="320320" y="484714"/>
                    <a:pt x="313734" y="478137"/>
                    <a:pt x="313734" y="470137"/>
                  </a:cubicBezTo>
                  <a:cubicBezTo>
                    <a:pt x="313734" y="462049"/>
                    <a:pt x="320320" y="455560"/>
                    <a:pt x="328329" y="455560"/>
                  </a:cubicBezTo>
                  <a:lnTo>
                    <a:pt x="328329" y="455649"/>
                  </a:lnTo>
                  <a:lnTo>
                    <a:pt x="426044" y="455649"/>
                  </a:lnTo>
                  <a:lnTo>
                    <a:pt x="426044" y="355298"/>
                  </a:lnTo>
                  <a:lnTo>
                    <a:pt x="414030" y="367209"/>
                  </a:lnTo>
                  <a:cubicBezTo>
                    <a:pt x="408334" y="372897"/>
                    <a:pt x="399168" y="372897"/>
                    <a:pt x="393472" y="367209"/>
                  </a:cubicBezTo>
                  <a:cubicBezTo>
                    <a:pt x="387777" y="361520"/>
                    <a:pt x="387777" y="352454"/>
                    <a:pt x="393472" y="346765"/>
                  </a:cubicBezTo>
                  <a:lnTo>
                    <a:pt x="430316" y="309967"/>
                  </a:lnTo>
                  <a:cubicBezTo>
                    <a:pt x="433163" y="307122"/>
                    <a:pt x="436856" y="305700"/>
                    <a:pt x="440550" y="305700"/>
                  </a:cubicBezTo>
                  <a:close/>
                  <a:moveTo>
                    <a:pt x="35688" y="302020"/>
                  </a:moveTo>
                  <a:lnTo>
                    <a:pt x="240293" y="302020"/>
                  </a:lnTo>
                  <a:cubicBezTo>
                    <a:pt x="259961" y="302020"/>
                    <a:pt x="275981" y="318014"/>
                    <a:pt x="275981" y="337651"/>
                  </a:cubicBezTo>
                  <a:lnTo>
                    <a:pt x="275981" y="484438"/>
                  </a:lnTo>
                  <a:cubicBezTo>
                    <a:pt x="275981" y="504075"/>
                    <a:pt x="259961" y="520068"/>
                    <a:pt x="240293" y="520068"/>
                  </a:cubicBezTo>
                  <a:lnTo>
                    <a:pt x="152631" y="520068"/>
                  </a:lnTo>
                  <a:lnTo>
                    <a:pt x="152631" y="544059"/>
                  </a:lnTo>
                  <a:lnTo>
                    <a:pt x="179152" y="544059"/>
                  </a:lnTo>
                  <a:cubicBezTo>
                    <a:pt x="187251" y="544059"/>
                    <a:pt x="193747" y="550545"/>
                    <a:pt x="193747" y="558631"/>
                  </a:cubicBezTo>
                  <a:cubicBezTo>
                    <a:pt x="193747" y="566628"/>
                    <a:pt x="187251" y="573203"/>
                    <a:pt x="179152" y="573203"/>
                  </a:cubicBezTo>
                  <a:lnTo>
                    <a:pt x="96829" y="573203"/>
                  </a:lnTo>
                  <a:cubicBezTo>
                    <a:pt x="88730" y="573203"/>
                    <a:pt x="82234" y="566628"/>
                    <a:pt x="82234" y="558631"/>
                  </a:cubicBezTo>
                  <a:cubicBezTo>
                    <a:pt x="82234" y="550545"/>
                    <a:pt x="88730" y="544059"/>
                    <a:pt x="96829" y="544059"/>
                  </a:cubicBezTo>
                  <a:lnTo>
                    <a:pt x="123439" y="544059"/>
                  </a:lnTo>
                  <a:lnTo>
                    <a:pt x="123439" y="520068"/>
                  </a:lnTo>
                  <a:lnTo>
                    <a:pt x="35688" y="520068"/>
                  </a:lnTo>
                  <a:cubicBezTo>
                    <a:pt x="16020" y="520068"/>
                    <a:pt x="0" y="504075"/>
                    <a:pt x="0" y="484438"/>
                  </a:cubicBezTo>
                  <a:lnTo>
                    <a:pt x="0" y="337651"/>
                  </a:lnTo>
                  <a:cubicBezTo>
                    <a:pt x="0" y="318014"/>
                    <a:pt x="16020" y="302020"/>
                    <a:pt x="35688" y="302020"/>
                  </a:cubicBezTo>
                  <a:close/>
                  <a:moveTo>
                    <a:pt x="138020" y="94487"/>
                  </a:moveTo>
                  <a:lnTo>
                    <a:pt x="250020" y="94487"/>
                  </a:lnTo>
                  <a:cubicBezTo>
                    <a:pt x="258122" y="94487"/>
                    <a:pt x="264621" y="100974"/>
                    <a:pt x="264621" y="109060"/>
                  </a:cubicBezTo>
                  <a:cubicBezTo>
                    <a:pt x="264621" y="117147"/>
                    <a:pt x="258122" y="123634"/>
                    <a:pt x="250020" y="123634"/>
                  </a:cubicBezTo>
                  <a:lnTo>
                    <a:pt x="250020" y="123545"/>
                  </a:lnTo>
                  <a:lnTo>
                    <a:pt x="152710" y="123545"/>
                  </a:lnTo>
                  <a:lnTo>
                    <a:pt x="152710" y="223873"/>
                  </a:lnTo>
                  <a:lnTo>
                    <a:pt x="164729" y="211876"/>
                  </a:lnTo>
                  <a:cubicBezTo>
                    <a:pt x="170427" y="206189"/>
                    <a:pt x="179508" y="206189"/>
                    <a:pt x="185206" y="211876"/>
                  </a:cubicBezTo>
                  <a:cubicBezTo>
                    <a:pt x="190904" y="217563"/>
                    <a:pt x="190904" y="226716"/>
                    <a:pt x="185206" y="232404"/>
                  </a:cubicBezTo>
                  <a:lnTo>
                    <a:pt x="148436" y="269104"/>
                  </a:lnTo>
                  <a:cubicBezTo>
                    <a:pt x="145588" y="271948"/>
                    <a:pt x="141759" y="273370"/>
                    <a:pt x="138109" y="273370"/>
                  </a:cubicBezTo>
                  <a:cubicBezTo>
                    <a:pt x="134281" y="273370"/>
                    <a:pt x="130630" y="271948"/>
                    <a:pt x="127781" y="269104"/>
                  </a:cubicBezTo>
                  <a:lnTo>
                    <a:pt x="91012" y="232404"/>
                  </a:lnTo>
                  <a:cubicBezTo>
                    <a:pt x="85314" y="226716"/>
                    <a:pt x="85314" y="217563"/>
                    <a:pt x="91012" y="211876"/>
                  </a:cubicBezTo>
                  <a:cubicBezTo>
                    <a:pt x="96710" y="206189"/>
                    <a:pt x="105791" y="206189"/>
                    <a:pt x="111489" y="211876"/>
                  </a:cubicBezTo>
                  <a:lnTo>
                    <a:pt x="123508" y="223873"/>
                  </a:lnTo>
                  <a:lnTo>
                    <a:pt x="123508" y="109060"/>
                  </a:lnTo>
                  <a:cubicBezTo>
                    <a:pt x="123508" y="100974"/>
                    <a:pt x="129918" y="94487"/>
                    <a:pt x="138020" y="94487"/>
                  </a:cubicBezTo>
                  <a:close/>
                  <a:moveTo>
                    <a:pt x="338148" y="29153"/>
                  </a:moveTo>
                  <a:cubicBezTo>
                    <a:pt x="334410" y="29153"/>
                    <a:pt x="331473" y="32176"/>
                    <a:pt x="331473" y="35820"/>
                  </a:cubicBezTo>
                  <a:lnTo>
                    <a:pt x="331473" y="182566"/>
                  </a:lnTo>
                  <a:cubicBezTo>
                    <a:pt x="331473" y="186210"/>
                    <a:pt x="334410" y="189143"/>
                    <a:pt x="338148" y="189143"/>
                  </a:cubicBezTo>
                  <a:lnTo>
                    <a:pt x="542650" y="189143"/>
                  </a:lnTo>
                  <a:cubicBezTo>
                    <a:pt x="546388" y="189143"/>
                    <a:pt x="549325" y="186210"/>
                    <a:pt x="549325" y="182566"/>
                  </a:cubicBezTo>
                  <a:lnTo>
                    <a:pt x="549325" y="35820"/>
                  </a:lnTo>
                  <a:cubicBezTo>
                    <a:pt x="549325" y="32176"/>
                    <a:pt x="546388" y="29153"/>
                    <a:pt x="542650" y="29153"/>
                  </a:cubicBezTo>
                  <a:close/>
                  <a:moveTo>
                    <a:pt x="338148" y="0"/>
                  </a:moveTo>
                  <a:lnTo>
                    <a:pt x="542650" y="0"/>
                  </a:lnTo>
                  <a:cubicBezTo>
                    <a:pt x="562407" y="0"/>
                    <a:pt x="578425" y="16177"/>
                    <a:pt x="578425" y="35820"/>
                  </a:cubicBezTo>
                  <a:lnTo>
                    <a:pt x="578425" y="182388"/>
                  </a:lnTo>
                  <a:cubicBezTo>
                    <a:pt x="578425" y="202120"/>
                    <a:pt x="562407" y="218119"/>
                    <a:pt x="542650" y="218119"/>
                  </a:cubicBezTo>
                  <a:lnTo>
                    <a:pt x="454994" y="218119"/>
                  </a:lnTo>
                  <a:lnTo>
                    <a:pt x="454994" y="242029"/>
                  </a:lnTo>
                  <a:lnTo>
                    <a:pt x="481602" y="242029"/>
                  </a:lnTo>
                  <a:cubicBezTo>
                    <a:pt x="489611" y="242029"/>
                    <a:pt x="496197" y="248518"/>
                    <a:pt x="496197" y="256606"/>
                  </a:cubicBezTo>
                  <a:cubicBezTo>
                    <a:pt x="496197" y="264694"/>
                    <a:pt x="489611" y="271183"/>
                    <a:pt x="481602" y="271183"/>
                  </a:cubicBezTo>
                  <a:lnTo>
                    <a:pt x="399196" y="271183"/>
                  </a:lnTo>
                  <a:cubicBezTo>
                    <a:pt x="391187" y="271183"/>
                    <a:pt x="384601" y="264694"/>
                    <a:pt x="384601" y="256606"/>
                  </a:cubicBezTo>
                  <a:cubicBezTo>
                    <a:pt x="384601" y="248518"/>
                    <a:pt x="391187" y="242029"/>
                    <a:pt x="399196" y="242029"/>
                  </a:cubicBezTo>
                  <a:lnTo>
                    <a:pt x="425804" y="242029"/>
                  </a:lnTo>
                  <a:lnTo>
                    <a:pt x="425804" y="218119"/>
                  </a:lnTo>
                  <a:lnTo>
                    <a:pt x="338148" y="218119"/>
                  </a:lnTo>
                  <a:cubicBezTo>
                    <a:pt x="318391" y="218119"/>
                    <a:pt x="302373" y="202120"/>
                    <a:pt x="302373" y="182388"/>
                  </a:cubicBezTo>
                  <a:lnTo>
                    <a:pt x="302373" y="35731"/>
                  </a:lnTo>
                  <a:cubicBezTo>
                    <a:pt x="302373" y="15999"/>
                    <a:pt x="318391" y="0"/>
                    <a:pt x="338148" y="0"/>
                  </a:cubicBezTo>
                  <a:close/>
                </a:path>
              </a:pathLst>
            </a:custGeom>
            <a:solidFill>
              <a:srgbClr val="FBFBFB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56" name="îṥļîḑé-Oval 3"/>
            <p:cNvSpPr/>
            <p:nvPr/>
          </p:nvSpPr>
          <p:spPr>
            <a:xfrm>
              <a:off x="7686626" y="3271091"/>
              <a:ext cx="844734" cy="669395"/>
            </a:xfrm>
            <a:custGeom>
              <a:avLst/>
              <a:gdLst>
                <a:gd name="connsiteX0" fmla="*/ 511657 w 606157"/>
                <a:gd name="connsiteY0" fmla="*/ 343654 h 480339"/>
                <a:gd name="connsiteX1" fmla="*/ 521432 w 606157"/>
                <a:gd name="connsiteY1" fmla="*/ 353421 h 480339"/>
                <a:gd name="connsiteX2" fmla="*/ 521432 w 606157"/>
                <a:gd name="connsiteY2" fmla="*/ 376178 h 480339"/>
                <a:gd name="connsiteX3" fmla="*/ 544305 w 606157"/>
                <a:gd name="connsiteY3" fmla="*/ 376178 h 480339"/>
                <a:gd name="connsiteX4" fmla="*/ 554080 w 606157"/>
                <a:gd name="connsiteY4" fmla="*/ 385945 h 480339"/>
                <a:gd name="connsiteX5" fmla="*/ 544305 w 606157"/>
                <a:gd name="connsiteY5" fmla="*/ 395712 h 480339"/>
                <a:gd name="connsiteX6" fmla="*/ 521432 w 606157"/>
                <a:gd name="connsiteY6" fmla="*/ 395712 h 480339"/>
                <a:gd name="connsiteX7" fmla="*/ 521432 w 606157"/>
                <a:gd name="connsiteY7" fmla="*/ 418566 h 480339"/>
                <a:gd name="connsiteX8" fmla="*/ 511657 w 606157"/>
                <a:gd name="connsiteY8" fmla="*/ 428333 h 480339"/>
                <a:gd name="connsiteX9" fmla="*/ 501882 w 606157"/>
                <a:gd name="connsiteY9" fmla="*/ 418566 h 480339"/>
                <a:gd name="connsiteX10" fmla="*/ 501882 w 606157"/>
                <a:gd name="connsiteY10" fmla="*/ 395712 h 480339"/>
                <a:gd name="connsiteX11" fmla="*/ 479106 w 606157"/>
                <a:gd name="connsiteY11" fmla="*/ 395712 h 480339"/>
                <a:gd name="connsiteX12" fmla="*/ 469331 w 606157"/>
                <a:gd name="connsiteY12" fmla="*/ 385945 h 480339"/>
                <a:gd name="connsiteX13" fmla="*/ 479106 w 606157"/>
                <a:gd name="connsiteY13" fmla="*/ 376178 h 480339"/>
                <a:gd name="connsiteX14" fmla="*/ 501882 w 606157"/>
                <a:gd name="connsiteY14" fmla="*/ 376178 h 480339"/>
                <a:gd name="connsiteX15" fmla="*/ 501882 w 606157"/>
                <a:gd name="connsiteY15" fmla="*/ 353421 h 480339"/>
                <a:gd name="connsiteX16" fmla="*/ 511657 w 606157"/>
                <a:gd name="connsiteY16" fmla="*/ 343654 h 480339"/>
                <a:gd name="connsiteX17" fmla="*/ 511621 w 606157"/>
                <a:gd name="connsiteY17" fmla="*/ 311170 h 480339"/>
                <a:gd name="connsiteX18" fmla="*/ 436735 w 606157"/>
                <a:gd name="connsiteY18" fmla="*/ 385944 h 480339"/>
                <a:gd name="connsiteX19" fmla="*/ 511621 w 606157"/>
                <a:gd name="connsiteY19" fmla="*/ 460816 h 480339"/>
                <a:gd name="connsiteX20" fmla="*/ 586605 w 606157"/>
                <a:gd name="connsiteY20" fmla="*/ 385944 h 480339"/>
                <a:gd name="connsiteX21" fmla="*/ 511621 w 606157"/>
                <a:gd name="connsiteY21" fmla="*/ 311170 h 480339"/>
                <a:gd name="connsiteX22" fmla="*/ 511621 w 606157"/>
                <a:gd name="connsiteY22" fmla="*/ 291647 h 480339"/>
                <a:gd name="connsiteX23" fmla="*/ 606157 w 606157"/>
                <a:gd name="connsiteY23" fmla="*/ 385944 h 480339"/>
                <a:gd name="connsiteX24" fmla="*/ 511621 w 606157"/>
                <a:gd name="connsiteY24" fmla="*/ 480339 h 480339"/>
                <a:gd name="connsiteX25" fmla="*/ 417183 w 606157"/>
                <a:gd name="connsiteY25" fmla="*/ 385944 h 480339"/>
                <a:gd name="connsiteX26" fmla="*/ 511621 w 606157"/>
                <a:gd name="connsiteY26" fmla="*/ 291647 h 480339"/>
                <a:gd name="connsiteX27" fmla="*/ 368279 w 606157"/>
                <a:gd name="connsiteY27" fmla="*/ 200476 h 480339"/>
                <a:gd name="connsiteX28" fmla="*/ 489505 w 606157"/>
                <a:gd name="connsiteY28" fmla="*/ 259991 h 480339"/>
                <a:gd name="connsiteX29" fmla="*/ 487746 w 606157"/>
                <a:gd name="connsiteY29" fmla="*/ 273650 h 480339"/>
                <a:gd name="connsiteX30" fmla="*/ 481782 w 606157"/>
                <a:gd name="connsiteY30" fmla="*/ 275699 h 480339"/>
                <a:gd name="connsiteX31" fmla="*/ 474059 w 606157"/>
                <a:gd name="connsiteY31" fmla="*/ 271894 h 480339"/>
                <a:gd name="connsiteX32" fmla="*/ 368279 w 606157"/>
                <a:gd name="connsiteY32" fmla="*/ 219989 h 480339"/>
                <a:gd name="connsiteX33" fmla="*/ 293588 w 606157"/>
                <a:gd name="connsiteY33" fmla="*/ 242819 h 480339"/>
                <a:gd name="connsiteX34" fmla="*/ 279999 w 606157"/>
                <a:gd name="connsiteY34" fmla="*/ 240185 h 480339"/>
                <a:gd name="connsiteX35" fmla="*/ 282639 w 606157"/>
                <a:gd name="connsiteY35" fmla="*/ 226623 h 480339"/>
                <a:gd name="connsiteX36" fmla="*/ 368279 w 606157"/>
                <a:gd name="connsiteY36" fmla="*/ 200476 h 480339"/>
                <a:gd name="connsiteX37" fmla="*/ 153211 w 606157"/>
                <a:gd name="connsiteY37" fmla="*/ 200476 h 480339"/>
                <a:gd name="connsiteX38" fmla="*/ 306325 w 606157"/>
                <a:gd name="connsiteY38" fmla="*/ 353439 h 480339"/>
                <a:gd name="connsiteX39" fmla="*/ 296547 w 606157"/>
                <a:gd name="connsiteY39" fmla="*/ 363200 h 480339"/>
                <a:gd name="connsiteX40" fmla="*/ 286770 w 606157"/>
                <a:gd name="connsiteY40" fmla="*/ 353439 h 480339"/>
                <a:gd name="connsiteX41" fmla="*/ 153211 w 606157"/>
                <a:gd name="connsiteY41" fmla="*/ 219999 h 480339"/>
                <a:gd name="connsiteX42" fmla="*/ 19554 w 606157"/>
                <a:gd name="connsiteY42" fmla="*/ 353439 h 480339"/>
                <a:gd name="connsiteX43" fmla="*/ 9777 w 606157"/>
                <a:gd name="connsiteY43" fmla="*/ 363200 h 480339"/>
                <a:gd name="connsiteX44" fmla="*/ 0 w 606157"/>
                <a:gd name="connsiteY44" fmla="*/ 353439 h 480339"/>
                <a:gd name="connsiteX45" fmla="*/ 153211 w 606157"/>
                <a:gd name="connsiteY45" fmla="*/ 200476 h 480339"/>
                <a:gd name="connsiteX46" fmla="*/ 368295 w 606157"/>
                <a:gd name="connsiteY46" fmla="*/ 19531 h 480339"/>
                <a:gd name="connsiteX47" fmla="*/ 306326 w 606157"/>
                <a:gd name="connsiteY47" fmla="*/ 81348 h 480339"/>
                <a:gd name="connsiteX48" fmla="*/ 368295 w 606157"/>
                <a:gd name="connsiteY48" fmla="*/ 143262 h 480339"/>
                <a:gd name="connsiteX49" fmla="*/ 430165 w 606157"/>
                <a:gd name="connsiteY49" fmla="*/ 81348 h 480339"/>
                <a:gd name="connsiteX50" fmla="*/ 368295 w 606157"/>
                <a:gd name="connsiteY50" fmla="*/ 19531 h 480339"/>
                <a:gd name="connsiteX51" fmla="*/ 153211 w 606157"/>
                <a:gd name="connsiteY51" fmla="*/ 19531 h 480339"/>
                <a:gd name="connsiteX52" fmla="*/ 91242 w 606157"/>
                <a:gd name="connsiteY52" fmla="*/ 81348 h 480339"/>
                <a:gd name="connsiteX53" fmla="*/ 153211 w 606157"/>
                <a:gd name="connsiteY53" fmla="*/ 143262 h 480339"/>
                <a:gd name="connsiteX54" fmla="*/ 215081 w 606157"/>
                <a:gd name="connsiteY54" fmla="*/ 81348 h 480339"/>
                <a:gd name="connsiteX55" fmla="*/ 153211 w 606157"/>
                <a:gd name="connsiteY55" fmla="*/ 19531 h 480339"/>
                <a:gd name="connsiteX56" fmla="*/ 368295 w 606157"/>
                <a:gd name="connsiteY56" fmla="*/ 0 h 480339"/>
                <a:gd name="connsiteX57" fmla="*/ 449714 w 606157"/>
                <a:gd name="connsiteY57" fmla="*/ 81348 h 480339"/>
                <a:gd name="connsiteX58" fmla="*/ 368295 w 606157"/>
                <a:gd name="connsiteY58" fmla="*/ 162794 h 480339"/>
                <a:gd name="connsiteX59" fmla="*/ 286778 w 606157"/>
                <a:gd name="connsiteY59" fmla="*/ 81348 h 480339"/>
                <a:gd name="connsiteX60" fmla="*/ 368295 w 606157"/>
                <a:gd name="connsiteY60" fmla="*/ 0 h 480339"/>
                <a:gd name="connsiteX61" fmla="*/ 153211 w 606157"/>
                <a:gd name="connsiteY61" fmla="*/ 0 h 480339"/>
                <a:gd name="connsiteX62" fmla="*/ 234630 w 606157"/>
                <a:gd name="connsiteY62" fmla="*/ 81348 h 480339"/>
                <a:gd name="connsiteX63" fmla="*/ 153211 w 606157"/>
                <a:gd name="connsiteY63" fmla="*/ 162794 h 480339"/>
                <a:gd name="connsiteX64" fmla="*/ 71694 w 606157"/>
                <a:gd name="connsiteY64" fmla="*/ 81348 h 480339"/>
                <a:gd name="connsiteX65" fmla="*/ 153211 w 606157"/>
                <a:gd name="connsiteY65" fmla="*/ 0 h 4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606157" h="480339">
                  <a:moveTo>
                    <a:pt x="511657" y="343654"/>
                  </a:moveTo>
                  <a:cubicBezTo>
                    <a:pt x="517131" y="343654"/>
                    <a:pt x="521432" y="348049"/>
                    <a:pt x="521432" y="353421"/>
                  </a:cubicBezTo>
                  <a:lnTo>
                    <a:pt x="521432" y="376178"/>
                  </a:lnTo>
                  <a:lnTo>
                    <a:pt x="544305" y="376178"/>
                  </a:lnTo>
                  <a:cubicBezTo>
                    <a:pt x="549682" y="376178"/>
                    <a:pt x="554080" y="380573"/>
                    <a:pt x="554080" y="385945"/>
                  </a:cubicBezTo>
                  <a:cubicBezTo>
                    <a:pt x="554080" y="391414"/>
                    <a:pt x="549682" y="395712"/>
                    <a:pt x="544305" y="395712"/>
                  </a:cubicBezTo>
                  <a:lnTo>
                    <a:pt x="521432" y="395712"/>
                  </a:lnTo>
                  <a:lnTo>
                    <a:pt x="521432" y="418566"/>
                  </a:lnTo>
                  <a:cubicBezTo>
                    <a:pt x="521432" y="423938"/>
                    <a:pt x="517131" y="428333"/>
                    <a:pt x="511657" y="428333"/>
                  </a:cubicBezTo>
                  <a:cubicBezTo>
                    <a:pt x="506281" y="428333"/>
                    <a:pt x="501882" y="423938"/>
                    <a:pt x="501882" y="418566"/>
                  </a:cubicBezTo>
                  <a:lnTo>
                    <a:pt x="501882" y="395712"/>
                  </a:lnTo>
                  <a:lnTo>
                    <a:pt x="479106" y="395712"/>
                  </a:lnTo>
                  <a:cubicBezTo>
                    <a:pt x="473730" y="395712"/>
                    <a:pt x="469331" y="391414"/>
                    <a:pt x="469331" y="385945"/>
                  </a:cubicBezTo>
                  <a:cubicBezTo>
                    <a:pt x="469331" y="380573"/>
                    <a:pt x="473730" y="376178"/>
                    <a:pt x="479106" y="376178"/>
                  </a:cubicBezTo>
                  <a:lnTo>
                    <a:pt x="501882" y="376178"/>
                  </a:lnTo>
                  <a:lnTo>
                    <a:pt x="501882" y="353421"/>
                  </a:lnTo>
                  <a:cubicBezTo>
                    <a:pt x="501882" y="348049"/>
                    <a:pt x="506281" y="343654"/>
                    <a:pt x="511657" y="343654"/>
                  </a:cubicBezTo>
                  <a:close/>
                  <a:moveTo>
                    <a:pt x="511621" y="311170"/>
                  </a:moveTo>
                  <a:cubicBezTo>
                    <a:pt x="470366" y="311170"/>
                    <a:pt x="436735" y="344750"/>
                    <a:pt x="436735" y="385944"/>
                  </a:cubicBezTo>
                  <a:cubicBezTo>
                    <a:pt x="436735" y="427236"/>
                    <a:pt x="470366" y="460816"/>
                    <a:pt x="511621" y="460816"/>
                  </a:cubicBezTo>
                  <a:cubicBezTo>
                    <a:pt x="552975" y="460816"/>
                    <a:pt x="586605" y="427236"/>
                    <a:pt x="586605" y="385944"/>
                  </a:cubicBezTo>
                  <a:cubicBezTo>
                    <a:pt x="586605" y="344750"/>
                    <a:pt x="552975" y="311170"/>
                    <a:pt x="511621" y="311170"/>
                  </a:cubicBezTo>
                  <a:close/>
                  <a:moveTo>
                    <a:pt x="511621" y="291647"/>
                  </a:moveTo>
                  <a:cubicBezTo>
                    <a:pt x="563729" y="291647"/>
                    <a:pt x="606157" y="333915"/>
                    <a:pt x="606157" y="385944"/>
                  </a:cubicBezTo>
                  <a:cubicBezTo>
                    <a:pt x="606157" y="437974"/>
                    <a:pt x="563729" y="480339"/>
                    <a:pt x="511621" y="480339"/>
                  </a:cubicBezTo>
                  <a:cubicBezTo>
                    <a:pt x="459514" y="480339"/>
                    <a:pt x="417183" y="437974"/>
                    <a:pt x="417183" y="385944"/>
                  </a:cubicBezTo>
                  <a:cubicBezTo>
                    <a:pt x="417183" y="333915"/>
                    <a:pt x="459514" y="291647"/>
                    <a:pt x="511621" y="291647"/>
                  </a:cubicBezTo>
                  <a:close/>
                  <a:moveTo>
                    <a:pt x="368279" y="200476"/>
                  </a:moveTo>
                  <a:cubicBezTo>
                    <a:pt x="416085" y="200476"/>
                    <a:pt x="460274" y="222135"/>
                    <a:pt x="489505" y="259991"/>
                  </a:cubicBezTo>
                  <a:cubicBezTo>
                    <a:pt x="492829" y="264284"/>
                    <a:pt x="492047" y="270333"/>
                    <a:pt x="487746" y="273650"/>
                  </a:cubicBezTo>
                  <a:cubicBezTo>
                    <a:pt x="485986" y="275016"/>
                    <a:pt x="483835" y="275699"/>
                    <a:pt x="481782" y="275699"/>
                  </a:cubicBezTo>
                  <a:cubicBezTo>
                    <a:pt x="478849" y="275699"/>
                    <a:pt x="475916" y="274430"/>
                    <a:pt x="474059" y="271894"/>
                  </a:cubicBezTo>
                  <a:cubicBezTo>
                    <a:pt x="448542" y="238917"/>
                    <a:pt x="409926" y="219989"/>
                    <a:pt x="368279" y="219989"/>
                  </a:cubicBezTo>
                  <a:cubicBezTo>
                    <a:pt x="341492" y="219989"/>
                    <a:pt x="315683" y="227892"/>
                    <a:pt x="293588" y="242819"/>
                  </a:cubicBezTo>
                  <a:cubicBezTo>
                    <a:pt x="289091" y="245844"/>
                    <a:pt x="283030" y="244673"/>
                    <a:pt x="279999" y="240185"/>
                  </a:cubicBezTo>
                  <a:cubicBezTo>
                    <a:pt x="276969" y="235697"/>
                    <a:pt x="278142" y="229648"/>
                    <a:pt x="282639" y="226623"/>
                  </a:cubicBezTo>
                  <a:cubicBezTo>
                    <a:pt x="307960" y="209549"/>
                    <a:pt x="337582" y="200476"/>
                    <a:pt x="368279" y="200476"/>
                  </a:cubicBezTo>
                  <a:close/>
                  <a:moveTo>
                    <a:pt x="153211" y="200476"/>
                  </a:moveTo>
                  <a:cubicBezTo>
                    <a:pt x="237688" y="200476"/>
                    <a:pt x="306325" y="269099"/>
                    <a:pt x="306325" y="353439"/>
                  </a:cubicBezTo>
                  <a:cubicBezTo>
                    <a:pt x="306325" y="358808"/>
                    <a:pt x="302023" y="363200"/>
                    <a:pt x="296547" y="363200"/>
                  </a:cubicBezTo>
                  <a:cubicBezTo>
                    <a:pt x="291170" y="363200"/>
                    <a:pt x="286770" y="358808"/>
                    <a:pt x="286770" y="353439"/>
                  </a:cubicBezTo>
                  <a:cubicBezTo>
                    <a:pt x="286770" y="279837"/>
                    <a:pt x="226835" y="219999"/>
                    <a:pt x="153211" y="219999"/>
                  </a:cubicBezTo>
                  <a:cubicBezTo>
                    <a:pt x="79490" y="219999"/>
                    <a:pt x="19554" y="279837"/>
                    <a:pt x="19554" y="353439"/>
                  </a:cubicBezTo>
                  <a:cubicBezTo>
                    <a:pt x="19554" y="358808"/>
                    <a:pt x="15155" y="363200"/>
                    <a:pt x="9777" y="363200"/>
                  </a:cubicBezTo>
                  <a:cubicBezTo>
                    <a:pt x="4400" y="363200"/>
                    <a:pt x="0" y="358808"/>
                    <a:pt x="0" y="353439"/>
                  </a:cubicBezTo>
                  <a:cubicBezTo>
                    <a:pt x="0" y="269099"/>
                    <a:pt x="68735" y="200476"/>
                    <a:pt x="153211" y="200476"/>
                  </a:cubicBezTo>
                  <a:close/>
                  <a:moveTo>
                    <a:pt x="368295" y="19531"/>
                  </a:moveTo>
                  <a:cubicBezTo>
                    <a:pt x="334085" y="19531"/>
                    <a:pt x="306326" y="47266"/>
                    <a:pt x="306326" y="81348"/>
                  </a:cubicBezTo>
                  <a:cubicBezTo>
                    <a:pt x="306326" y="115528"/>
                    <a:pt x="334085" y="143262"/>
                    <a:pt x="368295" y="143262"/>
                  </a:cubicBezTo>
                  <a:cubicBezTo>
                    <a:pt x="402407" y="143262"/>
                    <a:pt x="430165" y="115528"/>
                    <a:pt x="430165" y="81348"/>
                  </a:cubicBezTo>
                  <a:cubicBezTo>
                    <a:pt x="430165" y="47266"/>
                    <a:pt x="402407" y="19531"/>
                    <a:pt x="368295" y="19531"/>
                  </a:cubicBezTo>
                  <a:close/>
                  <a:moveTo>
                    <a:pt x="153211" y="19531"/>
                  </a:moveTo>
                  <a:cubicBezTo>
                    <a:pt x="119001" y="19531"/>
                    <a:pt x="91242" y="47266"/>
                    <a:pt x="91242" y="81348"/>
                  </a:cubicBezTo>
                  <a:cubicBezTo>
                    <a:pt x="91242" y="115528"/>
                    <a:pt x="119001" y="143262"/>
                    <a:pt x="153211" y="143262"/>
                  </a:cubicBezTo>
                  <a:cubicBezTo>
                    <a:pt x="187323" y="143262"/>
                    <a:pt x="215081" y="115528"/>
                    <a:pt x="215081" y="81348"/>
                  </a:cubicBezTo>
                  <a:cubicBezTo>
                    <a:pt x="215081" y="47266"/>
                    <a:pt x="187323" y="19531"/>
                    <a:pt x="153211" y="19531"/>
                  </a:cubicBezTo>
                  <a:close/>
                  <a:moveTo>
                    <a:pt x="368295" y="0"/>
                  </a:moveTo>
                  <a:cubicBezTo>
                    <a:pt x="413158" y="0"/>
                    <a:pt x="449714" y="36523"/>
                    <a:pt x="449714" y="81348"/>
                  </a:cubicBezTo>
                  <a:cubicBezTo>
                    <a:pt x="449714" y="126270"/>
                    <a:pt x="413158" y="162794"/>
                    <a:pt x="368295" y="162794"/>
                  </a:cubicBezTo>
                  <a:cubicBezTo>
                    <a:pt x="323333" y="162794"/>
                    <a:pt x="286778" y="126270"/>
                    <a:pt x="286778" y="81348"/>
                  </a:cubicBezTo>
                  <a:cubicBezTo>
                    <a:pt x="286778" y="36523"/>
                    <a:pt x="323333" y="0"/>
                    <a:pt x="368295" y="0"/>
                  </a:cubicBezTo>
                  <a:close/>
                  <a:moveTo>
                    <a:pt x="153211" y="0"/>
                  </a:moveTo>
                  <a:cubicBezTo>
                    <a:pt x="198074" y="0"/>
                    <a:pt x="234630" y="36523"/>
                    <a:pt x="234630" y="81348"/>
                  </a:cubicBezTo>
                  <a:cubicBezTo>
                    <a:pt x="234630" y="126270"/>
                    <a:pt x="198074" y="162794"/>
                    <a:pt x="153211" y="162794"/>
                  </a:cubicBezTo>
                  <a:cubicBezTo>
                    <a:pt x="108249" y="162794"/>
                    <a:pt x="71694" y="126270"/>
                    <a:pt x="71694" y="81348"/>
                  </a:cubicBezTo>
                  <a:cubicBezTo>
                    <a:pt x="71694" y="36523"/>
                    <a:pt x="108249" y="0"/>
                    <a:pt x="153211" y="0"/>
                  </a:cubicBezTo>
                  <a:close/>
                </a:path>
              </a:pathLst>
            </a:custGeom>
            <a:solidFill>
              <a:srgbClr val="FBFBFB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</p:grpSp>
      <p:grpSp>
        <p:nvGrpSpPr>
          <p:cNvPr id="106" name="组合 56"/>
          <p:cNvGrpSpPr/>
          <p:nvPr/>
        </p:nvGrpSpPr>
        <p:grpSpPr>
          <a:xfrm rot="0">
            <a:off x="910590" y="1972310"/>
            <a:ext cx="2553335" cy="1567758"/>
            <a:chOff x="3797139" y="2381859"/>
            <a:chExt cx="2916618" cy="1568002"/>
          </a:xfrm>
        </p:grpSpPr>
        <p:sp>
          <p:nvSpPr>
            <p:cNvPr id="107" name="文本框 106"/>
            <p:cNvSpPr txBox="1"/>
            <p:nvPr/>
          </p:nvSpPr>
          <p:spPr>
            <a:xfrm>
              <a:off x="4091941" y="238185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庞门正道标题体" panose="02010600030101010101" pitchFamily="2" charset="-122"/>
                </a:rPr>
                <a:t>标题文字添加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3797139" y="2750794"/>
              <a:ext cx="2916618" cy="11990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Please replace the text content.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ContentPlease replace the text content.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endParaRPr kumimoji="0" lang="zh-CN" altLang="en-US" sz="10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</p:grpSp>
      <p:grpSp>
        <p:nvGrpSpPr>
          <p:cNvPr id="4" name="组合 56"/>
          <p:cNvGrpSpPr/>
          <p:nvPr/>
        </p:nvGrpSpPr>
        <p:grpSpPr>
          <a:xfrm rot="0">
            <a:off x="8865870" y="1972310"/>
            <a:ext cx="2553335" cy="1567758"/>
            <a:chOff x="3797139" y="2381859"/>
            <a:chExt cx="2916618" cy="1568002"/>
          </a:xfrm>
        </p:grpSpPr>
        <p:sp>
          <p:nvSpPr>
            <p:cNvPr id="5" name="文本框 4"/>
            <p:cNvSpPr txBox="1"/>
            <p:nvPr/>
          </p:nvSpPr>
          <p:spPr>
            <a:xfrm>
              <a:off x="4091941" y="238185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庞门正道标题体" panose="02010600030101010101" pitchFamily="2" charset="-122"/>
                </a:rPr>
                <a:t>标题文字添加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797139" y="2750794"/>
              <a:ext cx="2916618" cy="11990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Please replace the text content.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ContentPlease replace the text content.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endParaRPr kumimoji="0" lang="zh-CN" altLang="en-US" sz="10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</p:grpSp>
      <p:grpSp>
        <p:nvGrpSpPr>
          <p:cNvPr id="14" name="组合 56"/>
          <p:cNvGrpSpPr/>
          <p:nvPr/>
        </p:nvGrpSpPr>
        <p:grpSpPr>
          <a:xfrm rot="0">
            <a:off x="628015" y="4182745"/>
            <a:ext cx="2553335" cy="1567758"/>
            <a:chOff x="3797139" y="2381859"/>
            <a:chExt cx="2916618" cy="1568002"/>
          </a:xfrm>
        </p:grpSpPr>
        <p:sp>
          <p:nvSpPr>
            <p:cNvPr id="15" name="文本框 14"/>
            <p:cNvSpPr txBox="1"/>
            <p:nvPr/>
          </p:nvSpPr>
          <p:spPr>
            <a:xfrm>
              <a:off x="4091941" y="238185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庞门正道标题体" panose="02010600030101010101" pitchFamily="2" charset="-122"/>
                </a:rPr>
                <a:t>标题文字添加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797139" y="2750794"/>
              <a:ext cx="2916618" cy="11990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Please replace the text content.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ContentPlease replace the text content.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endParaRPr kumimoji="0" lang="zh-CN" altLang="en-US" sz="10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</p:grpSp>
      <p:grpSp>
        <p:nvGrpSpPr>
          <p:cNvPr id="20" name="组合 56"/>
          <p:cNvGrpSpPr/>
          <p:nvPr/>
        </p:nvGrpSpPr>
        <p:grpSpPr>
          <a:xfrm rot="0">
            <a:off x="8781415" y="4182745"/>
            <a:ext cx="2553335" cy="1567758"/>
            <a:chOff x="3797139" y="2381859"/>
            <a:chExt cx="2916618" cy="1568002"/>
          </a:xfrm>
        </p:grpSpPr>
        <p:sp>
          <p:nvSpPr>
            <p:cNvPr id="21" name="文本框 20"/>
            <p:cNvSpPr txBox="1"/>
            <p:nvPr/>
          </p:nvSpPr>
          <p:spPr>
            <a:xfrm>
              <a:off x="4091941" y="238185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庞门正道标题体" panose="02010600030101010101" pitchFamily="2" charset="-122"/>
                </a:rPr>
                <a:t>标题文字添加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797139" y="2750794"/>
              <a:ext cx="2916618" cy="11990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Please replace the text content.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ContentPlease replace the text content.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endParaRPr kumimoji="0" lang="zh-CN" altLang="en-US" sz="10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4848225" y="316230"/>
            <a:ext cx="2105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在此输入标题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934651" y="2330377"/>
            <a:ext cx="10173198" cy="1338303"/>
            <a:chOff x="998151" y="2076377"/>
            <a:chExt cx="10173198" cy="1338303"/>
          </a:xfrm>
        </p:grpSpPr>
        <p:sp>
          <p:nvSpPr>
            <p:cNvPr id="43" name="KSO_Shape"/>
            <p:cNvSpPr/>
            <p:nvPr/>
          </p:nvSpPr>
          <p:spPr>
            <a:xfrm>
              <a:off x="998151" y="2080054"/>
              <a:ext cx="1513753" cy="1334626"/>
            </a:xfrm>
            <a:custGeom>
              <a:avLst/>
              <a:gdLst>
                <a:gd name="connsiteX0" fmla="*/ 0 w 648072"/>
                <a:gd name="connsiteY0" fmla="*/ 0 h 571214"/>
                <a:gd name="connsiteX1" fmla="*/ 648072 w 648072"/>
                <a:gd name="connsiteY1" fmla="*/ 0 h 571214"/>
                <a:gd name="connsiteX2" fmla="*/ 648072 w 648072"/>
                <a:gd name="connsiteY2" fmla="*/ 432048 h 571214"/>
                <a:gd name="connsiteX3" fmla="*/ 404753 w 648072"/>
                <a:gd name="connsiteY3" fmla="*/ 432048 h 571214"/>
                <a:gd name="connsiteX4" fmla="*/ 324037 w 648072"/>
                <a:gd name="connsiteY4" fmla="*/ 571214 h 571214"/>
                <a:gd name="connsiteX5" fmla="*/ 243321 w 648072"/>
                <a:gd name="connsiteY5" fmla="*/ 432048 h 571214"/>
                <a:gd name="connsiteX6" fmla="*/ 0 w 648072"/>
                <a:gd name="connsiteY6" fmla="*/ 432048 h 57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8072" h="571214">
                  <a:moveTo>
                    <a:pt x="0" y="0"/>
                  </a:moveTo>
                  <a:lnTo>
                    <a:pt x="648072" y="0"/>
                  </a:lnTo>
                  <a:lnTo>
                    <a:pt x="648072" y="432048"/>
                  </a:lnTo>
                  <a:lnTo>
                    <a:pt x="404753" y="432048"/>
                  </a:lnTo>
                  <a:lnTo>
                    <a:pt x="324037" y="571214"/>
                  </a:lnTo>
                  <a:lnTo>
                    <a:pt x="243321" y="432048"/>
                  </a:lnTo>
                  <a:lnTo>
                    <a:pt x="0" y="432048"/>
                  </a:lnTo>
                  <a:close/>
                </a:path>
              </a:pathLst>
            </a:custGeom>
            <a:solidFill>
              <a:srgbClr val="F8AE4D"/>
            </a:solidFill>
            <a:ln>
              <a:noFill/>
            </a:ln>
          </p:spPr>
          <p:txBody>
            <a:bodyPr lIns="0" tIns="0" rIns="0" bIns="0"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08405"/>
              <a:endParaRPr lang="zh-CN" altLang="en-US" sz="14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  <a:sym typeface="庞门正道标题体" panose="02010600030101010101" pitchFamily="2" charset="-122"/>
              </a:endParaRPr>
            </a:p>
          </p:txBody>
        </p:sp>
        <p:sp>
          <p:nvSpPr>
            <p:cNvPr id="44" name="KSO_Shape"/>
            <p:cNvSpPr/>
            <p:nvPr/>
          </p:nvSpPr>
          <p:spPr>
            <a:xfrm>
              <a:off x="3884633" y="2077231"/>
              <a:ext cx="1513753" cy="1334626"/>
            </a:xfrm>
            <a:custGeom>
              <a:avLst/>
              <a:gdLst>
                <a:gd name="connsiteX0" fmla="*/ 0 w 648072"/>
                <a:gd name="connsiteY0" fmla="*/ 0 h 571214"/>
                <a:gd name="connsiteX1" fmla="*/ 648072 w 648072"/>
                <a:gd name="connsiteY1" fmla="*/ 0 h 571214"/>
                <a:gd name="connsiteX2" fmla="*/ 648072 w 648072"/>
                <a:gd name="connsiteY2" fmla="*/ 432048 h 571214"/>
                <a:gd name="connsiteX3" fmla="*/ 404753 w 648072"/>
                <a:gd name="connsiteY3" fmla="*/ 432048 h 571214"/>
                <a:gd name="connsiteX4" fmla="*/ 324037 w 648072"/>
                <a:gd name="connsiteY4" fmla="*/ 571214 h 571214"/>
                <a:gd name="connsiteX5" fmla="*/ 243321 w 648072"/>
                <a:gd name="connsiteY5" fmla="*/ 432048 h 571214"/>
                <a:gd name="connsiteX6" fmla="*/ 0 w 648072"/>
                <a:gd name="connsiteY6" fmla="*/ 432048 h 57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8072" h="571214">
                  <a:moveTo>
                    <a:pt x="0" y="0"/>
                  </a:moveTo>
                  <a:lnTo>
                    <a:pt x="648072" y="0"/>
                  </a:lnTo>
                  <a:lnTo>
                    <a:pt x="648072" y="432048"/>
                  </a:lnTo>
                  <a:lnTo>
                    <a:pt x="404753" y="432048"/>
                  </a:lnTo>
                  <a:lnTo>
                    <a:pt x="324037" y="571214"/>
                  </a:lnTo>
                  <a:lnTo>
                    <a:pt x="243321" y="432048"/>
                  </a:lnTo>
                  <a:lnTo>
                    <a:pt x="0" y="432048"/>
                  </a:lnTo>
                  <a:close/>
                </a:path>
              </a:pathLst>
            </a:custGeom>
            <a:solidFill>
              <a:srgbClr val="BFDABB"/>
            </a:solidFill>
            <a:ln>
              <a:noFill/>
            </a:ln>
          </p:spPr>
          <p:txBody>
            <a:bodyPr lIns="0" tIns="0" rIns="0" bIns="0"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08405"/>
              <a:endParaRPr lang="zh-CN" altLang="en-US" sz="14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  <a:sym typeface="庞门正道标题体" panose="02010600030101010101" pitchFamily="2" charset="-122"/>
              </a:endParaRPr>
            </a:p>
          </p:txBody>
        </p:sp>
        <p:sp>
          <p:nvSpPr>
            <p:cNvPr id="45" name="KSO_Shape"/>
            <p:cNvSpPr/>
            <p:nvPr/>
          </p:nvSpPr>
          <p:spPr>
            <a:xfrm>
              <a:off x="6771115" y="2076377"/>
              <a:ext cx="1513753" cy="1334626"/>
            </a:xfrm>
            <a:custGeom>
              <a:avLst/>
              <a:gdLst>
                <a:gd name="connsiteX0" fmla="*/ 0 w 648072"/>
                <a:gd name="connsiteY0" fmla="*/ 0 h 571214"/>
                <a:gd name="connsiteX1" fmla="*/ 648072 w 648072"/>
                <a:gd name="connsiteY1" fmla="*/ 0 h 571214"/>
                <a:gd name="connsiteX2" fmla="*/ 648072 w 648072"/>
                <a:gd name="connsiteY2" fmla="*/ 432048 h 571214"/>
                <a:gd name="connsiteX3" fmla="*/ 404753 w 648072"/>
                <a:gd name="connsiteY3" fmla="*/ 432048 h 571214"/>
                <a:gd name="connsiteX4" fmla="*/ 324037 w 648072"/>
                <a:gd name="connsiteY4" fmla="*/ 571214 h 571214"/>
                <a:gd name="connsiteX5" fmla="*/ 243321 w 648072"/>
                <a:gd name="connsiteY5" fmla="*/ 432048 h 571214"/>
                <a:gd name="connsiteX6" fmla="*/ 0 w 648072"/>
                <a:gd name="connsiteY6" fmla="*/ 432048 h 57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8072" h="571214">
                  <a:moveTo>
                    <a:pt x="0" y="0"/>
                  </a:moveTo>
                  <a:lnTo>
                    <a:pt x="648072" y="0"/>
                  </a:lnTo>
                  <a:lnTo>
                    <a:pt x="648072" y="432048"/>
                  </a:lnTo>
                  <a:lnTo>
                    <a:pt x="404753" y="432048"/>
                  </a:lnTo>
                  <a:lnTo>
                    <a:pt x="324037" y="571214"/>
                  </a:lnTo>
                  <a:lnTo>
                    <a:pt x="243321" y="432048"/>
                  </a:lnTo>
                  <a:lnTo>
                    <a:pt x="0" y="432048"/>
                  </a:lnTo>
                  <a:close/>
                </a:path>
              </a:pathLst>
            </a:custGeom>
            <a:solidFill>
              <a:srgbClr val="EE897A"/>
            </a:solidFill>
            <a:ln>
              <a:noFill/>
            </a:ln>
          </p:spPr>
          <p:txBody>
            <a:bodyPr lIns="0" tIns="0" rIns="0" bIns="0"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08405"/>
              <a:endParaRPr lang="zh-CN" altLang="en-US" sz="14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  <a:sym typeface="庞门正道标题体" panose="02010600030101010101" pitchFamily="2" charset="-122"/>
              </a:endParaRPr>
            </a:p>
          </p:txBody>
        </p:sp>
        <p:sp>
          <p:nvSpPr>
            <p:cNvPr id="46" name="KSO_Shape"/>
            <p:cNvSpPr/>
            <p:nvPr/>
          </p:nvSpPr>
          <p:spPr>
            <a:xfrm>
              <a:off x="9657596" y="2079200"/>
              <a:ext cx="1513753" cy="1334626"/>
            </a:xfrm>
            <a:custGeom>
              <a:avLst/>
              <a:gdLst>
                <a:gd name="connsiteX0" fmla="*/ 0 w 648072"/>
                <a:gd name="connsiteY0" fmla="*/ 0 h 571214"/>
                <a:gd name="connsiteX1" fmla="*/ 648072 w 648072"/>
                <a:gd name="connsiteY1" fmla="*/ 0 h 571214"/>
                <a:gd name="connsiteX2" fmla="*/ 648072 w 648072"/>
                <a:gd name="connsiteY2" fmla="*/ 432048 h 571214"/>
                <a:gd name="connsiteX3" fmla="*/ 404753 w 648072"/>
                <a:gd name="connsiteY3" fmla="*/ 432048 h 571214"/>
                <a:gd name="connsiteX4" fmla="*/ 324037 w 648072"/>
                <a:gd name="connsiteY4" fmla="*/ 571214 h 571214"/>
                <a:gd name="connsiteX5" fmla="*/ 243321 w 648072"/>
                <a:gd name="connsiteY5" fmla="*/ 432048 h 571214"/>
                <a:gd name="connsiteX6" fmla="*/ 0 w 648072"/>
                <a:gd name="connsiteY6" fmla="*/ 432048 h 57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8072" h="571214">
                  <a:moveTo>
                    <a:pt x="0" y="0"/>
                  </a:moveTo>
                  <a:lnTo>
                    <a:pt x="648072" y="0"/>
                  </a:lnTo>
                  <a:lnTo>
                    <a:pt x="648072" y="432048"/>
                  </a:lnTo>
                  <a:lnTo>
                    <a:pt x="404753" y="432048"/>
                  </a:lnTo>
                  <a:lnTo>
                    <a:pt x="324037" y="571214"/>
                  </a:lnTo>
                  <a:lnTo>
                    <a:pt x="243321" y="432048"/>
                  </a:lnTo>
                  <a:lnTo>
                    <a:pt x="0" y="432048"/>
                  </a:lnTo>
                  <a:close/>
                </a:path>
              </a:pathLst>
            </a:custGeom>
            <a:solidFill>
              <a:srgbClr val="6E7198"/>
            </a:solidFill>
            <a:ln>
              <a:noFill/>
            </a:ln>
          </p:spPr>
          <p:txBody>
            <a:bodyPr lIns="0" tIns="0" rIns="0" bIns="0"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08405"/>
              <a:endParaRPr lang="zh-CN" altLang="en-US" sz="145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  <a:sym typeface="庞门正道标题体" panose="02010600030101010101" pitchFamily="2" charset="-122"/>
              </a:endParaRPr>
            </a:p>
          </p:txBody>
        </p:sp>
        <p:grpSp>
          <p:nvGrpSpPr>
            <p:cNvPr id="25" name="Group 4"/>
            <p:cNvGrpSpPr>
              <a:grpSpLocks noChangeAspect="1"/>
            </p:cNvGrpSpPr>
            <p:nvPr/>
          </p:nvGrpSpPr>
          <p:grpSpPr bwMode="auto">
            <a:xfrm>
              <a:off x="4467802" y="2381703"/>
              <a:ext cx="347414" cy="505156"/>
              <a:chOff x="14052" y="2464"/>
              <a:chExt cx="1099" cy="1598"/>
            </a:xfrm>
            <a:solidFill>
              <a:schemeClr val="bg1"/>
            </a:solidFill>
          </p:grpSpPr>
          <p:sp>
            <p:nvSpPr>
              <p:cNvPr id="26" name="Freeform 6"/>
              <p:cNvSpPr>
                <a:spLocks noEditPoints="1"/>
              </p:cNvSpPr>
              <p:nvPr/>
            </p:nvSpPr>
            <p:spPr bwMode="auto">
              <a:xfrm>
                <a:off x="14052" y="2464"/>
                <a:ext cx="1099" cy="1598"/>
              </a:xfrm>
              <a:custGeom>
                <a:avLst/>
                <a:gdLst>
                  <a:gd name="T0" fmla="*/ 934 w 2198"/>
                  <a:gd name="T1" fmla="*/ 2932 h 3195"/>
                  <a:gd name="T2" fmla="*/ 1014 w 2198"/>
                  <a:gd name="T3" fmla="*/ 2988 h 3195"/>
                  <a:gd name="T4" fmla="*/ 1127 w 2198"/>
                  <a:gd name="T5" fmla="*/ 2995 h 3195"/>
                  <a:gd name="T6" fmla="*/ 1215 w 2198"/>
                  <a:gd name="T7" fmla="*/ 2979 h 3195"/>
                  <a:gd name="T8" fmla="*/ 1278 w 2198"/>
                  <a:gd name="T9" fmla="*/ 2915 h 3195"/>
                  <a:gd name="T10" fmla="*/ 1420 w 2198"/>
                  <a:gd name="T11" fmla="*/ 2506 h 3195"/>
                  <a:gd name="T12" fmla="*/ 816 w 2198"/>
                  <a:gd name="T13" fmla="*/ 2631 h 3195"/>
                  <a:gd name="T14" fmla="*/ 862 w 2198"/>
                  <a:gd name="T15" fmla="*/ 2775 h 3195"/>
                  <a:gd name="T16" fmla="*/ 1394 w 2198"/>
                  <a:gd name="T17" fmla="*/ 2594 h 3195"/>
                  <a:gd name="T18" fmla="*/ 734 w 2198"/>
                  <a:gd name="T19" fmla="*/ 2362 h 3195"/>
                  <a:gd name="T20" fmla="*/ 1469 w 2198"/>
                  <a:gd name="T21" fmla="*/ 2350 h 3195"/>
                  <a:gd name="T22" fmla="*/ 1026 w 2198"/>
                  <a:gd name="T23" fmla="*/ 203 h 3195"/>
                  <a:gd name="T24" fmla="*/ 749 w 2198"/>
                  <a:gd name="T25" fmla="*/ 271 h 3195"/>
                  <a:gd name="T26" fmla="*/ 514 w 2198"/>
                  <a:gd name="T27" fmla="*/ 417 h 3195"/>
                  <a:gd name="T28" fmla="*/ 335 w 2198"/>
                  <a:gd name="T29" fmla="*/ 625 h 3195"/>
                  <a:gd name="T30" fmla="*/ 226 w 2198"/>
                  <a:gd name="T31" fmla="*/ 882 h 3195"/>
                  <a:gd name="T32" fmla="*/ 202 w 2198"/>
                  <a:gd name="T33" fmla="*/ 1150 h 3195"/>
                  <a:gd name="T34" fmla="*/ 261 w 2198"/>
                  <a:gd name="T35" fmla="*/ 1368 h 3195"/>
                  <a:gd name="T36" fmla="*/ 369 w 2198"/>
                  <a:gd name="T37" fmla="*/ 1600 h 3195"/>
                  <a:gd name="T38" fmla="*/ 524 w 2198"/>
                  <a:gd name="T39" fmla="*/ 1882 h 3195"/>
                  <a:gd name="T40" fmla="*/ 1619 w 2198"/>
                  <a:gd name="T41" fmla="*/ 1989 h 3195"/>
                  <a:gd name="T42" fmla="*/ 1798 w 2198"/>
                  <a:gd name="T43" fmla="*/ 1658 h 3195"/>
                  <a:gd name="T44" fmla="*/ 1915 w 2198"/>
                  <a:gd name="T45" fmla="*/ 1425 h 3195"/>
                  <a:gd name="T46" fmla="*/ 1987 w 2198"/>
                  <a:gd name="T47" fmla="*/ 1202 h 3195"/>
                  <a:gd name="T48" fmla="*/ 1986 w 2198"/>
                  <a:gd name="T49" fmla="*/ 953 h 3195"/>
                  <a:gd name="T50" fmla="*/ 1898 w 2198"/>
                  <a:gd name="T51" fmla="*/ 685 h 3195"/>
                  <a:gd name="T52" fmla="*/ 1735 w 2198"/>
                  <a:gd name="T53" fmla="*/ 464 h 3195"/>
                  <a:gd name="T54" fmla="*/ 1512 w 2198"/>
                  <a:gd name="T55" fmla="*/ 300 h 3195"/>
                  <a:gd name="T56" fmla="*/ 1245 w 2198"/>
                  <a:gd name="T57" fmla="*/ 211 h 3195"/>
                  <a:gd name="T58" fmla="*/ 1181 w 2198"/>
                  <a:gd name="T59" fmla="*/ 3 h 3195"/>
                  <a:gd name="T60" fmla="*/ 1491 w 2198"/>
                  <a:gd name="T61" fmla="*/ 72 h 3195"/>
                  <a:gd name="T62" fmla="*/ 1761 w 2198"/>
                  <a:gd name="T63" fmla="*/ 221 h 3195"/>
                  <a:gd name="T64" fmla="*/ 1977 w 2198"/>
                  <a:gd name="T65" fmla="*/ 437 h 3195"/>
                  <a:gd name="T66" fmla="*/ 2126 w 2198"/>
                  <a:gd name="T67" fmla="*/ 707 h 3195"/>
                  <a:gd name="T68" fmla="*/ 2195 w 2198"/>
                  <a:gd name="T69" fmla="*/ 1016 h 3195"/>
                  <a:gd name="T70" fmla="*/ 2170 w 2198"/>
                  <a:gd name="T71" fmla="*/ 1300 h 3195"/>
                  <a:gd name="T72" fmla="*/ 2066 w 2198"/>
                  <a:gd name="T73" fmla="*/ 1574 h 3195"/>
                  <a:gd name="T74" fmla="*/ 1923 w 2198"/>
                  <a:gd name="T75" fmla="*/ 1846 h 3195"/>
                  <a:gd name="T76" fmla="*/ 1779 w 2198"/>
                  <a:gd name="T77" fmla="*/ 2112 h 3195"/>
                  <a:gd name="T78" fmla="*/ 1673 w 2198"/>
                  <a:gd name="T79" fmla="*/ 2370 h 3195"/>
                  <a:gd name="T80" fmla="*/ 1597 w 2198"/>
                  <a:gd name="T81" fmla="*/ 2611 h 3195"/>
                  <a:gd name="T82" fmla="*/ 1536 w 2198"/>
                  <a:gd name="T83" fmla="*/ 2815 h 3195"/>
                  <a:gd name="T84" fmla="*/ 1472 w 2198"/>
                  <a:gd name="T85" fmla="*/ 2977 h 3195"/>
                  <a:gd name="T86" fmla="*/ 1390 w 2198"/>
                  <a:gd name="T87" fmla="*/ 3096 h 3195"/>
                  <a:gd name="T88" fmla="*/ 1271 w 2198"/>
                  <a:gd name="T89" fmla="*/ 3170 h 3195"/>
                  <a:gd name="T90" fmla="*/ 1099 w 2198"/>
                  <a:gd name="T91" fmla="*/ 3195 h 3195"/>
                  <a:gd name="T92" fmla="*/ 924 w 2198"/>
                  <a:gd name="T93" fmla="*/ 3168 h 3195"/>
                  <a:gd name="T94" fmla="*/ 803 w 2198"/>
                  <a:gd name="T95" fmla="*/ 3088 h 3195"/>
                  <a:gd name="T96" fmla="*/ 719 w 2198"/>
                  <a:gd name="T97" fmla="*/ 2958 h 3195"/>
                  <a:gd name="T98" fmla="*/ 653 w 2198"/>
                  <a:gd name="T99" fmla="*/ 2782 h 3195"/>
                  <a:gd name="T100" fmla="*/ 588 w 2198"/>
                  <a:gd name="T101" fmla="*/ 2562 h 3195"/>
                  <a:gd name="T102" fmla="*/ 503 w 2198"/>
                  <a:gd name="T103" fmla="*/ 2302 h 3195"/>
                  <a:gd name="T104" fmla="*/ 377 w 2198"/>
                  <a:gd name="T105" fmla="*/ 2030 h 3195"/>
                  <a:gd name="T106" fmla="*/ 221 w 2198"/>
                  <a:gd name="T107" fmla="*/ 1746 h 3195"/>
                  <a:gd name="T108" fmla="*/ 81 w 2198"/>
                  <a:gd name="T109" fmla="*/ 1457 h 3195"/>
                  <a:gd name="T110" fmla="*/ 4 w 2198"/>
                  <a:gd name="T111" fmla="*/ 1169 h 3195"/>
                  <a:gd name="T112" fmla="*/ 27 w 2198"/>
                  <a:gd name="T113" fmla="*/ 858 h 3195"/>
                  <a:gd name="T114" fmla="*/ 137 w 2198"/>
                  <a:gd name="T115" fmla="*/ 566 h 3195"/>
                  <a:gd name="T116" fmla="*/ 322 w 2198"/>
                  <a:gd name="T117" fmla="*/ 322 h 3195"/>
                  <a:gd name="T118" fmla="*/ 567 w 2198"/>
                  <a:gd name="T119" fmla="*/ 137 h 3195"/>
                  <a:gd name="T120" fmla="*/ 858 w 2198"/>
                  <a:gd name="T121" fmla="*/ 27 h 3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198" h="3195">
                    <a:moveTo>
                      <a:pt x="1323" y="2818"/>
                    </a:moveTo>
                    <a:lnTo>
                      <a:pt x="899" y="2871"/>
                    </a:lnTo>
                    <a:lnTo>
                      <a:pt x="917" y="2904"/>
                    </a:lnTo>
                    <a:lnTo>
                      <a:pt x="934" y="2932"/>
                    </a:lnTo>
                    <a:lnTo>
                      <a:pt x="951" y="2953"/>
                    </a:lnTo>
                    <a:lnTo>
                      <a:pt x="971" y="2970"/>
                    </a:lnTo>
                    <a:lnTo>
                      <a:pt x="991" y="2981"/>
                    </a:lnTo>
                    <a:lnTo>
                      <a:pt x="1014" y="2988"/>
                    </a:lnTo>
                    <a:lnTo>
                      <a:pt x="1039" y="2993"/>
                    </a:lnTo>
                    <a:lnTo>
                      <a:pt x="1067" y="2995"/>
                    </a:lnTo>
                    <a:lnTo>
                      <a:pt x="1099" y="2995"/>
                    </a:lnTo>
                    <a:lnTo>
                      <a:pt x="1127" y="2995"/>
                    </a:lnTo>
                    <a:lnTo>
                      <a:pt x="1153" y="2994"/>
                    </a:lnTo>
                    <a:lnTo>
                      <a:pt x="1175" y="2991"/>
                    </a:lnTo>
                    <a:lnTo>
                      <a:pt x="1196" y="2986"/>
                    </a:lnTo>
                    <a:lnTo>
                      <a:pt x="1215" y="2979"/>
                    </a:lnTo>
                    <a:lnTo>
                      <a:pt x="1232" y="2969"/>
                    </a:lnTo>
                    <a:lnTo>
                      <a:pt x="1249" y="2954"/>
                    </a:lnTo>
                    <a:lnTo>
                      <a:pt x="1264" y="2937"/>
                    </a:lnTo>
                    <a:lnTo>
                      <a:pt x="1278" y="2915"/>
                    </a:lnTo>
                    <a:lnTo>
                      <a:pt x="1294" y="2888"/>
                    </a:lnTo>
                    <a:lnTo>
                      <a:pt x="1308" y="2855"/>
                    </a:lnTo>
                    <a:lnTo>
                      <a:pt x="1323" y="2818"/>
                    </a:lnTo>
                    <a:close/>
                    <a:moveTo>
                      <a:pt x="1420" y="2506"/>
                    </a:moveTo>
                    <a:lnTo>
                      <a:pt x="802" y="2583"/>
                    </a:lnTo>
                    <a:lnTo>
                      <a:pt x="802" y="2585"/>
                    </a:lnTo>
                    <a:lnTo>
                      <a:pt x="803" y="2587"/>
                    </a:lnTo>
                    <a:lnTo>
                      <a:pt x="816" y="2631"/>
                    </a:lnTo>
                    <a:lnTo>
                      <a:pt x="829" y="2672"/>
                    </a:lnTo>
                    <a:lnTo>
                      <a:pt x="841" y="2709"/>
                    </a:lnTo>
                    <a:lnTo>
                      <a:pt x="852" y="2743"/>
                    </a:lnTo>
                    <a:lnTo>
                      <a:pt x="862" y="2775"/>
                    </a:lnTo>
                    <a:lnTo>
                      <a:pt x="1358" y="2713"/>
                    </a:lnTo>
                    <a:lnTo>
                      <a:pt x="1369" y="2677"/>
                    </a:lnTo>
                    <a:lnTo>
                      <a:pt x="1381" y="2637"/>
                    </a:lnTo>
                    <a:lnTo>
                      <a:pt x="1394" y="2594"/>
                    </a:lnTo>
                    <a:lnTo>
                      <a:pt x="1407" y="2551"/>
                    </a:lnTo>
                    <a:lnTo>
                      <a:pt x="1420" y="2506"/>
                    </a:lnTo>
                    <a:close/>
                    <a:moveTo>
                      <a:pt x="711" y="2297"/>
                    </a:moveTo>
                    <a:lnTo>
                      <a:pt x="734" y="2362"/>
                    </a:lnTo>
                    <a:lnTo>
                      <a:pt x="754" y="2425"/>
                    </a:lnTo>
                    <a:lnTo>
                      <a:pt x="772" y="2487"/>
                    </a:lnTo>
                    <a:lnTo>
                      <a:pt x="1452" y="2402"/>
                    </a:lnTo>
                    <a:lnTo>
                      <a:pt x="1469" y="2350"/>
                    </a:lnTo>
                    <a:lnTo>
                      <a:pt x="1488" y="2297"/>
                    </a:lnTo>
                    <a:lnTo>
                      <a:pt x="711" y="2297"/>
                    </a:lnTo>
                    <a:close/>
                    <a:moveTo>
                      <a:pt x="1099" y="200"/>
                    </a:moveTo>
                    <a:lnTo>
                      <a:pt x="1026" y="203"/>
                    </a:lnTo>
                    <a:lnTo>
                      <a:pt x="953" y="211"/>
                    </a:lnTo>
                    <a:lnTo>
                      <a:pt x="883" y="226"/>
                    </a:lnTo>
                    <a:lnTo>
                      <a:pt x="815" y="246"/>
                    </a:lnTo>
                    <a:lnTo>
                      <a:pt x="749" y="271"/>
                    </a:lnTo>
                    <a:lnTo>
                      <a:pt x="686" y="300"/>
                    </a:lnTo>
                    <a:lnTo>
                      <a:pt x="625" y="335"/>
                    </a:lnTo>
                    <a:lnTo>
                      <a:pt x="568" y="374"/>
                    </a:lnTo>
                    <a:lnTo>
                      <a:pt x="514" y="417"/>
                    </a:lnTo>
                    <a:lnTo>
                      <a:pt x="464" y="464"/>
                    </a:lnTo>
                    <a:lnTo>
                      <a:pt x="417" y="514"/>
                    </a:lnTo>
                    <a:lnTo>
                      <a:pt x="374" y="568"/>
                    </a:lnTo>
                    <a:lnTo>
                      <a:pt x="335" y="625"/>
                    </a:lnTo>
                    <a:lnTo>
                      <a:pt x="300" y="685"/>
                    </a:lnTo>
                    <a:lnTo>
                      <a:pt x="271" y="749"/>
                    </a:lnTo>
                    <a:lnTo>
                      <a:pt x="246" y="815"/>
                    </a:lnTo>
                    <a:lnTo>
                      <a:pt x="226" y="882"/>
                    </a:lnTo>
                    <a:lnTo>
                      <a:pt x="212" y="953"/>
                    </a:lnTo>
                    <a:lnTo>
                      <a:pt x="203" y="1024"/>
                    </a:lnTo>
                    <a:lnTo>
                      <a:pt x="200" y="1099"/>
                    </a:lnTo>
                    <a:lnTo>
                      <a:pt x="202" y="1150"/>
                    </a:lnTo>
                    <a:lnTo>
                      <a:pt x="210" y="1203"/>
                    </a:lnTo>
                    <a:lnTo>
                      <a:pt x="223" y="1257"/>
                    </a:lnTo>
                    <a:lnTo>
                      <a:pt x="240" y="1312"/>
                    </a:lnTo>
                    <a:lnTo>
                      <a:pt x="261" y="1368"/>
                    </a:lnTo>
                    <a:lnTo>
                      <a:pt x="284" y="1426"/>
                    </a:lnTo>
                    <a:lnTo>
                      <a:pt x="310" y="1484"/>
                    </a:lnTo>
                    <a:lnTo>
                      <a:pt x="338" y="1541"/>
                    </a:lnTo>
                    <a:lnTo>
                      <a:pt x="369" y="1600"/>
                    </a:lnTo>
                    <a:lnTo>
                      <a:pt x="401" y="1658"/>
                    </a:lnTo>
                    <a:lnTo>
                      <a:pt x="432" y="1718"/>
                    </a:lnTo>
                    <a:lnTo>
                      <a:pt x="465" y="1776"/>
                    </a:lnTo>
                    <a:lnTo>
                      <a:pt x="524" y="1882"/>
                    </a:lnTo>
                    <a:lnTo>
                      <a:pt x="580" y="1989"/>
                    </a:lnTo>
                    <a:lnTo>
                      <a:pt x="634" y="2097"/>
                    </a:lnTo>
                    <a:lnTo>
                      <a:pt x="1566" y="2097"/>
                    </a:lnTo>
                    <a:lnTo>
                      <a:pt x="1619" y="1989"/>
                    </a:lnTo>
                    <a:lnTo>
                      <a:pt x="1675" y="1882"/>
                    </a:lnTo>
                    <a:lnTo>
                      <a:pt x="1733" y="1777"/>
                    </a:lnTo>
                    <a:lnTo>
                      <a:pt x="1766" y="1718"/>
                    </a:lnTo>
                    <a:lnTo>
                      <a:pt x="1798" y="1658"/>
                    </a:lnTo>
                    <a:lnTo>
                      <a:pt x="1829" y="1600"/>
                    </a:lnTo>
                    <a:lnTo>
                      <a:pt x="1860" y="1541"/>
                    </a:lnTo>
                    <a:lnTo>
                      <a:pt x="1888" y="1483"/>
                    </a:lnTo>
                    <a:lnTo>
                      <a:pt x="1915" y="1425"/>
                    </a:lnTo>
                    <a:lnTo>
                      <a:pt x="1938" y="1367"/>
                    </a:lnTo>
                    <a:lnTo>
                      <a:pt x="1959" y="1311"/>
                    </a:lnTo>
                    <a:lnTo>
                      <a:pt x="1975" y="1256"/>
                    </a:lnTo>
                    <a:lnTo>
                      <a:pt x="1987" y="1202"/>
                    </a:lnTo>
                    <a:lnTo>
                      <a:pt x="1996" y="1150"/>
                    </a:lnTo>
                    <a:lnTo>
                      <a:pt x="1999" y="1099"/>
                    </a:lnTo>
                    <a:lnTo>
                      <a:pt x="1996" y="1024"/>
                    </a:lnTo>
                    <a:lnTo>
                      <a:pt x="1986" y="953"/>
                    </a:lnTo>
                    <a:lnTo>
                      <a:pt x="1972" y="882"/>
                    </a:lnTo>
                    <a:lnTo>
                      <a:pt x="1953" y="815"/>
                    </a:lnTo>
                    <a:lnTo>
                      <a:pt x="1927" y="749"/>
                    </a:lnTo>
                    <a:lnTo>
                      <a:pt x="1898" y="685"/>
                    </a:lnTo>
                    <a:lnTo>
                      <a:pt x="1864" y="625"/>
                    </a:lnTo>
                    <a:lnTo>
                      <a:pt x="1825" y="568"/>
                    </a:lnTo>
                    <a:lnTo>
                      <a:pt x="1781" y="514"/>
                    </a:lnTo>
                    <a:lnTo>
                      <a:pt x="1735" y="464"/>
                    </a:lnTo>
                    <a:lnTo>
                      <a:pt x="1684" y="417"/>
                    </a:lnTo>
                    <a:lnTo>
                      <a:pt x="1630" y="374"/>
                    </a:lnTo>
                    <a:lnTo>
                      <a:pt x="1573" y="335"/>
                    </a:lnTo>
                    <a:lnTo>
                      <a:pt x="1512" y="300"/>
                    </a:lnTo>
                    <a:lnTo>
                      <a:pt x="1449" y="271"/>
                    </a:lnTo>
                    <a:lnTo>
                      <a:pt x="1383" y="246"/>
                    </a:lnTo>
                    <a:lnTo>
                      <a:pt x="1315" y="226"/>
                    </a:lnTo>
                    <a:lnTo>
                      <a:pt x="1245" y="211"/>
                    </a:lnTo>
                    <a:lnTo>
                      <a:pt x="1173" y="203"/>
                    </a:lnTo>
                    <a:lnTo>
                      <a:pt x="1099" y="200"/>
                    </a:lnTo>
                    <a:close/>
                    <a:moveTo>
                      <a:pt x="1099" y="0"/>
                    </a:moveTo>
                    <a:lnTo>
                      <a:pt x="1181" y="3"/>
                    </a:lnTo>
                    <a:lnTo>
                      <a:pt x="1262" y="12"/>
                    </a:lnTo>
                    <a:lnTo>
                      <a:pt x="1340" y="27"/>
                    </a:lnTo>
                    <a:lnTo>
                      <a:pt x="1416" y="46"/>
                    </a:lnTo>
                    <a:lnTo>
                      <a:pt x="1491" y="72"/>
                    </a:lnTo>
                    <a:lnTo>
                      <a:pt x="1562" y="102"/>
                    </a:lnTo>
                    <a:lnTo>
                      <a:pt x="1632" y="137"/>
                    </a:lnTo>
                    <a:lnTo>
                      <a:pt x="1697" y="177"/>
                    </a:lnTo>
                    <a:lnTo>
                      <a:pt x="1761" y="221"/>
                    </a:lnTo>
                    <a:lnTo>
                      <a:pt x="1820" y="270"/>
                    </a:lnTo>
                    <a:lnTo>
                      <a:pt x="1876" y="322"/>
                    </a:lnTo>
                    <a:lnTo>
                      <a:pt x="1928" y="378"/>
                    </a:lnTo>
                    <a:lnTo>
                      <a:pt x="1977" y="437"/>
                    </a:lnTo>
                    <a:lnTo>
                      <a:pt x="2021" y="500"/>
                    </a:lnTo>
                    <a:lnTo>
                      <a:pt x="2061" y="566"/>
                    </a:lnTo>
                    <a:lnTo>
                      <a:pt x="2096" y="635"/>
                    </a:lnTo>
                    <a:lnTo>
                      <a:pt x="2126" y="707"/>
                    </a:lnTo>
                    <a:lnTo>
                      <a:pt x="2152" y="781"/>
                    </a:lnTo>
                    <a:lnTo>
                      <a:pt x="2171" y="858"/>
                    </a:lnTo>
                    <a:lnTo>
                      <a:pt x="2187" y="936"/>
                    </a:lnTo>
                    <a:lnTo>
                      <a:pt x="2195" y="1016"/>
                    </a:lnTo>
                    <a:lnTo>
                      <a:pt x="2198" y="1099"/>
                    </a:lnTo>
                    <a:lnTo>
                      <a:pt x="2195" y="1165"/>
                    </a:lnTo>
                    <a:lnTo>
                      <a:pt x="2186" y="1233"/>
                    </a:lnTo>
                    <a:lnTo>
                      <a:pt x="2170" y="1300"/>
                    </a:lnTo>
                    <a:lnTo>
                      <a:pt x="2150" y="1368"/>
                    </a:lnTo>
                    <a:lnTo>
                      <a:pt x="2126" y="1437"/>
                    </a:lnTo>
                    <a:lnTo>
                      <a:pt x="2098" y="1505"/>
                    </a:lnTo>
                    <a:lnTo>
                      <a:pt x="2066" y="1574"/>
                    </a:lnTo>
                    <a:lnTo>
                      <a:pt x="2032" y="1642"/>
                    </a:lnTo>
                    <a:lnTo>
                      <a:pt x="1998" y="1711"/>
                    </a:lnTo>
                    <a:lnTo>
                      <a:pt x="1961" y="1778"/>
                    </a:lnTo>
                    <a:lnTo>
                      <a:pt x="1923" y="1846"/>
                    </a:lnTo>
                    <a:lnTo>
                      <a:pt x="1885" y="1914"/>
                    </a:lnTo>
                    <a:lnTo>
                      <a:pt x="1848" y="1980"/>
                    </a:lnTo>
                    <a:lnTo>
                      <a:pt x="1813" y="2047"/>
                    </a:lnTo>
                    <a:lnTo>
                      <a:pt x="1779" y="2112"/>
                    </a:lnTo>
                    <a:lnTo>
                      <a:pt x="1748" y="2177"/>
                    </a:lnTo>
                    <a:lnTo>
                      <a:pt x="1720" y="2241"/>
                    </a:lnTo>
                    <a:lnTo>
                      <a:pt x="1695" y="2304"/>
                    </a:lnTo>
                    <a:lnTo>
                      <a:pt x="1673" y="2370"/>
                    </a:lnTo>
                    <a:lnTo>
                      <a:pt x="1651" y="2434"/>
                    </a:lnTo>
                    <a:lnTo>
                      <a:pt x="1632" y="2495"/>
                    </a:lnTo>
                    <a:lnTo>
                      <a:pt x="1614" y="2554"/>
                    </a:lnTo>
                    <a:lnTo>
                      <a:pt x="1597" y="2611"/>
                    </a:lnTo>
                    <a:lnTo>
                      <a:pt x="1582" y="2665"/>
                    </a:lnTo>
                    <a:lnTo>
                      <a:pt x="1566" y="2717"/>
                    </a:lnTo>
                    <a:lnTo>
                      <a:pt x="1551" y="2768"/>
                    </a:lnTo>
                    <a:lnTo>
                      <a:pt x="1536" y="2815"/>
                    </a:lnTo>
                    <a:lnTo>
                      <a:pt x="1521" y="2859"/>
                    </a:lnTo>
                    <a:lnTo>
                      <a:pt x="1506" y="2901"/>
                    </a:lnTo>
                    <a:lnTo>
                      <a:pt x="1490" y="2940"/>
                    </a:lnTo>
                    <a:lnTo>
                      <a:pt x="1472" y="2977"/>
                    </a:lnTo>
                    <a:lnTo>
                      <a:pt x="1454" y="3012"/>
                    </a:lnTo>
                    <a:lnTo>
                      <a:pt x="1435" y="3042"/>
                    </a:lnTo>
                    <a:lnTo>
                      <a:pt x="1413" y="3071"/>
                    </a:lnTo>
                    <a:lnTo>
                      <a:pt x="1390" y="3096"/>
                    </a:lnTo>
                    <a:lnTo>
                      <a:pt x="1364" y="3120"/>
                    </a:lnTo>
                    <a:lnTo>
                      <a:pt x="1336" y="3139"/>
                    </a:lnTo>
                    <a:lnTo>
                      <a:pt x="1305" y="3157"/>
                    </a:lnTo>
                    <a:lnTo>
                      <a:pt x="1271" y="3170"/>
                    </a:lnTo>
                    <a:lnTo>
                      <a:pt x="1233" y="3181"/>
                    </a:lnTo>
                    <a:lnTo>
                      <a:pt x="1192" y="3189"/>
                    </a:lnTo>
                    <a:lnTo>
                      <a:pt x="1148" y="3193"/>
                    </a:lnTo>
                    <a:lnTo>
                      <a:pt x="1099" y="3195"/>
                    </a:lnTo>
                    <a:lnTo>
                      <a:pt x="1049" y="3193"/>
                    </a:lnTo>
                    <a:lnTo>
                      <a:pt x="1003" y="3188"/>
                    </a:lnTo>
                    <a:lnTo>
                      <a:pt x="962" y="3180"/>
                    </a:lnTo>
                    <a:lnTo>
                      <a:pt x="924" y="3168"/>
                    </a:lnTo>
                    <a:lnTo>
                      <a:pt x="889" y="3153"/>
                    </a:lnTo>
                    <a:lnTo>
                      <a:pt x="857" y="3134"/>
                    </a:lnTo>
                    <a:lnTo>
                      <a:pt x="829" y="3113"/>
                    </a:lnTo>
                    <a:lnTo>
                      <a:pt x="803" y="3088"/>
                    </a:lnTo>
                    <a:lnTo>
                      <a:pt x="780" y="3061"/>
                    </a:lnTo>
                    <a:lnTo>
                      <a:pt x="757" y="3029"/>
                    </a:lnTo>
                    <a:lnTo>
                      <a:pt x="738" y="2995"/>
                    </a:lnTo>
                    <a:lnTo>
                      <a:pt x="719" y="2958"/>
                    </a:lnTo>
                    <a:lnTo>
                      <a:pt x="702" y="2919"/>
                    </a:lnTo>
                    <a:lnTo>
                      <a:pt x="685" y="2876"/>
                    </a:lnTo>
                    <a:lnTo>
                      <a:pt x="669" y="2831"/>
                    </a:lnTo>
                    <a:lnTo>
                      <a:pt x="653" y="2782"/>
                    </a:lnTo>
                    <a:lnTo>
                      <a:pt x="638" y="2731"/>
                    </a:lnTo>
                    <a:lnTo>
                      <a:pt x="621" y="2678"/>
                    </a:lnTo>
                    <a:lnTo>
                      <a:pt x="605" y="2621"/>
                    </a:lnTo>
                    <a:lnTo>
                      <a:pt x="588" y="2562"/>
                    </a:lnTo>
                    <a:lnTo>
                      <a:pt x="568" y="2501"/>
                    </a:lnTo>
                    <a:lnTo>
                      <a:pt x="549" y="2437"/>
                    </a:lnTo>
                    <a:lnTo>
                      <a:pt x="526" y="2371"/>
                    </a:lnTo>
                    <a:lnTo>
                      <a:pt x="503" y="2302"/>
                    </a:lnTo>
                    <a:lnTo>
                      <a:pt x="476" y="2235"/>
                    </a:lnTo>
                    <a:lnTo>
                      <a:pt x="447" y="2168"/>
                    </a:lnTo>
                    <a:lnTo>
                      <a:pt x="413" y="2100"/>
                    </a:lnTo>
                    <a:lnTo>
                      <a:pt x="377" y="2030"/>
                    </a:lnTo>
                    <a:lnTo>
                      <a:pt x="338" y="1960"/>
                    </a:lnTo>
                    <a:lnTo>
                      <a:pt x="299" y="1889"/>
                    </a:lnTo>
                    <a:lnTo>
                      <a:pt x="260" y="1818"/>
                    </a:lnTo>
                    <a:lnTo>
                      <a:pt x="221" y="1746"/>
                    </a:lnTo>
                    <a:lnTo>
                      <a:pt x="182" y="1675"/>
                    </a:lnTo>
                    <a:lnTo>
                      <a:pt x="145" y="1602"/>
                    </a:lnTo>
                    <a:lnTo>
                      <a:pt x="111" y="1530"/>
                    </a:lnTo>
                    <a:lnTo>
                      <a:pt x="81" y="1457"/>
                    </a:lnTo>
                    <a:lnTo>
                      <a:pt x="53" y="1386"/>
                    </a:lnTo>
                    <a:lnTo>
                      <a:pt x="31" y="1313"/>
                    </a:lnTo>
                    <a:lnTo>
                      <a:pt x="14" y="1241"/>
                    </a:lnTo>
                    <a:lnTo>
                      <a:pt x="4" y="1169"/>
                    </a:lnTo>
                    <a:lnTo>
                      <a:pt x="0" y="1099"/>
                    </a:lnTo>
                    <a:lnTo>
                      <a:pt x="3" y="1016"/>
                    </a:lnTo>
                    <a:lnTo>
                      <a:pt x="12" y="936"/>
                    </a:lnTo>
                    <a:lnTo>
                      <a:pt x="27" y="858"/>
                    </a:lnTo>
                    <a:lnTo>
                      <a:pt x="47" y="781"/>
                    </a:lnTo>
                    <a:lnTo>
                      <a:pt x="72" y="707"/>
                    </a:lnTo>
                    <a:lnTo>
                      <a:pt x="102" y="635"/>
                    </a:lnTo>
                    <a:lnTo>
                      <a:pt x="137" y="566"/>
                    </a:lnTo>
                    <a:lnTo>
                      <a:pt x="177" y="500"/>
                    </a:lnTo>
                    <a:lnTo>
                      <a:pt x="221" y="437"/>
                    </a:lnTo>
                    <a:lnTo>
                      <a:pt x="270" y="378"/>
                    </a:lnTo>
                    <a:lnTo>
                      <a:pt x="322" y="322"/>
                    </a:lnTo>
                    <a:lnTo>
                      <a:pt x="378" y="270"/>
                    </a:lnTo>
                    <a:lnTo>
                      <a:pt x="437" y="221"/>
                    </a:lnTo>
                    <a:lnTo>
                      <a:pt x="501" y="177"/>
                    </a:lnTo>
                    <a:lnTo>
                      <a:pt x="567" y="137"/>
                    </a:lnTo>
                    <a:lnTo>
                      <a:pt x="636" y="102"/>
                    </a:lnTo>
                    <a:lnTo>
                      <a:pt x="707" y="72"/>
                    </a:lnTo>
                    <a:lnTo>
                      <a:pt x="782" y="46"/>
                    </a:lnTo>
                    <a:lnTo>
                      <a:pt x="858" y="27"/>
                    </a:lnTo>
                    <a:lnTo>
                      <a:pt x="937" y="12"/>
                    </a:lnTo>
                    <a:lnTo>
                      <a:pt x="1017" y="3"/>
                    </a:lnTo>
                    <a:lnTo>
                      <a:pt x="109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45715" tIns="22858" rIns="45715" bIns="22858" numCol="1" anchor="t" anchorCtr="0" compatLnSpc="1"/>
              <a:lstStyle/>
              <a:p>
                <a:endParaRPr lang="es-E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庞门正道标题体" panose="02010600030101010101" pitchFamily="2" charset="-122"/>
                </a:endParaRPr>
              </a:p>
            </p:txBody>
          </p:sp>
          <p:sp>
            <p:nvSpPr>
              <p:cNvPr id="27" name="Freeform 7"/>
              <p:cNvSpPr/>
              <p:nvPr/>
            </p:nvSpPr>
            <p:spPr bwMode="auto">
              <a:xfrm>
                <a:off x="14302" y="2714"/>
                <a:ext cx="324" cy="324"/>
              </a:xfrm>
              <a:custGeom>
                <a:avLst/>
                <a:gdLst>
                  <a:gd name="T0" fmla="*/ 599 w 649"/>
                  <a:gd name="T1" fmla="*/ 0 h 649"/>
                  <a:gd name="T2" fmla="*/ 615 w 649"/>
                  <a:gd name="T3" fmla="*/ 2 h 649"/>
                  <a:gd name="T4" fmla="*/ 628 w 649"/>
                  <a:gd name="T5" fmla="*/ 10 h 649"/>
                  <a:gd name="T6" fmla="*/ 639 w 649"/>
                  <a:gd name="T7" fmla="*/ 21 h 649"/>
                  <a:gd name="T8" fmla="*/ 646 w 649"/>
                  <a:gd name="T9" fmla="*/ 34 h 649"/>
                  <a:gd name="T10" fmla="*/ 649 w 649"/>
                  <a:gd name="T11" fmla="*/ 49 h 649"/>
                  <a:gd name="T12" fmla="*/ 646 w 649"/>
                  <a:gd name="T13" fmla="*/ 66 h 649"/>
                  <a:gd name="T14" fmla="*/ 639 w 649"/>
                  <a:gd name="T15" fmla="*/ 80 h 649"/>
                  <a:gd name="T16" fmla="*/ 628 w 649"/>
                  <a:gd name="T17" fmla="*/ 90 h 649"/>
                  <a:gd name="T18" fmla="*/ 615 w 649"/>
                  <a:gd name="T19" fmla="*/ 97 h 649"/>
                  <a:gd name="T20" fmla="*/ 599 w 649"/>
                  <a:gd name="T21" fmla="*/ 100 h 649"/>
                  <a:gd name="T22" fmla="*/ 544 w 649"/>
                  <a:gd name="T23" fmla="*/ 104 h 649"/>
                  <a:gd name="T24" fmla="*/ 492 w 649"/>
                  <a:gd name="T25" fmla="*/ 112 h 649"/>
                  <a:gd name="T26" fmla="*/ 441 w 649"/>
                  <a:gd name="T27" fmla="*/ 126 h 649"/>
                  <a:gd name="T28" fmla="*/ 393 w 649"/>
                  <a:gd name="T29" fmla="*/ 144 h 649"/>
                  <a:gd name="T30" fmla="*/ 347 w 649"/>
                  <a:gd name="T31" fmla="*/ 168 h 649"/>
                  <a:gd name="T32" fmla="*/ 304 w 649"/>
                  <a:gd name="T33" fmla="*/ 196 h 649"/>
                  <a:gd name="T34" fmla="*/ 264 w 649"/>
                  <a:gd name="T35" fmla="*/ 229 h 649"/>
                  <a:gd name="T36" fmla="*/ 229 w 649"/>
                  <a:gd name="T37" fmla="*/ 265 h 649"/>
                  <a:gd name="T38" fmla="*/ 196 w 649"/>
                  <a:gd name="T39" fmla="*/ 305 h 649"/>
                  <a:gd name="T40" fmla="*/ 168 w 649"/>
                  <a:gd name="T41" fmla="*/ 348 h 649"/>
                  <a:gd name="T42" fmla="*/ 144 w 649"/>
                  <a:gd name="T43" fmla="*/ 394 h 649"/>
                  <a:gd name="T44" fmla="*/ 125 w 649"/>
                  <a:gd name="T45" fmla="*/ 442 h 649"/>
                  <a:gd name="T46" fmla="*/ 111 w 649"/>
                  <a:gd name="T47" fmla="*/ 493 h 649"/>
                  <a:gd name="T48" fmla="*/ 103 w 649"/>
                  <a:gd name="T49" fmla="*/ 545 h 649"/>
                  <a:gd name="T50" fmla="*/ 100 w 649"/>
                  <a:gd name="T51" fmla="*/ 600 h 649"/>
                  <a:gd name="T52" fmla="*/ 97 w 649"/>
                  <a:gd name="T53" fmla="*/ 615 h 649"/>
                  <a:gd name="T54" fmla="*/ 90 w 649"/>
                  <a:gd name="T55" fmla="*/ 628 h 649"/>
                  <a:gd name="T56" fmla="*/ 79 w 649"/>
                  <a:gd name="T57" fmla="*/ 640 h 649"/>
                  <a:gd name="T58" fmla="*/ 65 w 649"/>
                  <a:gd name="T59" fmla="*/ 647 h 649"/>
                  <a:gd name="T60" fmla="*/ 50 w 649"/>
                  <a:gd name="T61" fmla="*/ 649 h 649"/>
                  <a:gd name="T62" fmla="*/ 33 w 649"/>
                  <a:gd name="T63" fmla="*/ 647 h 649"/>
                  <a:gd name="T64" fmla="*/ 20 w 649"/>
                  <a:gd name="T65" fmla="*/ 640 h 649"/>
                  <a:gd name="T66" fmla="*/ 9 w 649"/>
                  <a:gd name="T67" fmla="*/ 628 h 649"/>
                  <a:gd name="T68" fmla="*/ 2 w 649"/>
                  <a:gd name="T69" fmla="*/ 615 h 649"/>
                  <a:gd name="T70" fmla="*/ 0 w 649"/>
                  <a:gd name="T71" fmla="*/ 600 h 649"/>
                  <a:gd name="T72" fmla="*/ 3 w 649"/>
                  <a:gd name="T73" fmla="*/ 539 h 649"/>
                  <a:gd name="T74" fmla="*/ 12 w 649"/>
                  <a:gd name="T75" fmla="*/ 478 h 649"/>
                  <a:gd name="T76" fmla="*/ 26 w 649"/>
                  <a:gd name="T77" fmla="*/ 421 h 649"/>
                  <a:gd name="T78" fmla="*/ 47 w 649"/>
                  <a:gd name="T79" fmla="*/ 366 h 649"/>
                  <a:gd name="T80" fmla="*/ 72 w 649"/>
                  <a:gd name="T81" fmla="*/ 314 h 649"/>
                  <a:gd name="T82" fmla="*/ 102 w 649"/>
                  <a:gd name="T83" fmla="*/ 265 h 649"/>
                  <a:gd name="T84" fmla="*/ 137 w 649"/>
                  <a:gd name="T85" fmla="*/ 218 h 649"/>
                  <a:gd name="T86" fmla="*/ 175 w 649"/>
                  <a:gd name="T87" fmla="*/ 176 h 649"/>
                  <a:gd name="T88" fmla="*/ 218 w 649"/>
                  <a:gd name="T89" fmla="*/ 137 h 649"/>
                  <a:gd name="T90" fmla="*/ 264 w 649"/>
                  <a:gd name="T91" fmla="*/ 103 h 649"/>
                  <a:gd name="T92" fmla="*/ 313 w 649"/>
                  <a:gd name="T93" fmla="*/ 73 h 649"/>
                  <a:gd name="T94" fmla="*/ 365 w 649"/>
                  <a:gd name="T95" fmla="*/ 47 h 649"/>
                  <a:gd name="T96" fmla="*/ 421 w 649"/>
                  <a:gd name="T97" fmla="*/ 27 h 649"/>
                  <a:gd name="T98" fmla="*/ 479 w 649"/>
                  <a:gd name="T99" fmla="*/ 13 h 649"/>
                  <a:gd name="T100" fmla="*/ 538 w 649"/>
                  <a:gd name="T101" fmla="*/ 3 h 649"/>
                  <a:gd name="T102" fmla="*/ 599 w 649"/>
                  <a:gd name="T103" fmla="*/ 0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49" h="649">
                    <a:moveTo>
                      <a:pt x="599" y="0"/>
                    </a:moveTo>
                    <a:lnTo>
                      <a:pt x="615" y="2"/>
                    </a:lnTo>
                    <a:lnTo>
                      <a:pt x="628" y="10"/>
                    </a:lnTo>
                    <a:lnTo>
                      <a:pt x="639" y="21"/>
                    </a:lnTo>
                    <a:lnTo>
                      <a:pt x="646" y="34"/>
                    </a:lnTo>
                    <a:lnTo>
                      <a:pt x="649" y="49"/>
                    </a:lnTo>
                    <a:lnTo>
                      <a:pt x="646" y="66"/>
                    </a:lnTo>
                    <a:lnTo>
                      <a:pt x="639" y="80"/>
                    </a:lnTo>
                    <a:lnTo>
                      <a:pt x="628" y="90"/>
                    </a:lnTo>
                    <a:lnTo>
                      <a:pt x="615" y="97"/>
                    </a:lnTo>
                    <a:lnTo>
                      <a:pt x="599" y="100"/>
                    </a:lnTo>
                    <a:lnTo>
                      <a:pt x="544" y="104"/>
                    </a:lnTo>
                    <a:lnTo>
                      <a:pt x="492" y="112"/>
                    </a:lnTo>
                    <a:lnTo>
                      <a:pt x="441" y="126"/>
                    </a:lnTo>
                    <a:lnTo>
                      <a:pt x="393" y="144"/>
                    </a:lnTo>
                    <a:lnTo>
                      <a:pt x="347" y="168"/>
                    </a:lnTo>
                    <a:lnTo>
                      <a:pt x="304" y="196"/>
                    </a:lnTo>
                    <a:lnTo>
                      <a:pt x="264" y="229"/>
                    </a:lnTo>
                    <a:lnTo>
                      <a:pt x="229" y="265"/>
                    </a:lnTo>
                    <a:lnTo>
                      <a:pt x="196" y="305"/>
                    </a:lnTo>
                    <a:lnTo>
                      <a:pt x="168" y="348"/>
                    </a:lnTo>
                    <a:lnTo>
                      <a:pt x="144" y="394"/>
                    </a:lnTo>
                    <a:lnTo>
                      <a:pt x="125" y="442"/>
                    </a:lnTo>
                    <a:lnTo>
                      <a:pt x="111" y="493"/>
                    </a:lnTo>
                    <a:lnTo>
                      <a:pt x="103" y="545"/>
                    </a:lnTo>
                    <a:lnTo>
                      <a:pt x="100" y="600"/>
                    </a:lnTo>
                    <a:lnTo>
                      <a:pt x="97" y="615"/>
                    </a:lnTo>
                    <a:lnTo>
                      <a:pt x="90" y="628"/>
                    </a:lnTo>
                    <a:lnTo>
                      <a:pt x="79" y="640"/>
                    </a:lnTo>
                    <a:lnTo>
                      <a:pt x="65" y="647"/>
                    </a:lnTo>
                    <a:lnTo>
                      <a:pt x="50" y="649"/>
                    </a:lnTo>
                    <a:lnTo>
                      <a:pt x="33" y="647"/>
                    </a:lnTo>
                    <a:lnTo>
                      <a:pt x="20" y="640"/>
                    </a:lnTo>
                    <a:lnTo>
                      <a:pt x="9" y="628"/>
                    </a:lnTo>
                    <a:lnTo>
                      <a:pt x="2" y="615"/>
                    </a:lnTo>
                    <a:lnTo>
                      <a:pt x="0" y="600"/>
                    </a:lnTo>
                    <a:lnTo>
                      <a:pt x="3" y="539"/>
                    </a:lnTo>
                    <a:lnTo>
                      <a:pt x="12" y="478"/>
                    </a:lnTo>
                    <a:lnTo>
                      <a:pt x="26" y="421"/>
                    </a:lnTo>
                    <a:lnTo>
                      <a:pt x="47" y="366"/>
                    </a:lnTo>
                    <a:lnTo>
                      <a:pt x="72" y="314"/>
                    </a:lnTo>
                    <a:lnTo>
                      <a:pt x="102" y="265"/>
                    </a:lnTo>
                    <a:lnTo>
                      <a:pt x="137" y="218"/>
                    </a:lnTo>
                    <a:lnTo>
                      <a:pt x="175" y="176"/>
                    </a:lnTo>
                    <a:lnTo>
                      <a:pt x="218" y="137"/>
                    </a:lnTo>
                    <a:lnTo>
                      <a:pt x="264" y="103"/>
                    </a:lnTo>
                    <a:lnTo>
                      <a:pt x="313" y="73"/>
                    </a:lnTo>
                    <a:lnTo>
                      <a:pt x="365" y="47"/>
                    </a:lnTo>
                    <a:lnTo>
                      <a:pt x="421" y="27"/>
                    </a:lnTo>
                    <a:lnTo>
                      <a:pt x="479" y="13"/>
                    </a:lnTo>
                    <a:lnTo>
                      <a:pt x="538" y="3"/>
                    </a:lnTo>
                    <a:lnTo>
                      <a:pt x="59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45715" tIns="22858" rIns="45715" bIns="22858" numCol="1" anchor="t" anchorCtr="0" compatLnSpc="1"/>
              <a:lstStyle/>
              <a:p>
                <a:endParaRPr lang="es-E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庞门正道标题体" panose="02010600030101010101" pitchFamily="2" charset="-122"/>
                </a:endParaRPr>
              </a:p>
            </p:txBody>
          </p:sp>
        </p:grpSp>
        <p:sp>
          <p:nvSpPr>
            <p:cNvPr id="28" name="Freeform 12"/>
            <p:cNvSpPr>
              <a:spLocks noChangeAspect="1" noEditPoints="1"/>
            </p:cNvSpPr>
            <p:nvPr/>
          </p:nvSpPr>
          <p:spPr bwMode="auto">
            <a:xfrm>
              <a:off x="7272725" y="2381701"/>
              <a:ext cx="510532" cy="505159"/>
            </a:xfrm>
            <a:custGeom>
              <a:avLst/>
              <a:gdLst>
                <a:gd name="T0" fmla="*/ 1210 w 3228"/>
                <a:gd name="T1" fmla="*/ 2995 h 3195"/>
                <a:gd name="T2" fmla="*/ 1118 w 3228"/>
                <a:gd name="T3" fmla="*/ 2762 h 3195"/>
                <a:gd name="T4" fmla="*/ 822 w 3228"/>
                <a:gd name="T5" fmla="*/ 1897 h 3195"/>
                <a:gd name="T6" fmla="*/ 2035 w 3228"/>
                <a:gd name="T7" fmla="*/ 1697 h 3195"/>
                <a:gd name="T8" fmla="*/ 2490 w 3228"/>
                <a:gd name="T9" fmla="*/ 1561 h 3195"/>
                <a:gd name="T10" fmla="*/ 2490 w 3228"/>
                <a:gd name="T11" fmla="*/ 1235 h 3195"/>
                <a:gd name="T12" fmla="*/ 2035 w 3228"/>
                <a:gd name="T13" fmla="*/ 1099 h 3195"/>
                <a:gd name="T14" fmla="*/ 234 w 3228"/>
                <a:gd name="T15" fmla="*/ 1235 h 3195"/>
                <a:gd name="T16" fmla="*/ 234 w 3228"/>
                <a:gd name="T17" fmla="*/ 1561 h 3195"/>
                <a:gd name="T18" fmla="*/ 1111 w 3228"/>
                <a:gd name="T19" fmla="*/ 1697 h 3195"/>
                <a:gd name="T20" fmla="*/ 1011 w 3228"/>
                <a:gd name="T21" fmla="*/ 1347 h 3195"/>
                <a:gd name="T22" fmla="*/ 1859 w 3228"/>
                <a:gd name="T23" fmla="*/ 897 h 3195"/>
                <a:gd name="T24" fmla="*/ 1334 w 3228"/>
                <a:gd name="T25" fmla="*/ 1099 h 3195"/>
                <a:gd name="T26" fmla="*/ 1142 w 3228"/>
                <a:gd name="T27" fmla="*/ 1235 h 3195"/>
                <a:gd name="T28" fmla="*/ 1142 w 3228"/>
                <a:gd name="T29" fmla="*/ 1561 h 3195"/>
                <a:gd name="T30" fmla="*/ 1311 w 3228"/>
                <a:gd name="T31" fmla="*/ 1698 h 3195"/>
                <a:gd name="T32" fmla="*/ 1800 w 3228"/>
                <a:gd name="T33" fmla="*/ 1856 h 3195"/>
                <a:gd name="T34" fmla="*/ 1823 w 3228"/>
                <a:gd name="T35" fmla="*/ 1194 h 3195"/>
                <a:gd name="T36" fmla="*/ 2376 w 3228"/>
                <a:gd name="T37" fmla="*/ 251 h 3195"/>
                <a:gd name="T38" fmla="*/ 2141 w 3228"/>
                <a:gd name="T39" fmla="*/ 616 h 3195"/>
                <a:gd name="T40" fmla="*/ 2449 w 3228"/>
                <a:gd name="T41" fmla="*/ 923 h 3195"/>
                <a:gd name="T42" fmla="*/ 2689 w 3228"/>
                <a:gd name="T43" fmla="*/ 1190 h 3195"/>
                <a:gd name="T44" fmla="*/ 2689 w 3228"/>
                <a:gd name="T45" fmla="*/ 1606 h 3195"/>
                <a:gd name="T46" fmla="*/ 2449 w 3228"/>
                <a:gd name="T47" fmla="*/ 1872 h 3195"/>
                <a:gd name="T48" fmla="*/ 2141 w 3228"/>
                <a:gd name="T49" fmla="*/ 2180 h 3195"/>
                <a:gd name="T50" fmla="*/ 2376 w 3228"/>
                <a:gd name="T51" fmla="*/ 2545 h 3195"/>
                <a:gd name="T52" fmla="*/ 2674 w 3228"/>
                <a:gd name="T53" fmla="*/ 2541 h 3195"/>
                <a:gd name="T54" fmla="*/ 2916 w 3228"/>
                <a:gd name="T55" fmla="*/ 2148 h 3195"/>
                <a:gd name="T56" fmla="*/ 3025 w 3228"/>
                <a:gd name="T57" fmla="*/ 1491 h 3195"/>
                <a:gd name="T58" fmla="*/ 2958 w 3228"/>
                <a:gd name="T59" fmla="*/ 794 h 3195"/>
                <a:gd name="T60" fmla="*/ 2745 w 3228"/>
                <a:gd name="T61" fmla="*/ 322 h 3195"/>
                <a:gd name="T62" fmla="*/ 2573 w 3228"/>
                <a:gd name="T63" fmla="*/ 3 h 3195"/>
                <a:gd name="T64" fmla="*/ 2912 w 3228"/>
                <a:gd name="T65" fmla="*/ 208 h 3195"/>
                <a:gd name="T66" fmla="*/ 3129 w 3228"/>
                <a:gd name="T67" fmla="*/ 659 h 3195"/>
                <a:gd name="T68" fmla="*/ 3224 w 3228"/>
                <a:gd name="T69" fmla="*/ 1244 h 3195"/>
                <a:gd name="T70" fmla="*/ 3193 w 3228"/>
                <a:gd name="T71" fmla="*/ 1855 h 3195"/>
                <a:gd name="T72" fmla="*/ 3035 w 3228"/>
                <a:gd name="T73" fmla="*/ 2386 h 3195"/>
                <a:gd name="T74" fmla="*/ 2757 w 3228"/>
                <a:gd name="T75" fmla="*/ 2728 h 3195"/>
                <a:gd name="T76" fmla="*/ 2375 w 3228"/>
                <a:gd name="T77" fmla="*/ 2771 h 3195"/>
                <a:gd name="T78" fmla="*/ 2067 w 3228"/>
                <a:gd name="T79" fmla="*/ 2491 h 3195"/>
                <a:gd name="T80" fmla="*/ 1773 w 3228"/>
                <a:gd name="T81" fmla="*/ 2088 h 3195"/>
                <a:gd name="T82" fmla="*/ 1382 w 3228"/>
                <a:gd name="T83" fmla="*/ 1906 h 3195"/>
                <a:gd name="T84" fmla="*/ 1343 w 3228"/>
                <a:gd name="T85" fmla="*/ 1926 h 3195"/>
                <a:gd name="T86" fmla="*/ 1311 w 3228"/>
                <a:gd name="T87" fmla="*/ 2696 h 3195"/>
                <a:gd name="T88" fmla="*/ 1394 w 3228"/>
                <a:gd name="T89" fmla="*/ 2825 h 3195"/>
                <a:gd name="T90" fmla="*/ 1373 w 3228"/>
                <a:gd name="T91" fmla="*/ 3114 h 3195"/>
                <a:gd name="T92" fmla="*/ 774 w 3228"/>
                <a:gd name="T93" fmla="*/ 3192 h 3195"/>
                <a:gd name="T94" fmla="*/ 608 w 3228"/>
                <a:gd name="T95" fmla="*/ 3028 h 3195"/>
                <a:gd name="T96" fmla="*/ 506 w 3228"/>
                <a:gd name="T97" fmla="*/ 1925 h 3195"/>
                <a:gd name="T98" fmla="*/ 198 w 3228"/>
                <a:gd name="T99" fmla="*/ 1830 h 3195"/>
                <a:gd name="T100" fmla="*/ 9 w 3228"/>
                <a:gd name="T101" fmla="*/ 1506 h 3195"/>
                <a:gd name="T102" fmla="*/ 77 w 3228"/>
                <a:gd name="T103" fmla="*/ 1101 h 3195"/>
                <a:gd name="T104" fmla="*/ 359 w 3228"/>
                <a:gd name="T105" fmla="*/ 902 h 3195"/>
                <a:gd name="T106" fmla="*/ 1673 w 3228"/>
                <a:gd name="T107" fmla="*/ 788 h 3195"/>
                <a:gd name="T108" fmla="*/ 2034 w 3228"/>
                <a:gd name="T109" fmla="*/ 356 h 3195"/>
                <a:gd name="T110" fmla="*/ 2286 w 3228"/>
                <a:gd name="T111" fmla="*/ 68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28" h="3195">
                  <a:moveTo>
                    <a:pt x="752" y="1897"/>
                  </a:moveTo>
                  <a:lnTo>
                    <a:pt x="771" y="1933"/>
                  </a:lnTo>
                  <a:lnTo>
                    <a:pt x="786" y="1972"/>
                  </a:lnTo>
                  <a:lnTo>
                    <a:pt x="798" y="2012"/>
                  </a:lnTo>
                  <a:lnTo>
                    <a:pt x="804" y="2054"/>
                  </a:lnTo>
                  <a:lnTo>
                    <a:pt x="807" y="2097"/>
                  </a:lnTo>
                  <a:lnTo>
                    <a:pt x="807" y="2995"/>
                  </a:lnTo>
                  <a:lnTo>
                    <a:pt x="1210" y="2995"/>
                  </a:lnTo>
                  <a:lnTo>
                    <a:pt x="1210" y="2910"/>
                  </a:lnTo>
                  <a:lnTo>
                    <a:pt x="1196" y="2894"/>
                  </a:lnTo>
                  <a:lnTo>
                    <a:pt x="1183" y="2879"/>
                  </a:lnTo>
                  <a:lnTo>
                    <a:pt x="1169" y="2860"/>
                  </a:lnTo>
                  <a:lnTo>
                    <a:pt x="1155" y="2840"/>
                  </a:lnTo>
                  <a:lnTo>
                    <a:pt x="1141" y="2817"/>
                  </a:lnTo>
                  <a:lnTo>
                    <a:pt x="1129" y="2791"/>
                  </a:lnTo>
                  <a:lnTo>
                    <a:pt x="1118" y="2762"/>
                  </a:lnTo>
                  <a:lnTo>
                    <a:pt x="1112" y="2731"/>
                  </a:lnTo>
                  <a:lnTo>
                    <a:pt x="1109" y="2696"/>
                  </a:lnTo>
                  <a:lnTo>
                    <a:pt x="1109" y="1997"/>
                  </a:lnTo>
                  <a:lnTo>
                    <a:pt x="1111" y="1963"/>
                  </a:lnTo>
                  <a:lnTo>
                    <a:pt x="1117" y="1930"/>
                  </a:lnTo>
                  <a:lnTo>
                    <a:pt x="1127" y="1898"/>
                  </a:lnTo>
                  <a:lnTo>
                    <a:pt x="822" y="1898"/>
                  </a:lnTo>
                  <a:lnTo>
                    <a:pt x="822" y="1897"/>
                  </a:lnTo>
                  <a:lnTo>
                    <a:pt x="752" y="1897"/>
                  </a:lnTo>
                  <a:close/>
                  <a:moveTo>
                    <a:pt x="2035" y="1099"/>
                  </a:moveTo>
                  <a:lnTo>
                    <a:pt x="2025" y="1196"/>
                  </a:lnTo>
                  <a:lnTo>
                    <a:pt x="2020" y="1296"/>
                  </a:lnTo>
                  <a:lnTo>
                    <a:pt x="2018" y="1398"/>
                  </a:lnTo>
                  <a:lnTo>
                    <a:pt x="2020" y="1500"/>
                  </a:lnTo>
                  <a:lnTo>
                    <a:pt x="2025" y="1600"/>
                  </a:lnTo>
                  <a:lnTo>
                    <a:pt x="2035" y="1697"/>
                  </a:lnTo>
                  <a:lnTo>
                    <a:pt x="2320" y="1697"/>
                  </a:lnTo>
                  <a:lnTo>
                    <a:pt x="2350" y="1694"/>
                  </a:lnTo>
                  <a:lnTo>
                    <a:pt x="2378" y="1685"/>
                  </a:lnTo>
                  <a:lnTo>
                    <a:pt x="2405" y="1670"/>
                  </a:lnTo>
                  <a:lnTo>
                    <a:pt x="2430" y="1649"/>
                  </a:lnTo>
                  <a:lnTo>
                    <a:pt x="2453" y="1624"/>
                  </a:lnTo>
                  <a:lnTo>
                    <a:pt x="2472" y="1594"/>
                  </a:lnTo>
                  <a:lnTo>
                    <a:pt x="2490" y="1561"/>
                  </a:lnTo>
                  <a:lnTo>
                    <a:pt x="2503" y="1525"/>
                  </a:lnTo>
                  <a:lnTo>
                    <a:pt x="2513" y="1485"/>
                  </a:lnTo>
                  <a:lnTo>
                    <a:pt x="2520" y="1442"/>
                  </a:lnTo>
                  <a:lnTo>
                    <a:pt x="2523" y="1398"/>
                  </a:lnTo>
                  <a:lnTo>
                    <a:pt x="2520" y="1353"/>
                  </a:lnTo>
                  <a:lnTo>
                    <a:pt x="2513" y="1311"/>
                  </a:lnTo>
                  <a:lnTo>
                    <a:pt x="2503" y="1271"/>
                  </a:lnTo>
                  <a:lnTo>
                    <a:pt x="2490" y="1235"/>
                  </a:lnTo>
                  <a:lnTo>
                    <a:pt x="2472" y="1201"/>
                  </a:lnTo>
                  <a:lnTo>
                    <a:pt x="2453" y="1171"/>
                  </a:lnTo>
                  <a:lnTo>
                    <a:pt x="2430" y="1147"/>
                  </a:lnTo>
                  <a:lnTo>
                    <a:pt x="2405" y="1126"/>
                  </a:lnTo>
                  <a:lnTo>
                    <a:pt x="2378" y="1111"/>
                  </a:lnTo>
                  <a:lnTo>
                    <a:pt x="2350" y="1102"/>
                  </a:lnTo>
                  <a:lnTo>
                    <a:pt x="2320" y="1099"/>
                  </a:lnTo>
                  <a:lnTo>
                    <a:pt x="2035" y="1099"/>
                  </a:lnTo>
                  <a:close/>
                  <a:moveTo>
                    <a:pt x="403" y="1099"/>
                  </a:moveTo>
                  <a:lnTo>
                    <a:pt x="373" y="1102"/>
                  </a:lnTo>
                  <a:lnTo>
                    <a:pt x="346" y="1111"/>
                  </a:lnTo>
                  <a:lnTo>
                    <a:pt x="319" y="1126"/>
                  </a:lnTo>
                  <a:lnTo>
                    <a:pt x="294" y="1147"/>
                  </a:lnTo>
                  <a:lnTo>
                    <a:pt x="271" y="1171"/>
                  </a:lnTo>
                  <a:lnTo>
                    <a:pt x="252" y="1201"/>
                  </a:lnTo>
                  <a:lnTo>
                    <a:pt x="234" y="1235"/>
                  </a:lnTo>
                  <a:lnTo>
                    <a:pt x="221" y="1271"/>
                  </a:lnTo>
                  <a:lnTo>
                    <a:pt x="210" y="1311"/>
                  </a:lnTo>
                  <a:lnTo>
                    <a:pt x="204" y="1353"/>
                  </a:lnTo>
                  <a:lnTo>
                    <a:pt x="202" y="1398"/>
                  </a:lnTo>
                  <a:lnTo>
                    <a:pt x="204" y="1442"/>
                  </a:lnTo>
                  <a:lnTo>
                    <a:pt x="210" y="1485"/>
                  </a:lnTo>
                  <a:lnTo>
                    <a:pt x="221" y="1525"/>
                  </a:lnTo>
                  <a:lnTo>
                    <a:pt x="234" y="1561"/>
                  </a:lnTo>
                  <a:lnTo>
                    <a:pt x="252" y="1594"/>
                  </a:lnTo>
                  <a:lnTo>
                    <a:pt x="271" y="1624"/>
                  </a:lnTo>
                  <a:lnTo>
                    <a:pt x="294" y="1649"/>
                  </a:lnTo>
                  <a:lnTo>
                    <a:pt x="319" y="1670"/>
                  </a:lnTo>
                  <a:lnTo>
                    <a:pt x="346" y="1685"/>
                  </a:lnTo>
                  <a:lnTo>
                    <a:pt x="373" y="1694"/>
                  </a:lnTo>
                  <a:lnTo>
                    <a:pt x="403" y="1697"/>
                  </a:lnTo>
                  <a:lnTo>
                    <a:pt x="1111" y="1697"/>
                  </a:lnTo>
                  <a:lnTo>
                    <a:pt x="1086" y="1665"/>
                  </a:lnTo>
                  <a:lnTo>
                    <a:pt x="1064" y="1628"/>
                  </a:lnTo>
                  <a:lnTo>
                    <a:pt x="1045" y="1587"/>
                  </a:lnTo>
                  <a:lnTo>
                    <a:pt x="1030" y="1544"/>
                  </a:lnTo>
                  <a:lnTo>
                    <a:pt x="1018" y="1497"/>
                  </a:lnTo>
                  <a:lnTo>
                    <a:pt x="1011" y="1449"/>
                  </a:lnTo>
                  <a:lnTo>
                    <a:pt x="1009" y="1398"/>
                  </a:lnTo>
                  <a:lnTo>
                    <a:pt x="1011" y="1347"/>
                  </a:lnTo>
                  <a:lnTo>
                    <a:pt x="1018" y="1298"/>
                  </a:lnTo>
                  <a:lnTo>
                    <a:pt x="1030" y="1252"/>
                  </a:lnTo>
                  <a:lnTo>
                    <a:pt x="1045" y="1208"/>
                  </a:lnTo>
                  <a:lnTo>
                    <a:pt x="1064" y="1168"/>
                  </a:lnTo>
                  <a:lnTo>
                    <a:pt x="1086" y="1132"/>
                  </a:lnTo>
                  <a:lnTo>
                    <a:pt x="1111" y="1099"/>
                  </a:lnTo>
                  <a:lnTo>
                    <a:pt x="403" y="1099"/>
                  </a:lnTo>
                  <a:close/>
                  <a:moveTo>
                    <a:pt x="1859" y="897"/>
                  </a:moveTo>
                  <a:lnTo>
                    <a:pt x="1800" y="943"/>
                  </a:lnTo>
                  <a:lnTo>
                    <a:pt x="1739" y="982"/>
                  </a:lnTo>
                  <a:lnTo>
                    <a:pt x="1675" y="1017"/>
                  </a:lnTo>
                  <a:lnTo>
                    <a:pt x="1610" y="1046"/>
                  </a:lnTo>
                  <a:lnTo>
                    <a:pt x="1542" y="1068"/>
                  </a:lnTo>
                  <a:lnTo>
                    <a:pt x="1474" y="1085"/>
                  </a:lnTo>
                  <a:lnTo>
                    <a:pt x="1405" y="1095"/>
                  </a:lnTo>
                  <a:lnTo>
                    <a:pt x="1334" y="1099"/>
                  </a:lnTo>
                  <a:lnTo>
                    <a:pt x="1311" y="1099"/>
                  </a:lnTo>
                  <a:lnTo>
                    <a:pt x="1281" y="1102"/>
                  </a:lnTo>
                  <a:lnTo>
                    <a:pt x="1254" y="1111"/>
                  </a:lnTo>
                  <a:lnTo>
                    <a:pt x="1227" y="1126"/>
                  </a:lnTo>
                  <a:lnTo>
                    <a:pt x="1202" y="1147"/>
                  </a:lnTo>
                  <a:lnTo>
                    <a:pt x="1179" y="1171"/>
                  </a:lnTo>
                  <a:lnTo>
                    <a:pt x="1160" y="1201"/>
                  </a:lnTo>
                  <a:lnTo>
                    <a:pt x="1142" y="1235"/>
                  </a:lnTo>
                  <a:lnTo>
                    <a:pt x="1129" y="1271"/>
                  </a:lnTo>
                  <a:lnTo>
                    <a:pt x="1118" y="1311"/>
                  </a:lnTo>
                  <a:lnTo>
                    <a:pt x="1112" y="1353"/>
                  </a:lnTo>
                  <a:lnTo>
                    <a:pt x="1110" y="1398"/>
                  </a:lnTo>
                  <a:lnTo>
                    <a:pt x="1112" y="1442"/>
                  </a:lnTo>
                  <a:lnTo>
                    <a:pt x="1118" y="1485"/>
                  </a:lnTo>
                  <a:lnTo>
                    <a:pt x="1129" y="1525"/>
                  </a:lnTo>
                  <a:lnTo>
                    <a:pt x="1142" y="1561"/>
                  </a:lnTo>
                  <a:lnTo>
                    <a:pt x="1160" y="1594"/>
                  </a:lnTo>
                  <a:lnTo>
                    <a:pt x="1179" y="1624"/>
                  </a:lnTo>
                  <a:lnTo>
                    <a:pt x="1202" y="1649"/>
                  </a:lnTo>
                  <a:lnTo>
                    <a:pt x="1227" y="1670"/>
                  </a:lnTo>
                  <a:lnTo>
                    <a:pt x="1254" y="1685"/>
                  </a:lnTo>
                  <a:lnTo>
                    <a:pt x="1281" y="1694"/>
                  </a:lnTo>
                  <a:lnTo>
                    <a:pt x="1311" y="1697"/>
                  </a:lnTo>
                  <a:lnTo>
                    <a:pt x="1311" y="1698"/>
                  </a:lnTo>
                  <a:lnTo>
                    <a:pt x="1334" y="1698"/>
                  </a:lnTo>
                  <a:lnTo>
                    <a:pt x="1405" y="1702"/>
                  </a:lnTo>
                  <a:lnTo>
                    <a:pt x="1474" y="1713"/>
                  </a:lnTo>
                  <a:lnTo>
                    <a:pt x="1542" y="1729"/>
                  </a:lnTo>
                  <a:lnTo>
                    <a:pt x="1610" y="1751"/>
                  </a:lnTo>
                  <a:lnTo>
                    <a:pt x="1675" y="1780"/>
                  </a:lnTo>
                  <a:lnTo>
                    <a:pt x="1739" y="1815"/>
                  </a:lnTo>
                  <a:lnTo>
                    <a:pt x="1800" y="1856"/>
                  </a:lnTo>
                  <a:lnTo>
                    <a:pt x="1859" y="1901"/>
                  </a:lnTo>
                  <a:lnTo>
                    <a:pt x="1844" y="1802"/>
                  </a:lnTo>
                  <a:lnTo>
                    <a:pt x="1831" y="1703"/>
                  </a:lnTo>
                  <a:lnTo>
                    <a:pt x="1823" y="1602"/>
                  </a:lnTo>
                  <a:lnTo>
                    <a:pt x="1818" y="1500"/>
                  </a:lnTo>
                  <a:lnTo>
                    <a:pt x="1816" y="1398"/>
                  </a:lnTo>
                  <a:lnTo>
                    <a:pt x="1818" y="1296"/>
                  </a:lnTo>
                  <a:lnTo>
                    <a:pt x="1823" y="1194"/>
                  </a:lnTo>
                  <a:lnTo>
                    <a:pt x="1831" y="1094"/>
                  </a:lnTo>
                  <a:lnTo>
                    <a:pt x="1844" y="995"/>
                  </a:lnTo>
                  <a:lnTo>
                    <a:pt x="1859" y="897"/>
                  </a:lnTo>
                  <a:close/>
                  <a:moveTo>
                    <a:pt x="2523" y="200"/>
                  </a:moveTo>
                  <a:lnTo>
                    <a:pt x="2485" y="203"/>
                  </a:lnTo>
                  <a:lnTo>
                    <a:pt x="2447" y="213"/>
                  </a:lnTo>
                  <a:lnTo>
                    <a:pt x="2411" y="229"/>
                  </a:lnTo>
                  <a:lnTo>
                    <a:pt x="2376" y="251"/>
                  </a:lnTo>
                  <a:lnTo>
                    <a:pt x="2342" y="279"/>
                  </a:lnTo>
                  <a:lnTo>
                    <a:pt x="2309" y="313"/>
                  </a:lnTo>
                  <a:lnTo>
                    <a:pt x="2277" y="351"/>
                  </a:lnTo>
                  <a:lnTo>
                    <a:pt x="2247" y="394"/>
                  </a:lnTo>
                  <a:lnTo>
                    <a:pt x="2218" y="443"/>
                  </a:lnTo>
                  <a:lnTo>
                    <a:pt x="2190" y="496"/>
                  </a:lnTo>
                  <a:lnTo>
                    <a:pt x="2165" y="554"/>
                  </a:lnTo>
                  <a:lnTo>
                    <a:pt x="2141" y="616"/>
                  </a:lnTo>
                  <a:lnTo>
                    <a:pt x="2118" y="681"/>
                  </a:lnTo>
                  <a:lnTo>
                    <a:pt x="2099" y="751"/>
                  </a:lnTo>
                  <a:lnTo>
                    <a:pt x="2080" y="823"/>
                  </a:lnTo>
                  <a:lnTo>
                    <a:pt x="2065" y="899"/>
                  </a:lnTo>
                  <a:lnTo>
                    <a:pt x="2320" y="899"/>
                  </a:lnTo>
                  <a:lnTo>
                    <a:pt x="2365" y="902"/>
                  </a:lnTo>
                  <a:lnTo>
                    <a:pt x="2408" y="910"/>
                  </a:lnTo>
                  <a:lnTo>
                    <a:pt x="2449" y="923"/>
                  </a:lnTo>
                  <a:lnTo>
                    <a:pt x="2489" y="943"/>
                  </a:lnTo>
                  <a:lnTo>
                    <a:pt x="2526" y="966"/>
                  </a:lnTo>
                  <a:lnTo>
                    <a:pt x="2560" y="994"/>
                  </a:lnTo>
                  <a:lnTo>
                    <a:pt x="2592" y="1025"/>
                  </a:lnTo>
                  <a:lnTo>
                    <a:pt x="2622" y="1061"/>
                  </a:lnTo>
                  <a:lnTo>
                    <a:pt x="2648" y="1101"/>
                  </a:lnTo>
                  <a:lnTo>
                    <a:pt x="2670" y="1144"/>
                  </a:lnTo>
                  <a:lnTo>
                    <a:pt x="2689" y="1190"/>
                  </a:lnTo>
                  <a:lnTo>
                    <a:pt x="2704" y="1239"/>
                  </a:lnTo>
                  <a:lnTo>
                    <a:pt x="2715" y="1290"/>
                  </a:lnTo>
                  <a:lnTo>
                    <a:pt x="2722" y="1343"/>
                  </a:lnTo>
                  <a:lnTo>
                    <a:pt x="2724" y="1398"/>
                  </a:lnTo>
                  <a:lnTo>
                    <a:pt x="2722" y="1453"/>
                  </a:lnTo>
                  <a:lnTo>
                    <a:pt x="2715" y="1506"/>
                  </a:lnTo>
                  <a:lnTo>
                    <a:pt x="2704" y="1557"/>
                  </a:lnTo>
                  <a:lnTo>
                    <a:pt x="2689" y="1606"/>
                  </a:lnTo>
                  <a:lnTo>
                    <a:pt x="2670" y="1651"/>
                  </a:lnTo>
                  <a:lnTo>
                    <a:pt x="2648" y="1694"/>
                  </a:lnTo>
                  <a:lnTo>
                    <a:pt x="2622" y="1734"/>
                  </a:lnTo>
                  <a:lnTo>
                    <a:pt x="2592" y="1770"/>
                  </a:lnTo>
                  <a:lnTo>
                    <a:pt x="2560" y="1802"/>
                  </a:lnTo>
                  <a:lnTo>
                    <a:pt x="2526" y="1830"/>
                  </a:lnTo>
                  <a:lnTo>
                    <a:pt x="2489" y="1854"/>
                  </a:lnTo>
                  <a:lnTo>
                    <a:pt x="2449" y="1872"/>
                  </a:lnTo>
                  <a:lnTo>
                    <a:pt x="2408" y="1885"/>
                  </a:lnTo>
                  <a:lnTo>
                    <a:pt x="2365" y="1894"/>
                  </a:lnTo>
                  <a:lnTo>
                    <a:pt x="2320" y="1897"/>
                  </a:lnTo>
                  <a:lnTo>
                    <a:pt x="2065" y="1897"/>
                  </a:lnTo>
                  <a:lnTo>
                    <a:pt x="2080" y="1973"/>
                  </a:lnTo>
                  <a:lnTo>
                    <a:pt x="2099" y="2046"/>
                  </a:lnTo>
                  <a:lnTo>
                    <a:pt x="2118" y="2115"/>
                  </a:lnTo>
                  <a:lnTo>
                    <a:pt x="2141" y="2180"/>
                  </a:lnTo>
                  <a:lnTo>
                    <a:pt x="2165" y="2242"/>
                  </a:lnTo>
                  <a:lnTo>
                    <a:pt x="2190" y="2300"/>
                  </a:lnTo>
                  <a:lnTo>
                    <a:pt x="2218" y="2353"/>
                  </a:lnTo>
                  <a:lnTo>
                    <a:pt x="2247" y="2401"/>
                  </a:lnTo>
                  <a:lnTo>
                    <a:pt x="2277" y="2445"/>
                  </a:lnTo>
                  <a:lnTo>
                    <a:pt x="2309" y="2484"/>
                  </a:lnTo>
                  <a:lnTo>
                    <a:pt x="2342" y="2517"/>
                  </a:lnTo>
                  <a:lnTo>
                    <a:pt x="2376" y="2545"/>
                  </a:lnTo>
                  <a:lnTo>
                    <a:pt x="2411" y="2567"/>
                  </a:lnTo>
                  <a:lnTo>
                    <a:pt x="2447" y="2583"/>
                  </a:lnTo>
                  <a:lnTo>
                    <a:pt x="2485" y="2593"/>
                  </a:lnTo>
                  <a:lnTo>
                    <a:pt x="2523" y="2596"/>
                  </a:lnTo>
                  <a:lnTo>
                    <a:pt x="2562" y="2593"/>
                  </a:lnTo>
                  <a:lnTo>
                    <a:pt x="2600" y="2582"/>
                  </a:lnTo>
                  <a:lnTo>
                    <a:pt x="2638" y="2564"/>
                  </a:lnTo>
                  <a:lnTo>
                    <a:pt x="2674" y="2541"/>
                  </a:lnTo>
                  <a:lnTo>
                    <a:pt x="2710" y="2510"/>
                  </a:lnTo>
                  <a:lnTo>
                    <a:pt x="2745" y="2474"/>
                  </a:lnTo>
                  <a:lnTo>
                    <a:pt x="2777" y="2433"/>
                  </a:lnTo>
                  <a:lnTo>
                    <a:pt x="2809" y="2386"/>
                  </a:lnTo>
                  <a:lnTo>
                    <a:pt x="2837" y="2332"/>
                  </a:lnTo>
                  <a:lnTo>
                    <a:pt x="2865" y="2275"/>
                  </a:lnTo>
                  <a:lnTo>
                    <a:pt x="2892" y="2214"/>
                  </a:lnTo>
                  <a:lnTo>
                    <a:pt x="2916" y="2148"/>
                  </a:lnTo>
                  <a:lnTo>
                    <a:pt x="2937" y="2077"/>
                  </a:lnTo>
                  <a:lnTo>
                    <a:pt x="2958" y="2003"/>
                  </a:lnTo>
                  <a:lnTo>
                    <a:pt x="2976" y="1925"/>
                  </a:lnTo>
                  <a:lnTo>
                    <a:pt x="2991" y="1843"/>
                  </a:lnTo>
                  <a:lnTo>
                    <a:pt x="3004" y="1760"/>
                  </a:lnTo>
                  <a:lnTo>
                    <a:pt x="3014" y="1673"/>
                  </a:lnTo>
                  <a:lnTo>
                    <a:pt x="3021" y="1583"/>
                  </a:lnTo>
                  <a:lnTo>
                    <a:pt x="3025" y="1491"/>
                  </a:lnTo>
                  <a:lnTo>
                    <a:pt x="3026" y="1398"/>
                  </a:lnTo>
                  <a:lnTo>
                    <a:pt x="3025" y="1304"/>
                  </a:lnTo>
                  <a:lnTo>
                    <a:pt x="3021" y="1212"/>
                  </a:lnTo>
                  <a:lnTo>
                    <a:pt x="3014" y="1123"/>
                  </a:lnTo>
                  <a:lnTo>
                    <a:pt x="3004" y="1037"/>
                  </a:lnTo>
                  <a:lnTo>
                    <a:pt x="2991" y="952"/>
                  </a:lnTo>
                  <a:lnTo>
                    <a:pt x="2976" y="871"/>
                  </a:lnTo>
                  <a:lnTo>
                    <a:pt x="2958" y="794"/>
                  </a:lnTo>
                  <a:lnTo>
                    <a:pt x="2937" y="719"/>
                  </a:lnTo>
                  <a:lnTo>
                    <a:pt x="2916" y="649"/>
                  </a:lnTo>
                  <a:lnTo>
                    <a:pt x="2892" y="582"/>
                  </a:lnTo>
                  <a:lnTo>
                    <a:pt x="2865" y="520"/>
                  </a:lnTo>
                  <a:lnTo>
                    <a:pt x="2837" y="463"/>
                  </a:lnTo>
                  <a:lnTo>
                    <a:pt x="2809" y="411"/>
                  </a:lnTo>
                  <a:lnTo>
                    <a:pt x="2777" y="364"/>
                  </a:lnTo>
                  <a:lnTo>
                    <a:pt x="2745" y="322"/>
                  </a:lnTo>
                  <a:lnTo>
                    <a:pt x="2710" y="286"/>
                  </a:lnTo>
                  <a:lnTo>
                    <a:pt x="2674" y="255"/>
                  </a:lnTo>
                  <a:lnTo>
                    <a:pt x="2638" y="232"/>
                  </a:lnTo>
                  <a:lnTo>
                    <a:pt x="2600" y="214"/>
                  </a:lnTo>
                  <a:lnTo>
                    <a:pt x="2562" y="203"/>
                  </a:lnTo>
                  <a:lnTo>
                    <a:pt x="2523" y="200"/>
                  </a:lnTo>
                  <a:close/>
                  <a:moveTo>
                    <a:pt x="2523" y="0"/>
                  </a:moveTo>
                  <a:lnTo>
                    <a:pt x="2573" y="3"/>
                  </a:lnTo>
                  <a:lnTo>
                    <a:pt x="2622" y="11"/>
                  </a:lnTo>
                  <a:lnTo>
                    <a:pt x="2668" y="25"/>
                  </a:lnTo>
                  <a:lnTo>
                    <a:pt x="2714" y="44"/>
                  </a:lnTo>
                  <a:lnTo>
                    <a:pt x="2757" y="67"/>
                  </a:lnTo>
                  <a:lnTo>
                    <a:pt x="2798" y="96"/>
                  </a:lnTo>
                  <a:lnTo>
                    <a:pt x="2837" y="130"/>
                  </a:lnTo>
                  <a:lnTo>
                    <a:pt x="2876" y="166"/>
                  </a:lnTo>
                  <a:lnTo>
                    <a:pt x="2912" y="208"/>
                  </a:lnTo>
                  <a:lnTo>
                    <a:pt x="2946" y="253"/>
                  </a:lnTo>
                  <a:lnTo>
                    <a:pt x="2978" y="302"/>
                  </a:lnTo>
                  <a:lnTo>
                    <a:pt x="3008" y="354"/>
                  </a:lnTo>
                  <a:lnTo>
                    <a:pt x="3035" y="410"/>
                  </a:lnTo>
                  <a:lnTo>
                    <a:pt x="3062" y="468"/>
                  </a:lnTo>
                  <a:lnTo>
                    <a:pt x="3087" y="529"/>
                  </a:lnTo>
                  <a:lnTo>
                    <a:pt x="3109" y="592"/>
                  </a:lnTo>
                  <a:lnTo>
                    <a:pt x="3129" y="659"/>
                  </a:lnTo>
                  <a:lnTo>
                    <a:pt x="3149" y="726"/>
                  </a:lnTo>
                  <a:lnTo>
                    <a:pt x="3166" y="797"/>
                  </a:lnTo>
                  <a:lnTo>
                    <a:pt x="3180" y="868"/>
                  </a:lnTo>
                  <a:lnTo>
                    <a:pt x="3193" y="942"/>
                  </a:lnTo>
                  <a:lnTo>
                    <a:pt x="3204" y="1015"/>
                  </a:lnTo>
                  <a:lnTo>
                    <a:pt x="3213" y="1091"/>
                  </a:lnTo>
                  <a:lnTo>
                    <a:pt x="3220" y="1167"/>
                  </a:lnTo>
                  <a:lnTo>
                    <a:pt x="3224" y="1244"/>
                  </a:lnTo>
                  <a:lnTo>
                    <a:pt x="3227" y="1320"/>
                  </a:lnTo>
                  <a:lnTo>
                    <a:pt x="3228" y="1398"/>
                  </a:lnTo>
                  <a:lnTo>
                    <a:pt x="3227" y="1475"/>
                  </a:lnTo>
                  <a:lnTo>
                    <a:pt x="3224" y="1552"/>
                  </a:lnTo>
                  <a:lnTo>
                    <a:pt x="3220" y="1629"/>
                  </a:lnTo>
                  <a:lnTo>
                    <a:pt x="3213" y="1704"/>
                  </a:lnTo>
                  <a:lnTo>
                    <a:pt x="3204" y="1780"/>
                  </a:lnTo>
                  <a:lnTo>
                    <a:pt x="3193" y="1855"/>
                  </a:lnTo>
                  <a:lnTo>
                    <a:pt x="3180" y="1927"/>
                  </a:lnTo>
                  <a:lnTo>
                    <a:pt x="3166" y="1999"/>
                  </a:lnTo>
                  <a:lnTo>
                    <a:pt x="3149" y="2069"/>
                  </a:lnTo>
                  <a:lnTo>
                    <a:pt x="3129" y="2137"/>
                  </a:lnTo>
                  <a:lnTo>
                    <a:pt x="3109" y="2203"/>
                  </a:lnTo>
                  <a:lnTo>
                    <a:pt x="3087" y="2266"/>
                  </a:lnTo>
                  <a:lnTo>
                    <a:pt x="3062" y="2327"/>
                  </a:lnTo>
                  <a:lnTo>
                    <a:pt x="3035" y="2386"/>
                  </a:lnTo>
                  <a:lnTo>
                    <a:pt x="3008" y="2442"/>
                  </a:lnTo>
                  <a:lnTo>
                    <a:pt x="2978" y="2494"/>
                  </a:lnTo>
                  <a:lnTo>
                    <a:pt x="2946" y="2543"/>
                  </a:lnTo>
                  <a:lnTo>
                    <a:pt x="2912" y="2588"/>
                  </a:lnTo>
                  <a:lnTo>
                    <a:pt x="2876" y="2629"/>
                  </a:lnTo>
                  <a:lnTo>
                    <a:pt x="2837" y="2666"/>
                  </a:lnTo>
                  <a:lnTo>
                    <a:pt x="2798" y="2699"/>
                  </a:lnTo>
                  <a:lnTo>
                    <a:pt x="2757" y="2728"/>
                  </a:lnTo>
                  <a:lnTo>
                    <a:pt x="2714" y="2751"/>
                  </a:lnTo>
                  <a:lnTo>
                    <a:pt x="2668" y="2771"/>
                  </a:lnTo>
                  <a:lnTo>
                    <a:pt x="2622" y="2784"/>
                  </a:lnTo>
                  <a:lnTo>
                    <a:pt x="2573" y="2793"/>
                  </a:lnTo>
                  <a:lnTo>
                    <a:pt x="2523" y="2795"/>
                  </a:lnTo>
                  <a:lnTo>
                    <a:pt x="2471" y="2793"/>
                  </a:lnTo>
                  <a:lnTo>
                    <a:pt x="2423" y="2784"/>
                  </a:lnTo>
                  <a:lnTo>
                    <a:pt x="2375" y="2771"/>
                  </a:lnTo>
                  <a:lnTo>
                    <a:pt x="2330" y="2751"/>
                  </a:lnTo>
                  <a:lnTo>
                    <a:pt x="2286" y="2727"/>
                  </a:lnTo>
                  <a:lnTo>
                    <a:pt x="2245" y="2698"/>
                  </a:lnTo>
                  <a:lnTo>
                    <a:pt x="2206" y="2665"/>
                  </a:lnTo>
                  <a:lnTo>
                    <a:pt x="2168" y="2628"/>
                  </a:lnTo>
                  <a:lnTo>
                    <a:pt x="2132" y="2586"/>
                  </a:lnTo>
                  <a:lnTo>
                    <a:pt x="2099" y="2540"/>
                  </a:lnTo>
                  <a:lnTo>
                    <a:pt x="2067" y="2491"/>
                  </a:lnTo>
                  <a:lnTo>
                    <a:pt x="2036" y="2439"/>
                  </a:lnTo>
                  <a:lnTo>
                    <a:pt x="2034" y="2440"/>
                  </a:lnTo>
                  <a:lnTo>
                    <a:pt x="1995" y="2371"/>
                  </a:lnTo>
                  <a:lnTo>
                    <a:pt x="1955" y="2306"/>
                  </a:lnTo>
                  <a:lnTo>
                    <a:pt x="1913" y="2246"/>
                  </a:lnTo>
                  <a:lnTo>
                    <a:pt x="1869" y="2188"/>
                  </a:lnTo>
                  <a:lnTo>
                    <a:pt x="1822" y="2136"/>
                  </a:lnTo>
                  <a:lnTo>
                    <a:pt x="1773" y="2088"/>
                  </a:lnTo>
                  <a:lnTo>
                    <a:pt x="1723" y="2047"/>
                  </a:lnTo>
                  <a:lnTo>
                    <a:pt x="1670" y="2009"/>
                  </a:lnTo>
                  <a:lnTo>
                    <a:pt x="1617" y="1976"/>
                  </a:lnTo>
                  <a:lnTo>
                    <a:pt x="1562" y="1950"/>
                  </a:lnTo>
                  <a:lnTo>
                    <a:pt x="1505" y="1928"/>
                  </a:lnTo>
                  <a:lnTo>
                    <a:pt x="1449" y="1913"/>
                  </a:lnTo>
                  <a:lnTo>
                    <a:pt x="1390" y="1904"/>
                  </a:lnTo>
                  <a:lnTo>
                    <a:pt x="1382" y="1906"/>
                  </a:lnTo>
                  <a:lnTo>
                    <a:pt x="1372" y="1908"/>
                  </a:lnTo>
                  <a:lnTo>
                    <a:pt x="1363" y="1912"/>
                  </a:lnTo>
                  <a:lnTo>
                    <a:pt x="1363" y="1912"/>
                  </a:lnTo>
                  <a:lnTo>
                    <a:pt x="1362" y="1912"/>
                  </a:lnTo>
                  <a:lnTo>
                    <a:pt x="1362" y="1913"/>
                  </a:lnTo>
                  <a:lnTo>
                    <a:pt x="1361" y="1913"/>
                  </a:lnTo>
                  <a:lnTo>
                    <a:pt x="1361" y="1913"/>
                  </a:lnTo>
                  <a:lnTo>
                    <a:pt x="1343" y="1926"/>
                  </a:lnTo>
                  <a:lnTo>
                    <a:pt x="1330" y="1942"/>
                  </a:lnTo>
                  <a:lnTo>
                    <a:pt x="1324" y="1952"/>
                  </a:lnTo>
                  <a:lnTo>
                    <a:pt x="1317" y="1970"/>
                  </a:lnTo>
                  <a:lnTo>
                    <a:pt x="1312" y="1990"/>
                  </a:lnTo>
                  <a:lnTo>
                    <a:pt x="1312" y="1992"/>
                  </a:lnTo>
                  <a:lnTo>
                    <a:pt x="1311" y="1994"/>
                  </a:lnTo>
                  <a:lnTo>
                    <a:pt x="1311" y="1997"/>
                  </a:lnTo>
                  <a:lnTo>
                    <a:pt x="1311" y="2696"/>
                  </a:lnTo>
                  <a:lnTo>
                    <a:pt x="1313" y="2711"/>
                  </a:lnTo>
                  <a:lnTo>
                    <a:pt x="1320" y="2726"/>
                  </a:lnTo>
                  <a:lnTo>
                    <a:pt x="1329" y="2740"/>
                  </a:lnTo>
                  <a:lnTo>
                    <a:pt x="1341" y="2755"/>
                  </a:lnTo>
                  <a:lnTo>
                    <a:pt x="1355" y="2771"/>
                  </a:lnTo>
                  <a:lnTo>
                    <a:pt x="1368" y="2788"/>
                  </a:lnTo>
                  <a:lnTo>
                    <a:pt x="1382" y="2805"/>
                  </a:lnTo>
                  <a:lnTo>
                    <a:pt x="1394" y="2825"/>
                  </a:lnTo>
                  <a:lnTo>
                    <a:pt x="1403" y="2846"/>
                  </a:lnTo>
                  <a:lnTo>
                    <a:pt x="1409" y="2870"/>
                  </a:lnTo>
                  <a:lnTo>
                    <a:pt x="1411" y="2895"/>
                  </a:lnTo>
                  <a:lnTo>
                    <a:pt x="1411" y="2995"/>
                  </a:lnTo>
                  <a:lnTo>
                    <a:pt x="1409" y="3028"/>
                  </a:lnTo>
                  <a:lnTo>
                    <a:pt x="1401" y="3059"/>
                  </a:lnTo>
                  <a:lnTo>
                    <a:pt x="1390" y="3087"/>
                  </a:lnTo>
                  <a:lnTo>
                    <a:pt x="1373" y="3114"/>
                  </a:lnTo>
                  <a:lnTo>
                    <a:pt x="1353" y="3137"/>
                  </a:lnTo>
                  <a:lnTo>
                    <a:pt x="1329" y="3157"/>
                  </a:lnTo>
                  <a:lnTo>
                    <a:pt x="1303" y="3173"/>
                  </a:lnTo>
                  <a:lnTo>
                    <a:pt x="1274" y="3185"/>
                  </a:lnTo>
                  <a:lnTo>
                    <a:pt x="1243" y="3192"/>
                  </a:lnTo>
                  <a:lnTo>
                    <a:pt x="1210" y="3195"/>
                  </a:lnTo>
                  <a:lnTo>
                    <a:pt x="807" y="3195"/>
                  </a:lnTo>
                  <a:lnTo>
                    <a:pt x="774" y="3192"/>
                  </a:lnTo>
                  <a:lnTo>
                    <a:pt x="743" y="3185"/>
                  </a:lnTo>
                  <a:lnTo>
                    <a:pt x="714" y="3173"/>
                  </a:lnTo>
                  <a:lnTo>
                    <a:pt x="687" y="3157"/>
                  </a:lnTo>
                  <a:lnTo>
                    <a:pt x="664" y="3137"/>
                  </a:lnTo>
                  <a:lnTo>
                    <a:pt x="644" y="3114"/>
                  </a:lnTo>
                  <a:lnTo>
                    <a:pt x="627" y="3087"/>
                  </a:lnTo>
                  <a:lnTo>
                    <a:pt x="615" y="3059"/>
                  </a:lnTo>
                  <a:lnTo>
                    <a:pt x="608" y="3028"/>
                  </a:lnTo>
                  <a:lnTo>
                    <a:pt x="605" y="2995"/>
                  </a:lnTo>
                  <a:lnTo>
                    <a:pt x="605" y="2097"/>
                  </a:lnTo>
                  <a:lnTo>
                    <a:pt x="602" y="2061"/>
                  </a:lnTo>
                  <a:lnTo>
                    <a:pt x="592" y="2027"/>
                  </a:lnTo>
                  <a:lnTo>
                    <a:pt x="578" y="1997"/>
                  </a:lnTo>
                  <a:lnTo>
                    <a:pt x="557" y="1968"/>
                  </a:lnTo>
                  <a:lnTo>
                    <a:pt x="533" y="1944"/>
                  </a:lnTo>
                  <a:lnTo>
                    <a:pt x="506" y="1925"/>
                  </a:lnTo>
                  <a:lnTo>
                    <a:pt x="474" y="1910"/>
                  </a:lnTo>
                  <a:lnTo>
                    <a:pt x="440" y="1901"/>
                  </a:lnTo>
                  <a:lnTo>
                    <a:pt x="403" y="1897"/>
                  </a:lnTo>
                  <a:lnTo>
                    <a:pt x="359" y="1894"/>
                  </a:lnTo>
                  <a:lnTo>
                    <a:pt x="316" y="1885"/>
                  </a:lnTo>
                  <a:lnTo>
                    <a:pt x="274" y="1872"/>
                  </a:lnTo>
                  <a:lnTo>
                    <a:pt x="235" y="1854"/>
                  </a:lnTo>
                  <a:lnTo>
                    <a:pt x="198" y="1830"/>
                  </a:lnTo>
                  <a:lnTo>
                    <a:pt x="164" y="1802"/>
                  </a:lnTo>
                  <a:lnTo>
                    <a:pt x="132" y="1770"/>
                  </a:lnTo>
                  <a:lnTo>
                    <a:pt x="103" y="1734"/>
                  </a:lnTo>
                  <a:lnTo>
                    <a:pt x="77" y="1694"/>
                  </a:lnTo>
                  <a:lnTo>
                    <a:pt x="55" y="1651"/>
                  </a:lnTo>
                  <a:lnTo>
                    <a:pt x="35" y="1606"/>
                  </a:lnTo>
                  <a:lnTo>
                    <a:pt x="21" y="1557"/>
                  </a:lnTo>
                  <a:lnTo>
                    <a:pt x="9" y="1506"/>
                  </a:lnTo>
                  <a:lnTo>
                    <a:pt x="2" y="1453"/>
                  </a:lnTo>
                  <a:lnTo>
                    <a:pt x="0" y="1398"/>
                  </a:lnTo>
                  <a:lnTo>
                    <a:pt x="2" y="1343"/>
                  </a:lnTo>
                  <a:lnTo>
                    <a:pt x="9" y="1290"/>
                  </a:lnTo>
                  <a:lnTo>
                    <a:pt x="21" y="1239"/>
                  </a:lnTo>
                  <a:lnTo>
                    <a:pt x="35" y="1190"/>
                  </a:lnTo>
                  <a:lnTo>
                    <a:pt x="55" y="1144"/>
                  </a:lnTo>
                  <a:lnTo>
                    <a:pt x="77" y="1101"/>
                  </a:lnTo>
                  <a:lnTo>
                    <a:pt x="103" y="1061"/>
                  </a:lnTo>
                  <a:lnTo>
                    <a:pt x="132" y="1025"/>
                  </a:lnTo>
                  <a:lnTo>
                    <a:pt x="164" y="994"/>
                  </a:lnTo>
                  <a:lnTo>
                    <a:pt x="198" y="966"/>
                  </a:lnTo>
                  <a:lnTo>
                    <a:pt x="235" y="943"/>
                  </a:lnTo>
                  <a:lnTo>
                    <a:pt x="274" y="923"/>
                  </a:lnTo>
                  <a:lnTo>
                    <a:pt x="316" y="910"/>
                  </a:lnTo>
                  <a:lnTo>
                    <a:pt x="359" y="902"/>
                  </a:lnTo>
                  <a:lnTo>
                    <a:pt x="403" y="899"/>
                  </a:lnTo>
                  <a:lnTo>
                    <a:pt x="1334" y="899"/>
                  </a:lnTo>
                  <a:lnTo>
                    <a:pt x="1393" y="896"/>
                  </a:lnTo>
                  <a:lnTo>
                    <a:pt x="1452" y="885"/>
                  </a:lnTo>
                  <a:lnTo>
                    <a:pt x="1508" y="870"/>
                  </a:lnTo>
                  <a:lnTo>
                    <a:pt x="1564" y="849"/>
                  </a:lnTo>
                  <a:lnTo>
                    <a:pt x="1619" y="821"/>
                  </a:lnTo>
                  <a:lnTo>
                    <a:pt x="1673" y="788"/>
                  </a:lnTo>
                  <a:lnTo>
                    <a:pt x="1724" y="751"/>
                  </a:lnTo>
                  <a:lnTo>
                    <a:pt x="1774" y="708"/>
                  </a:lnTo>
                  <a:lnTo>
                    <a:pt x="1822" y="660"/>
                  </a:lnTo>
                  <a:lnTo>
                    <a:pt x="1869" y="608"/>
                  </a:lnTo>
                  <a:lnTo>
                    <a:pt x="1914" y="551"/>
                  </a:lnTo>
                  <a:lnTo>
                    <a:pt x="1956" y="490"/>
                  </a:lnTo>
                  <a:lnTo>
                    <a:pt x="1995" y="426"/>
                  </a:lnTo>
                  <a:lnTo>
                    <a:pt x="2034" y="356"/>
                  </a:lnTo>
                  <a:lnTo>
                    <a:pt x="2036" y="357"/>
                  </a:lnTo>
                  <a:lnTo>
                    <a:pt x="2066" y="305"/>
                  </a:lnTo>
                  <a:lnTo>
                    <a:pt x="2098" y="256"/>
                  </a:lnTo>
                  <a:lnTo>
                    <a:pt x="2132" y="210"/>
                  </a:lnTo>
                  <a:lnTo>
                    <a:pt x="2168" y="169"/>
                  </a:lnTo>
                  <a:lnTo>
                    <a:pt x="2205" y="131"/>
                  </a:lnTo>
                  <a:lnTo>
                    <a:pt x="2245" y="97"/>
                  </a:lnTo>
                  <a:lnTo>
                    <a:pt x="2286" y="68"/>
                  </a:lnTo>
                  <a:lnTo>
                    <a:pt x="2330" y="45"/>
                  </a:lnTo>
                  <a:lnTo>
                    <a:pt x="2375" y="26"/>
                  </a:lnTo>
                  <a:lnTo>
                    <a:pt x="2423" y="11"/>
                  </a:lnTo>
                  <a:lnTo>
                    <a:pt x="2471" y="3"/>
                  </a:lnTo>
                  <a:lnTo>
                    <a:pt x="252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grpSp>
          <p:nvGrpSpPr>
            <p:cNvPr id="29" name="Group 15"/>
            <p:cNvGrpSpPr>
              <a:grpSpLocks noChangeAspect="1"/>
            </p:cNvGrpSpPr>
            <p:nvPr/>
          </p:nvGrpSpPr>
          <p:grpSpPr bwMode="auto">
            <a:xfrm>
              <a:off x="1499761" y="2381701"/>
              <a:ext cx="510532" cy="505159"/>
              <a:chOff x="12172" y="2923"/>
              <a:chExt cx="1615" cy="1598"/>
            </a:xfrm>
            <a:solidFill>
              <a:schemeClr val="bg1"/>
            </a:solidFill>
          </p:grpSpPr>
          <p:sp>
            <p:nvSpPr>
              <p:cNvPr id="30" name="Freeform 17"/>
              <p:cNvSpPr>
                <a:spLocks noEditPoints="1"/>
              </p:cNvSpPr>
              <p:nvPr/>
            </p:nvSpPr>
            <p:spPr bwMode="auto">
              <a:xfrm>
                <a:off x="12172" y="2923"/>
                <a:ext cx="1615" cy="1598"/>
              </a:xfrm>
              <a:custGeom>
                <a:avLst/>
                <a:gdLst>
                  <a:gd name="T0" fmla="*/ 214 w 3228"/>
                  <a:gd name="T1" fmla="*/ 2737 h 3195"/>
                  <a:gd name="T2" fmla="*/ 177 w 3228"/>
                  <a:gd name="T3" fmla="*/ 2843 h 3195"/>
                  <a:gd name="T4" fmla="*/ 220 w 3228"/>
                  <a:gd name="T5" fmla="*/ 2956 h 3195"/>
                  <a:gd name="T6" fmla="*/ 324 w 3228"/>
                  <a:gd name="T7" fmla="*/ 3016 h 3195"/>
                  <a:gd name="T8" fmla="*/ 440 w 3228"/>
                  <a:gd name="T9" fmla="*/ 2998 h 3195"/>
                  <a:gd name="T10" fmla="*/ 1241 w 3228"/>
                  <a:gd name="T11" fmla="*/ 2116 h 3195"/>
                  <a:gd name="T12" fmla="*/ 1046 w 3228"/>
                  <a:gd name="T13" fmla="*/ 1910 h 3195"/>
                  <a:gd name="T14" fmla="*/ 1786 w 3228"/>
                  <a:gd name="T15" fmla="*/ 226 h 3195"/>
                  <a:gd name="T16" fmla="*/ 1508 w 3228"/>
                  <a:gd name="T17" fmla="*/ 336 h 3195"/>
                  <a:gd name="T18" fmla="*/ 1278 w 3228"/>
                  <a:gd name="T19" fmla="*/ 519 h 3195"/>
                  <a:gd name="T20" fmla="*/ 1111 w 3228"/>
                  <a:gd name="T21" fmla="*/ 759 h 3195"/>
                  <a:gd name="T22" fmla="*/ 1021 w 3228"/>
                  <a:gd name="T23" fmla="*/ 1044 h 3195"/>
                  <a:gd name="T24" fmla="*/ 1021 w 3228"/>
                  <a:gd name="T25" fmla="*/ 1353 h 3195"/>
                  <a:gd name="T26" fmla="*/ 1111 w 3228"/>
                  <a:gd name="T27" fmla="*/ 1637 h 3195"/>
                  <a:gd name="T28" fmla="*/ 1278 w 3228"/>
                  <a:gd name="T29" fmla="*/ 1878 h 3195"/>
                  <a:gd name="T30" fmla="*/ 1508 w 3228"/>
                  <a:gd name="T31" fmla="*/ 2061 h 3195"/>
                  <a:gd name="T32" fmla="*/ 1786 w 3228"/>
                  <a:gd name="T33" fmla="*/ 2170 h 3195"/>
                  <a:gd name="T34" fmla="*/ 2097 w 3228"/>
                  <a:gd name="T35" fmla="*/ 2194 h 3195"/>
                  <a:gd name="T36" fmla="*/ 2393 w 3228"/>
                  <a:gd name="T37" fmla="*/ 2125 h 3195"/>
                  <a:gd name="T38" fmla="*/ 2649 w 3228"/>
                  <a:gd name="T39" fmla="*/ 1977 h 3195"/>
                  <a:gd name="T40" fmla="*/ 2849 w 3228"/>
                  <a:gd name="T41" fmla="*/ 1764 h 3195"/>
                  <a:gd name="T42" fmla="*/ 2980 w 3228"/>
                  <a:gd name="T43" fmla="*/ 1499 h 3195"/>
                  <a:gd name="T44" fmla="*/ 3026 w 3228"/>
                  <a:gd name="T45" fmla="*/ 1198 h 3195"/>
                  <a:gd name="T46" fmla="*/ 2980 w 3228"/>
                  <a:gd name="T47" fmla="*/ 897 h 3195"/>
                  <a:gd name="T48" fmla="*/ 2849 w 3228"/>
                  <a:gd name="T49" fmla="*/ 632 h 3195"/>
                  <a:gd name="T50" fmla="*/ 2649 w 3228"/>
                  <a:gd name="T51" fmla="*/ 419 h 3195"/>
                  <a:gd name="T52" fmla="*/ 2393 w 3228"/>
                  <a:gd name="T53" fmla="*/ 271 h 3195"/>
                  <a:gd name="T54" fmla="*/ 2097 w 3228"/>
                  <a:gd name="T55" fmla="*/ 203 h 3195"/>
                  <a:gd name="T56" fmla="*/ 2104 w 3228"/>
                  <a:gd name="T57" fmla="*/ 3 h 3195"/>
                  <a:gd name="T58" fmla="*/ 2432 w 3228"/>
                  <a:gd name="T59" fmla="*/ 72 h 3195"/>
                  <a:gd name="T60" fmla="*/ 2720 w 3228"/>
                  <a:gd name="T61" fmla="*/ 222 h 3195"/>
                  <a:gd name="T62" fmla="*/ 2955 w 3228"/>
                  <a:gd name="T63" fmla="*/ 440 h 3195"/>
                  <a:gd name="T64" fmla="*/ 3125 w 3228"/>
                  <a:gd name="T65" fmla="*/ 713 h 3195"/>
                  <a:gd name="T66" fmla="*/ 3217 w 3228"/>
                  <a:gd name="T67" fmla="*/ 1028 h 3195"/>
                  <a:gd name="T68" fmla="*/ 3217 w 3228"/>
                  <a:gd name="T69" fmla="*/ 1367 h 3195"/>
                  <a:gd name="T70" fmla="*/ 3125 w 3228"/>
                  <a:gd name="T71" fmla="*/ 1683 h 3195"/>
                  <a:gd name="T72" fmla="*/ 2955 w 3228"/>
                  <a:gd name="T73" fmla="*/ 1957 h 3195"/>
                  <a:gd name="T74" fmla="*/ 2720 w 3228"/>
                  <a:gd name="T75" fmla="*/ 2174 h 3195"/>
                  <a:gd name="T76" fmla="*/ 2432 w 3228"/>
                  <a:gd name="T77" fmla="*/ 2324 h 3195"/>
                  <a:gd name="T78" fmla="*/ 2104 w 3228"/>
                  <a:gd name="T79" fmla="*/ 2393 h 3195"/>
                  <a:gd name="T80" fmla="*/ 1762 w 3228"/>
                  <a:gd name="T81" fmla="*/ 2369 h 3195"/>
                  <a:gd name="T82" fmla="*/ 1452 w 3228"/>
                  <a:gd name="T83" fmla="*/ 2256 h 3195"/>
                  <a:gd name="T84" fmla="*/ 549 w 3228"/>
                  <a:gd name="T85" fmla="*/ 3139 h 3195"/>
                  <a:gd name="T86" fmla="*/ 398 w 3228"/>
                  <a:gd name="T87" fmla="*/ 3193 h 3195"/>
                  <a:gd name="T88" fmla="*/ 218 w 3228"/>
                  <a:gd name="T89" fmla="*/ 3168 h 3195"/>
                  <a:gd name="T90" fmla="*/ 74 w 3228"/>
                  <a:gd name="T91" fmla="*/ 3059 h 3195"/>
                  <a:gd name="T92" fmla="*/ 3 w 3228"/>
                  <a:gd name="T93" fmla="*/ 2891 h 3195"/>
                  <a:gd name="T94" fmla="*/ 22 w 3228"/>
                  <a:gd name="T95" fmla="*/ 2723 h 3195"/>
                  <a:gd name="T96" fmla="*/ 107 w 3228"/>
                  <a:gd name="T97" fmla="*/ 2592 h 3195"/>
                  <a:gd name="T98" fmla="*/ 881 w 3228"/>
                  <a:gd name="T99" fmla="*/ 1609 h 3195"/>
                  <a:gd name="T100" fmla="*/ 810 w 3228"/>
                  <a:gd name="T101" fmla="*/ 1284 h 3195"/>
                  <a:gd name="T102" fmla="*/ 834 w 3228"/>
                  <a:gd name="T103" fmla="*/ 947 h 3195"/>
                  <a:gd name="T104" fmla="*/ 946 w 3228"/>
                  <a:gd name="T105" fmla="*/ 640 h 3195"/>
                  <a:gd name="T106" fmla="*/ 1134 w 3228"/>
                  <a:gd name="T107" fmla="*/ 380 h 3195"/>
                  <a:gd name="T108" fmla="*/ 1384 w 3228"/>
                  <a:gd name="T109" fmla="*/ 177 h 3195"/>
                  <a:gd name="T110" fmla="*/ 1683 w 3228"/>
                  <a:gd name="T111" fmla="*/ 46 h 3195"/>
                  <a:gd name="T112" fmla="*/ 2018 w 3228"/>
                  <a:gd name="T113" fmla="*/ 0 h 3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28" h="3195">
                    <a:moveTo>
                      <a:pt x="1046" y="1910"/>
                    </a:moveTo>
                    <a:lnTo>
                      <a:pt x="232" y="2715"/>
                    </a:lnTo>
                    <a:lnTo>
                      <a:pt x="232" y="2716"/>
                    </a:lnTo>
                    <a:lnTo>
                      <a:pt x="214" y="2737"/>
                    </a:lnTo>
                    <a:lnTo>
                      <a:pt x="199" y="2760"/>
                    </a:lnTo>
                    <a:lnTo>
                      <a:pt x="188" y="2786"/>
                    </a:lnTo>
                    <a:lnTo>
                      <a:pt x="181" y="2813"/>
                    </a:lnTo>
                    <a:lnTo>
                      <a:pt x="177" y="2843"/>
                    </a:lnTo>
                    <a:lnTo>
                      <a:pt x="181" y="2875"/>
                    </a:lnTo>
                    <a:lnTo>
                      <a:pt x="189" y="2904"/>
                    </a:lnTo>
                    <a:lnTo>
                      <a:pt x="202" y="2932"/>
                    </a:lnTo>
                    <a:lnTo>
                      <a:pt x="220" y="2956"/>
                    </a:lnTo>
                    <a:lnTo>
                      <a:pt x="241" y="2978"/>
                    </a:lnTo>
                    <a:lnTo>
                      <a:pt x="266" y="2995"/>
                    </a:lnTo>
                    <a:lnTo>
                      <a:pt x="294" y="3008"/>
                    </a:lnTo>
                    <a:lnTo>
                      <a:pt x="324" y="3016"/>
                    </a:lnTo>
                    <a:lnTo>
                      <a:pt x="356" y="3019"/>
                    </a:lnTo>
                    <a:lnTo>
                      <a:pt x="386" y="3017"/>
                    </a:lnTo>
                    <a:lnTo>
                      <a:pt x="414" y="3010"/>
                    </a:lnTo>
                    <a:lnTo>
                      <a:pt x="440" y="2998"/>
                    </a:lnTo>
                    <a:lnTo>
                      <a:pt x="463" y="2983"/>
                    </a:lnTo>
                    <a:lnTo>
                      <a:pt x="484" y="2965"/>
                    </a:lnTo>
                    <a:lnTo>
                      <a:pt x="1297" y="2160"/>
                    </a:lnTo>
                    <a:lnTo>
                      <a:pt x="1241" y="2116"/>
                    </a:lnTo>
                    <a:lnTo>
                      <a:pt x="1188" y="2069"/>
                    </a:lnTo>
                    <a:lnTo>
                      <a:pt x="1137" y="2019"/>
                    </a:lnTo>
                    <a:lnTo>
                      <a:pt x="1091" y="1966"/>
                    </a:lnTo>
                    <a:lnTo>
                      <a:pt x="1046" y="1910"/>
                    </a:lnTo>
                    <a:close/>
                    <a:moveTo>
                      <a:pt x="2018" y="200"/>
                    </a:moveTo>
                    <a:lnTo>
                      <a:pt x="1939" y="203"/>
                    </a:lnTo>
                    <a:lnTo>
                      <a:pt x="1861" y="211"/>
                    </a:lnTo>
                    <a:lnTo>
                      <a:pt x="1786" y="226"/>
                    </a:lnTo>
                    <a:lnTo>
                      <a:pt x="1714" y="246"/>
                    </a:lnTo>
                    <a:lnTo>
                      <a:pt x="1643" y="271"/>
                    </a:lnTo>
                    <a:lnTo>
                      <a:pt x="1574" y="301"/>
                    </a:lnTo>
                    <a:lnTo>
                      <a:pt x="1508" y="336"/>
                    </a:lnTo>
                    <a:lnTo>
                      <a:pt x="1447" y="376"/>
                    </a:lnTo>
                    <a:lnTo>
                      <a:pt x="1387" y="419"/>
                    </a:lnTo>
                    <a:lnTo>
                      <a:pt x="1331" y="467"/>
                    </a:lnTo>
                    <a:lnTo>
                      <a:pt x="1278" y="519"/>
                    </a:lnTo>
                    <a:lnTo>
                      <a:pt x="1231" y="574"/>
                    </a:lnTo>
                    <a:lnTo>
                      <a:pt x="1187" y="632"/>
                    </a:lnTo>
                    <a:lnTo>
                      <a:pt x="1146" y="694"/>
                    </a:lnTo>
                    <a:lnTo>
                      <a:pt x="1111" y="759"/>
                    </a:lnTo>
                    <a:lnTo>
                      <a:pt x="1081" y="827"/>
                    </a:lnTo>
                    <a:lnTo>
                      <a:pt x="1055" y="897"/>
                    </a:lnTo>
                    <a:lnTo>
                      <a:pt x="1036" y="969"/>
                    </a:lnTo>
                    <a:lnTo>
                      <a:pt x="1021" y="1044"/>
                    </a:lnTo>
                    <a:lnTo>
                      <a:pt x="1012" y="1120"/>
                    </a:lnTo>
                    <a:lnTo>
                      <a:pt x="1009" y="1198"/>
                    </a:lnTo>
                    <a:lnTo>
                      <a:pt x="1012" y="1277"/>
                    </a:lnTo>
                    <a:lnTo>
                      <a:pt x="1021" y="1353"/>
                    </a:lnTo>
                    <a:lnTo>
                      <a:pt x="1036" y="1428"/>
                    </a:lnTo>
                    <a:lnTo>
                      <a:pt x="1055" y="1499"/>
                    </a:lnTo>
                    <a:lnTo>
                      <a:pt x="1081" y="1570"/>
                    </a:lnTo>
                    <a:lnTo>
                      <a:pt x="1111" y="1637"/>
                    </a:lnTo>
                    <a:lnTo>
                      <a:pt x="1146" y="1702"/>
                    </a:lnTo>
                    <a:lnTo>
                      <a:pt x="1187" y="1764"/>
                    </a:lnTo>
                    <a:lnTo>
                      <a:pt x="1231" y="1823"/>
                    </a:lnTo>
                    <a:lnTo>
                      <a:pt x="1278" y="1878"/>
                    </a:lnTo>
                    <a:lnTo>
                      <a:pt x="1331" y="1930"/>
                    </a:lnTo>
                    <a:lnTo>
                      <a:pt x="1387" y="1977"/>
                    </a:lnTo>
                    <a:lnTo>
                      <a:pt x="1447" y="2021"/>
                    </a:lnTo>
                    <a:lnTo>
                      <a:pt x="1508" y="2061"/>
                    </a:lnTo>
                    <a:lnTo>
                      <a:pt x="1574" y="2096"/>
                    </a:lnTo>
                    <a:lnTo>
                      <a:pt x="1643" y="2125"/>
                    </a:lnTo>
                    <a:lnTo>
                      <a:pt x="1714" y="2151"/>
                    </a:lnTo>
                    <a:lnTo>
                      <a:pt x="1786" y="2170"/>
                    </a:lnTo>
                    <a:lnTo>
                      <a:pt x="1861" y="2184"/>
                    </a:lnTo>
                    <a:lnTo>
                      <a:pt x="1939" y="2194"/>
                    </a:lnTo>
                    <a:lnTo>
                      <a:pt x="2018" y="2197"/>
                    </a:lnTo>
                    <a:lnTo>
                      <a:pt x="2097" y="2194"/>
                    </a:lnTo>
                    <a:lnTo>
                      <a:pt x="2174" y="2184"/>
                    </a:lnTo>
                    <a:lnTo>
                      <a:pt x="2249" y="2170"/>
                    </a:lnTo>
                    <a:lnTo>
                      <a:pt x="2323" y="2151"/>
                    </a:lnTo>
                    <a:lnTo>
                      <a:pt x="2393" y="2125"/>
                    </a:lnTo>
                    <a:lnTo>
                      <a:pt x="2462" y="2096"/>
                    </a:lnTo>
                    <a:lnTo>
                      <a:pt x="2527" y="2061"/>
                    </a:lnTo>
                    <a:lnTo>
                      <a:pt x="2590" y="2021"/>
                    </a:lnTo>
                    <a:lnTo>
                      <a:pt x="2649" y="1977"/>
                    </a:lnTo>
                    <a:lnTo>
                      <a:pt x="2704" y="1930"/>
                    </a:lnTo>
                    <a:lnTo>
                      <a:pt x="2757" y="1878"/>
                    </a:lnTo>
                    <a:lnTo>
                      <a:pt x="2805" y="1823"/>
                    </a:lnTo>
                    <a:lnTo>
                      <a:pt x="2849" y="1764"/>
                    </a:lnTo>
                    <a:lnTo>
                      <a:pt x="2889" y="1702"/>
                    </a:lnTo>
                    <a:lnTo>
                      <a:pt x="2924" y="1637"/>
                    </a:lnTo>
                    <a:lnTo>
                      <a:pt x="2955" y="1570"/>
                    </a:lnTo>
                    <a:lnTo>
                      <a:pt x="2980" y="1499"/>
                    </a:lnTo>
                    <a:lnTo>
                      <a:pt x="3000" y="1428"/>
                    </a:lnTo>
                    <a:lnTo>
                      <a:pt x="3015" y="1353"/>
                    </a:lnTo>
                    <a:lnTo>
                      <a:pt x="3024" y="1277"/>
                    </a:lnTo>
                    <a:lnTo>
                      <a:pt x="3026" y="1198"/>
                    </a:lnTo>
                    <a:lnTo>
                      <a:pt x="3024" y="1120"/>
                    </a:lnTo>
                    <a:lnTo>
                      <a:pt x="3015" y="1044"/>
                    </a:lnTo>
                    <a:lnTo>
                      <a:pt x="3000" y="969"/>
                    </a:lnTo>
                    <a:lnTo>
                      <a:pt x="2980" y="897"/>
                    </a:lnTo>
                    <a:lnTo>
                      <a:pt x="2955" y="827"/>
                    </a:lnTo>
                    <a:lnTo>
                      <a:pt x="2924" y="759"/>
                    </a:lnTo>
                    <a:lnTo>
                      <a:pt x="2889" y="694"/>
                    </a:lnTo>
                    <a:lnTo>
                      <a:pt x="2849" y="632"/>
                    </a:lnTo>
                    <a:lnTo>
                      <a:pt x="2805" y="574"/>
                    </a:lnTo>
                    <a:lnTo>
                      <a:pt x="2757" y="519"/>
                    </a:lnTo>
                    <a:lnTo>
                      <a:pt x="2704" y="467"/>
                    </a:lnTo>
                    <a:lnTo>
                      <a:pt x="2649" y="419"/>
                    </a:lnTo>
                    <a:lnTo>
                      <a:pt x="2590" y="376"/>
                    </a:lnTo>
                    <a:lnTo>
                      <a:pt x="2527" y="336"/>
                    </a:lnTo>
                    <a:lnTo>
                      <a:pt x="2462" y="301"/>
                    </a:lnTo>
                    <a:lnTo>
                      <a:pt x="2393" y="271"/>
                    </a:lnTo>
                    <a:lnTo>
                      <a:pt x="2323" y="246"/>
                    </a:lnTo>
                    <a:lnTo>
                      <a:pt x="2249" y="226"/>
                    </a:lnTo>
                    <a:lnTo>
                      <a:pt x="2174" y="211"/>
                    </a:lnTo>
                    <a:lnTo>
                      <a:pt x="2097" y="203"/>
                    </a:lnTo>
                    <a:lnTo>
                      <a:pt x="2018" y="200"/>
                    </a:lnTo>
                    <a:close/>
                    <a:moveTo>
                      <a:pt x="2018" y="0"/>
                    </a:moveTo>
                    <a:lnTo>
                      <a:pt x="2018" y="0"/>
                    </a:lnTo>
                    <a:lnTo>
                      <a:pt x="2104" y="3"/>
                    </a:lnTo>
                    <a:lnTo>
                      <a:pt x="2189" y="11"/>
                    </a:lnTo>
                    <a:lnTo>
                      <a:pt x="2272" y="27"/>
                    </a:lnTo>
                    <a:lnTo>
                      <a:pt x="2352" y="46"/>
                    </a:lnTo>
                    <a:lnTo>
                      <a:pt x="2432" y="72"/>
                    </a:lnTo>
                    <a:lnTo>
                      <a:pt x="2508" y="102"/>
                    </a:lnTo>
                    <a:lnTo>
                      <a:pt x="2582" y="137"/>
                    </a:lnTo>
                    <a:lnTo>
                      <a:pt x="2652" y="177"/>
                    </a:lnTo>
                    <a:lnTo>
                      <a:pt x="2720" y="222"/>
                    </a:lnTo>
                    <a:lnTo>
                      <a:pt x="2784" y="271"/>
                    </a:lnTo>
                    <a:lnTo>
                      <a:pt x="2845" y="323"/>
                    </a:lnTo>
                    <a:lnTo>
                      <a:pt x="2902" y="380"/>
                    </a:lnTo>
                    <a:lnTo>
                      <a:pt x="2955" y="440"/>
                    </a:lnTo>
                    <a:lnTo>
                      <a:pt x="3005" y="503"/>
                    </a:lnTo>
                    <a:lnTo>
                      <a:pt x="3049" y="570"/>
                    </a:lnTo>
                    <a:lnTo>
                      <a:pt x="3090" y="640"/>
                    </a:lnTo>
                    <a:lnTo>
                      <a:pt x="3125" y="713"/>
                    </a:lnTo>
                    <a:lnTo>
                      <a:pt x="3156" y="788"/>
                    </a:lnTo>
                    <a:lnTo>
                      <a:pt x="3182" y="866"/>
                    </a:lnTo>
                    <a:lnTo>
                      <a:pt x="3202" y="947"/>
                    </a:lnTo>
                    <a:lnTo>
                      <a:pt x="3217" y="1028"/>
                    </a:lnTo>
                    <a:lnTo>
                      <a:pt x="3225" y="1113"/>
                    </a:lnTo>
                    <a:lnTo>
                      <a:pt x="3228" y="1198"/>
                    </a:lnTo>
                    <a:lnTo>
                      <a:pt x="3225" y="1284"/>
                    </a:lnTo>
                    <a:lnTo>
                      <a:pt x="3217" y="1367"/>
                    </a:lnTo>
                    <a:lnTo>
                      <a:pt x="3202" y="1450"/>
                    </a:lnTo>
                    <a:lnTo>
                      <a:pt x="3182" y="1530"/>
                    </a:lnTo>
                    <a:lnTo>
                      <a:pt x="3156" y="1607"/>
                    </a:lnTo>
                    <a:lnTo>
                      <a:pt x="3125" y="1683"/>
                    </a:lnTo>
                    <a:lnTo>
                      <a:pt x="3090" y="1756"/>
                    </a:lnTo>
                    <a:lnTo>
                      <a:pt x="3049" y="1826"/>
                    </a:lnTo>
                    <a:lnTo>
                      <a:pt x="3005" y="1892"/>
                    </a:lnTo>
                    <a:lnTo>
                      <a:pt x="2955" y="1957"/>
                    </a:lnTo>
                    <a:lnTo>
                      <a:pt x="2902" y="2017"/>
                    </a:lnTo>
                    <a:lnTo>
                      <a:pt x="2845" y="2073"/>
                    </a:lnTo>
                    <a:lnTo>
                      <a:pt x="2784" y="2126"/>
                    </a:lnTo>
                    <a:lnTo>
                      <a:pt x="2720" y="2174"/>
                    </a:lnTo>
                    <a:lnTo>
                      <a:pt x="2652" y="2219"/>
                    </a:lnTo>
                    <a:lnTo>
                      <a:pt x="2582" y="2259"/>
                    </a:lnTo>
                    <a:lnTo>
                      <a:pt x="2508" y="2294"/>
                    </a:lnTo>
                    <a:lnTo>
                      <a:pt x="2432" y="2324"/>
                    </a:lnTo>
                    <a:lnTo>
                      <a:pt x="2352" y="2350"/>
                    </a:lnTo>
                    <a:lnTo>
                      <a:pt x="2272" y="2369"/>
                    </a:lnTo>
                    <a:lnTo>
                      <a:pt x="2189" y="2385"/>
                    </a:lnTo>
                    <a:lnTo>
                      <a:pt x="2104" y="2393"/>
                    </a:lnTo>
                    <a:lnTo>
                      <a:pt x="2018" y="2396"/>
                    </a:lnTo>
                    <a:lnTo>
                      <a:pt x="1930" y="2393"/>
                    </a:lnTo>
                    <a:lnTo>
                      <a:pt x="1846" y="2384"/>
                    </a:lnTo>
                    <a:lnTo>
                      <a:pt x="1762" y="2369"/>
                    </a:lnTo>
                    <a:lnTo>
                      <a:pt x="1681" y="2349"/>
                    </a:lnTo>
                    <a:lnTo>
                      <a:pt x="1601" y="2323"/>
                    </a:lnTo>
                    <a:lnTo>
                      <a:pt x="1525" y="2292"/>
                    </a:lnTo>
                    <a:lnTo>
                      <a:pt x="1452" y="2256"/>
                    </a:lnTo>
                    <a:lnTo>
                      <a:pt x="610" y="3089"/>
                    </a:lnTo>
                    <a:lnTo>
                      <a:pt x="610" y="3089"/>
                    </a:lnTo>
                    <a:lnTo>
                      <a:pt x="581" y="3116"/>
                    </a:lnTo>
                    <a:lnTo>
                      <a:pt x="549" y="3139"/>
                    </a:lnTo>
                    <a:lnTo>
                      <a:pt x="514" y="3159"/>
                    </a:lnTo>
                    <a:lnTo>
                      <a:pt x="478" y="3174"/>
                    </a:lnTo>
                    <a:lnTo>
                      <a:pt x="438" y="3186"/>
                    </a:lnTo>
                    <a:lnTo>
                      <a:pt x="398" y="3193"/>
                    </a:lnTo>
                    <a:lnTo>
                      <a:pt x="356" y="3195"/>
                    </a:lnTo>
                    <a:lnTo>
                      <a:pt x="307" y="3192"/>
                    </a:lnTo>
                    <a:lnTo>
                      <a:pt x="262" y="3183"/>
                    </a:lnTo>
                    <a:lnTo>
                      <a:pt x="218" y="3168"/>
                    </a:lnTo>
                    <a:lnTo>
                      <a:pt x="176" y="3147"/>
                    </a:lnTo>
                    <a:lnTo>
                      <a:pt x="138" y="3122"/>
                    </a:lnTo>
                    <a:lnTo>
                      <a:pt x="104" y="3092"/>
                    </a:lnTo>
                    <a:lnTo>
                      <a:pt x="74" y="3059"/>
                    </a:lnTo>
                    <a:lnTo>
                      <a:pt x="48" y="3021"/>
                    </a:lnTo>
                    <a:lnTo>
                      <a:pt x="28" y="2980"/>
                    </a:lnTo>
                    <a:lnTo>
                      <a:pt x="12" y="2936"/>
                    </a:lnTo>
                    <a:lnTo>
                      <a:pt x="3" y="2891"/>
                    </a:lnTo>
                    <a:lnTo>
                      <a:pt x="0" y="2843"/>
                    </a:lnTo>
                    <a:lnTo>
                      <a:pt x="2" y="2801"/>
                    </a:lnTo>
                    <a:lnTo>
                      <a:pt x="9" y="2761"/>
                    </a:lnTo>
                    <a:lnTo>
                      <a:pt x="22" y="2723"/>
                    </a:lnTo>
                    <a:lnTo>
                      <a:pt x="37" y="2686"/>
                    </a:lnTo>
                    <a:lnTo>
                      <a:pt x="57" y="2652"/>
                    </a:lnTo>
                    <a:lnTo>
                      <a:pt x="80" y="2620"/>
                    </a:lnTo>
                    <a:lnTo>
                      <a:pt x="107" y="2592"/>
                    </a:lnTo>
                    <a:lnTo>
                      <a:pt x="106" y="2591"/>
                    </a:lnTo>
                    <a:lnTo>
                      <a:pt x="948" y="1758"/>
                    </a:lnTo>
                    <a:lnTo>
                      <a:pt x="912" y="1685"/>
                    </a:lnTo>
                    <a:lnTo>
                      <a:pt x="881" y="1609"/>
                    </a:lnTo>
                    <a:lnTo>
                      <a:pt x="854" y="1531"/>
                    </a:lnTo>
                    <a:lnTo>
                      <a:pt x="835" y="1451"/>
                    </a:lnTo>
                    <a:lnTo>
                      <a:pt x="819" y="1368"/>
                    </a:lnTo>
                    <a:lnTo>
                      <a:pt x="810" y="1284"/>
                    </a:lnTo>
                    <a:lnTo>
                      <a:pt x="807" y="1198"/>
                    </a:lnTo>
                    <a:lnTo>
                      <a:pt x="810" y="1113"/>
                    </a:lnTo>
                    <a:lnTo>
                      <a:pt x="819" y="1028"/>
                    </a:lnTo>
                    <a:lnTo>
                      <a:pt x="834" y="947"/>
                    </a:lnTo>
                    <a:lnTo>
                      <a:pt x="854" y="866"/>
                    </a:lnTo>
                    <a:lnTo>
                      <a:pt x="879" y="788"/>
                    </a:lnTo>
                    <a:lnTo>
                      <a:pt x="910" y="713"/>
                    </a:lnTo>
                    <a:lnTo>
                      <a:pt x="946" y="640"/>
                    </a:lnTo>
                    <a:lnTo>
                      <a:pt x="986" y="570"/>
                    </a:lnTo>
                    <a:lnTo>
                      <a:pt x="1031" y="503"/>
                    </a:lnTo>
                    <a:lnTo>
                      <a:pt x="1080" y="440"/>
                    </a:lnTo>
                    <a:lnTo>
                      <a:pt x="1134" y="380"/>
                    </a:lnTo>
                    <a:lnTo>
                      <a:pt x="1191" y="323"/>
                    </a:lnTo>
                    <a:lnTo>
                      <a:pt x="1252" y="271"/>
                    </a:lnTo>
                    <a:lnTo>
                      <a:pt x="1316" y="222"/>
                    </a:lnTo>
                    <a:lnTo>
                      <a:pt x="1384" y="177"/>
                    </a:lnTo>
                    <a:lnTo>
                      <a:pt x="1454" y="137"/>
                    </a:lnTo>
                    <a:lnTo>
                      <a:pt x="1528" y="102"/>
                    </a:lnTo>
                    <a:lnTo>
                      <a:pt x="1604" y="72"/>
                    </a:lnTo>
                    <a:lnTo>
                      <a:pt x="1683" y="46"/>
                    </a:lnTo>
                    <a:lnTo>
                      <a:pt x="1763" y="27"/>
                    </a:lnTo>
                    <a:lnTo>
                      <a:pt x="1847" y="11"/>
                    </a:lnTo>
                    <a:lnTo>
                      <a:pt x="1931" y="3"/>
                    </a:lnTo>
                    <a:lnTo>
                      <a:pt x="20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45715" tIns="22858" rIns="45715" bIns="22858" numCol="1" anchor="t" anchorCtr="0" compatLnSpc="1"/>
              <a:lstStyle/>
              <a:p>
                <a:endParaRPr lang="es-E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庞门正道标题体" panose="02010600030101010101" pitchFamily="2" charset="-122"/>
                </a:endParaRPr>
              </a:p>
            </p:txBody>
          </p:sp>
          <p:sp>
            <p:nvSpPr>
              <p:cNvPr id="31" name="Freeform 18"/>
              <p:cNvSpPr/>
              <p:nvPr/>
            </p:nvSpPr>
            <p:spPr bwMode="auto">
              <a:xfrm>
                <a:off x="12828" y="3173"/>
                <a:ext cx="378" cy="374"/>
              </a:xfrm>
              <a:custGeom>
                <a:avLst/>
                <a:gdLst>
                  <a:gd name="T0" fmla="*/ 707 w 757"/>
                  <a:gd name="T1" fmla="*/ 0 h 749"/>
                  <a:gd name="T2" fmla="*/ 723 w 757"/>
                  <a:gd name="T3" fmla="*/ 2 h 749"/>
                  <a:gd name="T4" fmla="*/ 736 w 757"/>
                  <a:gd name="T5" fmla="*/ 10 h 749"/>
                  <a:gd name="T6" fmla="*/ 747 w 757"/>
                  <a:gd name="T7" fmla="*/ 21 h 749"/>
                  <a:gd name="T8" fmla="*/ 755 w 757"/>
                  <a:gd name="T9" fmla="*/ 34 h 749"/>
                  <a:gd name="T10" fmla="*/ 757 w 757"/>
                  <a:gd name="T11" fmla="*/ 49 h 749"/>
                  <a:gd name="T12" fmla="*/ 755 w 757"/>
                  <a:gd name="T13" fmla="*/ 66 h 749"/>
                  <a:gd name="T14" fmla="*/ 747 w 757"/>
                  <a:gd name="T15" fmla="*/ 79 h 749"/>
                  <a:gd name="T16" fmla="*/ 736 w 757"/>
                  <a:gd name="T17" fmla="*/ 90 h 749"/>
                  <a:gd name="T18" fmla="*/ 723 w 757"/>
                  <a:gd name="T19" fmla="*/ 97 h 749"/>
                  <a:gd name="T20" fmla="*/ 707 w 757"/>
                  <a:gd name="T21" fmla="*/ 100 h 749"/>
                  <a:gd name="T22" fmla="*/ 645 w 757"/>
                  <a:gd name="T23" fmla="*/ 104 h 749"/>
                  <a:gd name="T24" fmla="*/ 584 w 757"/>
                  <a:gd name="T25" fmla="*/ 112 h 749"/>
                  <a:gd name="T26" fmla="*/ 527 w 757"/>
                  <a:gd name="T27" fmla="*/ 127 h 749"/>
                  <a:gd name="T28" fmla="*/ 471 w 757"/>
                  <a:gd name="T29" fmla="*/ 147 h 749"/>
                  <a:gd name="T30" fmla="*/ 418 w 757"/>
                  <a:gd name="T31" fmla="*/ 172 h 749"/>
                  <a:gd name="T32" fmla="*/ 369 w 757"/>
                  <a:gd name="T33" fmla="*/ 203 h 749"/>
                  <a:gd name="T34" fmla="*/ 321 w 757"/>
                  <a:gd name="T35" fmla="*/ 236 h 749"/>
                  <a:gd name="T36" fmla="*/ 279 w 757"/>
                  <a:gd name="T37" fmla="*/ 275 h 749"/>
                  <a:gd name="T38" fmla="*/ 240 w 757"/>
                  <a:gd name="T39" fmla="*/ 318 h 749"/>
                  <a:gd name="T40" fmla="*/ 205 w 757"/>
                  <a:gd name="T41" fmla="*/ 364 h 749"/>
                  <a:gd name="T42" fmla="*/ 175 w 757"/>
                  <a:gd name="T43" fmla="*/ 414 h 749"/>
                  <a:gd name="T44" fmla="*/ 149 w 757"/>
                  <a:gd name="T45" fmla="*/ 466 h 749"/>
                  <a:gd name="T46" fmla="*/ 128 w 757"/>
                  <a:gd name="T47" fmla="*/ 521 h 749"/>
                  <a:gd name="T48" fmla="*/ 114 w 757"/>
                  <a:gd name="T49" fmla="*/ 578 h 749"/>
                  <a:gd name="T50" fmla="*/ 105 w 757"/>
                  <a:gd name="T51" fmla="*/ 638 h 749"/>
                  <a:gd name="T52" fmla="*/ 101 w 757"/>
                  <a:gd name="T53" fmla="*/ 699 h 749"/>
                  <a:gd name="T54" fmla="*/ 98 w 757"/>
                  <a:gd name="T55" fmla="*/ 715 h 749"/>
                  <a:gd name="T56" fmla="*/ 91 w 757"/>
                  <a:gd name="T57" fmla="*/ 729 h 749"/>
                  <a:gd name="T58" fmla="*/ 81 w 757"/>
                  <a:gd name="T59" fmla="*/ 740 h 749"/>
                  <a:gd name="T60" fmla="*/ 67 w 757"/>
                  <a:gd name="T61" fmla="*/ 746 h 749"/>
                  <a:gd name="T62" fmla="*/ 51 w 757"/>
                  <a:gd name="T63" fmla="*/ 749 h 749"/>
                  <a:gd name="T64" fmla="*/ 35 w 757"/>
                  <a:gd name="T65" fmla="*/ 746 h 749"/>
                  <a:gd name="T66" fmla="*/ 21 w 757"/>
                  <a:gd name="T67" fmla="*/ 740 h 749"/>
                  <a:gd name="T68" fmla="*/ 10 w 757"/>
                  <a:gd name="T69" fmla="*/ 729 h 749"/>
                  <a:gd name="T70" fmla="*/ 2 w 757"/>
                  <a:gd name="T71" fmla="*/ 715 h 749"/>
                  <a:gd name="T72" fmla="*/ 0 w 757"/>
                  <a:gd name="T73" fmla="*/ 699 h 749"/>
                  <a:gd name="T74" fmla="*/ 3 w 757"/>
                  <a:gd name="T75" fmla="*/ 632 h 749"/>
                  <a:gd name="T76" fmla="*/ 13 w 757"/>
                  <a:gd name="T77" fmla="*/ 566 h 749"/>
                  <a:gd name="T78" fmla="*/ 28 w 757"/>
                  <a:gd name="T79" fmla="*/ 503 h 749"/>
                  <a:gd name="T80" fmla="*/ 50 w 757"/>
                  <a:gd name="T81" fmla="*/ 442 h 749"/>
                  <a:gd name="T82" fmla="*/ 77 w 757"/>
                  <a:gd name="T83" fmla="*/ 383 h 749"/>
                  <a:gd name="T84" fmla="*/ 108 w 757"/>
                  <a:gd name="T85" fmla="*/ 328 h 749"/>
                  <a:gd name="T86" fmla="*/ 144 w 757"/>
                  <a:gd name="T87" fmla="*/ 276 h 749"/>
                  <a:gd name="T88" fmla="*/ 185 w 757"/>
                  <a:gd name="T89" fmla="*/ 228 h 749"/>
                  <a:gd name="T90" fmla="*/ 230 w 757"/>
                  <a:gd name="T91" fmla="*/ 183 h 749"/>
                  <a:gd name="T92" fmla="*/ 279 w 757"/>
                  <a:gd name="T93" fmla="*/ 142 h 749"/>
                  <a:gd name="T94" fmla="*/ 332 w 757"/>
                  <a:gd name="T95" fmla="*/ 107 h 749"/>
                  <a:gd name="T96" fmla="*/ 388 w 757"/>
                  <a:gd name="T97" fmla="*/ 75 h 749"/>
                  <a:gd name="T98" fmla="*/ 447 w 757"/>
                  <a:gd name="T99" fmla="*/ 49 h 749"/>
                  <a:gd name="T100" fmla="*/ 508 w 757"/>
                  <a:gd name="T101" fmla="*/ 28 h 749"/>
                  <a:gd name="T102" fmla="*/ 573 w 757"/>
                  <a:gd name="T103" fmla="*/ 13 h 749"/>
                  <a:gd name="T104" fmla="*/ 639 w 757"/>
                  <a:gd name="T105" fmla="*/ 3 h 749"/>
                  <a:gd name="T106" fmla="*/ 707 w 757"/>
                  <a:gd name="T107" fmla="*/ 0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57" h="749">
                    <a:moveTo>
                      <a:pt x="707" y="0"/>
                    </a:moveTo>
                    <a:lnTo>
                      <a:pt x="723" y="2"/>
                    </a:lnTo>
                    <a:lnTo>
                      <a:pt x="736" y="10"/>
                    </a:lnTo>
                    <a:lnTo>
                      <a:pt x="747" y="21"/>
                    </a:lnTo>
                    <a:lnTo>
                      <a:pt x="755" y="34"/>
                    </a:lnTo>
                    <a:lnTo>
                      <a:pt x="757" y="49"/>
                    </a:lnTo>
                    <a:lnTo>
                      <a:pt x="755" y="66"/>
                    </a:lnTo>
                    <a:lnTo>
                      <a:pt x="747" y="79"/>
                    </a:lnTo>
                    <a:lnTo>
                      <a:pt x="736" y="90"/>
                    </a:lnTo>
                    <a:lnTo>
                      <a:pt x="723" y="97"/>
                    </a:lnTo>
                    <a:lnTo>
                      <a:pt x="707" y="100"/>
                    </a:lnTo>
                    <a:lnTo>
                      <a:pt x="645" y="104"/>
                    </a:lnTo>
                    <a:lnTo>
                      <a:pt x="584" y="112"/>
                    </a:lnTo>
                    <a:lnTo>
                      <a:pt x="527" y="127"/>
                    </a:lnTo>
                    <a:lnTo>
                      <a:pt x="471" y="147"/>
                    </a:lnTo>
                    <a:lnTo>
                      <a:pt x="418" y="172"/>
                    </a:lnTo>
                    <a:lnTo>
                      <a:pt x="369" y="203"/>
                    </a:lnTo>
                    <a:lnTo>
                      <a:pt x="321" y="236"/>
                    </a:lnTo>
                    <a:lnTo>
                      <a:pt x="279" y="275"/>
                    </a:lnTo>
                    <a:lnTo>
                      <a:pt x="240" y="318"/>
                    </a:lnTo>
                    <a:lnTo>
                      <a:pt x="205" y="364"/>
                    </a:lnTo>
                    <a:lnTo>
                      <a:pt x="175" y="414"/>
                    </a:lnTo>
                    <a:lnTo>
                      <a:pt x="149" y="466"/>
                    </a:lnTo>
                    <a:lnTo>
                      <a:pt x="128" y="521"/>
                    </a:lnTo>
                    <a:lnTo>
                      <a:pt x="114" y="578"/>
                    </a:lnTo>
                    <a:lnTo>
                      <a:pt x="105" y="638"/>
                    </a:lnTo>
                    <a:lnTo>
                      <a:pt x="101" y="699"/>
                    </a:lnTo>
                    <a:lnTo>
                      <a:pt x="98" y="715"/>
                    </a:lnTo>
                    <a:lnTo>
                      <a:pt x="91" y="729"/>
                    </a:lnTo>
                    <a:lnTo>
                      <a:pt x="81" y="740"/>
                    </a:lnTo>
                    <a:lnTo>
                      <a:pt x="67" y="746"/>
                    </a:lnTo>
                    <a:lnTo>
                      <a:pt x="51" y="749"/>
                    </a:lnTo>
                    <a:lnTo>
                      <a:pt x="35" y="746"/>
                    </a:lnTo>
                    <a:lnTo>
                      <a:pt x="21" y="740"/>
                    </a:lnTo>
                    <a:lnTo>
                      <a:pt x="10" y="729"/>
                    </a:lnTo>
                    <a:lnTo>
                      <a:pt x="2" y="715"/>
                    </a:lnTo>
                    <a:lnTo>
                      <a:pt x="0" y="699"/>
                    </a:lnTo>
                    <a:lnTo>
                      <a:pt x="3" y="632"/>
                    </a:lnTo>
                    <a:lnTo>
                      <a:pt x="13" y="566"/>
                    </a:lnTo>
                    <a:lnTo>
                      <a:pt x="28" y="503"/>
                    </a:lnTo>
                    <a:lnTo>
                      <a:pt x="50" y="442"/>
                    </a:lnTo>
                    <a:lnTo>
                      <a:pt x="77" y="383"/>
                    </a:lnTo>
                    <a:lnTo>
                      <a:pt x="108" y="328"/>
                    </a:lnTo>
                    <a:lnTo>
                      <a:pt x="144" y="276"/>
                    </a:lnTo>
                    <a:lnTo>
                      <a:pt x="185" y="228"/>
                    </a:lnTo>
                    <a:lnTo>
                      <a:pt x="230" y="183"/>
                    </a:lnTo>
                    <a:lnTo>
                      <a:pt x="279" y="142"/>
                    </a:lnTo>
                    <a:lnTo>
                      <a:pt x="332" y="107"/>
                    </a:lnTo>
                    <a:lnTo>
                      <a:pt x="388" y="75"/>
                    </a:lnTo>
                    <a:lnTo>
                      <a:pt x="447" y="49"/>
                    </a:lnTo>
                    <a:lnTo>
                      <a:pt x="508" y="28"/>
                    </a:lnTo>
                    <a:lnTo>
                      <a:pt x="573" y="13"/>
                    </a:lnTo>
                    <a:lnTo>
                      <a:pt x="639" y="3"/>
                    </a:lnTo>
                    <a:lnTo>
                      <a:pt x="70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45715" tIns="22858" rIns="45715" bIns="22858" numCol="1" anchor="t" anchorCtr="0" compatLnSpc="1"/>
              <a:lstStyle/>
              <a:p>
                <a:endParaRPr lang="es-E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庞门正道标题体" panose="02010600030101010101" pitchFamily="2" charset="-122"/>
                </a:endParaRPr>
              </a:p>
            </p:txBody>
          </p:sp>
        </p:grpSp>
        <p:grpSp>
          <p:nvGrpSpPr>
            <p:cNvPr id="32" name="Group 27"/>
            <p:cNvGrpSpPr>
              <a:grpSpLocks noChangeAspect="1"/>
            </p:cNvGrpSpPr>
            <p:nvPr/>
          </p:nvGrpSpPr>
          <p:grpSpPr bwMode="auto">
            <a:xfrm>
              <a:off x="10159364" y="2381701"/>
              <a:ext cx="510217" cy="505159"/>
              <a:chOff x="12867" y="5760"/>
              <a:chExt cx="1614" cy="1598"/>
            </a:xfrm>
            <a:solidFill>
              <a:schemeClr val="bg1"/>
            </a:solidFill>
          </p:grpSpPr>
          <p:sp>
            <p:nvSpPr>
              <p:cNvPr id="33" name="Freeform 29"/>
              <p:cNvSpPr>
                <a:spLocks noEditPoints="1"/>
              </p:cNvSpPr>
              <p:nvPr/>
            </p:nvSpPr>
            <p:spPr bwMode="auto">
              <a:xfrm>
                <a:off x="12867" y="5760"/>
                <a:ext cx="1614" cy="1598"/>
              </a:xfrm>
              <a:custGeom>
                <a:avLst/>
                <a:gdLst>
                  <a:gd name="T0" fmla="*/ 1358 w 3226"/>
                  <a:gd name="T1" fmla="*/ 609 h 3195"/>
                  <a:gd name="T2" fmla="*/ 1146 w 3226"/>
                  <a:gd name="T3" fmla="*/ 711 h 3195"/>
                  <a:gd name="T4" fmla="*/ 974 w 3226"/>
                  <a:gd name="T5" fmla="*/ 686 h 3195"/>
                  <a:gd name="T6" fmla="*/ 725 w 3226"/>
                  <a:gd name="T7" fmla="*/ 1048 h 3195"/>
                  <a:gd name="T8" fmla="*/ 662 w 3226"/>
                  <a:gd name="T9" fmla="*/ 1270 h 3195"/>
                  <a:gd name="T10" fmla="*/ 540 w 3226"/>
                  <a:gd name="T11" fmla="*/ 1393 h 3195"/>
                  <a:gd name="T12" fmla="*/ 567 w 3226"/>
                  <a:gd name="T13" fmla="*/ 1815 h 3195"/>
                  <a:gd name="T14" fmla="*/ 683 w 3226"/>
                  <a:gd name="T15" fmla="*/ 1979 h 3195"/>
                  <a:gd name="T16" fmla="*/ 719 w 3226"/>
                  <a:gd name="T17" fmla="*/ 2176 h 3195"/>
                  <a:gd name="T18" fmla="*/ 1001 w 3226"/>
                  <a:gd name="T19" fmla="*/ 2494 h 3195"/>
                  <a:gd name="T20" fmla="*/ 1174 w 3226"/>
                  <a:gd name="T21" fmla="*/ 2495 h 3195"/>
                  <a:gd name="T22" fmla="*/ 1378 w 3226"/>
                  <a:gd name="T23" fmla="*/ 2609 h 3195"/>
                  <a:gd name="T24" fmla="*/ 1813 w 3226"/>
                  <a:gd name="T25" fmla="*/ 2690 h 3195"/>
                  <a:gd name="T26" fmla="*/ 1916 w 3226"/>
                  <a:gd name="T27" fmla="*/ 2552 h 3195"/>
                  <a:gd name="T28" fmla="*/ 2140 w 3226"/>
                  <a:gd name="T29" fmla="*/ 2475 h 3195"/>
                  <a:gd name="T30" fmla="*/ 2708 w 3226"/>
                  <a:gd name="T31" fmla="*/ 2490 h 3195"/>
                  <a:gd name="T32" fmla="*/ 2502 w 3226"/>
                  <a:gd name="T33" fmla="*/ 2089 h 3195"/>
                  <a:gd name="T34" fmla="*/ 2592 w 3226"/>
                  <a:gd name="T35" fmla="*/ 1872 h 3195"/>
                  <a:gd name="T36" fmla="*/ 3024 w 3226"/>
                  <a:gd name="T37" fmla="*/ 1733 h 3195"/>
                  <a:gd name="T38" fmla="*/ 2612 w 3226"/>
                  <a:gd name="T39" fmla="*/ 1345 h 3195"/>
                  <a:gd name="T40" fmla="*/ 2509 w 3226"/>
                  <a:gd name="T41" fmla="*/ 1135 h 3195"/>
                  <a:gd name="T42" fmla="*/ 2534 w 3226"/>
                  <a:gd name="T43" fmla="*/ 965 h 3195"/>
                  <a:gd name="T44" fmla="*/ 2170 w 3226"/>
                  <a:gd name="T45" fmla="*/ 718 h 3195"/>
                  <a:gd name="T46" fmla="*/ 1944 w 3226"/>
                  <a:gd name="T47" fmla="*/ 656 h 3195"/>
                  <a:gd name="T48" fmla="*/ 1820 w 3226"/>
                  <a:gd name="T49" fmla="*/ 535 h 3195"/>
                  <a:gd name="T50" fmla="*/ 1812 w 3226"/>
                  <a:gd name="T51" fmla="*/ 9 h 3195"/>
                  <a:gd name="T52" fmla="*/ 1940 w 3226"/>
                  <a:gd name="T53" fmla="*/ 131 h 3195"/>
                  <a:gd name="T54" fmla="*/ 2428 w 3226"/>
                  <a:gd name="T55" fmla="*/ 332 h 3195"/>
                  <a:gd name="T56" fmla="*/ 2605 w 3226"/>
                  <a:gd name="T57" fmla="*/ 335 h 3195"/>
                  <a:gd name="T58" fmla="*/ 2900 w 3226"/>
                  <a:gd name="T59" fmla="*/ 641 h 3195"/>
                  <a:gd name="T60" fmla="*/ 2876 w 3226"/>
                  <a:gd name="T61" fmla="*/ 816 h 3195"/>
                  <a:gd name="T62" fmla="*/ 3122 w 3226"/>
                  <a:gd name="T63" fmla="*/ 1287 h 3195"/>
                  <a:gd name="T64" fmla="*/ 3224 w 3226"/>
                  <a:gd name="T65" fmla="*/ 1431 h 3195"/>
                  <a:gd name="T66" fmla="*/ 3190 w 3226"/>
                  <a:gd name="T67" fmla="*/ 1848 h 3195"/>
                  <a:gd name="T68" fmla="*/ 2755 w 3226"/>
                  <a:gd name="T69" fmla="*/ 1990 h 3195"/>
                  <a:gd name="T70" fmla="*/ 2908 w 3226"/>
                  <a:gd name="T71" fmla="*/ 2465 h 3195"/>
                  <a:gd name="T72" fmla="*/ 2851 w 3226"/>
                  <a:gd name="T73" fmla="*/ 2632 h 3195"/>
                  <a:gd name="T74" fmla="*/ 2514 w 3226"/>
                  <a:gd name="T75" fmla="*/ 2882 h 3195"/>
                  <a:gd name="T76" fmla="*/ 2077 w 3226"/>
                  <a:gd name="T77" fmla="*/ 2703 h 3195"/>
                  <a:gd name="T78" fmla="*/ 1890 w 3226"/>
                  <a:gd name="T79" fmla="*/ 3139 h 3195"/>
                  <a:gd name="T80" fmla="*/ 1476 w 3226"/>
                  <a:gd name="T81" fmla="*/ 3195 h 3195"/>
                  <a:gd name="T82" fmla="*/ 1317 w 3226"/>
                  <a:gd name="T83" fmla="*/ 3118 h 3195"/>
                  <a:gd name="T84" fmla="*/ 1087 w 3226"/>
                  <a:gd name="T85" fmla="*/ 2675 h 3195"/>
                  <a:gd name="T86" fmla="*/ 682 w 3226"/>
                  <a:gd name="T87" fmla="*/ 2880 h 3195"/>
                  <a:gd name="T88" fmla="*/ 355 w 3226"/>
                  <a:gd name="T89" fmla="*/ 2607 h 3195"/>
                  <a:gd name="T90" fmla="*/ 324 w 3226"/>
                  <a:gd name="T91" fmla="*/ 2436 h 3195"/>
                  <a:gd name="T92" fmla="*/ 162 w 3226"/>
                  <a:gd name="T93" fmla="*/ 1929 h 3195"/>
                  <a:gd name="T94" fmla="*/ 22 w 3226"/>
                  <a:gd name="T95" fmla="*/ 1822 h 3195"/>
                  <a:gd name="T96" fmla="*/ 9 w 3226"/>
                  <a:gd name="T97" fmla="*/ 1401 h 3195"/>
                  <a:gd name="T98" fmla="*/ 132 w 3226"/>
                  <a:gd name="T99" fmla="*/ 1275 h 3195"/>
                  <a:gd name="T100" fmla="*/ 335 w 3226"/>
                  <a:gd name="T101" fmla="*/ 788 h 3195"/>
                  <a:gd name="T102" fmla="*/ 339 w 3226"/>
                  <a:gd name="T103" fmla="*/ 614 h 3195"/>
                  <a:gd name="T104" fmla="*/ 651 w 3226"/>
                  <a:gd name="T105" fmla="*/ 323 h 3195"/>
                  <a:gd name="T106" fmla="*/ 824 w 3226"/>
                  <a:gd name="T107" fmla="*/ 346 h 3195"/>
                  <a:gd name="T108" fmla="*/ 1300 w 3226"/>
                  <a:gd name="T109" fmla="*/ 102 h 3195"/>
                  <a:gd name="T110" fmla="*/ 1445 w 3226"/>
                  <a:gd name="T111" fmla="*/ 2 h 3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226" h="3195">
                    <a:moveTo>
                      <a:pt x="1476" y="200"/>
                    </a:moveTo>
                    <a:lnTo>
                      <a:pt x="1414" y="506"/>
                    </a:lnTo>
                    <a:lnTo>
                      <a:pt x="1405" y="535"/>
                    </a:lnTo>
                    <a:lnTo>
                      <a:pt x="1394" y="562"/>
                    </a:lnTo>
                    <a:lnTo>
                      <a:pt x="1378" y="586"/>
                    </a:lnTo>
                    <a:lnTo>
                      <a:pt x="1358" y="609"/>
                    </a:lnTo>
                    <a:lnTo>
                      <a:pt x="1335" y="628"/>
                    </a:lnTo>
                    <a:lnTo>
                      <a:pt x="1311" y="643"/>
                    </a:lnTo>
                    <a:lnTo>
                      <a:pt x="1283" y="656"/>
                    </a:lnTo>
                    <a:lnTo>
                      <a:pt x="1227" y="676"/>
                    </a:lnTo>
                    <a:lnTo>
                      <a:pt x="1174" y="701"/>
                    </a:lnTo>
                    <a:lnTo>
                      <a:pt x="1146" y="711"/>
                    </a:lnTo>
                    <a:lnTo>
                      <a:pt x="1117" y="718"/>
                    </a:lnTo>
                    <a:lnTo>
                      <a:pt x="1087" y="720"/>
                    </a:lnTo>
                    <a:lnTo>
                      <a:pt x="1057" y="718"/>
                    </a:lnTo>
                    <a:lnTo>
                      <a:pt x="1028" y="711"/>
                    </a:lnTo>
                    <a:lnTo>
                      <a:pt x="1001" y="701"/>
                    </a:lnTo>
                    <a:lnTo>
                      <a:pt x="974" y="686"/>
                    </a:lnTo>
                    <a:lnTo>
                      <a:pt x="711" y="513"/>
                    </a:lnTo>
                    <a:lnTo>
                      <a:pt x="518" y="705"/>
                    </a:lnTo>
                    <a:lnTo>
                      <a:pt x="693" y="965"/>
                    </a:lnTo>
                    <a:lnTo>
                      <a:pt x="708" y="992"/>
                    </a:lnTo>
                    <a:lnTo>
                      <a:pt x="719" y="1019"/>
                    </a:lnTo>
                    <a:lnTo>
                      <a:pt x="725" y="1048"/>
                    </a:lnTo>
                    <a:lnTo>
                      <a:pt x="727" y="1077"/>
                    </a:lnTo>
                    <a:lnTo>
                      <a:pt x="725" y="1106"/>
                    </a:lnTo>
                    <a:lnTo>
                      <a:pt x="718" y="1135"/>
                    </a:lnTo>
                    <a:lnTo>
                      <a:pt x="706" y="1163"/>
                    </a:lnTo>
                    <a:lnTo>
                      <a:pt x="683" y="1216"/>
                    </a:lnTo>
                    <a:lnTo>
                      <a:pt x="662" y="1270"/>
                    </a:lnTo>
                    <a:lnTo>
                      <a:pt x="650" y="1298"/>
                    </a:lnTo>
                    <a:lnTo>
                      <a:pt x="634" y="1323"/>
                    </a:lnTo>
                    <a:lnTo>
                      <a:pt x="615" y="1345"/>
                    </a:lnTo>
                    <a:lnTo>
                      <a:pt x="592" y="1364"/>
                    </a:lnTo>
                    <a:lnTo>
                      <a:pt x="567" y="1381"/>
                    </a:lnTo>
                    <a:lnTo>
                      <a:pt x="540" y="1393"/>
                    </a:lnTo>
                    <a:lnTo>
                      <a:pt x="511" y="1401"/>
                    </a:lnTo>
                    <a:lnTo>
                      <a:pt x="202" y="1461"/>
                    </a:lnTo>
                    <a:lnTo>
                      <a:pt x="202" y="1733"/>
                    </a:lnTo>
                    <a:lnTo>
                      <a:pt x="511" y="1794"/>
                    </a:lnTo>
                    <a:lnTo>
                      <a:pt x="540" y="1802"/>
                    </a:lnTo>
                    <a:lnTo>
                      <a:pt x="567" y="1815"/>
                    </a:lnTo>
                    <a:lnTo>
                      <a:pt x="593" y="1831"/>
                    </a:lnTo>
                    <a:lnTo>
                      <a:pt x="615" y="1850"/>
                    </a:lnTo>
                    <a:lnTo>
                      <a:pt x="634" y="1872"/>
                    </a:lnTo>
                    <a:lnTo>
                      <a:pt x="650" y="1897"/>
                    </a:lnTo>
                    <a:lnTo>
                      <a:pt x="662" y="1925"/>
                    </a:lnTo>
                    <a:lnTo>
                      <a:pt x="683" y="1979"/>
                    </a:lnTo>
                    <a:lnTo>
                      <a:pt x="707" y="2032"/>
                    </a:lnTo>
                    <a:lnTo>
                      <a:pt x="718" y="2060"/>
                    </a:lnTo>
                    <a:lnTo>
                      <a:pt x="725" y="2089"/>
                    </a:lnTo>
                    <a:lnTo>
                      <a:pt x="727" y="2118"/>
                    </a:lnTo>
                    <a:lnTo>
                      <a:pt x="725" y="2148"/>
                    </a:lnTo>
                    <a:lnTo>
                      <a:pt x="719" y="2176"/>
                    </a:lnTo>
                    <a:lnTo>
                      <a:pt x="708" y="2204"/>
                    </a:lnTo>
                    <a:lnTo>
                      <a:pt x="693" y="2230"/>
                    </a:lnTo>
                    <a:lnTo>
                      <a:pt x="518" y="2490"/>
                    </a:lnTo>
                    <a:lnTo>
                      <a:pt x="713" y="2682"/>
                    </a:lnTo>
                    <a:lnTo>
                      <a:pt x="974" y="2509"/>
                    </a:lnTo>
                    <a:lnTo>
                      <a:pt x="1001" y="2494"/>
                    </a:lnTo>
                    <a:lnTo>
                      <a:pt x="1028" y="2484"/>
                    </a:lnTo>
                    <a:lnTo>
                      <a:pt x="1057" y="2478"/>
                    </a:lnTo>
                    <a:lnTo>
                      <a:pt x="1087" y="2475"/>
                    </a:lnTo>
                    <a:lnTo>
                      <a:pt x="1117" y="2478"/>
                    </a:lnTo>
                    <a:lnTo>
                      <a:pt x="1146" y="2485"/>
                    </a:lnTo>
                    <a:lnTo>
                      <a:pt x="1174" y="2495"/>
                    </a:lnTo>
                    <a:lnTo>
                      <a:pt x="1228" y="2519"/>
                    </a:lnTo>
                    <a:lnTo>
                      <a:pt x="1283" y="2540"/>
                    </a:lnTo>
                    <a:lnTo>
                      <a:pt x="1311" y="2552"/>
                    </a:lnTo>
                    <a:lnTo>
                      <a:pt x="1336" y="2567"/>
                    </a:lnTo>
                    <a:lnTo>
                      <a:pt x="1359" y="2587"/>
                    </a:lnTo>
                    <a:lnTo>
                      <a:pt x="1378" y="2609"/>
                    </a:lnTo>
                    <a:lnTo>
                      <a:pt x="1394" y="2634"/>
                    </a:lnTo>
                    <a:lnTo>
                      <a:pt x="1406" y="2660"/>
                    </a:lnTo>
                    <a:lnTo>
                      <a:pt x="1415" y="2690"/>
                    </a:lnTo>
                    <a:lnTo>
                      <a:pt x="1476" y="2995"/>
                    </a:lnTo>
                    <a:lnTo>
                      <a:pt x="1750" y="2995"/>
                    </a:lnTo>
                    <a:lnTo>
                      <a:pt x="1813" y="2690"/>
                    </a:lnTo>
                    <a:lnTo>
                      <a:pt x="1821" y="2660"/>
                    </a:lnTo>
                    <a:lnTo>
                      <a:pt x="1832" y="2634"/>
                    </a:lnTo>
                    <a:lnTo>
                      <a:pt x="1849" y="2609"/>
                    </a:lnTo>
                    <a:lnTo>
                      <a:pt x="1868" y="2587"/>
                    </a:lnTo>
                    <a:lnTo>
                      <a:pt x="1891" y="2567"/>
                    </a:lnTo>
                    <a:lnTo>
                      <a:pt x="1916" y="2552"/>
                    </a:lnTo>
                    <a:lnTo>
                      <a:pt x="1944" y="2540"/>
                    </a:lnTo>
                    <a:lnTo>
                      <a:pt x="1998" y="2519"/>
                    </a:lnTo>
                    <a:lnTo>
                      <a:pt x="2052" y="2495"/>
                    </a:lnTo>
                    <a:lnTo>
                      <a:pt x="2081" y="2485"/>
                    </a:lnTo>
                    <a:lnTo>
                      <a:pt x="2110" y="2478"/>
                    </a:lnTo>
                    <a:lnTo>
                      <a:pt x="2140" y="2475"/>
                    </a:lnTo>
                    <a:lnTo>
                      <a:pt x="2170" y="2478"/>
                    </a:lnTo>
                    <a:lnTo>
                      <a:pt x="2198" y="2484"/>
                    </a:lnTo>
                    <a:lnTo>
                      <a:pt x="2226" y="2494"/>
                    </a:lnTo>
                    <a:lnTo>
                      <a:pt x="2252" y="2509"/>
                    </a:lnTo>
                    <a:lnTo>
                      <a:pt x="2514" y="2682"/>
                    </a:lnTo>
                    <a:lnTo>
                      <a:pt x="2708" y="2490"/>
                    </a:lnTo>
                    <a:lnTo>
                      <a:pt x="2534" y="2230"/>
                    </a:lnTo>
                    <a:lnTo>
                      <a:pt x="2518" y="2204"/>
                    </a:lnTo>
                    <a:lnTo>
                      <a:pt x="2508" y="2176"/>
                    </a:lnTo>
                    <a:lnTo>
                      <a:pt x="2502" y="2148"/>
                    </a:lnTo>
                    <a:lnTo>
                      <a:pt x="2500" y="2118"/>
                    </a:lnTo>
                    <a:lnTo>
                      <a:pt x="2502" y="2089"/>
                    </a:lnTo>
                    <a:lnTo>
                      <a:pt x="2509" y="2060"/>
                    </a:lnTo>
                    <a:lnTo>
                      <a:pt x="2520" y="2032"/>
                    </a:lnTo>
                    <a:lnTo>
                      <a:pt x="2544" y="1979"/>
                    </a:lnTo>
                    <a:lnTo>
                      <a:pt x="2565" y="1925"/>
                    </a:lnTo>
                    <a:lnTo>
                      <a:pt x="2577" y="1897"/>
                    </a:lnTo>
                    <a:lnTo>
                      <a:pt x="2592" y="1872"/>
                    </a:lnTo>
                    <a:lnTo>
                      <a:pt x="2612" y="1849"/>
                    </a:lnTo>
                    <a:lnTo>
                      <a:pt x="2635" y="1831"/>
                    </a:lnTo>
                    <a:lnTo>
                      <a:pt x="2659" y="1815"/>
                    </a:lnTo>
                    <a:lnTo>
                      <a:pt x="2686" y="1802"/>
                    </a:lnTo>
                    <a:lnTo>
                      <a:pt x="2716" y="1794"/>
                    </a:lnTo>
                    <a:lnTo>
                      <a:pt x="3024" y="1733"/>
                    </a:lnTo>
                    <a:lnTo>
                      <a:pt x="3024" y="1461"/>
                    </a:lnTo>
                    <a:lnTo>
                      <a:pt x="2716" y="1400"/>
                    </a:lnTo>
                    <a:lnTo>
                      <a:pt x="2686" y="1392"/>
                    </a:lnTo>
                    <a:lnTo>
                      <a:pt x="2659" y="1381"/>
                    </a:lnTo>
                    <a:lnTo>
                      <a:pt x="2635" y="1364"/>
                    </a:lnTo>
                    <a:lnTo>
                      <a:pt x="2612" y="1345"/>
                    </a:lnTo>
                    <a:lnTo>
                      <a:pt x="2592" y="1323"/>
                    </a:lnTo>
                    <a:lnTo>
                      <a:pt x="2577" y="1298"/>
                    </a:lnTo>
                    <a:lnTo>
                      <a:pt x="2564" y="1270"/>
                    </a:lnTo>
                    <a:lnTo>
                      <a:pt x="2544" y="1215"/>
                    </a:lnTo>
                    <a:lnTo>
                      <a:pt x="2520" y="1163"/>
                    </a:lnTo>
                    <a:lnTo>
                      <a:pt x="2509" y="1135"/>
                    </a:lnTo>
                    <a:lnTo>
                      <a:pt x="2502" y="1106"/>
                    </a:lnTo>
                    <a:lnTo>
                      <a:pt x="2500" y="1077"/>
                    </a:lnTo>
                    <a:lnTo>
                      <a:pt x="2502" y="1048"/>
                    </a:lnTo>
                    <a:lnTo>
                      <a:pt x="2508" y="1019"/>
                    </a:lnTo>
                    <a:lnTo>
                      <a:pt x="2519" y="992"/>
                    </a:lnTo>
                    <a:lnTo>
                      <a:pt x="2534" y="965"/>
                    </a:lnTo>
                    <a:lnTo>
                      <a:pt x="2708" y="705"/>
                    </a:lnTo>
                    <a:lnTo>
                      <a:pt x="2514" y="513"/>
                    </a:lnTo>
                    <a:lnTo>
                      <a:pt x="2252" y="686"/>
                    </a:lnTo>
                    <a:lnTo>
                      <a:pt x="2225" y="701"/>
                    </a:lnTo>
                    <a:lnTo>
                      <a:pt x="2197" y="711"/>
                    </a:lnTo>
                    <a:lnTo>
                      <a:pt x="2170" y="718"/>
                    </a:lnTo>
                    <a:lnTo>
                      <a:pt x="2140" y="720"/>
                    </a:lnTo>
                    <a:lnTo>
                      <a:pt x="2110" y="718"/>
                    </a:lnTo>
                    <a:lnTo>
                      <a:pt x="2081" y="711"/>
                    </a:lnTo>
                    <a:lnTo>
                      <a:pt x="2052" y="700"/>
                    </a:lnTo>
                    <a:lnTo>
                      <a:pt x="1998" y="676"/>
                    </a:lnTo>
                    <a:lnTo>
                      <a:pt x="1944" y="656"/>
                    </a:lnTo>
                    <a:lnTo>
                      <a:pt x="1916" y="643"/>
                    </a:lnTo>
                    <a:lnTo>
                      <a:pt x="1890" y="628"/>
                    </a:lnTo>
                    <a:lnTo>
                      <a:pt x="1868" y="609"/>
                    </a:lnTo>
                    <a:lnTo>
                      <a:pt x="1849" y="586"/>
                    </a:lnTo>
                    <a:lnTo>
                      <a:pt x="1832" y="562"/>
                    </a:lnTo>
                    <a:lnTo>
                      <a:pt x="1820" y="535"/>
                    </a:lnTo>
                    <a:lnTo>
                      <a:pt x="1813" y="506"/>
                    </a:lnTo>
                    <a:lnTo>
                      <a:pt x="1750" y="200"/>
                    </a:lnTo>
                    <a:lnTo>
                      <a:pt x="1476" y="200"/>
                    </a:lnTo>
                    <a:close/>
                    <a:moveTo>
                      <a:pt x="1750" y="0"/>
                    </a:moveTo>
                    <a:lnTo>
                      <a:pt x="1782" y="2"/>
                    </a:lnTo>
                    <a:lnTo>
                      <a:pt x="1812" y="9"/>
                    </a:lnTo>
                    <a:lnTo>
                      <a:pt x="1840" y="20"/>
                    </a:lnTo>
                    <a:lnTo>
                      <a:pt x="1866" y="36"/>
                    </a:lnTo>
                    <a:lnTo>
                      <a:pt x="1889" y="55"/>
                    </a:lnTo>
                    <a:lnTo>
                      <a:pt x="1910" y="78"/>
                    </a:lnTo>
                    <a:lnTo>
                      <a:pt x="1927" y="102"/>
                    </a:lnTo>
                    <a:lnTo>
                      <a:pt x="1940" y="131"/>
                    </a:lnTo>
                    <a:lnTo>
                      <a:pt x="1948" y="160"/>
                    </a:lnTo>
                    <a:lnTo>
                      <a:pt x="2010" y="467"/>
                    </a:lnTo>
                    <a:lnTo>
                      <a:pt x="2076" y="491"/>
                    </a:lnTo>
                    <a:lnTo>
                      <a:pt x="2140" y="520"/>
                    </a:lnTo>
                    <a:lnTo>
                      <a:pt x="2403" y="346"/>
                    </a:lnTo>
                    <a:lnTo>
                      <a:pt x="2428" y="332"/>
                    </a:lnTo>
                    <a:lnTo>
                      <a:pt x="2456" y="322"/>
                    </a:lnTo>
                    <a:lnTo>
                      <a:pt x="2485" y="316"/>
                    </a:lnTo>
                    <a:lnTo>
                      <a:pt x="2514" y="314"/>
                    </a:lnTo>
                    <a:lnTo>
                      <a:pt x="2546" y="316"/>
                    </a:lnTo>
                    <a:lnTo>
                      <a:pt x="2576" y="323"/>
                    </a:lnTo>
                    <a:lnTo>
                      <a:pt x="2605" y="335"/>
                    </a:lnTo>
                    <a:lnTo>
                      <a:pt x="2633" y="351"/>
                    </a:lnTo>
                    <a:lnTo>
                      <a:pt x="2657" y="372"/>
                    </a:lnTo>
                    <a:lnTo>
                      <a:pt x="2851" y="564"/>
                    </a:lnTo>
                    <a:lnTo>
                      <a:pt x="2872" y="588"/>
                    </a:lnTo>
                    <a:lnTo>
                      <a:pt x="2887" y="614"/>
                    </a:lnTo>
                    <a:lnTo>
                      <a:pt x="2900" y="641"/>
                    </a:lnTo>
                    <a:lnTo>
                      <a:pt x="2907" y="671"/>
                    </a:lnTo>
                    <a:lnTo>
                      <a:pt x="2910" y="701"/>
                    </a:lnTo>
                    <a:lnTo>
                      <a:pt x="2908" y="730"/>
                    </a:lnTo>
                    <a:lnTo>
                      <a:pt x="2903" y="760"/>
                    </a:lnTo>
                    <a:lnTo>
                      <a:pt x="2891" y="788"/>
                    </a:lnTo>
                    <a:lnTo>
                      <a:pt x="2876" y="816"/>
                    </a:lnTo>
                    <a:lnTo>
                      <a:pt x="2702" y="1076"/>
                    </a:lnTo>
                    <a:lnTo>
                      <a:pt x="2730" y="1140"/>
                    </a:lnTo>
                    <a:lnTo>
                      <a:pt x="2755" y="1205"/>
                    </a:lnTo>
                    <a:lnTo>
                      <a:pt x="3065" y="1265"/>
                    </a:lnTo>
                    <a:lnTo>
                      <a:pt x="3094" y="1275"/>
                    </a:lnTo>
                    <a:lnTo>
                      <a:pt x="3122" y="1287"/>
                    </a:lnTo>
                    <a:lnTo>
                      <a:pt x="3148" y="1304"/>
                    </a:lnTo>
                    <a:lnTo>
                      <a:pt x="3171" y="1324"/>
                    </a:lnTo>
                    <a:lnTo>
                      <a:pt x="3190" y="1347"/>
                    </a:lnTo>
                    <a:lnTo>
                      <a:pt x="3206" y="1373"/>
                    </a:lnTo>
                    <a:lnTo>
                      <a:pt x="3217" y="1401"/>
                    </a:lnTo>
                    <a:lnTo>
                      <a:pt x="3224" y="1431"/>
                    </a:lnTo>
                    <a:lnTo>
                      <a:pt x="3226" y="1461"/>
                    </a:lnTo>
                    <a:lnTo>
                      <a:pt x="3226" y="1733"/>
                    </a:lnTo>
                    <a:lnTo>
                      <a:pt x="3224" y="1765"/>
                    </a:lnTo>
                    <a:lnTo>
                      <a:pt x="3217" y="1794"/>
                    </a:lnTo>
                    <a:lnTo>
                      <a:pt x="3206" y="1822"/>
                    </a:lnTo>
                    <a:lnTo>
                      <a:pt x="3190" y="1848"/>
                    </a:lnTo>
                    <a:lnTo>
                      <a:pt x="3171" y="1871"/>
                    </a:lnTo>
                    <a:lnTo>
                      <a:pt x="3148" y="1891"/>
                    </a:lnTo>
                    <a:lnTo>
                      <a:pt x="3122" y="1908"/>
                    </a:lnTo>
                    <a:lnTo>
                      <a:pt x="3094" y="1921"/>
                    </a:lnTo>
                    <a:lnTo>
                      <a:pt x="3065" y="1929"/>
                    </a:lnTo>
                    <a:lnTo>
                      <a:pt x="2755" y="1990"/>
                    </a:lnTo>
                    <a:lnTo>
                      <a:pt x="2730" y="2056"/>
                    </a:lnTo>
                    <a:lnTo>
                      <a:pt x="2702" y="2119"/>
                    </a:lnTo>
                    <a:lnTo>
                      <a:pt x="2876" y="2379"/>
                    </a:lnTo>
                    <a:lnTo>
                      <a:pt x="2891" y="2406"/>
                    </a:lnTo>
                    <a:lnTo>
                      <a:pt x="2903" y="2436"/>
                    </a:lnTo>
                    <a:lnTo>
                      <a:pt x="2908" y="2465"/>
                    </a:lnTo>
                    <a:lnTo>
                      <a:pt x="2910" y="2495"/>
                    </a:lnTo>
                    <a:lnTo>
                      <a:pt x="2907" y="2524"/>
                    </a:lnTo>
                    <a:lnTo>
                      <a:pt x="2900" y="2554"/>
                    </a:lnTo>
                    <a:lnTo>
                      <a:pt x="2887" y="2582"/>
                    </a:lnTo>
                    <a:lnTo>
                      <a:pt x="2872" y="2607"/>
                    </a:lnTo>
                    <a:lnTo>
                      <a:pt x="2851" y="2632"/>
                    </a:lnTo>
                    <a:lnTo>
                      <a:pt x="2657" y="2824"/>
                    </a:lnTo>
                    <a:lnTo>
                      <a:pt x="2633" y="2844"/>
                    </a:lnTo>
                    <a:lnTo>
                      <a:pt x="2605" y="2860"/>
                    </a:lnTo>
                    <a:lnTo>
                      <a:pt x="2576" y="2873"/>
                    </a:lnTo>
                    <a:lnTo>
                      <a:pt x="2546" y="2880"/>
                    </a:lnTo>
                    <a:lnTo>
                      <a:pt x="2514" y="2882"/>
                    </a:lnTo>
                    <a:lnTo>
                      <a:pt x="2485" y="2880"/>
                    </a:lnTo>
                    <a:lnTo>
                      <a:pt x="2457" y="2874"/>
                    </a:lnTo>
                    <a:lnTo>
                      <a:pt x="2429" y="2864"/>
                    </a:lnTo>
                    <a:lnTo>
                      <a:pt x="2403" y="2848"/>
                    </a:lnTo>
                    <a:lnTo>
                      <a:pt x="2140" y="2675"/>
                    </a:lnTo>
                    <a:lnTo>
                      <a:pt x="2077" y="2703"/>
                    </a:lnTo>
                    <a:lnTo>
                      <a:pt x="2010" y="2729"/>
                    </a:lnTo>
                    <a:lnTo>
                      <a:pt x="1948" y="3034"/>
                    </a:lnTo>
                    <a:lnTo>
                      <a:pt x="1940" y="3065"/>
                    </a:lnTo>
                    <a:lnTo>
                      <a:pt x="1927" y="3092"/>
                    </a:lnTo>
                    <a:lnTo>
                      <a:pt x="1910" y="3118"/>
                    </a:lnTo>
                    <a:lnTo>
                      <a:pt x="1890" y="3139"/>
                    </a:lnTo>
                    <a:lnTo>
                      <a:pt x="1866" y="3159"/>
                    </a:lnTo>
                    <a:lnTo>
                      <a:pt x="1841" y="3174"/>
                    </a:lnTo>
                    <a:lnTo>
                      <a:pt x="1812" y="3185"/>
                    </a:lnTo>
                    <a:lnTo>
                      <a:pt x="1782" y="3192"/>
                    </a:lnTo>
                    <a:lnTo>
                      <a:pt x="1750" y="3195"/>
                    </a:lnTo>
                    <a:lnTo>
                      <a:pt x="1476" y="3195"/>
                    </a:lnTo>
                    <a:lnTo>
                      <a:pt x="1445" y="3192"/>
                    </a:lnTo>
                    <a:lnTo>
                      <a:pt x="1415" y="3185"/>
                    </a:lnTo>
                    <a:lnTo>
                      <a:pt x="1386" y="3174"/>
                    </a:lnTo>
                    <a:lnTo>
                      <a:pt x="1360" y="3159"/>
                    </a:lnTo>
                    <a:lnTo>
                      <a:pt x="1337" y="3140"/>
                    </a:lnTo>
                    <a:lnTo>
                      <a:pt x="1317" y="3118"/>
                    </a:lnTo>
                    <a:lnTo>
                      <a:pt x="1300" y="3092"/>
                    </a:lnTo>
                    <a:lnTo>
                      <a:pt x="1287" y="3065"/>
                    </a:lnTo>
                    <a:lnTo>
                      <a:pt x="1279" y="3034"/>
                    </a:lnTo>
                    <a:lnTo>
                      <a:pt x="1217" y="2729"/>
                    </a:lnTo>
                    <a:lnTo>
                      <a:pt x="1151" y="2703"/>
                    </a:lnTo>
                    <a:lnTo>
                      <a:pt x="1087" y="2675"/>
                    </a:lnTo>
                    <a:lnTo>
                      <a:pt x="824" y="2848"/>
                    </a:lnTo>
                    <a:lnTo>
                      <a:pt x="798" y="2864"/>
                    </a:lnTo>
                    <a:lnTo>
                      <a:pt x="770" y="2874"/>
                    </a:lnTo>
                    <a:lnTo>
                      <a:pt x="741" y="2880"/>
                    </a:lnTo>
                    <a:lnTo>
                      <a:pt x="713" y="2882"/>
                    </a:lnTo>
                    <a:lnTo>
                      <a:pt x="682" y="2880"/>
                    </a:lnTo>
                    <a:lnTo>
                      <a:pt x="651" y="2873"/>
                    </a:lnTo>
                    <a:lnTo>
                      <a:pt x="622" y="2860"/>
                    </a:lnTo>
                    <a:lnTo>
                      <a:pt x="595" y="2844"/>
                    </a:lnTo>
                    <a:lnTo>
                      <a:pt x="570" y="2824"/>
                    </a:lnTo>
                    <a:lnTo>
                      <a:pt x="375" y="2632"/>
                    </a:lnTo>
                    <a:lnTo>
                      <a:pt x="355" y="2607"/>
                    </a:lnTo>
                    <a:lnTo>
                      <a:pt x="339" y="2582"/>
                    </a:lnTo>
                    <a:lnTo>
                      <a:pt x="327" y="2554"/>
                    </a:lnTo>
                    <a:lnTo>
                      <a:pt x="320" y="2524"/>
                    </a:lnTo>
                    <a:lnTo>
                      <a:pt x="317" y="2495"/>
                    </a:lnTo>
                    <a:lnTo>
                      <a:pt x="319" y="2465"/>
                    </a:lnTo>
                    <a:lnTo>
                      <a:pt x="324" y="2436"/>
                    </a:lnTo>
                    <a:lnTo>
                      <a:pt x="335" y="2406"/>
                    </a:lnTo>
                    <a:lnTo>
                      <a:pt x="351" y="2379"/>
                    </a:lnTo>
                    <a:lnTo>
                      <a:pt x="526" y="2119"/>
                    </a:lnTo>
                    <a:lnTo>
                      <a:pt x="497" y="2056"/>
                    </a:lnTo>
                    <a:lnTo>
                      <a:pt x="471" y="1990"/>
                    </a:lnTo>
                    <a:lnTo>
                      <a:pt x="162" y="1929"/>
                    </a:lnTo>
                    <a:lnTo>
                      <a:pt x="132" y="1921"/>
                    </a:lnTo>
                    <a:lnTo>
                      <a:pt x="104" y="1908"/>
                    </a:lnTo>
                    <a:lnTo>
                      <a:pt x="78" y="1891"/>
                    </a:lnTo>
                    <a:lnTo>
                      <a:pt x="56" y="1871"/>
                    </a:lnTo>
                    <a:lnTo>
                      <a:pt x="37" y="1848"/>
                    </a:lnTo>
                    <a:lnTo>
                      <a:pt x="22" y="1822"/>
                    </a:lnTo>
                    <a:lnTo>
                      <a:pt x="9" y="1794"/>
                    </a:lnTo>
                    <a:lnTo>
                      <a:pt x="2" y="1765"/>
                    </a:lnTo>
                    <a:lnTo>
                      <a:pt x="0" y="1733"/>
                    </a:lnTo>
                    <a:lnTo>
                      <a:pt x="0" y="1461"/>
                    </a:lnTo>
                    <a:lnTo>
                      <a:pt x="2" y="1431"/>
                    </a:lnTo>
                    <a:lnTo>
                      <a:pt x="9" y="1401"/>
                    </a:lnTo>
                    <a:lnTo>
                      <a:pt x="22" y="1373"/>
                    </a:lnTo>
                    <a:lnTo>
                      <a:pt x="37" y="1347"/>
                    </a:lnTo>
                    <a:lnTo>
                      <a:pt x="56" y="1324"/>
                    </a:lnTo>
                    <a:lnTo>
                      <a:pt x="78" y="1304"/>
                    </a:lnTo>
                    <a:lnTo>
                      <a:pt x="104" y="1287"/>
                    </a:lnTo>
                    <a:lnTo>
                      <a:pt x="132" y="1275"/>
                    </a:lnTo>
                    <a:lnTo>
                      <a:pt x="162" y="1265"/>
                    </a:lnTo>
                    <a:lnTo>
                      <a:pt x="471" y="1205"/>
                    </a:lnTo>
                    <a:lnTo>
                      <a:pt x="497" y="1140"/>
                    </a:lnTo>
                    <a:lnTo>
                      <a:pt x="526" y="1076"/>
                    </a:lnTo>
                    <a:lnTo>
                      <a:pt x="351" y="816"/>
                    </a:lnTo>
                    <a:lnTo>
                      <a:pt x="335" y="788"/>
                    </a:lnTo>
                    <a:lnTo>
                      <a:pt x="324" y="760"/>
                    </a:lnTo>
                    <a:lnTo>
                      <a:pt x="319" y="730"/>
                    </a:lnTo>
                    <a:lnTo>
                      <a:pt x="317" y="701"/>
                    </a:lnTo>
                    <a:lnTo>
                      <a:pt x="320" y="671"/>
                    </a:lnTo>
                    <a:lnTo>
                      <a:pt x="327" y="641"/>
                    </a:lnTo>
                    <a:lnTo>
                      <a:pt x="339" y="614"/>
                    </a:lnTo>
                    <a:lnTo>
                      <a:pt x="355" y="588"/>
                    </a:lnTo>
                    <a:lnTo>
                      <a:pt x="375" y="564"/>
                    </a:lnTo>
                    <a:lnTo>
                      <a:pt x="570" y="372"/>
                    </a:lnTo>
                    <a:lnTo>
                      <a:pt x="595" y="351"/>
                    </a:lnTo>
                    <a:lnTo>
                      <a:pt x="622" y="335"/>
                    </a:lnTo>
                    <a:lnTo>
                      <a:pt x="651" y="323"/>
                    </a:lnTo>
                    <a:lnTo>
                      <a:pt x="682" y="316"/>
                    </a:lnTo>
                    <a:lnTo>
                      <a:pt x="713" y="314"/>
                    </a:lnTo>
                    <a:lnTo>
                      <a:pt x="741" y="316"/>
                    </a:lnTo>
                    <a:lnTo>
                      <a:pt x="770" y="322"/>
                    </a:lnTo>
                    <a:lnTo>
                      <a:pt x="798" y="332"/>
                    </a:lnTo>
                    <a:lnTo>
                      <a:pt x="824" y="346"/>
                    </a:lnTo>
                    <a:lnTo>
                      <a:pt x="1087" y="520"/>
                    </a:lnTo>
                    <a:lnTo>
                      <a:pt x="1151" y="492"/>
                    </a:lnTo>
                    <a:lnTo>
                      <a:pt x="1217" y="467"/>
                    </a:lnTo>
                    <a:lnTo>
                      <a:pt x="1279" y="160"/>
                    </a:lnTo>
                    <a:lnTo>
                      <a:pt x="1287" y="131"/>
                    </a:lnTo>
                    <a:lnTo>
                      <a:pt x="1300" y="102"/>
                    </a:lnTo>
                    <a:lnTo>
                      <a:pt x="1317" y="78"/>
                    </a:lnTo>
                    <a:lnTo>
                      <a:pt x="1337" y="55"/>
                    </a:lnTo>
                    <a:lnTo>
                      <a:pt x="1360" y="36"/>
                    </a:lnTo>
                    <a:lnTo>
                      <a:pt x="1386" y="20"/>
                    </a:lnTo>
                    <a:lnTo>
                      <a:pt x="1415" y="9"/>
                    </a:lnTo>
                    <a:lnTo>
                      <a:pt x="1445" y="2"/>
                    </a:lnTo>
                    <a:lnTo>
                      <a:pt x="1476" y="0"/>
                    </a:lnTo>
                    <a:lnTo>
                      <a:pt x="175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45715" tIns="22858" rIns="45715" bIns="22858" numCol="1" anchor="t" anchorCtr="0" compatLnSpc="1"/>
              <a:lstStyle/>
              <a:p>
                <a:endParaRPr lang="es-E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庞门正道标题体" panose="02010600030101010101" pitchFamily="2" charset="-122"/>
                </a:endParaRPr>
              </a:p>
            </p:txBody>
          </p:sp>
          <p:sp>
            <p:nvSpPr>
              <p:cNvPr id="34" name="Freeform 30"/>
              <p:cNvSpPr>
                <a:spLocks noEditPoints="1"/>
              </p:cNvSpPr>
              <p:nvPr/>
            </p:nvSpPr>
            <p:spPr bwMode="auto">
              <a:xfrm>
                <a:off x="13321" y="6209"/>
                <a:ext cx="706" cy="699"/>
              </a:xfrm>
              <a:custGeom>
                <a:avLst/>
                <a:gdLst>
                  <a:gd name="T0" fmla="*/ 582 w 1412"/>
                  <a:gd name="T1" fmla="*/ 100 h 1398"/>
                  <a:gd name="T2" fmla="*/ 412 w 1412"/>
                  <a:gd name="T3" fmla="*/ 161 h 1398"/>
                  <a:gd name="T4" fmla="*/ 270 w 1412"/>
                  <a:gd name="T5" fmla="*/ 266 h 1398"/>
                  <a:gd name="T6" fmla="*/ 163 w 1412"/>
                  <a:gd name="T7" fmla="*/ 407 h 1398"/>
                  <a:gd name="T8" fmla="*/ 101 w 1412"/>
                  <a:gd name="T9" fmla="*/ 576 h 1398"/>
                  <a:gd name="T10" fmla="*/ 92 w 1412"/>
                  <a:gd name="T11" fmla="*/ 762 h 1398"/>
                  <a:gd name="T12" fmla="*/ 138 w 1412"/>
                  <a:gd name="T13" fmla="*/ 936 h 1398"/>
                  <a:gd name="T14" fmla="*/ 229 w 1412"/>
                  <a:gd name="T15" fmla="*/ 1087 h 1398"/>
                  <a:gd name="T16" fmla="*/ 361 w 1412"/>
                  <a:gd name="T17" fmla="*/ 1206 h 1398"/>
                  <a:gd name="T18" fmla="*/ 523 w 1412"/>
                  <a:gd name="T19" fmla="*/ 1282 h 1398"/>
                  <a:gd name="T20" fmla="*/ 707 w 1412"/>
                  <a:gd name="T21" fmla="*/ 1310 h 1398"/>
                  <a:gd name="T22" fmla="*/ 890 w 1412"/>
                  <a:gd name="T23" fmla="*/ 1282 h 1398"/>
                  <a:gd name="T24" fmla="*/ 1051 w 1412"/>
                  <a:gd name="T25" fmla="*/ 1206 h 1398"/>
                  <a:gd name="T26" fmla="*/ 1183 w 1412"/>
                  <a:gd name="T27" fmla="*/ 1087 h 1398"/>
                  <a:gd name="T28" fmla="*/ 1275 w 1412"/>
                  <a:gd name="T29" fmla="*/ 936 h 1398"/>
                  <a:gd name="T30" fmla="*/ 1320 w 1412"/>
                  <a:gd name="T31" fmla="*/ 762 h 1398"/>
                  <a:gd name="T32" fmla="*/ 1311 w 1412"/>
                  <a:gd name="T33" fmla="*/ 576 h 1398"/>
                  <a:gd name="T34" fmla="*/ 1249 w 1412"/>
                  <a:gd name="T35" fmla="*/ 407 h 1398"/>
                  <a:gd name="T36" fmla="*/ 1143 w 1412"/>
                  <a:gd name="T37" fmla="*/ 266 h 1398"/>
                  <a:gd name="T38" fmla="*/ 1001 w 1412"/>
                  <a:gd name="T39" fmla="*/ 161 h 1398"/>
                  <a:gd name="T40" fmla="*/ 830 w 1412"/>
                  <a:gd name="T41" fmla="*/ 100 h 1398"/>
                  <a:gd name="T42" fmla="*/ 707 w 1412"/>
                  <a:gd name="T43" fmla="*/ 0 h 1398"/>
                  <a:gd name="T44" fmla="*/ 905 w 1412"/>
                  <a:gd name="T45" fmla="*/ 27 h 1398"/>
                  <a:gd name="T46" fmla="*/ 1081 w 1412"/>
                  <a:gd name="T47" fmla="*/ 106 h 1398"/>
                  <a:gd name="T48" fmla="*/ 1227 w 1412"/>
                  <a:gd name="T49" fmla="*/ 227 h 1398"/>
                  <a:gd name="T50" fmla="*/ 1336 w 1412"/>
                  <a:gd name="T51" fmla="*/ 383 h 1398"/>
                  <a:gd name="T52" fmla="*/ 1399 w 1412"/>
                  <a:gd name="T53" fmla="*/ 565 h 1398"/>
                  <a:gd name="T54" fmla="*/ 1409 w 1412"/>
                  <a:gd name="T55" fmla="*/ 766 h 1398"/>
                  <a:gd name="T56" fmla="*/ 1363 w 1412"/>
                  <a:gd name="T57" fmla="*/ 956 h 1398"/>
                  <a:gd name="T58" fmla="*/ 1268 w 1412"/>
                  <a:gd name="T59" fmla="*/ 1121 h 1398"/>
                  <a:gd name="T60" fmla="*/ 1134 w 1412"/>
                  <a:gd name="T61" fmla="*/ 1255 h 1398"/>
                  <a:gd name="T62" fmla="*/ 966 w 1412"/>
                  <a:gd name="T63" fmla="*/ 1349 h 1398"/>
                  <a:gd name="T64" fmla="*/ 775 w 1412"/>
                  <a:gd name="T65" fmla="*/ 1395 h 1398"/>
                  <a:gd name="T66" fmla="*/ 573 w 1412"/>
                  <a:gd name="T67" fmla="*/ 1384 h 1398"/>
                  <a:gd name="T68" fmla="*/ 388 w 1412"/>
                  <a:gd name="T69" fmla="*/ 1322 h 1398"/>
                  <a:gd name="T70" fmla="*/ 230 w 1412"/>
                  <a:gd name="T71" fmla="*/ 1215 h 1398"/>
                  <a:gd name="T72" fmla="*/ 108 w 1412"/>
                  <a:gd name="T73" fmla="*/ 1069 h 1398"/>
                  <a:gd name="T74" fmla="*/ 28 w 1412"/>
                  <a:gd name="T75" fmla="*/ 895 h 1398"/>
                  <a:gd name="T76" fmla="*/ 0 w 1412"/>
                  <a:gd name="T77" fmla="*/ 699 h 1398"/>
                  <a:gd name="T78" fmla="*/ 28 w 1412"/>
                  <a:gd name="T79" fmla="*/ 502 h 1398"/>
                  <a:gd name="T80" fmla="*/ 108 w 1412"/>
                  <a:gd name="T81" fmla="*/ 328 h 1398"/>
                  <a:gd name="T82" fmla="*/ 230 w 1412"/>
                  <a:gd name="T83" fmla="*/ 183 h 1398"/>
                  <a:gd name="T84" fmla="*/ 388 w 1412"/>
                  <a:gd name="T85" fmla="*/ 74 h 1398"/>
                  <a:gd name="T86" fmla="*/ 573 w 1412"/>
                  <a:gd name="T87" fmla="*/ 12 h 1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12" h="1398">
                    <a:moveTo>
                      <a:pt x="707" y="87"/>
                    </a:moveTo>
                    <a:lnTo>
                      <a:pt x="643" y="90"/>
                    </a:lnTo>
                    <a:lnTo>
                      <a:pt x="582" y="100"/>
                    </a:lnTo>
                    <a:lnTo>
                      <a:pt x="523" y="114"/>
                    </a:lnTo>
                    <a:lnTo>
                      <a:pt x="465" y="135"/>
                    </a:lnTo>
                    <a:lnTo>
                      <a:pt x="412" y="161"/>
                    </a:lnTo>
                    <a:lnTo>
                      <a:pt x="361" y="192"/>
                    </a:lnTo>
                    <a:lnTo>
                      <a:pt x="314" y="226"/>
                    </a:lnTo>
                    <a:lnTo>
                      <a:pt x="270" y="266"/>
                    </a:lnTo>
                    <a:lnTo>
                      <a:pt x="229" y="309"/>
                    </a:lnTo>
                    <a:lnTo>
                      <a:pt x="194" y="357"/>
                    </a:lnTo>
                    <a:lnTo>
                      <a:pt x="163" y="407"/>
                    </a:lnTo>
                    <a:lnTo>
                      <a:pt x="138" y="460"/>
                    </a:lnTo>
                    <a:lnTo>
                      <a:pt x="116" y="516"/>
                    </a:lnTo>
                    <a:lnTo>
                      <a:pt x="101" y="576"/>
                    </a:lnTo>
                    <a:lnTo>
                      <a:pt x="92" y="636"/>
                    </a:lnTo>
                    <a:lnTo>
                      <a:pt x="88" y="699"/>
                    </a:lnTo>
                    <a:lnTo>
                      <a:pt x="92" y="762"/>
                    </a:lnTo>
                    <a:lnTo>
                      <a:pt x="101" y="822"/>
                    </a:lnTo>
                    <a:lnTo>
                      <a:pt x="116" y="881"/>
                    </a:lnTo>
                    <a:lnTo>
                      <a:pt x="138" y="936"/>
                    </a:lnTo>
                    <a:lnTo>
                      <a:pt x="163" y="990"/>
                    </a:lnTo>
                    <a:lnTo>
                      <a:pt x="194" y="1040"/>
                    </a:lnTo>
                    <a:lnTo>
                      <a:pt x="229" y="1087"/>
                    </a:lnTo>
                    <a:lnTo>
                      <a:pt x="270" y="1131"/>
                    </a:lnTo>
                    <a:lnTo>
                      <a:pt x="314" y="1170"/>
                    </a:lnTo>
                    <a:lnTo>
                      <a:pt x="361" y="1206"/>
                    </a:lnTo>
                    <a:lnTo>
                      <a:pt x="412" y="1236"/>
                    </a:lnTo>
                    <a:lnTo>
                      <a:pt x="465" y="1262"/>
                    </a:lnTo>
                    <a:lnTo>
                      <a:pt x="523" y="1282"/>
                    </a:lnTo>
                    <a:lnTo>
                      <a:pt x="582" y="1298"/>
                    </a:lnTo>
                    <a:lnTo>
                      <a:pt x="643" y="1307"/>
                    </a:lnTo>
                    <a:lnTo>
                      <a:pt x="707" y="1310"/>
                    </a:lnTo>
                    <a:lnTo>
                      <a:pt x="770" y="1307"/>
                    </a:lnTo>
                    <a:lnTo>
                      <a:pt x="830" y="1298"/>
                    </a:lnTo>
                    <a:lnTo>
                      <a:pt x="890" y="1282"/>
                    </a:lnTo>
                    <a:lnTo>
                      <a:pt x="947" y="1262"/>
                    </a:lnTo>
                    <a:lnTo>
                      <a:pt x="1001" y="1236"/>
                    </a:lnTo>
                    <a:lnTo>
                      <a:pt x="1051" y="1206"/>
                    </a:lnTo>
                    <a:lnTo>
                      <a:pt x="1099" y="1170"/>
                    </a:lnTo>
                    <a:lnTo>
                      <a:pt x="1143" y="1131"/>
                    </a:lnTo>
                    <a:lnTo>
                      <a:pt x="1183" y="1087"/>
                    </a:lnTo>
                    <a:lnTo>
                      <a:pt x="1218" y="1040"/>
                    </a:lnTo>
                    <a:lnTo>
                      <a:pt x="1249" y="990"/>
                    </a:lnTo>
                    <a:lnTo>
                      <a:pt x="1275" y="936"/>
                    </a:lnTo>
                    <a:lnTo>
                      <a:pt x="1296" y="881"/>
                    </a:lnTo>
                    <a:lnTo>
                      <a:pt x="1311" y="822"/>
                    </a:lnTo>
                    <a:lnTo>
                      <a:pt x="1320" y="762"/>
                    </a:lnTo>
                    <a:lnTo>
                      <a:pt x="1323" y="699"/>
                    </a:lnTo>
                    <a:lnTo>
                      <a:pt x="1320" y="636"/>
                    </a:lnTo>
                    <a:lnTo>
                      <a:pt x="1311" y="576"/>
                    </a:lnTo>
                    <a:lnTo>
                      <a:pt x="1296" y="516"/>
                    </a:lnTo>
                    <a:lnTo>
                      <a:pt x="1275" y="460"/>
                    </a:lnTo>
                    <a:lnTo>
                      <a:pt x="1249" y="407"/>
                    </a:lnTo>
                    <a:lnTo>
                      <a:pt x="1218" y="357"/>
                    </a:lnTo>
                    <a:lnTo>
                      <a:pt x="1183" y="309"/>
                    </a:lnTo>
                    <a:lnTo>
                      <a:pt x="1143" y="266"/>
                    </a:lnTo>
                    <a:lnTo>
                      <a:pt x="1099" y="226"/>
                    </a:lnTo>
                    <a:lnTo>
                      <a:pt x="1051" y="192"/>
                    </a:lnTo>
                    <a:lnTo>
                      <a:pt x="1001" y="161"/>
                    </a:lnTo>
                    <a:lnTo>
                      <a:pt x="947" y="135"/>
                    </a:lnTo>
                    <a:lnTo>
                      <a:pt x="890" y="114"/>
                    </a:lnTo>
                    <a:lnTo>
                      <a:pt x="830" y="100"/>
                    </a:lnTo>
                    <a:lnTo>
                      <a:pt x="770" y="90"/>
                    </a:lnTo>
                    <a:lnTo>
                      <a:pt x="707" y="87"/>
                    </a:lnTo>
                    <a:close/>
                    <a:moveTo>
                      <a:pt x="707" y="0"/>
                    </a:moveTo>
                    <a:lnTo>
                      <a:pt x="775" y="3"/>
                    </a:lnTo>
                    <a:lnTo>
                      <a:pt x="841" y="12"/>
                    </a:lnTo>
                    <a:lnTo>
                      <a:pt x="905" y="27"/>
                    </a:lnTo>
                    <a:lnTo>
                      <a:pt x="966" y="49"/>
                    </a:lnTo>
                    <a:lnTo>
                      <a:pt x="1024" y="74"/>
                    </a:lnTo>
                    <a:lnTo>
                      <a:pt x="1081" y="106"/>
                    </a:lnTo>
                    <a:lnTo>
                      <a:pt x="1134" y="142"/>
                    </a:lnTo>
                    <a:lnTo>
                      <a:pt x="1182" y="183"/>
                    </a:lnTo>
                    <a:lnTo>
                      <a:pt x="1227" y="227"/>
                    </a:lnTo>
                    <a:lnTo>
                      <a:pt x="1268" y="275"/>
                    </a:lnTo>
                    <a:lnTo>
                      <a:pt x="1305" y="328"/>
                    </a:lnTo>
                    <a:lnTo>
                      <a:pt x="1336" y="383"/>
                    </a:lnTo>
                    <a:lnTo>
                      <a:pt x="1363" y="442"/>
                    </a:lnTo>
                    <a:lnTo>
                      <a:pt x="1383" y="502"/>
                    </a:lnTo>
                    <a:lnTo>
                      <a:pt x="1399" y="565"/>
                    </a:lnTo>
                    <a:lnTo>
                      <a:pt x="1409" y="632"/>
                    </a:lnTo>
                    <a:lnTo>
                      <a:pt x="1412" y="699"/>
                    </a:lnTo>
                    <a:lnTo>
                      <a:pt x="1409" y="766"/>
                    </a:lnTo>
                    <a:lnTo>
                      <a:pt x="1399" y="831"/>
                    </a:lnTo>
                    <a:lnTo>
                      <a:pt x="1383" y="895"/>
                    </a:lnTo>
                    <a:lnTo>
                      <a:pt x="1363" y="956"/>
                    </a:lnTo>
                    <a:lnTo>
                      <a:pt x="1336" y="1014"/>
                    </a:lnTo>
                    <a:lnTo>
                      <a:pt x="1305" y="1069"/>
                    </a:lnTo>
                    <a:lnTo>
                      <a:pt x="1268" y="1121"/>
                    </a:lnTo>
                    <a:lnTo>
                      <a:pt x="1227" y="1170"/>
                    </a:lnTo>
                    <a:lnTo>
                      <a:pt x="1182" y="1215"/>
                    </a:lnTo>
                    <a:lnTo>
                      <a:pt x="1134" y="1255"/>
                    </a:lnTo>
                    <a:lnTo>
                      <a:pt x="1081" y="1291"/>
                    </a:lnTo>
                    <a:lnTo>
                      <a:pt x="1024" y="1322"/>
                    </a:lnTo>
                    <a:lnTo>
                      <a:pt x="966" y="1349"/>
                    </a:lnTo>
                    <a:lnTo>
                      <a:pt x="905" y="1369"/>
                    </a:lnTo>
                    <a:lnTo>
                      <a:pt x="841" y="1384"/>
                    </a:lnTo>
                    <a:lnTo>
                      <a:pt x="775" y="1395"/>
                    </a:lnTo>
                    <a:lnTo>
                      <a:pt x="707" y="1398"/>
                    </a:lnTo>
                    <a:lnTo>
                      <a:pt x="639" y="1395"/>
                    </a:lnTo>
                    <a:lnTo>
                      <a:pt x="573" y="1384"/>
                    </a:lnTo>
                    <a:lnTo>
                      <a:pt x="508" y="1369"/>
                    </a:lnTo>
                    <a:lnTo>
                      <a:pt x="447" y="1349"/>
                    </a:lnTo>
                    <a:lnTo>
                      <a:pt x="388" y="1322"/>
                    </a:lnTo>
                    <a:lnTo>
                      <a:pt x="331" y="1291"/>
                    </a:lnTo>
                    <a:lnTo>
                      <a:pt x="279" y="1255"/>
                    </a:lnTo>
                    <a:lnTo>
                      <a:pt x="230" y="1215"/>
                    </a:lnTo>
                    <a:lnTo>
                      <a:pt x="185" y="1170"/>
                    </a:lnTo>
                    <a:lnTo>
                      <a:pt x="145" y="1121"/>
                    </a:lnTo>
                    <a:lnTo>
                      <a:pt x="108" y="1069"/>
                    </a:lnTo>
                    <a:lnTo>
                      <a:pt x="77" y="1014"/>
                    </a:lnTo>
                    <a:lnTo>
                      <a:pt x="50" y="956"/>
                    </a:lnTo>
                    <a:lnTo>
                      <a:pt x="28" y="895"/>
                    </a:lnTo>
                    <a:lnTo>
                      <a:pt x="13" y="831"/>
                    </a:lnTo>
                    <a:lnTo>
                      <a:pt x="3" y="766"/>
                    </a:lnTo>
                    <a:lnTo>
                      <a:pt x="0" y="699"/>
                    </a:lnTo>
                    <a:lnTo>
                      <a:pt x="3" y="632"/>
                    </a:lnTo>
                    <a:lnTo>
                      <a:pt x="13" y="565"/>
                    </a:lnTo>
                    <a:lnTo>
                      <a:pt x="28" y="502"/>
                    </a:lnTo>
                    <a:lnTo>
                      <a:pt x="50" y="442"/>
                    </a:lnTo>
                    <a:lnTo>
                      <a:pt x="77" y="383"/>
                    </a:lnTo>
                    <a:lnTo>
                      <a:pt x="108" y="328"/>
                    </a:lnTo>
                    <a:lnTo>
                      <a:pt x="145" y="275"/>
                    </a:lnTo>
                    <a:lnTo>
                      <a:pt x="185" y="227"/>
                    </a:lnTo>
                    <a:lnTo>
                      <a:pt x="230" y="183"/>
                    </a:lnTo>
                    <a:lnTo>
                      <a:pt x="279" y="142"/>
                    </a:lnTo>
                    <a:lnTo>
                      <a:pt x="331" y="106"/>
                    </a:lnTo>
                    <a:lnTo>
                      <a:pt x="388" y="74"/>
                    </a:lnTo>
                    <a:lnTo>
                      <a:pt x="447" y="49"/>
                    </a:lnTo>
                    <a:lnTo>
                      <a:pt x="508" y="27"/>
                    </a:lnTo>
                    <a:lnTo>
                      <a:pt x="573" y="12"/>
                    </a:lnTo>
                    <a:lnTo>
                      <a:pt x="639" y="3"/>
                    </a:lnTo>
                    <a:lnTo>
                      <a:pt x="70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45715" tIns="22858" rIns="45715" bIns="22858" numCol="1" anchor="t" anchorCtr="0" compatLnSpc="1"/>
              <a:lstStyle/>
              <a:p>
                <a:endParaRPr lang="es-E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庞门正道标题体" panose="02010600030101010101" pitchFamily="2" charset="-122"/>
                </a:endParaRPr>
              </a:p>
            </p:txBody>
          </p:sp>
          <p:sp>
            <p:nvSpPr>
              <p:cNvPr id="35" name="Freeform 31"/>
              <p:cNvSpPr>
                <a:spLocks noEditPoints="1"/>
              </p:cNvSpPr>
              <p:nvPr/>
            </p:nvSpPr>
            <p:spPr bwMode="auto">
              <a:xfrm>
                <a:off x="13473" y="6359"/>
                <a:ext cx="403" cy="400"/>
              </a:xfrm>
              <a:custGeom>
                <a:avLst/>
                <a:gdLst>
                  <a:gd name="T0" fmla="*/ 361 w 806"/>
                  <a:gd name="T1" fmla="*/ 103 h 800"/>
                  <a:gd name="T2" fmla="*/ 285 w 806"/>
                  <a:gd name="T3" fmla="*/ 123 h 800"/>
                  <a:gd name="T4" fmla="*/ 217 w 806"/>
                  <a:gd name="T5" fmla="*/ 162 h 800"/>
                  <a:gd name="T6" fmla="*/ 162 w 806"/>
                  <a:gd name="T7" fmla="*/ 216 h 800"/>
                  <a:gd name="T8" fmla="*/ 123 w 806"/>
                  <a:gd name="T9" fmla="*/ 283 h 800"/>
                  <a:gd name="T10" fmla="*/ 103 w 806"/>
                  <a:gd name="T11" fmla="*/ 359 h 800"/>
                  <a:gd name="T12" fmla="*/ 103 w 806"/>
                  <a:gd name="T13" fmla="*/ 440 h 800"/>
                  <a:gd name="T14" fmla="*/ 123 w 806"/>
                  <a:gd name="T15" fmla="*/ 517 h 800"/>
                  <a:gd name="T16" fmla="*/ 162 w 806"/>
                  <a:gd name="T17" fmla="*/ 583 h 800"/>
                  <a:gd name="T18" fmla="*/ 217 w 806"/>
                  <a:gd name="T19" fmla="*/ 637 h 800"/>
                  <a:gd name="T20" fmla="*/ 285 w 806"/>
                  <a:gd name="T21" fmla="*/ 676 h 800"/>
                  <a:gd name="T22" fmla="*/ 361 w 806"/>
                  <a:gd name="T23" fmla="*/ 696 h 800"/>
                  <a:gd name="T24" fmla="*/ 443 w 806"/>
                  <a:gd name="T25" fmla="*/ 696 h 800"/>
                  <a:gd name="T26" fmla="*/ 520 w 806"/>
                  <a:gd name="T27" fmla="*/ 676 h 800"/>
                  <a:gd name="T28" fmla="*/ 587 w 806"/>
                  <a:gd name="T29" fmla="*/ 637 h 800"/>
                  <a:gd name="T30" fmla="*/ 642 w 806"/>
                  <a:gd name="T31" fmla="*/ 583 h 800"/>
                  <a:gd name="T32" fmla="*/ 681 w 806"/>
                  <a:gd name="T33" fmla="*/ 517 h 800"/>
                  <a:gd name="T34" fmla="*/ 702 w 806"/>
                  <a:gd name="T35" fmla="*/ 440 h 800"/>
                  <a:gd name="T36" fmla="*/ 702 w 806"/>
                  <a:gd name="T37" fmla="*/ 359 h 800"/>
                  <a:gd name="T38" fmla="*/ 681 w 806"/>
                  <a:gd name="T39" fmla="*/ 283 h 800"/>
                  <a:gd name="T40" fmla="*/ 642 w 806"/>
                  <a:gd name="T41" fmla="*/ 216 h 800"/>
                  <a:gd name="T42" fmla="*/ 587 w 806"/>
                  <a:gd name="T43" fmla="*/ 162 h 800"/>
                  <a:gd name="T44" fmla="*/ 520 w 806"/>
                  <a:gd name="T45" fmla="*/ 123 h 800"/>
                  <a:gd name="T46" fmla="*/ 443 w 806"/>
                  <a:gd name="T47" fmla="*/ 103 h 800"/>
                  <a:gd name="T48" fmla="*/ 403 w 806"/>
                  <a:gd name="T49" fmla="*/ 0 h 800"/>
                  <a:gd name="T50" fmla="*/ 502 w 806"/>
                  <a:gd name="T51" fmla="*/ 12 h 800"/>
                  <a:gd name="T52" fmla="*/ 591 w 806"/>
                  <a:gd name="T53" fmla="*/ 47 h 800"/>
                  <a:gd name="T54" fmla="*/ 670 w 806"/>
                  <a:gd name="T55" fmla="*/ 101 h 800"/>
                  <a:gd name="T56" fmla="*/ 734 w 806"/>
                  <a:gd name="T57" fmla="*/ 171 h 800"/>
                  <a:gd name="T58" fmla="*/ 778 w 806"/>
                  <a:gd name="T59" fmla="*/ 255 h 800"/>
                  <a:gd name="T60" fmla="*/ 803 w 806"/>
                  <a:gd name="T61" fmla="*/ 349 h 800"/>
                  <a:gd name="T62" fmla="*/ 803 w 806"/>
                  <a:gd name="T63" fmla="*/ 450 h 800"/>
                  <a:gd name="T64" fmla="*/ 778 w 806"/>
                  <a:gd name="T65" fmla="*/ 544 h 800"/>
                  <a:gd name="T66" fmla="*/ 734 w 806"/>
                  <a:gd name="T67" fmla="*/ 628 h 800"/>
                  <a:gd name="T68" fmla="*/ 670 w 806"/>
                  <a:gd name="T69" fmla="*/ 698 h 800"/>
                  <a:gd name="T70" fmla="*/ 591 w 806"/>
                  <a:gd name="T71" fmla="*/ 753 h 800"/>
                  <a:gd name="T72" fmla="*/ 502 w 806"/>
                  <a:gd name="T73" fmla="*/ 787 h 800"/>
                  <a:gd name="T74" fmla="*/ 403 w 806"/>
                  <a:gd name="T75" fmla="*/ 800 h 800"/>
                  <a:gd name="T76" fmla="*/ 303 w 806"/>
                  <a:gd name="T77" fmla="*/ 787 h 800"/>
                  <a:gd name="T78" fmla="*/ 213 w 806"/>
                  <a:gd name="T79" fmla="*/ 753 h 800"/>
                  <a:gd name="T80" fmla="*/ 135 w 806"/>
                  <a:gd name="T81" fmla="*/ 698 h 800"/>
                  <a:gd name="T82" fmla="*/ 72 w 806"/>
                  <a:gd name="T83" fmla="*/ 628 h 800"/>
                  <a:gd name="T84" fmla="*/ 26 w 806"/>
                  <a:gd name="T85" fmla="*/ 544 h 800"/>
                  <a:gd name="T86" fmla="*/ 3 w 806"/>
                  <a:gd name="T87" fmla="*/ 450 h 800"/>
                  <a:gd name="T88" fmla="*/ 3 w 806"/>
                  <a:gd name="T89" fmla="*/ 349 h 800"/>
                  <a:gd name="T90" fmla="*/ 26 w 806"/>
                  <a:gd name="T91" fmla="*/ 255 h 800"/>
                  <a:gd name="T92" fmla="*/ 72 w 806"/>
                  <a:gd name="T93" fmla="*/ 171 h 800"/>
                  <a:gd name="T94" fmla="*/ 135 w 806"/>
                  <a:gd name="T95" fmla="*/ 101 h 800"/>
                  <a:gd name="T96" fmla="*/ 213 w 806"/>
                  <a:gd name="T97" fmla="*/ 47 h 800"/>
                  <a:gd name="T98" fmla="*/ 303 w 806"/>
                  <a:gd name="T99" fmla="*/ 12 h 800"/>
                  <a:gd name="T100" fmla="*/ 403 w 806"/>
                  <a:gd name="T101" fmla="*/ 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06" h="800">
                    <a:moveTo>
                      <a:pt x="403" y="100"/>
                    </a:moveTo>
                    <a:lnTo>
                      <a:pt x="361" y="103"/>
                    </a:lnTo>
                    <a:lnTo>
                      <a:pt x="322" y="110"/>
                    </a:lnTo>
                    <a:lnTo>
                      <a:pt x="285" y="123"/>
                    </a:lnTo>
                    <a:lnTo>
                      <a:pt x="250" y="141"/>
                    </a:lnTo>
                    <a:lnTo>
                      <a:pt x="217" y="162"/>
                    </a:lnTo>
                    <a:lnTo>
                      <a:pt x="188" y="188"/>
                    </a:lnTo>
                    <a:lnTo>
                      <a:pt x="162" y="216"/>
                    </a:lnTo>
                    <a:lnTo>
                      <a:pt x="141" y="248"/>
                    </a:lnTo>
                    <a:lnTo>
                      <a:pt x="123" y="283"/>
                    </a:lnTo>
                    <a:lnTo>
                      <a:pt x="110" y="321"/>
                    </a:lnTo>
                    <a:lnTo>
                      <a:pt x="103" y="359"/>
                    </a:lnTo>
                    <a:lnTo>
                      <a:pt x="100" y="400"/>
                    </a:lnTo>
                    <a:lnTo>
                      <a:pt x="103" y="440"/>
                    </a:lnTo>
                    <a:lnTo>
                      <a:pt x="110" y="479"/>
                    </a:lnTo>
                    <a:lnTo>
                      <a:pt x="123" y="517"/>
                    </a:lnTo>
                    <a:lnTo>
                      <a:pt x="141" y="550"/>
                    </a:lnTo>
                    <a:lnTo>
                      <a:pt x="162" y="583"/>
                    </a:lnTo>
                    <a:lnTo>
                      <a:pt x="188" y="612"/>
                    </a:lnTo>
                    <a:lnTo>
                      <a:pt x="217" y="637"/>
                    </a:lnTo>
                    <a:lnTo>
                      <a:pt x="250" y="659"/>
                    </a:lnTo>
                    <a:lnTo>
                      <a:pt x="285" y="676"/>
                    </a:lnTo>
                    <a:lnTo>
                      <a:pt x="322" y="688"/>
                    </a:lnTo>
                    <a:lnTo>
                      <a:pt x="361" y="696"/>
                    </a:lnTo>
                    <a:lnTo>
                      <a:pt x="403" y="699"/>
                    </a:lnTo>
                    <a:lnTo>
                      <a:pt x="443" y="696"/>
                    </a:lnTo>
                    <a:lnTo>
                      <a:pt x="483" y="688"/>
                    </a:lnTo>
                    <a:lnTo>
                      <a:pt x="520" y="676"/>
                    </a:lnTo>
                    <a:lnTo>
                      <a:pt x="555" y="659"/>
                    </a:lnTo>
                    <a:lnTo>
                      <a:pt x="587" y="637"/>
                    </a:lnTo>
                    <a:lnTo>
                      <a:pt x="616" y="612"/>
                    </a:lnTo>
                    <a:lnTo>
                      <a:pt x="642" y="583"/>
                    </a:lnTo>
                    <a:lnTo>
                      <a:pt x="664" y="550"/>
                    </a:lnTo>
                    <a:lnTo>
                      <a:pt x="681" y="517"/>
                    </a:lnTo>
                    <a:lnTo>
                      <a:pt x="694" y="479"/>
                    </a:lnTo>
                    <a:lnTo>
                      <a:pt x="702" y="440"/>
                    </a:lnTo>
                    <a:lnTo>
                      <a:pt x="705" y="400"/>
                    </a:lnTo>
                    <a:lnTo>
                      <a:pt x="702" y="359"/>
                    </a:lnTo>
                    <a:lnTo>
                      <a:pt x="694" y="321"/>
                    </a:lnTo>
                    <a:lnTo>
                      <a:pt x="681" y="283"/>
                    </a:lnTo>
                    <a:lnTo>
                      <a:pt x="664" y="248"/>
                    </a:lnTo>
                    <a:lnTo>
                      <a:pt x="642" y="216"/>
                    </a:lnTo>
                    <a:lnTo>
                      <a:pt x="616" y="188"/>
                    </a:lnTo>
                    <a:lnTo>
                      <a:pt x="587" y="162"/>
                    </a:lnTo>
                    <a:lnTo>
                      <a:pt x="555" y="141"/>
                    </a:lnTo>
                    <a:lnTo>
                      <a:pt x="520" y="123"/>
                    </a:lnTo>
                    <a:lnTo>
                      <a:pt x="483" y="110"/>
                    </a:lnTo>
                    <a:lnTo>
                      <a:pt x="443" y="103"/>
                    </a:lnTo>
                    <a:lnTo>
                      <a:pt x="403" y="100"/>
                    </a:lnTo>
                    <a:close/>
                    <a:moveTo>
                      <a:pt x="403" y="0"/>
                    </a:moveTo>
                    <a:lnTo>
                      <a:pt x="453" y="3"/>
                    </a:lnTo>
                    <a:lnTo>
                      <a:pt x="502" y="12"/>
                    </a:lnTo>
                    <a:lnTo>
                      <a:pt x="548" y="26"/>
                    </a:lnTo>
                    <a:lnTo>
                      <a:pt x="591" y="47"/>
                    </a:lnTo>
                    <a:lnTo>
                      <a:pt x="633" y="71"/>
                    </a:lnTo>
                    <a:lnTo>
                      <a:pt x="670" y="101"/>
                    </a:lnTo>
                    <a:lnTo>
                      <a:pt x="704" y="134"/>
                    </a:lnTo>
                    <a:lnTo>
                      <a:pt x="734" y="171"/>
                    </a:lnTo>
                    <a:lnTo>
                      <a:pt x="758" y="211"/>
                    </a:lnTo>
                    <a:lnTo>
                      <a:pt x="778" y="255"/>
                    </a:lnTo>
                    <a:lnTo>
                      <a:pt x="794" y="301"/>
                    </a:lnTo>
                    <a:lnTo>
                      <a:pt x="803" y="349"/>
                    </a:lnTo>
                    <a:lnTo>
                      <a:pt x="806" y="400"/>
                    </a:lnTo>
                    <a:lnTo>
                      <a:pt x="803" y="450"/>
                    </a:lnTo>
                    <a:lnTo>
                      <a:pt x="794" y="498"/>
                    </a:lnTo>
                    <a:lnTo>
                      <a:pt x="778" y="544"/>
                    </a:lnTo>
                    <a:lnTo>
                      <a:pt x="758" y="587"/>
                    </a:lnTo>
                    <a:lnTo>
                      <a:pt x="734" y="628"/>
                    </a:lnTo>
                    <a:lnTo>
                      <a:pt x="704" y="665"/>
                    </a:lnTo>
                    <a:lnTo>
                      <a:pt x="670" y="698"/>
                    </a:lnTo>
                    <a:lnTo>
                      <a:pt x="633" y="727"/>
                    </a:lnTo>
                    <a:lnTo>
                      <a:pt x="591" y="753"/>
                    </a:lnTo>
                    <a:lnTo>
                      <a:pt x="548" y="772"/>
                    </a:lnTo>
                    <a:lnTo>
                      <a:pt x="502" y="787"/>
                    </a:lnTo>
                    <a:lnTo>
                      <a:pt x="453" y="796"/>
                    </a:lnTo>
                    <a:lnTo>
                      <a:pt x="403" y="800"/>
                    </a:lnTo>
                    <a:lnTo>
                      <a:pt x="352" y="796"/>
                    </a:lnTo>
                    <a:lnTo>
                      <a:pt x="303" y="787"/>
                    </a:lnTo>
                    <a:lnTo>
                      <a:pt x="256" y="772"/>
                    </a:lnTo>
                    <a:lnTo>
                      <a:pt x="213" y="753"/>
                    </a:lnTo>
                    <a:lnTo>
                      <a:pt x="172" y="727"/>
                    </a:lnTo>
                    <a:lnTo>
                      <a:pt x="135" y="698"/>
                    </a:lnTo>
                    <a:lnTo>
                      <a:pt x="101" y="665"/>
                    </a:lnTo>
                    <a:lnTo>
                      <a:pt x="72" y="628"/>
                    </a:lnTo>
                    <a:lnTo>
                      <a:pt x="46" y="587"/>
                    </a:lnTo>
                    <a:lnTo>
                      <a:pt x="26" y="544"/>
                    </a:lnTo>
                    <a:lnTo>
                      <a:pt x="12" y="498"/>
                    </a:lnTo>
                    <a:lnTo>
                      <a:pt x="3" y="450"/>
                    </a:lnTo>
                    <a:lnTo>
                      <a:pt x="0" y="400"/>
                    </a:lnTo>
                    <a:lnTo>
                      <a:pt x="3" y="349"/>
                    </a:lnTo>
                    <a:lnTo>
                      <a:pt x="12" y="301"/>
                    </a:lnTo>
                    <a:lnTo>
                      <a:pt x="26" y="255"/>
                    </a:lnTo>
                    <a:lnTo>
                      <a:pt x="46" y="211"/>
                    </a:lnTo>
                    <a:lnTo>
                      <a:pt x="72" y="171"/>
                    </a:lnTo>
                    <a:lnTo>
                      <a:pt x="101" y="134"/>
                    </a:lnTo>
                    <a:lnTo>
                      <a:pt x="135" y="101"/>
                    </a:lnTo>
                    <a:lnTo>
                      <a:pt x="172" y="71"/>
                    </a:lnTo>
                    <a:lnTo>
                      <a:pt x="213" y="47"/>
                    </a:lnTo>
                    <a:lnTo>
                      <a:pt x="256" y="26"/>
                    </a:lnTo>
                    <a:lnTo>
                      <a:pt x="303" y="12"/>
                    </a:lnTo>
                    <a:lnTo>
                      <a:pt x="352" y="3"/>
                    </a:lnTo>
                    <a:lnTo>
                      <a:pt x="40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45715" tIns="22858" rIns="45715" bIns="22858" numCol="1" anchor="t" anchorCtr="0" compatLnSpc="1"/>
              <a:lstStyle/>
              <a:p>
                <a:endParaRPr lang="es-E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庞门正道标题体" panose="02010600030101010101" pitchFamily="2" charset="-122"/>
                </a:endParaRPr>
              </a:p>
            </p:txBody>
          </p:sp>
        </p:grpSp>
        <p:sp>
          <p:nvSpPr>
            <p:cNvPr id="40" name="KSO_Shape"/>
            <p:cNvSpPr/>
            <p:nvPr/>
          </p:nvSpPr>
          <p:spPr bwMode="auto">
            <a:xfrm>
              <a:off x="2927581" y="2671158"/>
              <a:ext cx="373882" cy="431402"/>
            </a:xfrm>
            <a:custGeom>
              <a:avLst/>
              <a:gdLst>
                <a:gd name="T0" fmla="*/ 846789576 w 3332"/>
                <a:gd name="T1" fmla="*/ 846044758 h 3848"/>
                <a:gd name="T2" fmla="*/ 846789576 w 3332"/>
                <a:gd name="T3" fmla="*/ 846044758 h 3848"/>
                <a:gd name="T4" fmla="*/ 846789576 w 3332"/>
                <a:gd name="T5" fmla="*/ 846044758 h 3848"/>
                <a:gd name="T6" fmla="*/ 846789576 w 3332"/>
                <a:gd name="T7" fmla="*/ 846044758 h 3848"/>
                <a:gd name="T8" fmla="*/ 846789576 w 3332"/>
                <a:gd name="T9" fmla="*/ 846044758 h 3848"/>
                <a:gd name="T10" fmla="*/ 846789576 w 3332"/>
                <a:gd name="T11" fmla="*/ 846044758 h 3848"/>
                <a:gd name="T12" fmla="*/ 846789576 w 3332"/>
                <a:gd name="T13" fmla="*/ 846044758 h 3848"/>
                <a:gd name="T14" fmla="*/ 846789576 w 3332"/>
                <a:gd name="T15" fmla="*/ 846044758 h 3848"/>
                <a:gd name="T16" fmla="*/ 846789576 w 3332"/>
                <a:gd name="T17" fmla="*/ 846044758 h 3848"/>
                <a:gd name="T18" fmla="*/ 846789576 w 3332"/>
                <a:gd name="T19" fmla="*/ 846044758 h 3848"/>
                <a:gd name="T20" fmla="*/ 846789576 w 3332"/>
                <a:gd name="T21" fmla="*/ 846044758 h 3848"/>
                <a:gd name="T22" fmla="*/ 846789576 w 3332"/>
                <a:gd name="T23" fmla="*/ 846044758 h 38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332" h="3848">
                  <a:moveTo>
                    <a:pt x="3332" y="1924"/>
                  </a:moveTo>
                  <a:lnTo>
                    <a:pt x="2498" y="962"/>
                  </a:lnTo>
                  <a:lnTo>
                    <a:pt x="1665" y="0"/>
                  </a:lnTo>
                  <a:lnTo>
                    <a:pt x="1665" y="962"/>
                  </a:lnTo>
                  <a:lnTo>
                    <a:pt x="0" y="962"/>
                  </a:lnTo>
                  <a:lnTo>
                    <a:pt x="833" y="1924"/>
                  </a:lnTo>
                  <a:lnTo>
                    <a:pt x="0" y="2886"/>
                  </a:lnTo>
                  <a:lnTo>
                    <a:pt x="1665" y="2886"/>
                  </a:lnTo>
                  <a:lnTo>
                    <a:pt x="1665" y="3848"/>
                  </a:lnTo>
                  <a:lnTo>
                    <a:pt x="2498" y="2886"/>
                  </a:lnTo>
                  <a:lnTo>
                    <a:pt x="3332" y="1924"/>
                  </a:lnTo>
                  <a:close/>
                </a:path>
              </a:pathLst>
            </a:custGeom>
            <a:solidFill>
              <a:srgbClr val="EE897A"/>
            </a:solidFill>
            <a:ln>
              <a:noFill/>
            </a:ln>
          </p:spPr>
          <p:txBody>
            <a:bodyPr lIns="0" tIns="0" rIns="0" bIns="0" rtlCol="0" anchor="ctr"/>
            <a:lstStyle/>
            <a:p>
              <a:pPr algn="ctr" defTabSz="120840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5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  <a:sym typeface="庞门正道标题体" panose="02010600030101010101" pitchFamily="2" charset="-122"/>
              </a:endParaRPr>
            </a:p>
          </p:txBody>
        </p:sp>
        <p:sp>
          <p:nvSpPr>
            <p:cNvPr id="41" name="KSO_Shape"/>
            <p:cNvSpPr/>
            <p:nvPr/>
          </p:nvSpPr>
          <p:spPr bwMode="auto">
            <a:xfrm>
              <a:off x="5984978" y="2671158"/>
              <a:ext cx="373882" cy="431402"/>
            </a:xfrm>
            <a:custGeom>
              <a:avLst/>
              <a:gdLst>
                <a:gd name="T0" fmla="*/ 846789576 w 3332"/>
                <a:gd name="T1" fmla="*/ 846044758 h 3848"/>
                <a:gd name="T2" fmla="*/ 846789576 w 3332"/>
                <a:gd name="T3" fmla="*/ 846044758 h 3848"/>
                <a:gd name="T4" fmla="*/ 846789576 w 3332"/>
                <a:gd name="T5" fmla="*/ 846044758 h 3848"/>
                <a:gd name="T6" fmla="*/ 846789576 w 3332"/>
                <a:gd name="T7" fmla="*/ 846044758 h 3848"/>
                <a:gd name="T8" fmla="*/ 846789576 w 3332"/>
                <a:gd name="T9" fmla="*/ 846044758 h 3848"/>
                <a:gd name="T10" fmla="*/ 846789576 w 3332"/>
                <a:gd name="T11" fmla="*/ 846044758 h 3848"/>
                <a:gd name="T12" fmla="*/ 846789576 w 3332"/>
                <a:gd name="T13" fmla="*/ 846044758 h 3848"/>
                <a:gd name="T14" fmla="*/ 846789576 w 3332"/>
                <a:gd name="T15" fmla="*/ 846044758 h 3848"/>
                <a:gd name="T16" fmla="*/ 846789576 w 3332"/>
                <a:gd name="T17" fmla="*/ 846044758 h 3848"/>
                <a:gd name="T18" fmla="*/ 846789576 w 3332"/>
                <a:gd name="T19" fmla="*/ 846044758 h 3848"/>
                <a:gd name="T20" fmla="*/ 846789576 w 3332"/>
                <a:gd name="T21" fmla="*/ 846044758 h 3848"/>
                <a:gd name="T22" fmla="*/ 846789576 w 3332"/>
                <a:gd name="T23" fmla="*/ 846044758 h 38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332" h="3848">
                  <a:moveTo>
                    <a:pt x="3332" y="1924"/>
                  </a:moveTo>
                  <a:lnTo>
                    <a:pt x="2498" y="962"/>
                  </a:lnTo>
                  <a:lnTo>
                    <a:pt x="1665" y="0"/>
                  </a:lnTo>
                  <a:lnTo>
                    <a:pt x="1665" y="962"/>
                  </a:lnTo>
                  <a:lnTo>
                    <a:pt x="0" y="962"/>
                  </a:lnTo>
                  <a:lnTo>
                    <a:pt x="833" y="1924"/>
                  </a:lnTo>
                  <a:lnTo>
                    <a:pt x="0" y="2886"/>
                  </a:lnTo>
                  <a:lnTo>
                    <a:pt x="1665" y="2886"/>
                  </a:lnTo>
                  <a:lnTo>
                    <a:pt x="1665" y="3848"/>
                  </a:lnTo>
                  <a:lnTo>
                    <a:pt x="2498" y="2886"/>
                  </a:lnTo>
                  <a:lnTo>
                    <a:pt x="3332" y="1924"/>
                  </a:lnTo>
                  <a:close/>
                </a:path>
              </a:pathLst>
            </a:custGeom>
            <a:solidFill>
              <a:srgbClr val="EE897A"/>
            </a:solidFill>
            <a:ln>
              <a:noFill/>
            </a:ln>
          </p:spPr>
          <p:txBody>
            <a:bodyPr lIns="0" tIns="0" rIns="0" bIns="0" rtlCol="0" anchor="ctr"/>
            <a:lstStyle/>
            <a:p>
              <a:pPr algn="ctr" defTabSz="120840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5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  <a:sym typeface="庞门正道标题体" panose="02010600030101010101" pitchFamily="2" charset="-122"/>
              </a:endParaRPr>
            </a:p>
          </p:txBody>
        </p:sp>
        <p:sp>
          <p:nvSpPr>
            <p:cNvPr id="42" name="KSO_Shape"/>
            <p:cNvSpPr/>
            <p:nvPr/>
          </p:nvSpPr>
          <p:spPr bwMode="auto">
            <a:xfrm>
              <a:off x="8871459" y="2671158"/>
              <a:ext cx="373882" cy="431402"/>
            </a:xfrm>
            <a:custGeom>
              <a:avLst/>
              <a:gdLst>
                <a:gd name="T0" fmla="*/ 846789576 w 3332"/>
                <a:gd name="T1" fmla="*/ 846044758 h 3848"/>
                <a:gd name="T2" fmla="*/ 846789576 w 3332"/>
                <a:gd name="T3" fmla="*/ 846044758 h 3848"/>
                <a:gd name="T4" fmla="*/ 846789576 w 3332"/>
                <a:gd name="T5" fmla="*/ 846044758 h 3848"/>
                <a:gd name="T6" fmla="*/ 846789576 w 3332"/>
                <a:gd name="T7" fmla="*/ 846044758 h 3848"/>
                <a:gd name="T8" fmla="*/ 846789576 w 3332"/>
                <a:gd name="T9" fmla="*/ 846044758 h 3848"/>
                <a:gd name="T10" fmla="*/ 846789576 w 3332"/>
                <a:gd name="T11" fmla="*/ 846044758 h 3848"/>
                <a:gd name="T12" fmla="*/ 846789576 w 3332"/>
                <a:gd name="T13" fmla="*/ 846044758 h 3848"/>
                <a:gd name="T14" fmla="*/ 846789576 w 3332"/>
                <a:gd name="T15" fmla="*/ 846044758 h 3848"/>
                <a:gd name="T16" fmla="*/ 846789576 w 3332"/>
                <a:gd name="T17" fmla="*/ 846044758 h 3848"/>
                <a:gd name="T18" fmla="*/ 846789576 w 3332"/>
                <a:gd name="T19" fmla="*/ 846044758 h 3848"/>
                <a:gd name="T20" fmla="*/ 846789576 w 3332"/>
                <a:gd name="T21" fmla="*/ 846044758 h 3848"/>
                <a:gd name="T22" fmla="*/ 846789576 w 3332"/>
                <a:gd name="T23" fmla="*/ 846044758 h 38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332" h="3848">
                  <a:moveTo>
                    <a:pt x="3332" y="1924"/>
                  </a:moveTo>
                  <a:lnTo>
                    <a:pt x="2498" y="962"/>
                  </a:lnTo>
                  <a:lnTo>
                    <a:pt x="1665" y="0"/>
                  </a:lnTo>
                  <a:lnTo>
                    <a:pt x="1665" y="962"/>
                  </a:lnTo>
                  <a:lnTo>
                    <a:pt x="0" y="962"/>
                  </a:lnTo>
                  <a:lnTo>
                    <a:pt x="833" y="1924"/>
                  </a:lnTo>
                  <a:lnTo>
                    <a:pt x="0" y="2886"/>
                  </a:lnTo>
                  <a:lnTo>
                    <a:pt x="1665" y="2886"/>
                  </a:lnTo>
                  <a:lnTo>
                    <a:pt x="1665" y="3848"/>
                  </a:lnTo>
                  <a:lnTo>
                    <a:pt x="2498" y="2886"/>
                  </a:lnTo>
                  <a:lnTo>
                    <a:pt x="3332" y="1924"/>
                  </a:lnTo>
                  <a:close/>
                </a:path>
              </a:pathLst>
            </a:custGeom>
            <a:solidFill>
              <a:srgbClr val="EE897A"/>
            </a:solidFill>
            <a:ln>
              <a:noFill/>
            </a:ln>
          </p:spPr>
          <p:txBody>
            <a:bodyPr lIns="0" tIns="0" rIns="0" bIns="0" rtlCol="0" anchor="ctr"/>
            <a:lstStyle/>
            <a:p>
              <a:pPr algn="ctr" defTabSz="120840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5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  <a:sym typeface="庞门正道标题体" panose="02010600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07526" y="3967022"/>
            <a:ext cx="11227446" cy="1162083"/>
            <a:chOff x="471026" y="3713022"/>
            <a:chExt cx="11227446" cy="1162083"/>
          </a:xfrm>
        </p:grpSpPr>
        <p:sp>
          <p:nvSpPr>
            <p:cNvPr id="10" name="Textbox 1"/>
            <p:cNvSpPr/>
            <p:nvPr/>
          </p:nvSpPr>
          <p:spPr>
            <a:xfrm>
              <a:off x="471026" y="3721310"/>
              <a:ext cx="2568003" cy="1153795"/>
            </a:xfrm>
            <a:prstGeom prst="rect">
              <a:avLst/>
            </a:prstGeom>
          </p:spPr>
          <p:txBody>
            <a:bodyPr wrap="square" lIns="120846" tIns="60423" rIns="120846" bIns="60423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Please replace the text content.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47" name="Textbox 1"/>
            <p:cNvSpPr/>
            <p:nvPr/>
          </p:nvSpPr>
          <p:spPr>
            <a:xfrm>
              <a:off x="3357507" y="3716329"/>
              <a:ext cx="2568003" cy="1153795"/>
            </a:xfrm>
            <a:prstGeom prst="rect">
              <a:avLst/>
            </a:prstGeom>
          </p:spPr>
          <p:txBody>
            <a:bodyPr wrap="square" lIns="120846" tIns="60423" rIns="120846" bIns="60423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Please replace the text content.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48" name="Textbox 1"/>
            <p:cNvSpPr/>
            <p:nvPr/>
          </p:nvSpPr>
          <p:spPr>
            <a:xfrm>
              <a:off x="6243988" y="3713023"/>
              <a:ext cx="2568003" cy="1153795"/>
            </a:xfrm>
            <a:prstGeom prst="rect">
              <a:avLst/>
            </a:prstGeom>
          </p:spPr>
          <p:txBody>
            <a:bodyPr wrap="square" lIns="120846" tIns="60423" rIns="120846" bIns="60423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Please replace the text content.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49" name="Textbox 1"/>
            <p:cNvSpPr/>
            <p:nvPr/>
          </p:nvSpPr>
          <p:spPr>
            <a:xfrm>
              <a:off x="9130469" y="3713022"/>
              <a:ext cx="2568003" cy="1153795"/>
            </a:xfrm>
            <a:prstGeom prst="rect">
              <a:avLst/>
            </a:prstGeom>
          </p:spPr>
          <p:txBody>
            <a:bodyPr wrap="square" lIns="120846" tIns="60423" rIns="120846" bIns="60423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Please replace the text content.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848225" y="316230"/>
            <a:ext cx="2105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在此输入标题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2000">
        <p15:prstTrans prst="pageCurlDouble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高考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09850" y="-2724150"/>
            <a:ext cx="6858000" cy="1230566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318947" y="2187282"/>
            <a:ext cx="3127259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输入标题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394956" y="3009457"/>
            <a:ext cx="4394215" cy="245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PLEASE ADD YOUR TITTLE HERE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  <p:sp>
        <p:nvSpPr>
          <p:cNvPr id="8" name="PA-文本框 9"/>
          <p:cNvSpPr txBox="1"/>
          <p:nvPr>
            <p:custDataLst>
              <p:tags r:id="rId2"/>
            </p:custDataLst>
          </p:nvPr>
        </p:nvSpPr>
        <p:spPr>
          <a:xfrm>
            <a:off x="7349245" y="3334778"/>
            <a:ext cx="3394489" cy="12903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您的内容打在这里，或者通过复制您的文本后，在此框中选择粘贴，并选择只保留文字。在此录入上述图表的综合描述说明，在此录入上述图综合容表的打在这里，或者通过复制您的文本后，在此框中选择粘贴，并选择只保留文字。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9359" y="5766138"/>
            <a:ext cx="643752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sx="102000" sy="102000" algn="ctr" rotWithShape="0">
                    <a:prstClr val="white">
                      <a:alpha val="32000"/>
                    </a:prstClr>
                  </a:outerShdw>
                </a:effectLst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庞门正道标题体" panose="02010600030101010101" pitchFamily="2" charset="-122"/>
              </a:rPr>
              <a:t>COMPANY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63500" sx="102000" sy="102000" algn="ctr" rotWithShape="0">
                  <a:prstClr val="white">
                    <a:alpha val="32000"/>
                  </a:prstClr>
                </a:outerShdw>
              </a:effectLst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ea"/>
              <a:sym typeface="庞门正道标题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071814" y="2451919"/>
            <a:ext cx="1653494" cy="1476038"/>
            <a:chOff x="8856713" y="2634183"/>
            <a:chExt cx="1230710" cy="1476038"/>
          </a:xfrm>
        </p:grpSpPr>
        <p:sp>
          <p:nvSpPr>
            <p:cNvPr id="4" name="PA-文本框 4"/>
            <p:cNvSpPr txBox="1"/>
            <p:nvPr>
              <p:custDataLst>
                <p:tags r:id="rId3"/>
              </p:custDataLst>
            </p:nvPr>
          </p:nvSpPr>
          <p:spPr>
            <a:xfrm>
              <a:off x="8856713" y="2634183"/>
              <a:ext cx="1230710" cy="11068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庞门正道标题体" panose="02010600030101010101" pitchFamily="2" charset="-122"/>
                </a:rPr>
                <a:t>02</a:t>
              </a:r>
              <a:endPara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endParaRPr>
            </a:p>
          </p:txBody>
        </p:sp>
        <p:sp>
          <p:nvSpPr>
            <p:cNvPr id="5" name="PA-文本框 5"/>
            <p:cNvSpPr txBox="1"/>
            <p:nvPr>
              <p:custDataLst>
                <p:tags r:id="rId4"/>
              </p:custDataLst>
            </p:nvPr>
          </p:nvSpPr>
          <p:spPr>
            <a:xfrm>
              <a:off x="9011368" y="3649846"/>
              <a:ext cx="921398" cy="460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庞门正道标题体" panose="02010600030101010101" pitchFamily="2" charset="-122"/>
                </a:rPr>
                <a:t>PART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48225" y="316230"/>
            <a:ext cx="2105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在此输入标题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  <p:sp>
        <p:nvSpPr>
          <p:cNvPr id="4" name="RelativeShape1"/>
          <p:cNvSpPr>
            <a:spLocks noChangeArrowheads="1"/>
          </p:cNvSpPr>
          <p:nvPr/>
        </p:nvSpPr>
        <p:spPr bwMode="auto">
          <a:xfrm>
            <a:off x="2880680" y="2312719"/>
            <a:ext cx="6004602" cy="50419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lativeShape2"/>
          <p:cNvSpPr>
            <a:spLocks noChangeArrowheads="1"/>
          </p:cNvSpPr>
          <p:nvPr/>
        </p:nvSpPr>
        <p:spPr bwMode="auto">
          <a:xfrm>
            <a:off x="2880680" y="4005451"/>
            <a:ext cx="6004602" cy="50419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ValueShape1"/>
          <p:cNvSpPr>
            <a:spLocks noChangeArrowheads="1"/>
          </p:cNvSpPr>
          <p:nvPr/>
        </p:nvSpPr>
        <p:spPr bwMode="auto">
          <a:xfrm>
            <a:off x="2880680" y="2312719"/>
            <a:ext cx="3242485" cy="504193"/>
          </a:xfrm>
          <a:prstGeom prst="rect">
            <a:avLst/>
          </a:prstGeom>
          <a:solidFill>
            <a:srgbClr val="6E719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ValueShape2"/>
          <p:cNvSpPr>
            <a:spLocks noChangeArrowheads="1"/>
          </p:cNvSpPr>
          <p:nvPr/>
        </p:nvSpPr>
        <p:spPr bwMode="auto">
          <a:xfrm>
            <a:off x="2880680" y="4005451"/>
            <a:ext cx="5404142" cy="504193"/>
          </a:xfrm>
          <a:prstGeom prst="rect">
            <a:avLst/>
          </a:prstGeom>
          <a:solidFill>
            <a:srgbClr val="EE897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ValueBack1"/>
          <p:cNvSpPr/>
          <p:nvPr/>
        </p:nvSpPr>
        <p:spPr bwMode="auto">
          <a:xfrm>
            <a:off x="2110487" y="2312719"/>
            <a:ext cx="1005967" cy="1020476"/>
          </a:xfrm>
          <a:custGeom>
            <a:avLst/>
            <a:gdLst>
              <a:gd name="T0" fmla="*/ 717 w 717"/>
              <a:gd name="T1" fmla="*/ 0 h 728"/>
              <a:gd name="T2" fmla="*/ 479 w 717"/>
              <a:gd name="T3" fmla="*/ 0 h 728"/>
              <a:gd name="T4" fmla="*/ 16 w 717"/>
              <a:gd name="T5" fmla="*/ 262 h 728"/>
              <a:gd name="T6" fmla="*/ 29 w 717"/>
              <a:gd name="T7" fmla="*/ 339 h 728"/>
              <a:gd name="T8" fmla="*/ 179 w 717"/>
              <a:gd name="T9" fmla="*/ 660 h 728"/>
              <a:gd name="T10" fmla="*/ 239 w 717"/>
              <a:gd name="T11" fmla="*/ 728 h 728"/>
              <a:gd name="T12" fmla="*/ 299 w 717"/>
              <a:gd name="T13" fmla="*/ 660 h 728"/>
              <a:gd name="T14" fmla="*/ 299 w 717"/>
              <a:gd name="T15" fmla="*/ 540 h 728"/>
              <a:gd name="T16" fmla="*/ 479 w 717"/>
              <a:gd name="T17" fmla="*/ 360 h 728"/>
              <a:gd name="T18" fmla="*/ 717 w 717"/>
              <a:gd name="T19" fmla="*/ 360 h 728"/>
              <a:gd name="T20" fmla="*/ 717 w 717"/>
              <a:gd name="T21" fmla="*/ 0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17" h="728">
                <a:moveTo>
                  <a:pt x="717" y="0"/>
                </a:moveTo>
                <a:cubicBezTo>
                  <a:pt x="479" y="0"/>
                  <a:pt x="479" y="0"/>
                  <a:pt x="479" y="0"/>
                </a:cubicBezTo>
                <a:cubicBezTo>
                  <a:pt x="291" y="0"/>
                  <a:pt x="113" y="100"/>
                  <a:pt x="16" y="262"/>
                </a:cubicBezTo>
                <a:cubicBezTo>
                  <a:pt x="0" y="287"/>
                  <a:pt x="6" y="320"/>
                  <a:pt x="29" y="339"/>
                </a:cubicBezTo>
                <a:cubicBezTo>
                  <a:pt x="124" y="418"/>
                  <a:pt x="179" y="535"/>
                  <a:pt x="179" y="660"/>
                </a:cubicBezTo>
                <a:cubicBezTo>
                  <a:pt x="179" y="693"/>
                  <a:pt x="206" y="728"/>
                  <a:pt x="239" y="728"/>
                </a:cubicBezTo>
                <a:cubicBezTo>
                  <a:pt x="272" y="728"/>
                  <a:pt x="299" y="693"/>
                  <a:pt x="299" y="660"/>
                </a:cubicBezTo>
                <a:cubicBezTo>
                  <a:pt x="299" y="540"/>
                  <a:pt x="299" y="540"/>
                  <a:pt x="299" y="540"/>
                </a:cubicBezTo>
                <a:cubicBezTo>
                  <a:pt x="299" y="441"/>
                  <a:pt x="380" y="360"/>
                  <a:pt x="479" y="360"/>
                </a:cubicBezTo>
                <a:cubicBezTo>
                  <a:pt x="717" y="360"/>
                  <a:pt x="717" y="360"/>
                  <a:pt x="717" y="360"/>
                </a:cubicBezTo>
                <a:lnTo>
                  <a:pt x="717" y="0"/>
                </a:lnTo>
                <a:close/>
              </a:path>
            </a:pathLst>
          </a:custGeom>
          <a:solidFill>
            <a:srgbClr val="6E719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SorbShape1"/>
          <p:cNvSpPr/>
          <p:nvPr/>
        </p:nvSpPr>
        <p:spPr bwMode="auto">
          <a:xfrm>
            <a:off x="6013979" y="1971150"/>
            <a:ext cx="939466" cy="1187331"/>
          </a:xfrm>
          <a:custGeom>
            <a:avLst/>
            <a:gdLst>
              <a:gd name="T0" fmla="*/ 646 w 670"/>
              <a:gd name="T1" fmla="*/ 376 h 848"/>
              <a:gd name="T2" fmla="*/ 166 w 670"/>
              <a:gd name="T3" fmla="*/ 16 h 848"/>
              <a:gd name="T4" fmla="*/ 103 w 670"/>
              <a:gd name="T5" fmla="*/ 10 h 848"/>
              <a:gd name="T6" fmla="*/ 70 w 670"/>
              <a:gd name="T7" fmla="*/ 64 h 848"/>
              <a:gd name="T8" fmla="*/ 70 w 670"/>
              <a:gd name="T9" fmla="*/ 244 h 848"/>
              <a:gd name="T10" fmla="*/ 0 w 670"/>
              <a:gd name="T11" fmla="*/ 244 h 848"/>
              <a:gd name="T12" fmla="*/ 0 w 670"/>
              <a:gd name="T13" fmla="*/ 604 h 848"/>
              <a:gd name="T14" fmla="*/ 70 w 670"/>
              <a:gd name="T15" fmla="*/ 604 h 848"/>
              <a:gd name="T16" fmla="*/ 70 w 670"/>
              <a:gd name="T17" fmla="*/ 784 h 848"/>
              <a:gd name="T18" fmla="*/ 103 w 670"/>
              <a:gd name="T19" fmla="*/ 838 h 848"/>
              <a:gd name="T20" fmla="*/ 166 w 670"/>
              <a:gd name="T21" fmla="*/ 832 h 848"/>
              <a:gd name="T22" fmla="*/ 646 w 670"/>
              <a:gd name="T23" fmla="*/ 472 h 848"/>
              <a:gd name="T24" fmla="*/ 670 w 670"/>
              <a:gd name="T25" fmla="*/ 424 h 848"/>
              <a:gd name="T26" fmla="*/ 646 w 670"/>
              <a:gd name="T27" fmla="*/ 376 h 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70" h="848">
                <a:moveTo>
                  <a:pt x="646" y="376"/>
                </a:moveTo>
                <a:cubicBezTo>
                  <a:pt x="166" y="16"/>
                  <a:pt x="166" y="16"/>
                  <a:pt x="166" y="16"/>
                </a:cubicBezTo>
                <a:cubicBezTo>
                  <a:pt x="148" y="2"/>
                  <a:pt x="123" y="0"/>
                  <a:pt x="103" y="10"/>
                </a:cubicBezTo>
                <a:cubicBezTo>
                  <a:pt x="83" y="21"/>
                  <a:pt x="70" y="41"/>
                  <a:pt x="70" y="64"/>
                </a:cubicBezTo>
                <a:cubicBezTo>
                  <a:pt x="70" y="244"/>
                  <a:pt x="70" y="244"/>
                  <a:pt x="70" y="244"/>
                </a:cubicBezTo>
                <a:cubicBezTo>
                  <a:pt x="0" y="244"/>
                  <a:pt x="0" y="244"/>
                  <a:pt x="0" y="244"/>
                </a:cubicBezTo>
                <a:cubicBezTo>
                  <a:pt x="0" y="604"/>
                  <a:pt x="0" y="604"/>
                  <a:pt x="0" y="604"/>
                </a:cubicBezTo>
                <a:cubicBezTo>
                  <a:pt x="70" y="604"/>
                  <a:pt x="70" y="604"/>
                  <a:pt x="70" y="604"/>
                </a:cubicBezTo>
                <a:cubicBezTo>
                  <a:pt x="70" y="784"/>
                  <a:pt x="70" y="784"/>
                  <a:pt x="70" y="784"/>
                </a:cubicBezTo>
                <a:cubicBezTo>
                  <a:pt x="70" y="807"/>
                  <a:pt x="83" y="827"/>
                  <a:pt x="103" y="838"/>
                </a:cubicBezTo>
                <a:cubicBezTo>
                  <a:pt x="123" y="848"/>
                  <a:pt x="148" y="846"/>
                  <a:pt x="166" y="832"/>
                </a:cubicBezTo>
                <a:cubicBezTo>
                  <a:pt x="646" y="472"/>
                  <a:pt x="646" y="472"/>
                  <a:pt x="646" y="472"/>
                </a:cubicBezTo>
                <a:cubicBezTo>
                  <a:pt x="661" y="461"/>
                  <a:pt x="670" y="443"/>
                  <a:pt x="670" y="424"/>
                </a:cubicBezTo>
                <a:cubicBezTo>
                  <a:pt x="670" y="405"/>
                  <a:pt x="661" y="387"/>
                  <a:pt x="646" y="376"/>
                </a:cubicBezTo>
                <a:close/>
              </a:path>
            </a:pathLst>
          </a:custGeom>
          <a:solidFill>
            <a:srgbClr val="F8AE4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ValueBack3"/>
          <p:cNvSpPr/>
          <p:nvPr/>
        </p:nvSpPr>
        <p:spPr bwMode="auto">
          <a:xfrm>
            <a:off x="1184321" y="3501258"/>
            <a:ext cx="1114785" cy="840321"/>
          </a:xfrm>
          <a:custGeom>
            <a:avLst/>
            <a:gdLst>
              <a:gd name="T0" fmla="*/ 420 w 795"/>
              <a:gd name="T1" fmla="*/ 600 h 600"/>
              <a:gd name="T2" fmla="*/ 180 w 795"/>
              <a:gd name="T3" fmla="*/ 600 h 600"/>
              <a:gd name="T4" fmla="*/ 0 w 795"/>
              <a:gd name="T5" fmla="*/ 420 h 600"/>
              <a:gd name="T6" fmla="*/ 180 w 795"/>
              <a:gd name="T7" fmla="*/ 240 h 600"/>
              <a:gd name="T8" fmla="*/ 420 w 795"/>
              <a:gd name="T9" fmla="*/ 240 h 600"/>
              <a:gd name="T10" fmla="*/ 600 w 795"/>
              <a:gd name="T11" fmla="*/ 60 h 600"/>
              <a:gd name="T12" fmla="*/ 660 w 795"/>
              <a:gd name="T13" fmla="*/ 0 h 600"/>
              <a:gd name="T14" fmla="*/ 720 w 795"/>
              <a:gd name="T15" fmla="*/ 60 h 600"/>
              <a:gd name="T16" fmla="*/ 720 w 795"/>
              <a:gd name="T17" fmla="*/ 180 h 600"/>
              <a:gd name="T18" fmla="*/ 780 w 795"/>
              <a:gd name="T19" fmla="*/ 396 h 600"/>
              <a:gd name="T20" fmla="*/ 767 w 795"/>
              <a:gd name="T21" fmla="*/ 473 h 600"/>
              <a:gd name="T22" fmla="*/ 420 w 795"/>
              <a:gd name="T23" fmla="*/ 60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95" h="600">
                <a:moveTo>
                  <a:pt x="420" y="600"/>
                </a:moveTo>
                <a:cubicBezTo>
                  <a:pt x="180" y="600"/>
                  <a:pt x="180" y="600"/>
                  <a:pt x="180" y="600"/>
                </a:cubicBezTo>
                <a:cubicBezTo>
                  <a:pt x="81" y="600"/>
                  <a:pt x="0" y="519"/>
                  <a:pt x="0" y="420"/>
                </a:cubicBezTo>
                <a:cubicBezTo>
                  <a:pt x="0" y="321"/>
                  <a:pt x="81" y="240"/>
                  <a:pt x="180" y="240"/>
                </a:cubicBezTo>
                <a:cubicBezTo>
                  <a:pt x="420" y="240"/>
                  <a:pt x="420" y="240"/>
                  <a:pt x="420" y="240"/>
                </a:cubicBezTo>
                <a:cubicBezTo>
                  <a:pt x="519" y="240"/>
                  <a:pt x="600" y="159"/>
                  <a:pt x="600" y="60"/>
                </a:cubicBezTo>
                <a:cubicBezTo>
                  <a:pt x="600" y="27"/>
                  <a:pt x="627" y="0"/>
                  <a:pt x="660" y="0"/>
                </a:cubicBezTo>
                <a:cubicBezTo>
                  <a:pt x="693" y="0"/>
                  <a:pt x="720" y="27"/>
                  <a:pt x="720" y="60"/>
                </a:cubicBezTo>
                <a:cubicBezTo>
                  <a:pt x="720" y="180"/>
                  <a:pt x="720" y="180"/>
                  <a:pt x="720" y="180"/>
                </a:cubicBezTo>
                <a:cubicBezTo>
                  <a:pt x="720" y="256"/>
                  <a:pt x="741" y="331"/>
                  <a:pt x="780" y="396"/>
                </a:cubicBezTo>
                <a:cubicBezTo>
                  <a:pt x="795" y="421"/>
                  <a:pt x="789" y="454"/>
                  <a:pt x="767" y="473"/>
                </a:cubicBezTo>
                <a:cubicBezTo>
                  <a:pt x="671" y="555"/>
                  <a:pt x="548" y="600"/>
                  <a:pt x="420" y="600"/>
                </a:cubicBezTo>
                <a:close/>
              </a:path>
            </a:pathLst>
          </a:custGeom>
          <a:solidFill>
            <a:srgbClr val="6E719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ValueBack4"/>
          <p:cNvSpPr/>
          <p:nvPr/>
        </p:nvSpPr>
        <p:spPr bwMode="auto">
          <a:xfrm>
            <a:off x="1184321" y="2480782"/>
            <a:ext cx="1345722" cy="941885"/>
          </a:xfrm>
          <a:custGeom>
            <a:avLst/>
            <a:gdLst>
              <a:gd name="T0" fmla="*/ 180 w 960"/>
              <a:gd name="T1" fmla="*/ 360 h 672"/>
              <a:gd name="T2" fmla="*/ 420 w 960"/>
              <a:gd name="T3" fmla="*/ 360 h 672"/>
              <a:gd name="T4" fmla="*/ 600 w 960"/>
              <a:gd name="T5" fmla="*/ 540 h 672"/>
              <a:gd name="T6" fmla="*/ 600 w 960"/>
              <a:gd name="T7" fmla="*/ 672 h 672"/>
              <a:gd name="T8" fmla="*/ 960 w 960"/>
              <a:gd name="T9" fmla="*/ 672 h 672"/>
              <a:gd name="T10" fmla="*/ 960 w 960"/>
              <a:gd name="T11" fmla="*/ 540 h 672"/>
              <a:gd name="T12" fmla="*/ 767 w 960"/>
              <a:gd name="T13" fmla="*/ 127 h 672"/>
              <a:gd name="T14" fmla="*/ 420 w 960"/>
              <a:gd name="T15" fmla="*/ 0 h 672"/>
              <a:gd name="T16" fmla="*/ 180 w 960"/>
              <a:gd name="T17" fmla="*/ 0 h 672"/>
              <a:gd name="T18" fmla="*/ 0 w 960"/>
              <a:gd name="T19" fmla="*/ 180 h 672"/>
              <a:gd name="T20" fmla="*/ 180 w 960"/>
              <a:gd name="T21" fmla="*/ 360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60" h="672">
                <a:moveTo>
                  <a:pt x="180" y="360"/>
                </a:moveTo>
                <a:cubicBezTo>
                  <a:pt x="420" y="360"/>
                  <a:pt x="420" y="360"/>
                  <a:pt x="420" y="360"/>
                </a:cubicBezTo>
                <a:cubicBezTo>
                  <a:pt x="519" y="360"/>
                  <a:pt x="600" y="440"/>
                  <a:pt x="600" y="540"/>
                </a:cubicBezTo>
                <a:cubicBezTo>
                  <a:pt x="600" y="672"/>
                  <a:pt x="600" y="672"/>
                  <a:pt x="600" y="672"/>
                </a:cubicBezTo>
                <a:cubicBezTo>
                  <a:pt x="960" y="672"/>
                  <a:pt x="960" y="672"/>
                  <a:pt x="960" y="672"/>
                </a:cubicBezTo>
                <a:cubicBezTo>
                  <a:pt x="960" y="540"/>
                  <a:pt x="960" y="540"/>
                  <a:pt x="960" y="540"/>
                </a:cubicBezTo>
                <a:cubicBezTo>
                  <a:pt x="960" y="379"/>
                  <a:pt x="889" y="228"/>
                  <a:pt x="767" y="127"/>
                </a:cubicBezTo>
                <a:cubicBezTo>
                  <a:pt x="668" y="44"/>
                  <a:pt x="548" y="0"/>
                  <a:pt x="420" y="0"/>
                </a:cubicBezTo>
                <a:cubicBezTo>
                  <a:pt x="180" y="0"/>
                  <a:pt x="180" y="0"/>
                  <a:pt x="180" y="0"/>
                </a:cubicBezTo>
                <a:cubicBezTo>
                  <a:pt x="80" y="0"/>
                  <a:pt x="0" y="80"/>
                  <a:pt x="0" y="180"/>
                </a:cubicBezTo>
                <a:cubicBezTo>
                  <a:pt x="0" y="280"/>
                  <a:pt x="80" y="360"/>
                  <a:pt x="180" y="360"/>
                </a:cubicBezTo>
                <a:close/>
              </a:path>
            </a:pathLst>
          </a:custGeom>
          <a:solidFill>
            <a:srgbClr val="EE897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ValueBack5"/>
          <p:cNvSpPr/>
          <p:nvPr/>
        </p:nvSpPr>
        <p:spPr bwMode="auto">
          <a:xfrm>
            <a:off x="2025851" y="3420249"/>
            <a:ext cx="986621" cy="1089394"/>
          </a:xfrm>
          <a:custGeom>
            <a:avLst/>
            <a:gdLst>
              <a:gd name="T0" fmla="*/ 704 w 704"/>
              <a:gd name="T1" fmla="*/ 418 h 778"/>
              <a:gd name="T2" fmla="*/ 540 w 704"/>
              <a:gd name="T3" fmla="*/ 418 h 778"/>
              <a:gd name="T4" fmla="*/ 360 w 704"/>
              <a:gd name="T5" fmla="*/ 238 h 778"/>
              <a:gd name="T6" fmla="*/ 360 w 704"/>
              <a:gd name="T7" fmla="*/ 0 h 778"/>
              <a:gd name="T8" fmla="*/ 0 w 704"/>
              <a:gd name="T9" fmla="*/ 0 h 778"/>
              <a:gd name="T10" fmla="*/ 0 w 704"/>
              <a:gd name="T11" fmla="*/ 238 h 778"/>
              <a:gd name="T12" fmla="*/ 77 w 704"/>
              <a:gd name="T13" fmla="*/ 516 h 778"/>
              <a:gd name="T14" fmla="*/ 540 w 704"/>
              <a:gd name="T15" fmla="*/ 778 h 778"/>
              <a:gd name="T16" fmla="*/ 704 w 704"/>
              <a:gd name="T17" fmla="*/ 778 h 778"/>
              <a:gd name="T18" fmla="*/ 704 w 704"/>
              <a:gd name="T19" fmla="*/ 418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04" h="778">
                <a:moveTo>
                  <a:pt x="704" y="418"/>
                </a:moveTo>
                <a:cubicBezTo>
                  <a:pt x="540" y="418"/>
                  <a:pt x="540" y="418"/>
                  <a:pt x="540" y="418"/>
                </a:cubicBezTo>
                <a:cubicBezTo>
                  <a:pt x="440" y="418"/>
                  <a:pt x="360" y="338"/>
                  <a:pt x="360" y="238"/>
                </a:cubicBezTo>
                <a:cubicBezTo>
                  <a:pt x="360" y="0"/>
                  <a:pt x="360" y="0"/>
                  <a:pt x="36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336"/>
                  <a:pt x="26" y="432"/>
                  <a:pt x="77" y="516"/>
                </a:cubicBezTo>
                <a:cubicBezTo>
                  <a:pt x="176" y="680"/>
                  <a:pt x="349" y="778"/>
                  <a:pt x="540" y="778"/>
                </a:cubicBezTo>
                <a:cubicBezTo>
                  <a:pt x="704" y="778"/>
                  <a:pt x="704" y="778"/>
                  <a:pt x="704" y="778"/>
                </a:cubicBezTo>
                <a:lnTo>
                  <a:pt x="704" y="418"/>
                </a:lnTo>
                <a:close/>
              </a:path>
            </a:pathLst>
          </a:custGeom>
          <a:solidFill>
            <a:srgbClr val="EE897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SorbShape2"/>
          <p:cNvSpPr/>
          <p:nvPr/>
        </p:nvSpPr>
        <p:spPr bwMode="auto">
          <a:xfrm>
            <a:off x="8180477" y="3666301"/>
            <a:ext cx="1043448" cy="1182494"/>
          </a:xfrm>
          <a:custGeom>
            <a:avLst/>
            <a:gdLst>
              <a:gd name="T0" fmla="*/ 720 w 744"/>
              <a:gd name="T1" fmla="*/ 376 h 844"/>
              <a:gd name="T2" fmla="*/ 240 w 744"/>
              <a:gd name="T3" fmla="*/ 16 h 844"/>
              <a:gd name="T4" fmla="*/ 177 w 744"/>
              <a:gd name="T5" fmla="*/ 10 h 844"/>
              <a:gd name="T6" fmla="*/ 144 w 744"/>
              <a:gd name="T7" fmla="*/ 64 h 844"/>
              <a:gd name="T8" fmla="*/ 144 w 744"/>
              <a:gd name="T9" fmla="*/ 244 h 844"/>
              <a:gd name="T10" fmla="*/ 0 w 744"/>
              <a:gd name="T11" fmla="*/ 244 h 844"/>
              <a:gd name="T12" fmla="*/ 0 w 744"/>
              <a:gd name="T13" fmla="*/ 604 h 844"/>
              <a:gd name="T14" fmla="*/ 144 w 744"/>
              <a:gd name="T15" fmla="*/ 604 h 844"/>
              <a:gd name="T16" fmla="*/ 144 w 744"/>
              <a:gd name="T17" fmla="*/ 784 h 844"/>
              <a:gd name="T18" fmla="*/ 177 w 744"/>
              <a:gd name="T19" fmla="*/ 838 h 844"/>
              <a:gd name="T20" fmla="*/ 204 w 744"/>
              <a:gd name="T21" fmla="*/ 844 h 844"/>
              <a:gd name="T22" fmla="*/ 240 w 744"/>
              <a:gd name="T23" fmla="*/ 832 h 844"/>
              <a:gd name="T24" fmla="*/ 720 w 744"/>
              <a:gd name="T25" fmla="*/ 472 h 844"/>
              <a:gd name="T26" fmla="*/ 744 w 744"/>
              <a:gd name="T27" fmla="*/ 424 h 844"/>
              <a:gd name="T28" fmla="*/ 720 w 744"/>
              <a:gd name="T29" fmla="*/ 376 h 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4" h="844">
                <a:moveTo>
                  <a:pt x="720" y="376"/>
                </a:moveTo>
                <a:cubicBezTo>
                  <a:pt x="240" y="16"/>
                  <a:pt x="240" y="16"/>
                  <a:pt x="240" y="16"/>
                </a:cubicBezTo>
                <a:cubicBezTo>
                  <a:pt x="222" y="3"/>
                  <a:pt x="198" y="0"/>
                  <a:pt x="177" y="10"/>
                </a:cubicBezTo>
                <a:cubicBezTo>
                  <a:pt x="157" y="21"/>
                  <a:pt x="144" y="41"/>
                  <a:pt x="144" y="64"/>
                </a:cubicBezTo>
                <a:cubicBezTo>
                  <a:pt x="144" y="244"/>
                  <a:pt x="144" y="244"/>
                  <a:pt x="144" y="244"/>
                </a:cubicBezTo>
                <a:cubicBezTo>
                  <a:pt x="0" y="244"/>
                  <a:pt x="0" y="244"/>
                  <a:pt x="0" y="244"/>
                </a:cubicBezTo>
                <a:cubicBezTo>
                  <a:pt x="0" y="604"/>
                  <a:pt x="0" y="604"/>
                  <a:pt x="0" y="604"/>
                </a:cubicBezTo>
                <a:cubicBezTo>
                  <a:pt x="144" y="604"/>
                  <a:pt x="144" y="604"/>
                  <a:pt x="144" y="604"/>
                </a:cubicBezTo>
                <a:cubicBezTo>
                  <a:pt x="144" y="784"/>
                  <a:pt x="144" y="784"/>
                  <a:pt x="144" y="784"/>
                </a:cubicBezTo>
                <a:cubicBezTo>
                  <a:pt x="144" y="807"/>
                  <a:pt x="157" y="827"/>
                  <a:pt x="177" y="838"/>
                </a:cubicBezTo>
                <a:cubicBezTo>
                  <a:pt x="186" y="842"/>
                  <a:pt x="194" y="844"/>
                  <a:pt x="204" y="844"/>
                </a:cubicBezTo>
                <a:cubicBezTo>
                  <a:pt x="217" y="844"/>
                  <a:pt x="229" y="840"/>
                  <a:pt x="240" y="832"/>
                </a:cubicBezTo>
                <a:cubicBezTo>
                  <a:pt x="720" y="472"/>
                  <a:pt x="720" y="472"/>
                  <a:pt x="720" y="472"/>
                </a:cubicBezTo>
                <a:cubicBezTo>
                  <a:pt x="735" y="461"/>
                  <a:pt x="744" y="443"/>
                  <a:pt x="744" y="424"/>
                </a:cubicBezTo>
                <a:cubicBezTo>
                  <a:pt x="744" y="405"/>
                  <a:pt x="735" y="387"/>
                  <a:pt x="720" y="376"/>
                </a:cubicBezTo>
                <a:close/>
              </a:path>
            </a:pathLst>
          </a:custGeom>
          <a:solidFill>
            <a:srgbClr val="EE897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43732" y="3198752"/>
            <a:ext cx="15544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53922" y="4848245"/>
            <a:ext cx="6096000" cy="7556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Please replace the text content.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Click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AddRelated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Title Text to Modify Content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9" name="Subtitle 2"/>
          <p:cNvSpPr txBox="1"/>
          <p:nvPr/>
        </p:nvSpPr>
        <p:spPr bwMode="auto">
          <a:xfrm>
            <a:off x="7093249" y="2118341"/>
            <a:ext cx="2750331" cy="1090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输入标题内容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defRPr/>
            </a:pPr>
            <a:r>
              <a:rPr lang="en-US" altLang="zh-CN" sz="10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Please replace the text content.</a:t>
            </a:r>
            <a:endParaRPr lang="en-US" altLang="zh-CN" sz="10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defRPr/>
            </a:pPr>
            <a:r>
              <a:rPr lang="en-US" altLang="zh-CN" sz="10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Click </a:t>
            </a:r>
            <a:r>
              <a:rPr lang="en-US" altLang="zh-CN" sz="10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AddRelated</a:t>
            </a:r>
            <a:r>
              <a:rPr lang="en-US" altLang="zh-CN" sz="10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Title Text to Modify Content</a:t>
            </a:r>
            <a:endParaRPr lang="en-US" altLang="zh-CN" sz="10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6" name="Subtitle 2"/>
          <p:cNvSpPr txBox="1"/>
          <p:nvPr/>
        </p:nvSpPr>
        <p:spPr bwMode="auto">
          <a:xfrm>
            <a:off x="8702201" y="4334362"/>
            <a:ext cx="2750331" cy="1090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输入标题内容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defRPr/>
            </a:pPr>
            <a:r>
              <a:rPr lang="en-US" altLang="zh-CN" sz="10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Please replace the text content.</a:t>
            </a:r>
            <a:endParaRPr lang="en-US" altLang="zh-CN" sz="10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defRPr/>
            </a:pPr>
            <a:r>
              <a:rPr lang="en-US" altLang="zh-CN" sz="10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Click </a:t>
            </a:r>
            <a:r>
              <a:rPr lang="en-US" altLang="zh-CN" sz="10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AddRelated</a:t>
            </a:r>
            <a:r>
              <a:rPr lang="en-US" altLang="zh-CN" sz="10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Title Text to Modify Content</a:t>
            </a:r>
            <a:endParaRPr lang="en-US" altLang="zh-CN" sz="10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/>
      <p:bldP spid="15" grpId="0"/>
      <p:bldP spid="39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516255" y="2402205"/>
            <a:ext cx="6642100" cy="2825585"/>
            <a:chOff x="6000249" y="2896420"/>
            <a:chExt cx="5563101" cy="2315848"/>
          </a:xfrm>
        </p:grpSpPr>
        <p:sp>
          <p:nvSpPr>
            <p:cNvPr id="101" name="Donut 44"/>
            <p:cNvSpPr/>
            <p:nvPr/>
          </p:nvSpPr>
          <p:spPr>
            <a:xfrm>
              <a:off x="6005388" y="3007035"/>
              <a:ext cx="687002" cy="687002"/>
            </a:xfrm>
            <a:prstGeom prst="donut">
              <a:avLst>
                <a:gd name="adj" fmla="val 6804"/>
              </a:avLst>
            </a:prstGeom>
            <a:solidFill>
              <a:srgbClr val="BCD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庞门正道标题体" panose="02010600030101010101" pitchFamily="2" charset="-122"/>
              </a:endParaRPr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6200498" y="3194258"/>
              <a:ext cx="296782" cy="312554"/>
            </a:xfrm>
            <a:custGeom>
              <a:avLst/>
              <a:gdLst>
                <a:gd name="T0" fmla="*/ 20 w 96"/>
                <a:gd name="T1" fmla="*/ 86 h 101"/>
                <a:gd name="T2" fmla="*/ 7 w 96"/>
                <a:gd name="T3" fmla="*/ 58 h 101"/>
                <a:gd name="T4" fmla="*/ 18 w 96"/>
                <a:gd name="T5" fmla="*/ 29 h 101"/>
                <a:gd name="T6" fmla="*/ 42 w 96"/>
                <a:gd name="T7" fmla="*/ 17 h 101"/>
                <a:gd name="T8" fmla="*/ 41 w 96"/>
                <a:gd name="T9" fmla="*/ 9 h 101"/>
                <a:gd name="T10" fmla="*/ 36 w 96"/>
                <a:gd name="T11" fmla="*/ 10 h 101"/>
                <a:gd name="T12" fmla="*/ 35 w 96"/>
                <a:gd name="T13" fmla="*/ 5 h 101"/>
                <a:gd name="T14" fmla="*/ 48 w 96"/>
                <a:gd name="T15" fmla="*/ 3 h 101"/>
                <a:gd name="T16" fmla="*/ 49 w 96"/>
                <a:gd name="T17" fmla="*/ 8 h 101"/>
                <a:gd name="T18" fmla="*/ 44 w 96"/>
                <a:gd name="T19" fmla="*/ 9 h 101"/>
                <a:gd name="T20" fmla="*/ 46 w 96"/>
                <a:gd name="T21" fmla="*/ 16 h 101"/>
                <a:gd name="T22" fmla="*/ 74 w 96"/>
                <a:gd name="T23" fmla="*/ 27 h 101"/>
                <a:gd name="T24" fmla="*/ 87 w 96"/>
                <a:gd name="T25" fmla="*/ 54 h 101"/>
                <a:gd name="T26" fmla="*/ 77 w 96"/>
                <a:gd name="T27" fmla="*/ 83 h 101"/>
                <a:gd name="T28" fmla="*/ 75 w 96"/>
                <a:gd name="T29" fmla="*/ 85 h 101"/>
                <a:gd name="T30" fmla="*/ 79 w 96"/>
                <a:gd name="T31" fmla="*/ 101 h 101"/>
                <a:gd name="T32" fmla="*/ 74 w 96"/>
                <a:gd name="T33" fmla="*/ 101 h 101"/>
                <a:gd name="T34" fmla="*/ 63 w 96"/>
                <a:gd name="T35" fmla="*/ 93 h 101"/>
                <a:gd name="T36" fmla="*/ 49 w 96"/>
                <a:gd name="T37" fmla="*/ 96 h 101"/>
                <a:gd name="T38" fmla="*/ 32 w 96"/>
                <a:gd name="T39" fmla="*/ 93 h 101"/>
                <a:gd name="T40" fmla="*/ 22 w 96"/>
                <a:gd name="T41" fmla="*/ 101 h 101"/>
                <a:gd name="T42" fmla="*/ 17 w 96"/>
                <a:gd name="T43" fmla="*/ 101 h 101"/>
                <a:gd name="T44" fmla="*/ 21 w 96"/>
                <a:gd name="T45" fmla="*/ 86 h 101"/>
                <a:gd name="T46" fmla="*/ 20 w 96"/>
                <a:gd name="T47" fmla="*/ 86 h 101"/>
                <a:gd name="T48" fmla="*/ 82 w 96"/>
                <a:gd name="T49" fmla="*/ 6 h 101"/>
                <a:gd name="T50" fmla="*/ 60 w 96"/>
                <a:gd name="T51" fmla="*/ 11 h 101"/>
                <a:gd name="T52" fmla="*/ 92 w 96"/>
                <a:gd name="T53" fmla="*/ 31 h 101"/>
                <a:gd name="T54" fmla="*/ 88 w 96"/>
                <a:gd name="T55" fmla="*/ 9 h 101"/>
                <a:gd name="T56" fmla="*/ 92 w 96"/>
                <a:gd name="T57" fmla="*/ 3 h 101"/>
                <a:gd name="T58" fmla="*/ 86 w 96"/>
                <a:gd name="T59" fmla="*/ 0 h 101"/>
                <a:gd name="T60" fmla="*/ 82 w 96"/>
                <a:gd name="T61" fmla="*/ 6 h 101"/>
                <a:gd name="T62" fmla="*/ 14 w 96"/>
                <a:gd name="T63" fmla="*/ 6 h 101"/>
                <a:gd name="T64" fmla="*/ 10 w 96"/>
                <a:gd name="T65" fmla="*/ 0 h 101"/>
                <a:gd name="T66" fmla="*/ 4 w 96"/>
                <a:gd name="T67" fmla="*/ 3 h 101"/>
                <a:gd name="T68" fmla="*/ 8 w 96"/>
                <a:gd name="T69" fmla="*/ 9 h 101"/>
                <a:gd name="T70" fmla="*/ 4 w 96"/>
                <a:gd name="T71" fmla="*/ 31 h 101"/>
                <a:gd name="T72" fmla="*/ 36 w 96"/>
                <a:gd name="T73" fmla="*/ 11 h 101"/>
                <a:gd name="T74" fmla="*/ 14 w 96"/>
                <a:gd name="T75" fmla="*/ 6 h 101"/>
                <a:gd name="T76" fmla="*/ 43 w 96"/>
                <a:gd name="T77" fmla="*/ 54 h 101"/>
                <a:gd name="T78" fmla="*/ 42 w 96"/>
                <a:gd name="T79" fmla="*/ 56 h 101"/>
                <a:gd name="T80" fmla="*/ 22 w 96"/>
                <a:gd name="T81" fmla="*/ 61 h 101"/>
                <a:gd name="T82" fmla="*/ 22 w 96"/>
                <a:gd name="T83" fmla="*/ 64 h 101"/>
                <a:gd name="T84" fmla="*/ 43 w 96"/>
                <a:gd name="T85" fmla="*/ 59 h 101"/>
                <a:gd name="T86" fmla="*/ 46 w 96"/>
                <a:gd name="T87" fmla="*/ 61 h 101"/>
                <a:gd name="T88" fmla="*/ 54 w 96"/>
                <a:gd name="T89" fmla="*/ 58 h 101"/>
                <a:gd name="T90" fmla="*/ 50 w 96"/>
                <a:gd name="T91" fmla="*/ 50 h 101"/>
                <a:gd name="T92" fmla="*/ 49 w 96"/>
                <a:gd name="T93" fmla="*/ 50 h 101"/>
                <a:gd name="T94" fmla="*/ 41 w 96"/>
                <a:gd name="T95" fmla="*/ 37 h 101"/>
                <a:gd name="T96" fmla="*/ 38 w 96"/>
                <a:gd name="T97" fmla="*/ 39 h 101"/>
                <a:gd name="T98" fmla="*/ 44 w 96"/>
                <a:gd name="T99" fmla="*/ 52 h 101"/>
                <a:gd name="T100" fmla="*/ 43 w 96"/>
                <a:gd name="T101" fmla="*/ 54 h 101"/>
                <a:gd name="T102" fmla="*/ 18 w 96"/>
                <a:gd name="T103" fmla="*/ 58 h 101"/>
                <a:gd name="T104" fmla="*/ 28 w 96"/>
                <a:gd name="T105" fmla="*/ 78 h 101"/>
                <a:gd name="T106" fmla="*/ 49 w 96"/>
                <a:gd name="T107" fmla="*/ 85 h 101"/>
                <a:gd name="T108" fmla="*/ 69 w 96"/>
                <a:gd name="T109" fmla="*/ 76 h 101"/>
                <a:gd name="T110" fmla="*/ 76 w 96"/>
                <a:gd name="T111" fmla="*/ 55 h 101"/>
                <a:gd name="T112" fmla="*/ 67 w 96"/>
                <a:gd name="T113" fmla="*/ 35 h 101"/>
                <a:gd name="T114" fmla="*/ 46 w 96"/>
                <a:gd name="T115" fmla="*/ 27 h 101"/>
                <a:gd name="T116" fmla="*/ 26 w 96"/>
                <a:gd name="T117" fmla="*/ 37 h 101"/>
                <a:gd name="T118" fmla="*/ 18 w 96"/>
                <a:gd name="T119" fmla="*/ 5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" h="101">
                  <a:moveTo>
                    <a:pt x="20" y="86"/>
                  </a:moveTo>
                  <a:cubicBezTo>
                    <a:pt x="12" y="78"/>
                    <a:pt x="8" y="68"/>
                    <a:pt x="7" y="58"/>
                  </a:cubicBezTo>
                  <a:cubicBezTo>
                    <a:pt x="7" y="48"/>
                    <a:pt x="10" y="38"/>
                    <a:pt x="18" y="29"/>
                  </a:cubicBezTo>
                  <a:cubicBezTo>
                    <a:pt x="24" y="22"/>
                    <a:pt x="33" y="18"/>
                    <a:pt x="42" y="17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56" y="16"/>
                    <a:pt x="66" y="19"/>
                    <a:pt x="74" y="27"/>
                  </a:cubicBezTo>
                  <a:cubicBezTo>
                    <a:pt x="82" y="34"/>
                    <a:pt x="87" y="44"/>
                    <a:pt x="87" y="54"/>
                  </a:cubicBezTo>
                  <a:cubicBezTo>
                    <a:pt x="88" y="65"/>
                    <a:pt x="84" y="75"/>
                    <a:pt x="77" y="83"/>
                  </a:cubicBezTo>
                  <a:cubicBezTo>
                    <a:pt x="76" y="84"/>
                    <a:pt x="76" y="84"/>
                    <a:pt x="75" y="85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59" y="95"/>
                    <a:pt x="54" y="96"/>
                    <a:pt x="49" y="96"/>
                  </a:cubicBezTo>
                  <a:cubicBezTo>
                    <a:pt x="44" y="96"/>
                    <a:pt x="38" y="95"/>
                    <a:pt x="32" y="93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20" y="86"/>
                    <a:pt x="20" y="86"/>
                    <a:pt x="20" y="86"/>
                  </a:cubicBezTo>
                  <a:close/>
                  <a:moveTo>
                    <a:pt x="82" y="6"/>
                  </a:moveTo>
                  <a:cubicBezTo>
                    <a:pt x="74" y="3"/>
                    <a:pt x="66" y="5"/>
                    <a:pt x="60" y="11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6" y="24"/>
                    <a:pt x="94" y="15"/>
                    <a:pt x="88" y="9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2" y="6"/>
                    <a:pt x="82" y="6"/>
                    <a:pt x="82" y="6"/>
                  </a:cubicBezTo>
                  <a:close/>
                  <a:moveTo>
                    <a:pt x="14" y="6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2" y="15"/>
                    <a:pt x="0" y="24"/>
                    <a:pt x="4" y="3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0" y="5"/>
                    <a:pt x="21" y="3"/>
                    <a:pt x="14" y="6"/>
                  </a:cubicBezTo>
                  <a:close/>
                  <a:moveTo>
                    <a:pt x="43" y="54"/>
                  </a:moveTo>
                  <a:cubicBezTo>
                    <a:pt x="42" y="55"/>
                    <a:pt x="42" y="55"/>
                    <a:pt x="42" y="56"/>
                  </a:cubicBezTo>
                  <a:cubicBezTo>
                    <a:pt x="35" y="57"/>
                    <a:pt x="28" y="58"/>
                    <a:pt x="22" y="61"/>
                  </a:cubicBezTo>
                  <a:cubicBezTo>
                    <a:pt x="22" y="62"/>
                    <a:pt x="22" y="63"/>
                    <a:pt x="22" y="64"/>
                  </a:cubicBezTo>
                  <a:cubicBezTo>
                    <a:pt x="29" y="63"/>
                    <a:pt x="37" y="62"/>
                    <a:pt x="43" y="59"/>
                  </a:cubicBezTo>
                  <a:cubicBezTo>
                    <a:pt x="44" y="60"/>
                    <a:pt x="45" y="61"/>
                    <a:pt x="46" y="61"/>
                  </a:cubicBezTo>
                  <a:cubicBezTo>
                    <a:pt x="49" y="62"/>
                    <a:pt x="53" y="61"/>
                    <a:pt x="54" y="58"/>
                  </a:cubicBezTo>
                  <a:cubicBezTo>
                    <a:pt x="55" y="55"/>
                    <a:pt x="53" y="51"/>
                    <a:pt x="50" y="50"/>
                  </a:cubicBezTo>
                  <a:cubicBezTo>
                    <a:pt x="50" y="50"/>
                    <a:pt x="49" y="50"/>
                    <a:pt x="49" y="50"/>
                  </a:cubicBezTo>
                  <a:cubicBezTo>
                    <a:pt x="47" y="46"/>
                    <a:pt x="44" y="41"/>
                    <a:pt x="41" y="37"/>
                  </a:cubicBezTo>
                  <a:cubicBezTo>
                    <a:pt x="40" y="38"/>
                    <a:pt x="39" y="39"/>
                    <a:pt x="38" y="39"/>
                  </a:cubicBezTo>
                  <a:cubicBezTo>
                    <a:pt x="39" y="44"/>
                    <a:pt x="41" y="48"/>
                    <a:pt x="44" y="52"/>
                  </a:cubicBezTo>
                  <a:cubicBezTo>
                    <a:pt x="43" y="52"/>
                    <a:pt x="43" y="53"/>
                    <a:pt x="43" y="54"/>
                  </a:cubicBezTo>
                  <a:close/>
                  <a:moveTo>
                    <a:pt x="18" y="58"/>
                  </a:moveTo>
                  <a:cubicBezTo>
                    <a:pt x="19" y="65"/>
                    <a:pt x="22" y="72"/>
                    <a:pt x="28" y="78"/>
                  </a:cubicBezTo>
                  <a:cubicBezTo>
                    <a:pt x="34" y="83"/>
                    <a:pt x="41" y="86"/>
                    <a:pt x="49" y="85"/>
                  </a:cubicBezTo>
                  <a:cubicBezTo>
                    <a:pt x="56" y="85"/>
                    <a:pt x="63" y="82"/>
                    <a:pt x="69" y="76"/>
                  </a:cubicBezTo>
                  <a:cubicBezTo>
                    <a:pt x="74" y="70"/>
                    <a:pt x="77" y="62"/>
                    <a:pt x="76" y="55"/>
                  </a:cubicBezTo>
                  <a:cubicBezTo>
                    <a:pt x="76" y="47"/>
                    <a:pt x="73" y="40"/>
                    <a:pt x="67" y="35"/>
                  </a:cubicBezTo>
                  <a:cubicBezTo>
                    <a:pt x="61" y="29"/>
                    <a:pt x="53" y="27"/>
                    <a:pt x="46" y="27"/>
                  </a:cubicBezTo>
                  <a:cubicBezTo>
                    <a:pt x="38" y="28"/>
                    <a:pt x="31" y="31"/>
                    <a:pt x="26" y="37"/>
                  </a:cubicBezTo>
                  <a:cubicBezTo>
                    <a:pt x="20" y="43"/>
                    <a:pt x="18" y="50"/>
                    <a:pt x="18" y="58"/>
                  </a:cubicBezTo>
                  <a:close/>
                </a:path>
              </a:pathLst>
            </a:custGeom>
            <a:solidFill>
              <a:srgbClr val="BCD8A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00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庞门正道标题体" panose="02010600030101010101" pitchFamily="2" charset="-122"/>
              </a:endParaRPr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6173613" y="4640478"/>
              <a:ext cx="336926" cy="272409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rgbClr val="6E719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00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庞门正道标题体" panose="02010600030101010101" pitchFamily="2" charset="-122"/>
              </a:endParaRPr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80952" y="4638088"/>
              <a:ext cx="225096" cy="329758"/>
            </a:xfrm>
            <a:custGeom>
              <a:avLst/>
              <a:gdLst>
                <a:gd name="T0" fmla="*/ 16 w 73"/>
                <a:gd name="T1" fmla="*/ 77 h 107"/>
                <a:gd name="T2" fmla="*/ 57 w 73"/>
                <a:gd name="T3" fmla="*/ 77 h 107"/>
                <a:gd name="T4" fmla="*/ 52 w 73"/>
                <a:gd name="T5" fmla="*/ 101 h 107"/>
                <a:gd name="T6" fmla="*/ 45 w 73"/>
                <a:gd name="T7" fmla="*/ 101 h 107"/>
                <a:gd name="T8" fmla="*/ 37 w 73"/>
                <a:gd name="T9" fmla="*/ 107 h 107"/>
                <a:gd name="T10" fmla="*/ 29 w 73"/>
                <a:gd name="T11" fmla="*/ 101 h 107"/>
                <a:gd name="T12" fmla="*/ 21 w 73"/>
                <a:gd name="T13" fmla="*/ 101 h 107"/>
                <a:gd name="T14" fmla="*/ 16 w 73"/>
                <a:gd name="T15" fmla="*/ 77 h 107"/>
                <a:gd name="T16" fmla="*/ 51 w 73"/>
                <a:gd name="T17" fmla="*/ 29 h 107"/>
                <a:gd name="T18" fmla="*/ 52 w 73"/>
                <a:gd name="T19" fmla="*/ 35 h 107"/>
                <a:gd name="T20" fmla="*/ 51 w 73"/>
                <a:gd name="T21" fmla="*/ 37 h 107"/>
                <a:gd name="T22" fmla="*/ 53 w 73"/>
                <a:gd name="T23" fmla="*/ 38 h 107"/>
                <a:gd name="T24" fmla="*/ 52 w 73"/>
                <a:gd name="T25" fmla="*/ 42 h 107"/>
                <a:gd name="T26" fmla="*/ 50 w 73"/>
                <a:gd name="T27" fmla="*/ 42 h 107"/>
                <a:gd name="T28" fmla="*/ 52 w 73"/>
                <a:gd name="T29" fmla="*/ 44 h 107"/>
                <a:gd name="T30" fmla="*/ 51 w 73"/>
                <a:gd name="T31" fmla="*/ 47 h 107"/>
                <a:gd name="T32" fmla="*/ 50 w 73"/>
                <a:gd name="T33" fmla="*/ 48 h 107"/>
                <a:gd name="T34" fmla="*/ 51 w 73"/>
                <a:gd name="T35" fmla="*/ 49 h 107"/>
                <a:gd name="T36" fmla="*/ 50 w 73"/>
                <a:gd name="T37" fmla="*/ 53 h 107"/>
                <a:gd name="T38" fmla="*/ 47 w 73"/>
                <a:gd name="T39" fmla="*/ 54 h 107"/>
                <a:gd name="T40" fmla="*/ 29 w 73"/>
                <a:gd name="T41" fmla="*/ 49 h 107"/>
                <a:gd name="T42" fmla="*/ 21 w 73"/>
                <a:gd name="T43" fmla="*/ 49 h 107"/>
                <a:gd name="T44" fmla="*/ 21 w 73"/>
                <a:gd name="T45" fmla="*/ 32 h 107"/>
                <a:gd name="T46" fmla="*/ 28 w 73"/>
                <a:gd name="T47" fmla="*/ 31 h 107"/>
                <a:gd name="T48" fmla="*/ 42 w 73"/>
                <a:gd name="T49" fmla="*/ 16 h 107"/>
                <a:gd name="T50" fmla="*/ 38 w 73"/>
                <a:gd name="T51" fmla="*/ 30 h 107"/>
                <a:gd name="T52" fmla="*/ 51 w 73"/>
                <a:gd name="T53" fmla="*/ 29 h 107"/>
                <a:gd name="T54" fmla="*/ 15 w 73"/>
                <a:gd name="T55" fmla="*/ 71 h 107"/>
                <a:gd name="T56" fmla="*/ 25 w 73"/>
                <a:gd name="T57" fmla="*/ 71 h 107"/>
                <a:gd name="T58" fmla="*/ 17 w 73"/>
                <a:gd name="T59" fmla="*/ 48 h 107"/>
                <a:gd name="T60" fmla="*/ 11 w 73"/>
                <a:gd name="T61" fmla="*/ 29 h 107"/>
                <a:gd name="T62" fmla="*/ 23 w 73"/>
                <a:gd name="T63" fmla="*/ 13 h 107"/>
                <a:gd name="T64" fmla="*/ 37 w 73"/>
                <a:gd name="T65" fmla="*/ 11 h 107"/>
                <a:gd name="T66" fmla="*/ 50 w 73"/>
                <a:gd name="T67" fmla="*/ 14 h 107"/>
                <a:gd name="T68" fmla="*/ 62 w 73"/>
                <a:gd name="T69" fmla="*/ 29 h 107"/>
                <a:gd name="T70" fmla="*/ 56 w 73"/>
                <a:gd name="T71" fmla="*/ 48 h 107"/>
                <a:gd name="T72" fmla="*/ 48 w 73"/>
                <a:gd name="T73" fmla="*/ 71 h 107"/>
                <a:gd name="T74" fmla="*/ 58 w 73"/>
                <a:gd name="T75" fmla="*/ 71 h 107"/>
                <a:gd name="T76" fmla="*/ 65 w 73"/>
                <a:gd name="T77" fmla="*/ 52 h 107"/>
                <a:gd name="T78" fmla="*/ 71 w 73"/>
                <a:gd name="T79" fmla="*/ 27 h 107"/>
                <a:gd name="T80" fmla="*/ 55 w 73"/>
                <a:gd name="T81" fmla="*/ 5 h 107"/>
                <a:gd name="T82" fmla="*/ 37 w 73"/>
                <a:gd name="T83" fmla="*/ 1 h 107"/>
                <a:gd name="T84" fmla="*/ 19 w 73"/>
                <a:gd name="T85" fmla="*/ 5 h 107"/>
                <a:gd name="T86" fmla="*/ 2 w 73"/>
                <a:gd name="T87" fmla="*/ 27 h 107"/>
                <a:gd name="T88" fmla="*/ 8 w 73"/>
                <a:gd name="T89" fmla="*/ 53 h 107"/>
                <a:gd name="T90" fmla="*/ 15 w 73"/>
                <a:gd name="T91" fmla="*/ 7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3" h="107">
                  <a:moveTo>
                    <a:pt x="16" y="77"/>
                  </a:moveTo>
                  <a:cubicBezTo>
                    <a:pt x="57" y="77"/>
                    <a:pt x="57" y="77"/>
                    <a:pt x="57" y="77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4" y="104"/>
                    <a:pt x="41" y="107"/>
                    <a:pt x="37" y="107"/>
                  </a:cubicBezTo>
                  <a:cubicBezTo>
                    <a:pt x="33" y="107"/>
                    <a:pt x="30" y="104"/>
                    <a:pt x="29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16" y="77"/>
                    <a:pt x="16" y="77"/>
                    <a:pt x="16" y="77"/>
                  </a:cubicBezTo>
                  <a:close/>
                  <a:moveTo>
                    <a:pt x="51" y="29"/>
                  </a:moveTo>
                  <a:cubicBezTo>
                    <a:pt x="52" y="35"/>
                    <a:pt x="52" y="35"/>
                    <a:pt x="52" y="3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50" y="21"/>
                    <a:pt x="43" y="27"/>
                    <a:pt x="38" y="30"/>
                  </a:cubicBezTo>
                  <a:cubicBezTo>
                    <a:pt x="51" y="29"/>
                    <a:pt x="51" y="29"/>
                    <a:pt x="51" y="29"/>
                  </a:cubicBezTo>
                  <a:close/>
                  <a:moveTo>
                    <a:pt x="15" y="71"/>
                  </a:moveTo>
                  <a:cubicBezTo>
                    <a:pt x="25" y="71"/>
                    <a:pt x="25" y="71"/>
                    <a:pt x="25" y="71"/>
                  </a:cubicBezTo>
                  <a:cubicBezTo>
                    <a:pt x="24" y="62"/>
                    <a:pt x="20" y="55"/>
                    <a:pt x="17" y="48"/>
                  </a:cubicBezTo>
                  <a:cubicBezTo>
                    <a:pt x="13" y="41"/>
                    <a:pt x="10" y="34"/>
                    <a:pt x="11" y="29"/>
                  </a:cubicBezTo>
                  <a:cubicBezTo>
                    <a:pt x="13" y="21"/>
                    <a:pt x="17" y="16"/>
                    <a:pt x="23" y="13"/>
                  </a:cubicBezTo>
                  <a:cubicBezTo>
                    <a:pt x="27" y="11"/>
                    <a:pt x="32" y="10"/>
                    <a:pt x="37" y="11"/>
                  </a:cubicBezTo>
                  <a:cubicBezTo>
                    <a:pt x="42" y="11"/>
                    <a:pt x="46" y="12"/>
                    <a:pt x="50" y="14"/>
                  </a:cubicBezTo>
                  <a:cubicBezTo>
                    <a:pt x="56" y="17"/>
                    <a:pt x="60" y="22"/>
                    <a:pt x="62" y="29"/>
                  </a:cubicBezTo>
                  <a:cubicBezTo>
                    <a:pt x="63" y="34"/>
                    <a:pt x="59" y="41"/>
                    <a:pt x="56" y="48"/>
                  </a:cubicBezTo>
                  <a:cubicBezTo>
                    <a:pt x="53" y="55"/>
                    <a:pt x="49" y="62"/>
                    <a:pt x="48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9" y="64"/>
                    <a:pt x="62" y="58"/>
                    <a:pt x="65" y="52"/>
                  </a:cubicBezTo>
                  <a:cubicBezTo>
                    <a:pt x="69" y="44"/>
                    <a:pt x="73" y="36"/>
                    <a:pt x="71" y="27"/>
                  </a:cubicBezTo>
                  <a:cubicBezTo>
                    <a:pt x="70" y="17"/>
                    <a:pt x="63" y="9"/>
                    <a:pt x="55" y="5"/>
                  </a:cubicBezTo>
                  <a:cubicBezTo>
                    <a:pt x="49" y="2"/>
                    <a:pt x="43" y="1"/>
                    <a:pt x="37" y="1"/>
                  </a:cubicBezTo>
                  <a:cubicBezTo>
                    <a:pt x="31" y="0"/>
                    <a:pt x="24" y="2"/>
                    <a:pt x="19" y="5"/>
                  </a:cubicBezTo>
                  <a:cubicBezTo>
                    <a:pt x="10" y="9"/>
                    <a:pt x="4" y="16"/>
                    <a:pt x="2" y="27"/>
                  </a:cubicBezTo>
                  <a:cubicBezTo>
                    <a:pt x="0" y="36"/>
                    <a:pt x="4" y="44"/>
                    <a:pt x="8" y="53"/>
                  </a:cubicBezTo>
                  <a:cubicBezTo>
                    <a:pt x="11" y="58"/>
                    <a:pt x="13" y="64"/>
                    <a:pt x="15" y="71"/>
                  </a:cubicBezTo>
                  <a:close/>
                </a:path>
              </a:pathLst>
            </a:custGeom>
            <a:solidFill>
              <a:srgbClr val="EE897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600">
                <a:solidFill>
                  <a:prstClr val="black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庞门正道标题体" panose="02010600030101010101" pitchFamily="2" charset="-122"/>
              </a:endParaRPr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8971344" y="3206446"/>
              <a:ext cx="237999" cy="288180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rgbClr val="F8AE4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600">
                <a:solidFill>
                  <a:prstClr val="black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庞门正道标题体" panose="02010600030101010101" pitchFamily="2" charset="-122"/>
              </a:endParaRPr>
            </a:p>
          </p:txBody>
        </p:sp>
        <p:sp>
          <p:nvSpPr>
            <p:cNvPr id="106" name="Donut 49"/>
            <p:cNvSpPr/>
            <p:nvPr/>
          </p:nvSpPr>
          <p:spPr>
            <a:xfrm>
              <a:off x="8750000" y="4445569"/>
              <a:ext cx="687002" cy="687002"/>
            </a:xfrm>
            <a:prstGeom prst="donut">
              <a:avLst>
                <a:gd name="adj" fmla="val 6804"/>
              </a:avLst>
            </a:prstGeom>
            <a:solidFill>
              <a:srgbClr val="EE89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庞门正道标题体" panose="02010600030101010101" pitchFamily="2" charset="-122"/>
              </a:endParaRPr>
            </a:p>
          </p:txBody>
        </p:sp>
        <p:sp>
          <p:nvSpPr>
            <p:cNvPr id="107" name="Donut 50"/>
            <p:cNvSpPr/>
            <p:nvPr/>
          </p:nvSpPr>
          <p:spPr>
            <a:xfrm>
              <a:off x="6000249" y="4445713"/>
              <a:ext cx="687002" cy="687002"/>
            </a:xfrm>
            <a:prstGeom prst="donut">
              <a:avLst>
                <a:gd name="adj" fmla="val 6804"/>
              </a:avLst>
            </a:prstGeom>
            <a:solidFill>
              <a:srgbClr val="6E7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庞门正道标题体" panose="02010600030101010101" pitchFamily="2" charset="-122"/>
              </a:endParaRPr>
            </a:p>
          </p:txBody>
        </p:sp>
        <p:sp>
          <p:nvSpPr>
            <p:cNvPr id="108" name="Donut 51"/>
            <p:cNvSpPr/>
            <p:nvPr/>
          </p:nvSpPr>
          <p:spPr>
            <a:xfrm>
              <a:off x="8746494" y="3007035"/>
              <a:ext cx="687002" cy="687002"/>
            </a:xfrm>
            <a:prstGeom prst="donut">
              <a:avLst>
                <a:gd name="adj" fmla="val 6804"/>
              </a:avLst>
            </a:prstGeom>
            <a:solidFill>
              <a:srgbClr val="F8AE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庞门正道标题体" panose="02010600030101010101" pitchFamily="2" charset="-122"/>
              </a:endParaRPr>
            </a:p>
          </p:txBody>
        </p:sp>
        <p:grpSp>
          <p:nvGrpSpPr>
            <p:cNvPr id="109" name="组合 108"/>
            <p:cNvGrpSpPr/>
            <p:nvPr/>
          </p:nvGrpSpPr>
          <p:grpSpPr>
            <a:xfrm>
              <a:off x="6797507" y="2896420"/>
              <a:ext cx="1934629" cy="887098"/>
              <a:chOff x="468937" y="2419540"/>
              <a:chExt cx="1934629" cy="887098"/>
            </a:xfrm>
          </p:grpSpPr>
          <p:sp>
            <p:nvSpPr>
              <p:cNvPr id="119" name="TextBox 18"/>
              <p:cNvSpPr txBox="1"/>
              <p:nvPr/>
            </p:nvSpPr>
            <p:spPr>
              <a:xfrm flipH="1">
                <a:off x="468937" y="2419540"/>
                <a:ext cx="1415772" cy="377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>
                    <a:latin typeface="庞门正道标题体" panose="02010600030101010101" pitchFamily="2" charset="-122"/>
                    <a:ea typeface="庞门正道标题体" panose="02010600030101010101" pitchFamily="2" charset="-122"/>
                    <a:cs typeface="+mn-ea"/>
                    <a:sym typeface="庞门正道标题体" panose="02010600030101010101" pitchFamily="2" charset="-122"/>
                  </a:rPr>
                  <a:t>添加标题</a:t>
                </a:r>
                <a:endParaRPr lang="en-US" sz="2400" b="1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+mn-ea"/>
                  <a:sym typeface="庞门正道标题体" panose="02010600030101010101" pitchFamily="2" charset="-122"/>
                </a:endParaRPr>
              </a:p>
            </p:txBody>
          </p:sp>
          <p:sp>
            <p:nvSpPr>
              <p:cNvPr id="120" name="矩形 119"/>
              <p:cNvSpPr/>
              <p:nvPr/>
            </p:nvSpPr>
            <p:spPr>
              <a:xfrm>
                <a:off x="470268" y="2823664"/>
                <a:ext cx="1933298" cy="4829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Please replace the text content.</a:t>
                </a:r>
                <a:endPara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Click </a:t>
                </a:r>
                <a:r>
                  <a:rPr lang="en-US" altLang="zh-CN" sz="9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AddRelated</a:t>
                </a: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 Title Text to Modify Content</a:t>
                </a:r>
                <a:endParaRPr lang="en-US" altLang="zh-CN" sz="9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+mn-ea"/>
                  <a:sym typeface="庞门正道标题体" panose="02010600030101010101" pitchFamily="2" charset="-122"/>
                </a:endParaRPr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>
              <a:off x="9628721" y="2896420"/>
              <a:ext cx="1934629" cy="887098"/>
              <a:chOff x="468937" y="2419540"/>
              <a:chExt cx="1934629" cy="887098"/>
            </a:xfrm>
          </p:grpSpPr>
          <p:sp>
            <p:nvSpPr>
              <p:cNvPr id="117" name="TextBox 18"/>
              <p:cNvSpPr txBox="1"/>
              <p:nvPr/>
            </p:nvSpPr>
            <p:spPr>
              <a:xfrm flipH="1">
                <a:off x="468937" y="2419540"/>
                <a:ext cx="1415772" cy="377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>
                    <a:latin typeface="庞门正道标题体" panose="02010600030101010101" pitchFamily="2" charset="-122"/>
                    <a:ea typeface="庞门正道标题体" panose="02010600030101010101" pitchFamily="2" charset="-122"/>
                    <a:cs typeface="+mn-ea"/>
                    <a:sym typeface="庞门正道标题体" panose="02010600030101010101" pitchFamily="2" charset="-122"/>
                  </a:rPr>
                  <a:t>添加标题</a:t>
                </a:r>
                <a:endParaRPr lang="en-US" altLang="zh-CN" sz="2400" b="1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+mn-ea"/>
                  <a:sym typeface="庞门正道标题体" panose="02010600030101010101" pitchFamily="2" charset="-122"/>
                </a:endParaRPr>
              </a:p>
            </p:txBody>
          </p:sp>
          <p:sp>
            <p:nvSpPr>
              <p:cNvPr id="118" name="矩形 117"/>
              <p:cNvSpPr/>
              <p:nvPr/>
            </p:nvSpPr>
            <p:spPr>
              <a:xfrm>
                <a:off x="470268" y="2823664"/>
                <a:ext cx="1933298" cy="4829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Please replace the text content.</a:t>
                </a:r>
                <a:endPara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Click </a:t>
                </a:r>
                <a:r>
                  <a:rPr lang="en-US" altLang="zh-CN" sz="9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AddRelated</a:t>
                </a: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 Title Text to Modify Content</a:t>
                </a:r>
                <a:endParaRPr lang="en-US" altLang="zh-CN" sz="9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+mn-ea"/>
                  <a:sym typeface="庞门正道标题体" panose="02010600030101010101" pitchFamily="2" charset="-122"/>
                </a:endParaRPr>
              </a:p>
            </p:txBody>
          </p:sp>
        </p:grpSp>
        <p:grpSp>
          <p:nvGrpSpPr>
            <p:cNvPr id="111" name="组合 110"/>
            <p:cNvGrpSpPr/>
            <p:nvPr/>
          </p:nvGrpSpPr>
          <p:grpSpPr>
            <a:xfrm>
              <a:off x="6797507" y="4325170"/>
              <a:ext cx="1934629" cy="887098"/>
              <a:chOff x="468937" y="2419540"/>
              <a:chExt cx="1934629" cy="887098"/>
            </a:xfrm>
          </p:grpSpPr>
          <p:sp>
            <p:nvSpPr>
              <p:cNvPr id="115" name="TextBox 18"/>
              <p:cNvSpPr txBox="1"/>
              <p:nvPr/>
            </p:nvSpPr>
            <p:spPr>
              <a:xfrm flipH="1">
                <a:off x="468937" y="2419540"/>
                <a:ext cx="1415772" cy="377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>
                    <a:latin typeface="庞门正道标题体" panose="02010600030101010101" pitchFamily="2" charset="-122"/>
                    <a:ea typeface="庞门正道标题体" panose="02010600030101010101" pitchFamily="2" charset="-122"/>
                    <a:cs typeface="+mn-ea"/>
                    <a:sym typeface="庞门正道标题体" panose="02010600030101010101" pitchFamily="2" charset="-122"/>
                  </a:rPr>
                  <a:t>添加标题</a:t>
                </a:r>
                <a:endParaRPr lang="en-US" altLang="zh-CN" sz="2400" b="1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+mn-ea"/>
                  <a:sym typeface="庞门正道标题体" panose="02010600030101010101" pitchFamily="2" charset="-122"/>
                </a:endParaRPr>
              </a:p>
            </p:txBody>
          </p:sp>
          <p:sp>
            <p:nvSpPr>
              <p:cNvPr id="116" name="矩形 115"/>
              <p:cNvSpPr/>
              <p:nvPr/>
            </p:nvSpPr>
            <p:spPr>
              <a:xfrm>
                <a:off x="470268" y="2823664"/>
                <a:ext cx="1933298" cy="4829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Please replace the text content.</a:t>
                </a:r>
                <a:endPara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Click </a:t>
                </a:r>
                <a:r>
                  <a:rPr lang="en-US" altLang="zh-CN" sz="9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AddRelated</a:t>
                </a: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 Title Text to Modify Content</a:t>
                </a:r>
                <a:endParaRPr lang="en-US" altLang="zh-CN" sz="9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+mn-ea"/>
                  <a:sym typeface="庞门正道标题体" panose="02010600030101010101" pitchFamily="2" charset="-122"/>
                </a:endParaRPr>
              </a:p>
            </p:txBody>
          </p:sp>
        </p:grpSp>
        <p:grpSp>
          <p:nvGrpSpPr>
            <p:cNvPr id="112" name="组合 111"/>
            <p:cNvGrpSpPr/>
            <p:nvPr/>
          </p:nvGrpSpPr>
          <p:grpSpPr>
            <a:xfrm>
              <a:off x="9628721" y="4325170"/>
              <a:ext cx="1934629" cy="887098"/>
              <a:chOff x="468937" y="2419540"/>
              <a:chExt cx="1934629" cy="887098"/>
            </a:xfrm>
          </p:grpSpPr>
          <p:sp>
            <p:nvSpPr>
              <p:cNvPr id="113" name="TextBox 18"/>
              <p:cNvSpPr txBox="1"/>
              <p:nvPr/>
            </p:nvSpPr>
            <p:spPr>
              <a:xfrm flipH="1">
                <a:off x="468937" y="2419540"/>
                <a:ext cx="1415772" cy="377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>
                    <a:latin typeface="庞门正道标题体" panose="02010600030101010101" pitchFamily="2" charset="-122"/>
                    <a:ea typeface="庞门正道标题体" panose="02010600030101010101" pitchFamily="2" charset="-122"/>
                    <a:cs typeface="+mn-ea"/>
                    <a:sym typeface="庞门正道标题体" panose="02010600030101010101" pitchFamily="2" charset="-122"/>
                  </a:rPr>
                  <a:t>添加标题</a:t>
                </a:r>
                <a:endParaRPr lang="en-US" altLang="zh-CN" sz="2400" b="1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+mn-ea"/>
                  <a:sym typeface="庞门正道标题体" panose="02010600030101010101" pitchFamily="2" charset="-122"/>
                </a:endParaRPr>
              </a:p>
            </p:txBody>
          </p:sp>
          <p:sp>
            <p:nvSpPr>
              <p:cNvPr id="114" name="矩形 113"/>
              <p:cNvSpPr/>
              <p:nvPr/>
            </p:nvSpPr>
            <p:spPr>
              <a:xfrm>
                <a:off x="470268" y="2823664"/>
                <a:ext cx="1933298" cy="4829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Please replace the text content.</a:t>
                </a:r>
                <a:endPara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Click </a:t>
                </a:r>
                <a:r>
                  <a:rPr lang="en-US" altLang="zh-CN" sz="9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AddRelated</a:t>
                </a: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 Title Text to Modify Content</a:t>
                </a:r>
                <a:endParaRPr lang="en-US" altLang="zh-CN" sz="9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+mn-ea"/>
                  <a:sym typeface="庞门正道标题体" panose="02010600030101010101" pitchFamily="2" charset="-122"/>
                </a:endParaRPr>
              </a:p>
            </p:txBody>
          </p:sp>
        </p:grpSp>
      </p:grpSp>
      <p:grpSp>
        <p:nvGrpSpPr>
          <p:cNvPr id="121" name="组合 120"/>
          <p:cNvGrpSpPr/>
          <p:nvPr/>
        </p:nvGrpSpPr>
        <p:grpSpPr>
          <a:xfrm>
            <a:off x="1056492" y="56409"/>
            <a:ext cx="10079015" cy="460375"/>
            <a:chOff x="991999" y="12774"/>
            <a:chExt cx="10079015" cy="460375"/>
          </a:xfrm>
        </p:grpSpPr>
        <p:sp>
          <p:nvSpPr>
            <p:cNvPr id="122" name="文本框 121"/>
            <p:cNvSpPr txBox="1"/>
            <p:nvPr/>
          </p:nvSpPr>
          <p:spPr>
            <a:xfrm>
              <a:off x="4979090" y="12774"/>
              <a:ext cx="2104833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庞门正道标题体" panose="02010600030101010101" pitchFamily="2" charset="-122"/>
                  <a:ea typeface="庞门正道标题体" panose="02010600030101010101" pitchFamily="2" charset="-122"/>
                  <a:cs typeface="+mn-ea"/>
                  <a:sym typeface="庞门正道标题体" panose="02010600030101010101" pitchFamily="2" charset="-122"/>
                </a:rPr>
                <a:t>在此输入标题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庞门正道标题体" panose="02010600030101010101" pitchFamily="2" charset="-122"/>
              </a:endParaRPr>
            </a:p>
          </p:txBody>
        </p:sp>
        <p:cxnSp>
          <p:nvCxnSpPr>
            <p:cNvPr id="123" name="直接连接符 122"/>
            <p:cNvCxnSpPr/>
            <p:nvPr/>
          </p:nvCxnSpPr>
          <p:spPr>
            <a:xfrm>
              <a:off x="991999" y="242961"/>
              <a:ext cx="3178513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>
              <a:off x="7892501" y="242961"/>
              <a:ext cx="3178513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7238365" y="1267460"/>
            <a:ext cx="3883025" cy="4850655"/>
            <a:chOff x="11239" y="898"/>
            <a:chExt cx="7394" cy="9237"/>
          </a:xfrm>
        </p:grpSpPr>
        <p:grpSp>
          <p:nvGrpSpPr>
            <p:cNvPr id="71" name="Group 70"/>
            <p:cNvGrpSpPr/>
            <p:nvPr/>
          </p:nvGrpSpPr>
          <p:grpSpPr>
            <a:xfrm>
              <a:off x="11239" y="898"/>
              <a:ext cx="7394" cy="9237"/>
              <a:chOff x="14431023" y="5726186"/>
              <a:chExt cx="4012938" cy="5012999"/>
            </a:xfrm>
          </p:grpSpPr>
          <p:sp>
            <p:nvSpPr>
              <p:cNvPr id="72" name="Freeform 412"/>
              <p:cNvSpPr>
                <a:spLocks noChangeArrowheads="1"/>
              </p:cNvSpPr>
              <p:nvPr/>
            </p:nvSpPr>
            <p:spPr bwMode="auto">
              <a:xfrm>
                <a:off x="14431023" y="10451866"/>
                <a:ext cx="4012938" cy="287319"/>
              </a:xfrm>
              <a:custGeom>
                <a:avLst/>
                <a:gdLst>
                  <a:gd name="T0" fmla="*/ 0 w 11153"/>
                  <a:gd name="T1" fmla="*/ 0 h 801"/>
                  <a:gd name="T2" fmla="*/ 11152 w 11153"/>
                  <a:gd name="T3" fmla="*/ 0 h 801"/>
                  <a:gd name="T4" fmla="*/ 11152 w 11153"/>
                  <a:gd name="T5" fmla="*/ 800 h 801"/>
                  <a:gd name="T6" fmla="*/ 0 w 11153"/>
                  <a:gd name="T7" fmla="*/ 800 h 801"/>
                  <a:gd name="T8" fmla="*/ 0 w 11153"/>
                  <a:gd name="T9" fmla="*/ 0 h 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53" h="801">
                    <a:moveTo>
                      <a:pt x="0" y="0"/>
                    </a:moveTo>
                    <a:lnTo>
                      <a:pt x="11152" y="0"/>
                    </a:lnTo>
                    <a:lnTo>
                      <a:pt x="11152" y="800"/>
                    </a:lnTo>
                    <a:lnTo>
                      <a:pt x="0" y="800"/>
                    </a:lnTo>
                    <a:lnTo>
                      <a:pt x="0" y="0"/>
                    </a:lnTo>
                  </a:path>
                </a:pathLst>
              </a:custGeom>
              <a:blipFill dpi="0" rotWithShape="0">
                <a:blip r:embed="rId1" cstate="email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p>
                <a:endParaRPr lang="en-US"/>
              </a:p>
            </p:txBody>
          </p:sp>
          <p:sp>
            <p:nvSpPr>
              <p:cNvPr id="73" name="Freeform 415"/>
              <p:cNvSpPr>
                <a:spLocks noChangeArrowheads="1"/>
              </p:cNvSpPr>
              <p:nvPr/>
            </p:nvSpPr>
            <p:spPr bwMode="auto">
              <a:xfrm>
                <a:off x="14843746" y="5726186"/>
                <a:ext cx="3303372" cy="4868545"/>
              </a:xfrm>
              <a:custGeom>
                <a:avLst/>
                <a:gdLst>
                  <a:gd name="T0" fmla="*/ 0 w 9183"/>
                  <a:gd name="T1" fmla="*/ 0 h 13530"/>
                  <a:gd name="T2" fmla="*/ 9182 w 9183"/>
                  <a:gd name="T3" fmla="*/ 0 h 13530"/>
                  <a:gd name="T4" fmla="*/ 9182 w 9183"/>
                  <a:gd name="T5" fmla="*/ 13529 h 13530"/>
                  <a:gd name="T6" fmla="*/ 0 w 9183"/>
                  <a:gd name="T7" fmla="*/ 13529 h 13530"/>
                  <a:gd name="T8" fmla="*/ 0 w 9183"/>
                  <a:gd name="T9" fmla="*/ 0 h 13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83" h="13530">
                    <a:moveTo>
                      <a:pt x="0" y="0"/>
                    </a:moveTo>
                    <a:lnTo>
                      <a:pt x="9182" y="0"/>
                    </a:lnTo>
                    <a:lnTo>
                      <a:pt x="9182" y="13529"/>
                    </a:lnTo>
                    <a:lnTo>
                      <a:pt x="0" y="13529"/>
                    </a:lnTo>
                    <a:lnTo>
                      <a:pt x="0" y="0"/>
                    </a:lnTo>
                  </a:path>
                </a:pathLst>
              </a:custGeom>
              <a:blipFill dpi="0" rotWithShape="0">
                <a:blip r:embed="rId2" cstate="email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p>
                <a:endParaRPr lang="en-US"/>
              </a:p>
            </p:txBody>
          </p:sp>
          <p:sp>
            <p:nvSpPr>
              <p:cNvPr id="74" name="Freeform 416"/>
              <p:cNvSpPr>
                <a:spLocks noChangeArrowheads="1"/>
              </p:cNvSpPr>
              <p:nvPr/>
            </p:nvSpPr>
            <p:spPr bwMode="auto">
              <a:xfrm>
                <a:off x="14873907" y="5745235"/>
                <a:ext cx="3235114" cy="4809811"/>
              </a:xfrm>
              <a:custGeom>
                <a:avLst/>
                <a:gdLst>
                  <a:gd name="T0" fmla="*/ 8359 w 8992"/>
                  <a:gd name="T1" fmla="*/ 0 h 13368"/>
                  <a:gd name="T2" fmla="*/ 8991 w 8992"/>
                  <a:gd name="T3" fmla="*/ 639 h 13368"/>
                  <a:gd name="T4" fmla="*/ 8991 w 8992"/>
                  <a:gd name="T5" fmla="*/ 12734 h 13368"/>
                  <a:gd name="T6" fmla="*/ 8353 w 8992"/>
                  <a:gd name="T7" fmla="*/ 13367 h 13368"/>
                  <a:gd name="T8" fmla="*/ 633 w 8992"/>
                  <a:gd name="T9" fmla="*/ 13361 h 13368"/>
                  <a:gd name="T10" fmla="*/ 0 w 8992"/>
                  <a:gd name="T11" fmla="*/ 12728 h 13368"/>
                  <a:gd name="T12" fmla="*/ 0 w 8992"/>
                  <a:gd name="T13" fmla="*/ 633 h 13368"/>
                  <a:gd name="T14" fmla="*/ 639 w 8992"/>
                  <a:gd name="T15" fmla="*/ 0 h 13368"/>
                  <a:gd name="T16" fmla="*/ 8359 w 8992"/>
                  <a:gd name="T17" fmla="*/ 0 h 13368"/>
                  <a:gd name="T18" fmla="*/ 8359 w 8992"/>
                  <a:gd name="T19" fmla="*/ 0 h 13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92" h="13368">
                    <a:moveTo>
                      <a:pt x="8359" y="0"/>
                    </a:moveTo>
                    <a:cubicBezTo>
                      <a:pt x="8710" y="0"/>
                      <a:pt x="8991" y="287"/>
                      <a:pt x="8991" y="639"/>
                    </a:cubicBezTo>
                    <a:cubicBezTo>
                      <a:pt x="8991" y="639"/>
                      <a:pt x="8991" y="639"/>
                      <a:pt x="8991" y="12734"/>
                    </a:cubicBezTo>
                    <a:cubicBezTo>
                      <a:pt x="8991" y="13081"/>
                      <a:pt x="8704" y="13367"/>
                      <a:pt x="8353" y="13367"/>
                    </a:cubicBezTo>
                    <a:cubicBezTo>
                      <a:pt x="8353" y="13367"/>
                      <a:pt x="8353" y="13367"/>
                      <a:pt x="633" y="13361"/>
                    </a:cubicBezTo>
                    <a:cubicBezTo>
                      <a:pt x="281" y="13361"/>
                      <a:pt x="0" y="13081"/>
                      <a:pt x="0" y="12728"/>
                    </a:cubicBezTo>
                    <a:cubicBezTo>
                      <a:pt x="0" y="12728"/>
                      <a:pt x="0" y="12728"/>
                      <a:pt x="0" y="633"/>
                    </a:cubicBezTo>
                    <a:cubicBezTo>
                      <a:pt x="6" y="287"/>
                      <a:pt x="286" y="0"/>
                      <a:pt x="639" y="0"/>
                    </a:cubicBezTo>
                    <a:cubicBezTo>
                      <a:pt x="639" y="0"/>
                      <a:pt x="639" y="0"/>
                      <a:pt x="8359" y="0"/>
                    </a:cubicBezTo>
                    <a:lnTo>
                      <a:pt x="8359" y="0"/>
                    </a:lnTo>
                  </a:path>
                </a:pathLst>
              </a:custGeom>
              <a:solidFill>
                <a:srgbClr val="ECECE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p>
                <a:endParaRPr lang="en-US"/>
              </a:p>
            </p:txBody>
          </p:sp>
          <p:sp>
            <p:nvSpPr>
              <p:cNvPr id="75" name="Freeform 417"/>
              <p:cNvSpPr>
                <a:spLocks noChangeArrowheads="1"/>
              </p:cNvSpPr>
              <p:nvPr/>
            </p:nvSpPr>
            <p:spPr bwMode="auto">
              <a:xfrm>
                <a:off x="14956451" y="6216692"/>
                <a:ext cx="3081137" cy="3866898"/>
              </a:xfrm>
              <a:custGeom>
                <a:avLst/>
                <a:gdLst>
                  <a:gd name="T0" fmla="*/ 8555 w 8562"/>
                  <a:gd name="T1" fmla="*/ 10734 h 10747"/>
                  <a:gd name="T2" fmla="*/ 8555 w 8562"/>
                  <a:gd name="T3" fmla="*/ 10734 h 10747"/>
                  <a:gd name="T4" fmla="*/ 8543 w 8562"/>
                  <a:gd name="T5" fmla="*/ 10746 h 10747"/>
                  <a:gd name="T6" fmla="*/ 12 w 8562"/>
                  <a:gd name="T7" fmla="*/ 10746 h 10747"/>
                  <a:gd name="T8" fmla="*/ 0 w 8562"/>
                  <a:gd name="T9" fmla="*/ 10734 h 10747"/>
                  <a:gd name="T10" fmla="*/ 6 w 8562"/>
                  <a:gd name="T11" fmla="*/ 12 h 10747"/>
                  <a:gd name="T12" fmla="*/ 18 w 8562"/>
                  <a:gd name="T13" fmla="*/ 0 h 10747"/>
                  <a:gd name="T14" fmla="*/ 8549 w 8562"/>
                  <a:gd name="T15" fmla="*/ 0 h 10747"/>
                  <a:gd name="T16" fmla="*/ 8561 w 8562"/>
                  <a:gd name="T17" fmla="*/ 12 h 10747"/>
                  <a:gd name="T18" fmla="*/ 8555 w 8562"/>
                  <a:gd name="T19" fmla="*/ 10734 h 107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562" h="10747">
                    <a:moveTo>
                      <a:pt x="8555" y="10734"/>
                    </a:moveTo>
                    <a:lnTo>
                      <a:pt x="8555" y="10734"/>
                    </a:lnTo>
                    <a:cubicBezTo>
                      <a:pt x="8555" y="10740"/>
                      <a:pt x="8549" y="10746"/>
                      <a:pt x="8543" y="10746"/>
                    </a:cubicBezTo>
                    <a:cubicBezTo>
                      <a:pt x="12" y="10746"/>
                      <a:pt x="12" y="10746"/>
                      <a:pt x="12" y="10746"/>
                    </a:cubicBezTo>
                    <a:cubicBezTo>
                      <a:pt x="6" y="10746"/>
                      <a:pt x="0" y="10740"/>
                      <a:pt x="0" y="10734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6"/>
                      <a:pt x="12" y="0"/>
                      <a:pt x="18" y="0"/>
                    </a:cubicBezTo>
                    <a:cubicBezTo>
                      <a:pt x="8549" y="0"/>
                      <a:pt x="8549" y="0"/>
                      <a:pt x="8549" y="0"/>
                    </a:cubicBezTo>
                    <a:cubicBezTo>
                      <a:pt x="8555" y="0"/>
                      <a:pt x="8561" y="6"/>
                      <a:pt x="8561" y="12"/>
                    </a:cubicBezTo>
                    <a:lnTo>
                      <a:pt x="8555" y="10734"/>
                    </a:lnTo>
                  </a:path>
                </a:pathLst>
              </a:custGeom>
              <a:solidFill>
                <a:srgbClr val="4E4E4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p>
                <a:endParaRPr lang="en-US"/>
              </a:p>
            </p:txBody>
          </p:sp>
          <p:sp>
            <p:nvSpPr>
              <p:cNvPr id="76" name="Freeform 418"/>
              <p:cNvSpPr>
                <a:spLocks noChangeArrowheads="1"/>
              </p:cNvSpPr>
              <p:nvPr/>
            </p:nvSpPr>
            <p:spPr bwMode="auto">
              <a:xfrm>
                <a:off x="16359710" y="10177246"/>
                <a:ext cx="263508" cy="261920"/>
              </a:xfrm>
              <a:custGeom>
                <a:avLst/>
                <a:gdLst>
                  <a:gd name="T0" fmla="*/ 0 w 735"/>
                  <a:gd name="T1" fmla="*/ 0 h 730"/>
                  <a:gd name="T2" fmla="*/ 734 w 735"/>
                  <a:gd name="T3" fmla="*/ 0 h 730"/>
                  <a:gd name="T4" fmla="*/ 734 w 735"/>
                  <a:gd name="T5" fmla="*/ 729 h 730"/>
                  <a:gd name="T6" fmla="*/ 0 w 735"/>
                  <a:gd name="T7" fmla="*/ 729 h 730"/>
                  <a:gd name="T8" fmla="*/ 0 w 735"/>
                  <a:gd name="T9" fmla="*/ 0 h 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5" h="730">
                    <a:moveTo>
                      <a:pt x="0" y="0"/>
                    </a:moveTo>
                    <a:lnTo>
                      <a:pt x="734" y="0"/>
                    </a:lnTo>
                    <a:lnTo>
                      <a:pt x="734" y="729"/>
                    </a:lnTo>
                    <a:lnTo>
                      <a:pt x="0" y="729"/>
                    </a:lnTo>
                    <a:lnTo>
                      <a:pt x="0" y="0"/>
                    </a:lnTo>
                  </a:path>
                </a:pathLst>
              </a:custGeom>
              <a:blipFill dpi="0" rotWithShape="0">
                <a:blip r:embed="rId3" cstate="email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p>
                <a:endParaRPr lang="en-US"/>
              </a:p>
            </p:txBody>
          </p:sp>
          <p:sp>
            <p:nvSpPr>
              <p:cNvPr id="77" name="Freeform 419"/>
              <p:cNvSpPr>
                <a:spLocks noChangeArrowheads="1"/>
              </p:cNvSpPr>
              <p:nvPr/>
            </p:nvSpPr>
            <p:spPr bwMode="auto">
              <a:xfrm>
                <a:off x="16369234" y="10188358"/>
                <a:ext cx="244459" cy="244459"/>
              </a:xfrm>
              <a:custGeom>
                <a:avLst/>
                <a:gdLst>
                  <a:gd name="T0" fmla="*/ 681 w 682"/>
                  <a:gd name="T1" fmla="*/ 340 h 682"/>
                  <a:gd name="T2" fmla="*/ 681 w 682"/>
                  <a:gd name="T3" fmla="*/ 340 h 682"/>
                  <a:gd name="T4" fmla="*/ 341 w 682"/>
                  <a:gd name="T5" fmla="*/ 681 h 682"/>
                  <a:gd name="T6" fmla="*/ 0 w 682"/>
                  <a:gd name="T7" fmla="*/ 340 h 682"/>
                  <a:gd name="T8" fmla="*/ 341 w 682"/>
                  <a:gd name="T9" fmla="*/ 0 h 682"/>
                  <a:gd name="T10" fmla="*/ 681 w 682"/>
                  <a:gd name="T11" fmla="*/ 340 h 6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2" h="682">
                    <a:moveTo>
                      <a:pt x="681" y="340"/>
                    </a:moveTo>
                    <a:lnTo>
                      <a:pt x="681" y="340"/>
                    </a:lnTo>
                    <a:cubicBezTo>
                      <a:pt x="681" y="526"/>
                      <a:pt x="526" y="681"/>
                      <a:pt x="341" y="681"/>
                    </a:cubicBezTo>
                    <a:cubicBezTo>
                      <a:pt x="150" y="681"/>
                      <a:pt x="0" y="526"/>
                      <a:pt x="0" y="340"/>
                    </a:cubicBezTo>
                    <a:cubicBezTo>
                      <a:pt x="0" y="150"/>
                      <a:pt x="150" y="0"/>
                      <a:pt x="341" y="0"/>
                    </a:cubicBezTo>
                    <a:cubicBezTo>
                      <a:pt x="526" y="0"/>
                      <a:pt x="681" y="150"/>
                      <a:pt x="681" y="340"/>
                    </a:cubicBezTo>
                  </a:path>
                </a:pathLst>
              </a:custGeom>
              <a:solidFill>
                <a:srgbClr val="CDCC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p>
                <a:endParaRPr lang="en-US"/>
              </a:p>
            </p:txBody>
          </p:sp>
          <p:sp>
            <p:nvSpPr>
              <p:cNvPr id="78" name="Freeform 420"/>
              <p:cNvSpPr>
                <a:spLocks noChangeArrowheads="1"/>
              </p:cNvSpPr>
              <p:nvPr/>
            </p:nvSpPr>
            <p:spPr bwMode="auto">
              <a:xfrm>
                <a:off x="16493051" y="10310587"/>
                <a:ext cx="120642" cy="122230"/>
              </a:xfrm>
              <a:custGeom>
                <a:avLst/>
                <a:gdLst>
                  <a:gd name="T0" fmla="*/ 0 w 341"/>
                  <a:gd name="T1" fmla="*/ 0 h 342"/>
                  <a:gd name="T2" fmla="*/ 340 w 341"/>
                  <a:gd name="T3" fmla="*/ 0 h 342"/>
                  <a:gd name="T4" fmla="*/ 340 w 341"/>
                  <a:gd name="T5" fmla="*/ 341 h 342"/>
                  <a:gd name="T6" fmla="*/ 0 w 341"/>
                  <a:gd name="T7" fmla="*/ 341 h 342"/>
                  <a:gd name="T8" fmla="*/ 0 w 341"/>
                  <a:gd name="T9" fmla="*/ 0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1" h="342">
                    <a:moveTo>
                      <a:pt x="0" y="0"/>
                    </a:moveTo>
                    <a:lnTo>
                      <a:pt x="340" y="0"/>
                    </a:lnTo>
                    <a:lnTo>
                      <a:pt x="340" y="341"/>
                    </a:lnTo>
                    <a:lnTo>
                      <a:pt x="0" y="341"/>
                    </a:lnTo>
                    <a:lnTo>
                      <a:pt x="0" y="0"/>
                    </a:lnTo>
                  </a:path>
                </a:pathLst>
              </a:custGeom>
              <a:blipFill dpi="0" rotWithShape="0">
                <a:blip r:embed="rId4" cstate="email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p>
                <a:endParaRPr lang="en-US"/>
              </a:p>
            </p:txBody>
          </p:sp>
          <p:sp>
            <p:nvSpPr>
              <p:cNvPr id="79" name="Freeform 421"/>
              <p:cNvSpPr>
                <a:spLocks noChangeArrowheads="1"/>
              </p:cNvSpPr>
              <p:nvPr/>
            </p:nvSpPr>
            <p:spPr bwMode="auto">
              <a:xfrm>
                <a:off x="16369234" y="10309000"/>
                <a:ext cx="244459" cy="123817"/>
              </a:xfrm>
              <a:custGeom>
                <a:avLst/>
                <a:gdLst>
                  <a:gd name="T0" fmla="*/ 0 w 682"/>
                  <a:gd name="T1" fmla="*/ 0 h 347"/>
                  <a:gd name="T2" fmla="*/ 681 w 682"/>
                  <a:gd name="T3" fmla="*/ 0 h 347"/>
                  <a:gd name="T4" fmla="*/ 681 w 682"/>
                  <a:gd name="T5" fmla="*/ 346 h 347"/>
                  <a:gd name="T6" fmla="*/ 0 w 682"/>
                  <a:gd name="T7" fmla="*/ 346 h 347"/>
                  <a:gd name="T8" fmla="*/ 0 w 682"/>
                  <a:gd name="T9" fmla="*/ 0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2" h="347">
                    <a:moveTo>
                      <a:pt x="0" y="0"/>
                    </a:moveTo>
                    <a:lnTo>
                      <a:pt x="681" y="0"/>
                    </a:lnTo>
                    <a:lnTo>
                      <a:pt x="681" y="346"/>
                    </a:lnTo>
                    <a:lnTo>
                      <a:pt x="0" y="346"/>
                    </a:lnTo>
                    <a:lnTo>
                      <a:pt x="0" y="0"/>
                    </a:lnTo>
                  </a:path>
                </a:pathLst>
              </a:custGeom>
              <a:blipFill dpi="0" rotWithShape="0">
                <a:blip r:embed="rId5" cstate="email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p>
                <a:endParaRPr lang="en-US"/>
              </a:p>
            </p:txBody>
          </p:sp>
          <p:sp>
            <p:nvSpPr>
              <p:cNvPr id="80" name="Freeform 433"/>
              <p:cNvSpPr>
                <a:spLocks noChangeArrowheads="1"/>
              </p:cNvSpPr>
              <p:nvPr/>
            </p:nvSpPr>
            <p:spPr bwMode="auto">
              <a:xfrm>
                <a:off x="16458128" y="5967471"/>
                <a:ext cx="68258" cy="68258"/>
              </a:xfrm>
              <a:custGeom>
                <a:avLst/>
                <a:gdLst>
                  <a:gd name="T0" fmla="*/ 0 w 192"/>
                  <a:gd name="T1" fmla="*/ 0 h 192"/>
                  <a:gd name="T2" fmla="*/ 191 w 192"/>
                  <a:gd name="T3" fmla="*/ 0 h 192"/>
                  <a:gd name="T4" fmla="*/ 191 w 192"/>
                  <a:gd name="T5" fmla="*/ 191 h 192"/>
                  <a:gd name="T6" fmla="*/ 0 w 192"/>
                  <a:gd name="T7" fmla="*/ 191 h 192"/>
                  <a:gd name="T8" fmla="*/ 0 w 192"/>
                  <a:gd name="T9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92">
                    <a:moveTo>
                      <a:pt x="0" y="0"/>
                    </a:moveTo>
                    <a:lnTo>
                      <a:pt x="191" y="0"/>
                    </a:lnTo>
                    <a:lnTo>
                      <a:pt x="191" y="191"/>
                    </a:lnTo>
                    <a:lnTo>
                      <a:pt x="0" y="191"/>
                    </a:lnTo>
                    <a:lnTo>
                      <a:pt x="0" y="0"/>
                    </a:lnTo>
                  </a:path>
                </a:pathLst>
              </a:custGeom>
              <a:blipFill dpi="0" rotWithShape="0">
                <a:blip r:embed="rId6" cstate="email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p>
                <a:endParaRPr lang="en-US"/>
              </a:p>
            </p:txBody>
          </p:sp>
          <p:sp>
            <p:nvSpPr>
              <p:cNvPr id="81" name="Freeform 434"/>
              <p:cNvSpPr>
                <a:spLocks noChangeArrowheads="1"/>
              </p:cNvSpPr>
              <p:nvPr/>
            </p:nvSpPr>
            <p:spPr bwMode="auto">
              <a:xfrm>
                <a:off x="16462891" y="5970645"/>
                <a:ext cx="58734" cy="58734"/>
              </a:xfrm>
              <a:custGeom>
                <a:avLst/>
                <a:gdLst>
                  <a:gd name="T0" fmla="*/ 0 w 168"/>
                  <a:gd name="T1" fmla="*/ 0 h 168"/>
                  <a:gd name="T2" fmla="*/ 167 w 168"/>
                  <a:gd name="T3" fmla="*/ 0 h 168"/>
                  <a:gd name="T4" fmla="*/ 167 w 168"/>
                  <a:gd name="T5" fmla="*/ 167 h 168"/>
                  <a:gd name="T6" fmla="*/ 0 w 168"/>
                  <a:gd name="T7" fmla="*/ 167 h 168"/>
                  <a:gd name="T8" fmla="*/ 0 w 168"/>
                  <a:gd name="T9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168">
                    <a:moveTo>
                      <a:pt x="0" y="0"/>
                    </a:moveTo>
                    <a:lnTo>
                      <a:pt x="167" y="0"/>
                    </a:lnTo>
                    <a:lnTo>
                      <a:pt x="167" y="167"/>
                    </a:lnTo>
                    <a:lnTo>
                      <a:pt x="0" y="167"/>
                    </a:lnTo>
                    <a:lnTo>
                      <a:pt x="0" y="0"/>
                    </a:lnTo>
                  </a:path>
                </a:pathLst>
              </a:custGeom>
              <a:blipFill dpi="0" rotWithShape="0">
                <a:blip r:embed="rId7" cstate="email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p>
                <a:endParaRPr lang="en-US"/>
              </a:p>
            </p:txBody>
          </p:sp>
          <p:sp>
            <p:nvSpPr>
              <p:cNvPr id="82" name="Freeform 435"/>
              <p:cNvSpPr>
                <a:spLocks noChangeArrowheads="1"/>
              </p:cNvSpPr>
              <p:nvPr/>
            </p:nvSpPr>
            <p:spPr bwMode="auto">
              <a:xfrm>
                <a:off x="16480352" y="5988107"/>
                <a:ext cx="25398" cy="26986"/>
              </a:xfrm>
              <a:custGeom>
                <a:avLst/>
                <a:gdLst>
                  <a:gd name="T0" fmla="*/ 0 w 73"/>
                  <a:gd name="T1" fmla="*/ 0 h 78"/>
                  <a:gd name="T2" fmla="*/ 72 w 73"/>
                  <a:gd name="T3" fmla="*/ 0 h 78"/>
                  <a:gd name="T4" fmla="*/ 72 w 73"/>
                  <a:gd name="T5" fmla="*/ 77 h 78"/>
                  <a:gd name="T6" fmla="*/ 0 w 73"/>
                  <a:gd name="T7" fmla="*/ 77 h 78"/>
                  <a:gd name="T8" fmla="*/ 0 w 73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78">
                    <a:moveTo>
                      <a:pt x="0" y="0"/>
                    </a:moveTo>
                    <a:lnTo>
                      <a:pt x="72" y="0"/>
                    </a:lnTo>
                    <a:lnTo>
                      <a:pt x="72" y="77"/>
                    </a:lnTo>
                    <a:lnTo>
                      <a:pt x="0" y="77"/>
                    </a:lnTo>
                    <a:lnTo>
                      <a:pt x="0" y="0"/>
                    </a:lnTo>
                  </a:path>
                </a:pathLst>
              </a:custGeom>
              <a:blipFill dpi="0" rotWithShape="0">
                <a:blip r:embed="rId8" cstate="email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p>
                <a:endParaRPr lang="en-US"/>
              </a:p>
            </p:txBody>
          </p:sp>
          <p:sp>
            <p:nvSpPr>
              <p:cNvPr id="83" name="Freeform 436"/>
              <p:cNvSpPr>
                <a:spLocks noChangeArrowheads="1"/>
              </p:cNvSpPr>
              <p:nvPr/>
            </p:nvSpPr>
            <p:spPr bwMode="auto">
              <a:xfrm>
                <a:off x="16481939" y="5991282"/>
                <a:ext cx="20636" cy="20636"/>
              </a:xfrm>
              <a:custGeom>
                <a:avLst/>
                <a:gdLst>
                  <a:gd name="T0" fmla="*/ 0 w 61"/>
                  <a:gd name="T1" fmla="*/ 0 h 60"/>
                  <a:gd name="T2" fmla="*/ 60 w 61"/>
                  <a:gd name="T3" fmla="*/ 0 h 60"/>
                  <a:gd name="T4" fmla="*/ 60 w 61"/>
                  <a:gd name="T5" fmla="*/ 59 h 60"/>
                  <a:gd name="T6" fmla="*/ 0 w 61"/>
                  <a:gd name="T7" fmla="*/ 59 h 60"/>
                  <a:gd name="T8" fmla="*/ 0 w 61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0" y="0"/>
                    </a:moveTo>
                    <a:lnTo>
                      <a:pt x="60" y="0"/>
                    </a:lnTo>
                    <a:lnTo>
                      <a:pt x="60" y="59"/>
                    </a:lnTo>
                    <a:lnTo>
                      <a:pt x="0" y="59"/>
                    </a:lnTo>
                    <a:lnTo>
                      <a:pt x="0" y="0"/>
                    </a:lnTo>
                  </a:path>
                </a:pathLst>
              </a:custGeom>
              <a:blipFill dpi="0" rotWithShape="0">
                <a:blip r:embed="rId9" cstate="email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p>
                <a:endParaRPr lang="en-US"/>
              </a:p>
            </p:txBody>
          </p:sp>
          <p:sp>
            <p:nvSpPr>
              <p:cNvPr id="84" name="Freeform 437"/>
              <p:cNvSpPr>
                <a:spLocks noChangeArrowheads="1"/>
              </p:cNvSpPr>
              <p:nvPr/>
            </p:nvSpPr>
            <p:spPr bwMode="auto">
              <a:xfrm>
                <a:off x="16483527" y="5992869"/>
                <a:ext cx="15874" cy="15874"/>
              </a:xfrm>
              <a:custGeom>
                <a:avLst/>
                <a:gdLst>
                  <a:gd name="T0" fmla="*/ 0 w 49"/>
                  <a:gd name="T1" fmla="*/ 0 h 48"/>
                  <a:gd name="T2" fmla="*/ 48 w 49"/>
                  <a:gd name="T3" fmla="*/ 0 h 48"/>
                  <a:gd name="T4" fmla="*/ 48 w 49"/>
                  <a:gd name="T5" fmla="*/ 47 h 48"/>
                  <a:gd name="T6" fmla="*/ 0 w 49"/>
                  <a:gd name="T7" fmla="*/ 47 h 48"/>
                  <a:gd name="T8" fmla="*/ 0 w 49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8">
                    <a:moveTo>
                      <a:pt x="0" y="0"/>
                    </a:moveTo>
                    <a:lnTo>
                      <a:pt x="48" y="0"/>
                    </a:lnTo>
                    <a:lnTo>
                      <a:pt x="48" y="47"/>
                    </a:lnTo>
                    <a:lnTo>
                      <a:pt x="0" y="47"/>
                    </a:lnTo>
                    <a:lnTo>
                      <a:pt x="0" y="0"/>
                    </a:lnTo>
                  </a:path>
                </a:pathLst>
              </a:custGeom>
              <a:blipFill dpi="0" rotWithShape="0">
                <a:blip r:embed="rId10" cstate="email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p>
                <a:endParaRPr lang="en-US"/>
              </a:p>
            </p:txBody>
          </p:sp>
        </p:grpSp>
        <p:pic>
          <p:nvPicPr>
            <p:cNvPr id="3" name="Picture Placeholder 2" descr="D:\高考1.jpg高考1"/>
            <p:cNvPicPr>
              <a:picLocks noGrp="1" noChangeAspect="1"/>
            </p:cNvPicPr>
            <p:nvPr/>
          </p:nvPicPr>
          <p:blipFill>
            <a:blip r:embed="rId11"/>
            <a:srcRect l="50906" t="48453"/>
            <a:stretch>
              <a:fillRect/>
            </a:stretch>
          </p:blipFill>
          <p:spPr>
            <a:xfrm>
              <a:off x="12208" y="1801"/>
              <a:ext cx="5678" cy="7213"/>
            </a:xfrm>
            <a:prstGeom prst="rect">
              <a:avLst/>
            </a:prstGeom>
            <a:effectLst/>
          </p:spPr>
        </p:pic>
      </p:grpSp>
      <p:sp>
        <p:nvSpPr>
          <p:cNvPr id="2" name="文本框 1"/>
          <p:cNvSpPr txBox="1"/>
          <p:nvPr/>
        </p:nvSpPr>
        <p:spPr>
          <a:xfrm>
            <a:off x="4848225" y="316230"/>
            <a:ext cx="2105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在此输入标题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4848225" y="316230"/>
            <a:ext cx="2105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在此输入标题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981533" y="2174631"/>
            <a:ext cx="1807022" cy="1807022"/>
          </a:xfrm>
          <a:prstGeom prst="ellipse">
            <a:avLst/>
          </a:prstGeom>
          <a:solidFill>
            <a:srgbClr val="F8AE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4525" y="4269472"/>
            <a:ext cx="2621038" cy="1023251"/>
            <a:chOff x="1457567" y="4660244"/>
            <a:chExt cx="2621038" cy="1023251"/>
          </a:xfrm>
        </p:grpSpPr>
        <p:sp>
          <p:nvSpPr>
            <p:cNvPr id="15" name="矩形 14"/>
            <p:cNvSpPr/>
            <p:nvPr/>
          </p:nvSpPr>
          <p:spPr>
            <a:xfrm>
              <a:off x="1457567" y="4938932"/>
              <a:ext cx="2621038" cy="74456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replace the text content.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AddRelated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Title Text to Modify Content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983256" y="4660244"/>
              <a:ext cx="1569661" cy="369332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在此添加文字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>
            <a:off x="3695704" y="2174631"/>
            <a:ext cx="1807022" cy="1807022"/>
          </a:xfrm>
          <a:prstGeom prst="ellipse">
            <a:avLst/>
          </a:prstGeom>
          <a:solidFill>
            <a:srgbClr val="4D58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288696" y="4269472"/>
            <a:ext cx="2621038" cy="1023251"/>
            <a:chOff x="1457567" y="4660244"/>
            <a:chExt cx="2621038" cy="1023251"/>
          </a:xfrm>
        </p:grpSpPr>
        <p:sp>
          <p:nvSpPr>
            <p:cNvPr id="19" name="矩形 18"/>
            <p:cNvSpPr/>
            <p:nvPr/>
          </p:nvSpPr>
          <p:spPr>
            <a:xfrm>
              <a:off x="1457567" y="4938932"/>
              <a:ext cx="2621038" cy="74456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replace the text content.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AddRelated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Title Text to Modify Content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983256" y="4660244"/>
              <a:ext cx="1569661" cy="369332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在此添加文字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椭圆 20"/>
          <p:cNvSpPr/>
          <p:nvPr/>
        </p:nvSpPr>
        <p:spPr>
          <a:xfrm>
            <a:off x="6409875" y="2174631"/>
            <a:ext cx="1807022" cy="1807022"/>
          </a:xfrm>
          <a:prstGeom prst="ellipse">
            <a:avLst/>
          </a:prstGeom>
          <a:solidFill>
            <a:srgbClr val="BFDA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002867" y="4269472"/>
            <a:ext cx="2621038" cy="1023251"/>
            <a:chOff x="1457567" y="4660244"/>
            <a:chExt cx="2621038" cy="1023251"/>
          </a:xfrm>
        </p:grpSpPr>
        <p:sp>
          <p:nvSpPr>
            <p:cNvPr id="23" name="矩形 22"/>
            <p:cNvSpPr/>
            <p:nvPr/>
          </p:nvSpPr>
          <p:spPr>
            <a:xfrm>
              <a:off x="1457567" y="4938932"/>
              <a:ext cx="2621038" cy="74456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replace the text content.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AddRelated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Title Text to Modify Content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983256" y="4660244"/>
              <a:ext cx="1569661" cy="369332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在此添加文字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椭圆 24"/>
          <p:cNvSpPr/>
          <p:nvPr/>
        </p:nvSpPr>
        <p:spPr>
          <a:xfrm>
            <a:off x="9124046" y="2174631"/>
            <a:ext cx="1807022" cy="1807022"/>
          </a:xfrm>
          <a:prstGeom prst="ellipse">
            <a:avLst/>
          </a:prstGeom>
          <a:solidFill>
            <a:srgbClr val="EE89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717038" y="4269472"/>
            <a:ext cx="2621038" cy="1023251"/>
            <a:chOff x="1457567" y="4660244"/>
            <a:chExt cx="2621038" cy="1023251"/>
          </a:xfrm>
        </p:grpSpPr>
        <p:sp>
          <p:nvSpPr>
            <p:cNvPr id="27" name="矩形 26"/>
            <p:cNvSpPr/>
            <p:nvPr/>
          </p:nvSpPr>
          <p:spPr>
            <a:xfrm>
              <a:off x="1457567" y="4938932"/>
              <a:ext cx="2621038" cy="74456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replace the text content.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AddRelated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Title Text to Modify Content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983256" y="4660244"/>
              <a:ext cx="1569661" cy="369332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在此添加文字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1484935" y="266264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199106" y="266264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填充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913277" y="266264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修改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颜色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627448" y="266264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任意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发挥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  <p:bldP spid="21" grpId="0" animBg="1"/>
      <p:bldP spid="25" grpId="0" animBg="1"/>
      <p:bldP spid="30" grpId="0"/>
      <p:bldP spid="31" grpId="0"/>
      <p:bldP spid="32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高考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09850" y="-2724150"/>
            <a:ext cx="6858000" cy="1230566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318947" y="2187282"/>
            <a:ext cx="3127259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输入标题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394956" y="3009457"/>
            <a:ext cx="4394215" cy="245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PLEASE ADD YOUR TITTLE HERE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  <p:sp>
        <p:nvSpPr>
          <p:cNvPr id="8" name="PA-文本框 9"/>
          <p:cNvSpPr txBox="1"/>
          <p:nvPr>
            <p:custDataLst>
              <p:tags r:id="rId2"/>
            </p:custDataLst>
          </p:nvPr>
        </p:nvSpPr>
        <p:spPr>
          <a:xfrm>
            <a:off x="7349245" y="3334778"/>
            <a:ext cx="3394489" cy="12903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您的内容打在这里，或者通过复制您的文本后，在此框中选择粘贴，并选择只保留文字。在此录入上述图表的综合描述说明，在此录入上述图综合容表的打在这里，或者通过复制您的文本后，在此框中选择粘贴，并选择只保留文字。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9359" y="5766138"/>
            <a:ext cx="643752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sx="102000" sy="102000" algn="ctr" rotWithShape="0">
                    <a:prstClr val="white">
                      <a:alpha val="32000"/>
                    </a:prstClr>
                  </a:outerShdw>
                </a:effectLst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庞门正道标题体" panose="02010600030101010101" pitchFamily="2" charset="-122"/>
              </a:rPr>
              <a:t>COMPANY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63500" sx="102000" sy="102000" algn="ctr" rotWithShape="0">
                  <a:prstClr val="white">
                    <a:alpha val="32000"/>
                  </a:prstClr>
                </a:outerShdw>
              </a:effectLst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ea"/>
              <a:sym typeface="庞门正道标题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071814" y="2451919"/>
            <a:ext cx="1653494" cy="1476038"/>
            <a:chOff x="8856713" y="2634183"/>
            <a:chExt cx="1230710" cy="1476038"/>
          </a:xfrm>
        </p:grpSpPr>
        <p:sp>
          <p:nvSpPr>
            <p:cNvPr id="4" name="PA-文本框 4"/>
            <p:cNvSpPr txBox="1"/>
            <p:nvPr>
              <p:custDataLst>
                <p:tags r:id="rId3"/>
              </p:custDataLst>
            </p:nvPr>
          </p:nvSpPr>
          <p:spPr>
            <a:xfrm>
              <a:off x="8856713" y="2634183"/>
              <a:ext cx="1230710" cy="11068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庞门正道标题体" panose="02010600030101010101" pitchFamily="2" charset="-122"/>
                </a:rPr>
                <a:t>03</a:t>
              </a:r>
              <a:endPara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endParaRPr>
            </a:p>
          </p:txBody>
        </p:sp>
        <p:sp>
          <p:nvSpPr>
            <p:cNvPr id="5" name="PA-文本框 5"/>
            <p:cNvSpPr txBox="1"/>
            <p:nvPr>
              <p:custDataLst>
                <p:tags r:id="rId4"/>
              </p:custDataLst>
            </p:nvPr>
          </p:nvSpPr>
          <p:spPr>
            <a:xfrm>
              <a:off x="9011368" y="3649846"/>
              <a:ext cx="921398" cy="460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庞门正道标题体" panose="02010600030101010101" pitchFamily="2" charset="-122"/>
                </a:rPr>
                <a:t>PART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cd73c33-8e26-4498-905c-7ced81e529a5"/>
          <p:cNvGrpSpPr>
            <a:grpSpLocks noChangeAspect="1"/>
          </p:cNvGrpSpPr>
          <p:nvPr/>
        </p:nvGrpSpPr>
        <p:grpSpPr>
          <a:xfrm>
            <a:off x="666750" y="1748790"/>
            <a:ext cx="4321810" cy="4102735"/>
            <a:chOff x="4455465" y="1997442"/>
            <a:chExt cx="3166054" cy="3005639"/>
          </a:xfrm>
        </p:grpSpPr>
        <p:sp>
          <p:nvSpPr>
            <p:cNvPr id="4" name="Partial Circle 3"/>
            <p:cNvSpPr/>
            <p:nvPr/>
          </p:nvSpPr>
          <p:spPr>
            <a:xfrm>
              <a:off x="4455465" y="1997442"/>
              <a:ext cx="3065544" cy="2892489"/>
            </a:xfrm>
            <a:prstGeom prst="pie">
              <a:avLst>
                <a:gd name="adj1" fmla="val 10800000"/>
                <a:gd name="adj2" fmla="val 16200000"/>
              </a:avLst>
            </a:prstGeom>
            <a:solidFill>
              <a:srgbClr val="EE89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sz="2400">
                <a:solidFill>
                  <a:prstClr val="white">
                    <a:lumMod val="50000"/>
                  </a:prst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5" name="Teardrop 4"/>
            <p:cNvSpPr/>
            <p:nvPr/>
          </p:nvSpPr>
          <p:spPr>
            <a:xfrm rot="16200000" flipH="1">
              <a:off x="6089422" y="2009337"/>
              <a:ext cx="1435100" cy="1428070"/>
            </a:xfrm>
            <a:prstGeom prst="teardrop">
              <a:avLst/>
            </a:prstGeom>
            <a:solidFill>
              <a:srgbClr val="F8AE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sz="2400">
                <a:solidFill>
                  <a:prstClr val="white">
                    <a:lumMod val="50000"/>
                  </a:prst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6" name="Partial Circle 5"/>
            <p:cNvSpPr/>
            <p:nvPr/>
          </p:nvSpPr>
          <p:spPr>
            <a:xfrm flipH="1" flipV="1">
              <a:off x="4555975" y="2110592"/>
              <a:ext cx="3065544" cy="2892489"/>
            </a:xfrm>
            <a:prstGeom prst="pie">
              <a:avLst>
                <a:gd name="adj1" fmla="val 10800000"/>
                <a:gd name="adj2" fmla="val 16200000"/>
              </a:avLst>
            </a:prstGeom>
            <a:solidFill>
              <a:srgbClr val="BFDA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sz="2400">
                <a:solidFill>
                  <a:prstClr val="white">
                    <a:lumMod val="50000"/>
                  </a:prst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7" name="Teardrop 6"/>
            <p:cNvSpPr/>
            <p:nvPr/>
          </p:nvSpPr>
          <p:spPr>
            <a:xfrm rot="16200000" flipV="1">
              <a:off x="4552460" y="3571372"/>
              <a:ext cx="1435100" cy="1428070"/>
            </a:xfrm>
            <a:prstGeom prst="teardrop">
              <a:avLst/>
            </a:prstGeom>
            <a:solidFill>
              <a:srgbClr val="6E7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sz="2400">
                <a:solidFill>
                  <a:prstClr val="white">
                    <a:lumMod val="50000"/>
                  </a:prst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12" name="Freeform: Shape 43"/>
            <p:cNvSpPr/>
            <p:nvPr/>
          </p:nvSpPr>
          <p:spPr bwMode="auto">
            <a:xfrm>
              <a:off x="6479500" y="3862387"/>
              <a:ext cx="568804" cy="56880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 defTabSz="914400">
                <a:defRPr/>
              </a:pPr>
              <a:endParaRPr sz="2400">
                <a:solidFill>
                  <a:prstClr val="white">
                    <a:lumMod val="50000"/>
                  </a:prst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13" name="Freeform: Shape 44"/>
            <p:cNvSpPr/>
            <p:nvPr/>
          </p:nvSpPr>
          <p:spPr bwMode="auto">
            <a:xfrm>
              <a:off x="4998898" y="3862387"/>
              <a:ext cx="568804" cy="56880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 defTabSz="914400">
                <a:defRPr/>
              </a:pPr>
              <a:endParaRPr sz="2400">
                <a:solidFill>
                  <a:prstClr val="white">
                    <a:lumMod val="50000"/>
                  </a:prst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14" name="Freeform: Shape 45"/>
            <p:cNvSpPr/>
            <p:nvPr/>
          </p:nvSpPr>
          <p:spPr bwMode="auto">
            <a:xfrm>
              <a:off x="5017616" y="2554646"/>
              <a:ext cx="568804" cy="56880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 defTabSz="914400">
                <a:defRPr/>
              </a:pPr>
              <a:endParaRPr sz="2400">
                <a:solidFill>
                  <a:prstClr val="white">
                    <a:lumMod val="50000"/>
                  </a:prst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15" name="Freeform: Shape 46"/>
            <p:cNvSpPr/>
            <p:nvPr/>
          </p:nvSpPr>
          <p:spPr bwMode="auto">
            <a:xfrm>
              <a:off x="6472112" y="2554646"/>
              <a:ext cx="568804" cy="568804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 defTabSz="914400">
                <a:defRPr/>
              </a:pPr>
              <a:endParaRPr sz="2400">
                <a:solidFill>
                  <a:prstClr val="white">
                    <a:lumMod val="50000"/>
                  </a:prst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sym typeface="庞门正道标题体" panose="02010600030101010101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758789" y="2015456"/>
            <a:ext cx="3157542" cy="3599697"/>
            <a:chOff x="5897712" y="2197004"/>
            <a:chExt cx="3157542" cy="3599697"/>
          </a:xfrm>
        </p:grpSpPr>
        <p:sp>
          <p:nvSpPr>
            <p:cNvPr id="25" name="Oval 18"/>
            <p:cNvSpPr/>
            <p:nvPr/>
          </p:nvSpPr>
          <p:spPr>
            <a:xfrm>
              <a:off x="5897712" y="2256485"/>
              <a:ext cx="787451" cy="787451"/>
            </a:xfrm>
            <a:prstGeom prst="ellipse">
              <a:avLst/>
            </a:prstGeom>
            <a:solidFill>
              <a:srgbClr val="F8AE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endParaRPr>
            </a:p>
          </p:txBody>
        </p:sp>
        <p:sp>
          <p:nvSpPr>
            <p:cNvPr id="26" name="Oval 19"/>
            <p:cNvSpPr/>
            <p:nvPr/>
          </p:nvSpPr>
          <p:spPr>
            <a:xfrm>
              <a:off x="5897712" y="3557672"/>
              <a:ext cx="787451" cy="787451"/>
            </a:xfrm>
            <a:prstGeom prst="ellipse">
              <a:avLst/>
            </a:prstGeom>
            <a:solidFill>
              <a:srgbClr val="EE89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endParaRPr>
            </a:p>
          </p:txBody>
        </p:sp>
        <p:sp>
          <p:nvSpPr>
            <p:cNvPr id="27" name="Oval 20"/>
            <p:cNvSpPr/>
            <p:nvPr/>
          </p:nvSpPr>
          <p:spPr>
            <a:xfrm>
              <a:off x="5897712" y="5009250"/>
              <a:ext cx="787451" cy="787451"/>
            </a:xfrm>
            <a:prstGeom prst="ellipse">
              <a:avLst/>
            </a:prstGeom>
            <a:solidFill>
              <a:srgbClr val="BCD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107980" y="5276881"/>
              <a:ext cx="366915" cy="253463"/>
              <a:chOff x="3092451" y="1625601"/>
              <a:chExt cx="241300" cy="166688"/>
            </a:xfrm>
            <a:solidFill>
              <a:schemeClr val="bg2"/>
            </a:solidFill>
          </p:grpSpPr>
          <p:sp>
            <p:nvSpPr>
              <p:cNvPr id="40" name="Freeform 112"/>
              <p:cNvSpPr/>
              <p:nvPr/>
            </p:nvSpPr>
            <p:spPr bwMode="auto">
              <a:xfrm>
                <a:off x="3092451" y="1625601"/>
                <a:ext cx="165100" cy="166688"/>
              </a:xfrm>
              <a:custGeom>
                <a:avLst/>
                <a:gdLst>
                  <a:gd name="T0" fmla="*/ 40 w 44"/>
                  <a:gd name="T1" fmla="*/ 0 h 44"/>
                  <a:gd name="T2" fmla="*/ 4 w 44"/>
                  <a:gd name="T3" fmla="*/ 0 h 44"/>
                  <a:gd name="T4" fmla="*/ 0 w 44"/>
                  <a:gd name="T5" fmla="*/ 4 h 44"/>
                  <a:gd name="T6" fmla="*/ 0 w 44"/>
                  <a:gd name="T7" fmla="*/ 40 h 44"/>
                  <a:gd name="T8" fmla="*/ 4 w 44"/>
                  <a:gd name="T9" fmla="*/ 44 h 44"/>
                  <a:gd name="T10" fmla="*/ 40 w 44"/>
                  <a:gd name="T11" fmla="*/ 44 h 44"/>
                  <a:gd name="T12" fmla="*/ 44 w 44"/>
                  <a:gd name="T13" fmla="*/ 40 h 44"/>
                  <a:gd name="T14" fmla="*/ 44 w 44"/>
                  <a:gd name="T15" fmla="*/ 4 h 44"/>
                  <a:gd name="T16" fmla="*/ 40 w 44"/>
                  <a:gd name="T1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44">
                    <a:moveTo>
                      <a:pt x="4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2"/>
                      <a:pt x="2" y="44"/>
                      <a:pt x="4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2" y="44"/>
                      <a:pt x="44" y="42"/>
                      <a:pt x="44" y="40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4" y="2"/>
                      <a:pt x="42" y="0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庞门正道标题体" panose="02010600030101010101" pitchFamily="2" charset="-122"/>
                </a:endParaRPr>
              </a:p>
            </p:txBody>
          </p:sp>
          <p:sp>
            <p:nvSpPr>
              <p:cNvPr id="41" name="Freeform 113"/>
              <p:cNvSpPr/>
              <p:nvPr/>
            </p:nvSpPr>
            <p:spPr bwMode="auto">
              <a:xfrm>
                <a:off x="3273426" y="1649413"/>
                <a:ext cx="60325" cy="119063"/>
              </a:xfrm>
              <a:custGeom>
                <a:avLst/>
                <a:gdLst>
                  <a:gd name="T0" fmla="*/ 13 w 16"/>
                  <a:gd name="T1" fmla="*/ 1 h 32"/>
                  <a:gd name="T2" fmla="*/ 5 w 16"/>
                  <a:gd name="T3" fmla="*/ 5 h 32"/>
                  <a:gd name="T4" fmla="*/ 0 w 16"/>
                  <a:gd name="T5" fmla="*/ 8 h 32"/>
                  <a:gd name="T6" fmla="*/ 0 w 16"/>
                  <a:gd name="T7" fmla="*/ 23 h 32"/>
                  <a:gd name="T8" fmla="*/ 5 w 16"/>
                  <a:gd name="T9" fmla="*/ 27 h 32"/>
                  <a:gd name="T10" fmla="*/ 13 w 16"/>
                  <a:gd name="T11" fmla="*/ 31 h 32"/>
                  <a:gd name="T12" fmla="*/ 16 w 16"/>
                  <a:gd name="T13" fmla="*/ 29 h 32"/>
                  <a:gd name="T14" fmla="*/ 16 w 16"/>
                  <a:gd name="T15" fmla="*/ 3 h 32"/>
                  <a:gd name="T16" fmla="*/ 13 w 16"/>
                  <a:gd name="T17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32">
                    <a:moveTo>
                      <a:pt x="13" y="1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4" y="6"/>
                      <a:pt x="2" y="7"/>
                      <a:pt x="0" y="8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2" y="24"/>
                      <a:pt x="4" y="26"/>
                      <a:pt x="5" y="27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4" y="32"/>
                      <a:pt x="16" y="31"/>
                      <a:pt x="16" y="29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1"/>
                      <a:pt x="14" y="0"/>
                      <a:pt x="1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庞门正道标题体" panose="02010600030101010101" pitchFamily="2" charset="-122"/>
                </a:endParaRPr>
              </a:p>
            </p:txBody>
          </p:sp>
        </p:grpSp>
        <p:sp>
          <p:nvSpPr>
            <p:cNvPr id="29" name="Freeform 153"/>
            <p:cNvSpPr/>
            <p:nvPr/>
          </p:nvSpPr>
          <p:spPr bwMode="auto">
            <a:xfrm>
              <a:off x="6114014" y="3773974"/>
              <a:ext cx="354847" cy="354847"/>
            </a:xfrm>
            <a:custGeom>
              <a:avLst/>
              <a:gdLst>
                <a:gd name="T0" fmla="*/ 50 w 62"/>
                <a:gd name="T1" fmla="*/ 49 h 62"/>
                <a:gd name="T2" fmla="*/ 44 w 62"/>
                <a:gd name="T3" fmla="*/ 54 h 62"/>
                <a:gd name="T4" fmla="*/ 24 w 62"/>
                <a:gd name="T5" fmla="*/ 54 h 62"/>
                <a:gd name="T6" fmla="*/ 21 w 62"/>
                <a:gd name="T7" fmla="*/ 50 h 62"/>
                <a:gd name="T8" fmla="*/ 24 w 62"/>
                <a:gd name="T9" fmla="*/ 42 h 62"/>
                <a:gd name="T10" fmla="*/ 56 w 62"/>
                <a:gd name="T11" fmla="*/ 42 h 62"/>
                <a:gd name="T12" fmla="*/ 62 w 62"/>
                <a:gd name="T13" fmla="*/ 14 h 62"/>
                <a:gd name="T14" fmla="*/ 11 w 62"/>
                <a:gd name="T15" fmla="*/ 7 h 62"/>
                <a:gd name="T16" fmla="*/ 7 w 62"/>
                <a:gd name="T17" fmla="*/ 5 h 62"/>
                <a:gd name="T18" fmla="*/ 7 w 62"/>
                <a:gd name="T19" fmla="*/ 4 h 62"/>
                <a:gd name="T20" fmla="*/ 4 w 62"/>
                <a:gd name="T21" fmla="*/ 0 h 62"/>
                <a:gd name="T22" fmla="*/ 0 w 62"/>
                <a:gd name="T23" fmla="*/ 4 h 62"/>
                <a:gd name="T24" fmla="*/ 4 w 62"/>
                <a:gd name="T25" fmla="*/ 8 h 62"/>
                <a:gd name="T26" fmla="*/ 4 w 62"/>
                <a:gd name="T27" fmla="*/ 8 h 62"/>
                <a:gd name="T28" fmla="*/ 9 w 62"/>
                <a:gd name="T29" fmla="*/ 11 h 62"/>
                <a:gd name="T30" fmla="*/ 17 w 62"/>
                <a:gd name="T31" fmla="*/ 42 h 62"/>
                <a:gd name="T32" fmla="*/ 19 w 62"/>
                <a:gd name="T33" fmla="*/ 42 h 62"/>
                <a:gd name="T34" fmla="*/ 17 w 62"/>
                <a:gd name="T35" fmla="*/ 49 h 62"/>
                <a:gd name="T36" fmla="*/ 17 w 62"/>
                <a:gd name="T37" fmla="*/ 49 h 62"/>
                <a:gd name="T38" fmla="*/ 10 w 62"/>
                <a:gd name="T39" fmla="*/ 55 h 62"/>
                <a:gd name="T40" fmla="*/ 17 w 62"/>
                <a:gd name="T41" fmla="*/ 62 h 62"/>
                <a:gd name="T42" fmla="*/ 23 w 62"/>
                <a:gd name="T43" fmla="*/ 58 h 62"/>
                <a:gd name="T44" fmla="*/ 44 w 62"/>
                <a:gd name="T45" fmla="*/ 58 h 62"/>
                <a:gd name="T46" fmla="*/ 50 w 62"/>
                <a:gd name="T47" fmla="*/ 62 h 62"/>
                <a:gd name="T48" fmla="*/ 57 w 62"/>
                <a:gd name="T49" fmla="*/ 55 h 62"/>
                <a:gd name="T50" fmla="*/ 50 w 62"/>
                <a:gd name="T51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2" h="62">
                  <a:moveTo>
                    <a:pt x="50" y="49"/>
                  </a:moveTo>
                  <a:cubicBezTo>
                    <a:pt x="47" y="49"/>
                    <a:pt x="45" y="51"/>
                    <a:pt x="44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3" y="52"/>
                    <a:pt x="22" y="51"/>
                    <a:pt x="21" y="50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6"/>
                    <a:pt x="1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3" y="49"/>
                    <a:pt x="10" y="52"/>
                    <a:pt x="10" y="55"/>
                  </a:cubicBezTo>
                  <a:cubicBezTo>
                    <a:pt x="10" y="59"/>
                    <a:pt x="13" y="62"/>
                    <a:pt x="17" y="62"/>
                  </a:cubicBezTo>
                  <a:cubicBezTo>
                    <a:pt x="20" y="62"/>
                    <a:pt x="22" y="60"/>
                    <a:pt x="23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5" y="60"/>
                    <a:pt x="47" y="62"/>
                    <a:pt x="50" y="62"/>
                  </a:cubicBezTo>
                  <a:cubicBezTo>
                    <a:pt x="54" y="62"/>
                    <a:pt x="57" y="59"/>
                    <a:pt x="57" y="55"/>
                  </a:cubicBezTo>
                  <a:cubicBezTo>
                    <a:pt x="57" y="52"/>
                    <a:pt x="54" y="49"/>
                    <a:pt x="50" y="4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endParaRPr>
            </a:p>
          </p:txBody>
        </p:sp>
        <p:sp>
          <p:nvSpPr>
            <p:cNvPr id="30" name="Freeform 322"/>
            <p:cNvSpPr/>
            <p:nvPr/>
          </p:nvSpPr>
          <p:spPr bwMode="auto">
            <a:xfrm>
              <a:off x="6120051" y="2467960"/>
              <a:ext cx="342775" cy="364501"/>
            </a:xfrm>
            <a:custGeom>
              <a:avLst/>
              <a:gdLst>
                <a:gd name="T0" fmla="*/ 32 w 60"/>
                <a:gd name="T1" fmla="*/ 4 h 64"/>
                <a:gd name="T2" fmla="*/ 32 w 60"/>
                <a:gd name="T3" fmla="*/ 2 h 64"/>
                <a:gd name="T4" fmla="*/ 30 w 60"/>
                <a:gd name="T5" fmla="*/ 0 h 64"/>
                <a:gd name="T6" fmla="*/ 28 w 60"/>
                <a:gd name="T7" fmla="*/ 2 h 64"/>
                <a:gd name="T8" fmla="*/ 28 w 60"/>
                <a:gd name="T9" fmla="*/ 4 h 64"/>
                <a:gd name="T10" fmla="*/ 0 w 60"/>
                <a:gd name="T11" fmla="*/ 34 h 64"/>
                <a:gd name="T12" fmla="*/ 0 w 60"/>
                <a:gd name="T13" fmla="*/ 36 h 64"/>
                <a:gd name="T14" fmla="*/ 0 w 60"/>
                <a:gd name="T15" fmla="*/ 36 h 64"/>
                <a:gd name="T16" fmla="*/ 10 w 60"/>
                <a:gd name="T17" fmla="*/ 28 h 64"/>
                <a:gd name="T18" fmla="*/ 20 w 60"/>
                <a:gd name="T19" fmla="*/ 36 h 64"/>
                <a:gd name="T20" fmla="*/ 20 w 60"/>
                <a:gd name="T21" fmla="*/ 36 h 64"/>
                <a:gd name="T22" fmla="*/ 28 w 60"/>
                <a:gd name="T23" fmla="*/ 28 h 64"/>
                <a:gd name="T24" fmla="*/ 28 w 60"/>
                <a:gd name="T25" fmla="*/ 50 h 64"/>
                <a:gd name="T26" fmla="*/ 22 w 60"/>
                <a:gd name="T27" fmla="*/ 60 h 64"/>
                <a:gd name="T28" fmla="*/ 16 w 60"/>
                <a:gd name="T29" fmla="*/ 54 h 64"/>
                <a:gd name="T30" fmla="*/ 14 w 60"/>
                <a:gd name="T31" fmla="*/ 52 h 64"/>
                <a:gd name="T32" fmla="*/ 12 w 60"/>
                <a:gd name="T33" fmla="*/ 54 h 64"/>
                <a:gd name="T34" fmla="*/ 22 w 60"/>
                <a:gd name="T35" fmla="*/ 64 h 64"/>
                <a:gd name="T36" fmla="*/ 32 w 60"/>
                <a:gd name="T37" fmla="*/ 50 h 64"/>
                <a:gd name="T38" fmla="*/ 32 w 60"/>
                <a:gd name="T39" fmla="*/ 28 h 64"/>
                <a:gd name="T40" fmla="*/ 40 w 60"/>
                <a:gd name="T41" fmla="*/ 36 h 64"/>
                <a:gd name="T42" fmla="*/ 40 w 60"/>
                <a:gd name="T43" fmla="*/ 36 h 64"/>
                <a:gd name="T44" fmla="*/ 50 w 60"/>
                <a:gd name="T45" fmla="*/ 28 h 64"/>
                <a:gd name="T46" fmla="*/ 60 w 60"/>
                <a:gd name="T47" fmla="*/ 36 h 64"/>
                <a:gd name="T48" fmla="*/ 60 w 60"/>
                <a:gd name="T49" fmla="*/ 36 h 64"/>
                <a:gd name="T50" fmla="*/ 60 w 60"/>
                <a:gd name="T51" fmla="*/ 34 h 64"/>
                <a:gd name="T52" fmla="*/ 32 w 60"/>
                <a:gd name="T53" fmla="*/ 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0" h="64">
                  <a:moveTo>
                    <a:pt x="32" y="4"/>
                  </a:moveTo>
                  <a:cubicBezTo>
                    <a:pt x="32" y="2"/>
                    <a:pt x="32" y="2"/>
                    <a:pt x="32" y="2"/>
                  </a:cubicBezTo>
                  <a:cubicBezTo>
                    <a:pt x="32" y="1"/>
                    <a:pt x="31" y="0"/>
                    <a:pt x="30" y="0"/>
                  </a:cubicBezTo>
                  <a:cubicBezTo>
                    <a:pt x="29" y="0"/>
                    <a:pt x="28" y="1"/>
                    <a:pt x="28" y="2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12" y="5"/>
                    <a:pt x="0" y="18"/>
                    <a:pt x="0" y="34"/>
                  </a:cubicBezTo>
                  <a:cubicBezTo>
                    <a:pt x="0" y="35"/>
                    <a:pt x="0" y="35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" y="31"/>
                    <a:pt x="5" y="28"/>
                    <a:pt x="10" y="28"/>
                  </a:cubicBezTo>
                  <a:cubicBezTo>
                    <a:pt x="15" y="28"/>
                    <a:pt x="19" y="31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1" y="32"/>
                    <a:pt x="24" y="29"/>
                    <a:pt x="28" y="28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60"/>
                    <a:pt x="26" y="60"/>
                    <a:pt x="22" y="60"/>
                  </a:cubicBezTo>
                  <a:cubicBezTo>
                    <a:pt x="16" y="60"/>
                    <a:pt x="16" y="58"/>
                    <a:pt x="16" y="54"/>
                  </a:cubicBezTo>
                  <a:cubicBezTo>
                    <a:pt x="16" y="53"/>
                    <a:pt x="15" y="52"/>
                    <a:pt x="14" y="52"/>
                  </a:cubicBezTo>
                  <a:cubicBezTo>
                    <a:pt x="13" y="52"/>
                    <a:pt x="12" y="53"/>
                    <a:pt x="12" y="54"/>
                  </a:cubicBezTo>
                  <a:cubicBezTo>
                    <a:pt x="12" y="58"/>
                    <a:pt x="12" y="64"/>
                    <a:pt x="22" y="64"/>
                  </a:cubicBezTo>
                  <a:cubicBezTo>
                    <a:pt x="27" y="64"/>
                    <a:pt x="32" y="63"/>
                    <a:pt x="32" y="50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6" y="29"/>
                    <a:pt x="39" y="32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1"/>
                    <a:pt x="45" y="28"/>
                    <a:pt x="50" y="28"/>
                  </a:cubicBezTo>
                  <a:cubicBezTo>
                    <a:pt x="55" y="28"/>
                    <a:pt x="59" y="31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5"/>
                    <a:pt x="60" y="35"/>
                    <a:pt x="60" y="34"/>
                  </a:cubicBezTo>
                  <a:cubicBezTo>
                    <a:pt x="60" y="18"/>
                    <a:pt x="48" y="5"/>
                    <a:pt x="32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7120109" y="2197004"/>
              <a:ext cx="1935145" cy="1175615"/>
              <a:chOff x="468937" y="2419540"/>
              <a:chExt cx="1935145" cy="1175616"/>
            </a:xfrm>
          </p:grpSpPr>
          <p:sp>
            <p:nvSpPr>
              <p:cNvPr id="38" name="TextBox 18"/>
              <p:cNvSpPr txBox="1"/>
              <p:nvPr/>
            </p:nvSpPr>
            <p:spPr>
              <a:xfrm flipH="1">
                <a:off x="468937" y="2419540"/>
                <a:ext cx="1935145" cy="461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Roboto Black" charset="0"/>
                    <a:sym typeface="庞门正道标题体" panose="02010600030101010101" pitchFamily="2" charset="-122"/>
                  </a:rPr>
                  <a:t>点击添加标题</a:t>
                </a:r>
                <a:endPara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Black" charset="0"/>
                  <a:sym typeface="庞门正道标题体" panose="02010600030101010101" pitchFamily="2" charset="-122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470268" y="2823664"/>
                <a:ext cx="1933298" cy="7714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Please replace the text content.</a:t>
                </a:r>
                <a:endPara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Click </a:t>
                </a:r>
                <a:r>
                  <a:rPr lang="en-US" altLang="zh-CN" sz="9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AddRelated</a:t>
                </a: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 Title Text to Modify Content</a:t>
                </a:r>
                <a:endPara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庞门正道标题体" panose="02010600030101010101" pitchFamily="2" charset="-122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7120109" y="3490226"/>
              <a:ext cx="1935145" cy="1175615"/>
              <a:chOff x="468937" y="2419540"/>
              <a:chExt cx="1935145" cy="1175616"/>
            </a:xfrm>
          </p:grpSpPr>
          <p:sp>
            <p:nvSpPr>
              <p:cNvPr id="36" name="TextBox 18"/>
              <p:cNvSpPr txBox="1"/>
              <p:nvPr/>
            </p:nvSpPr>
            <p:spPr>
              <a:xfrm flipH="1">
                <a:off x="468937" y="2419540"/>
                <a:ext cx="1935145" cy="461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Roboto Black" charset="0"/>
                    <a:sym typeface="庞门正道标题体" panose="02010600030101010101" pitchFamily="2" charset="-122"/>
                  </a:rPr>
                  <a:t>点击添加标题</a:t>
                </a:r>
                <a:endPara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Black" charset="0"/>
                  <a:sym typeface="庞门正道标题体" panose="02010600030101010101" pitchFamily="2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470268" y="2823664"/>
                <a:ext cx="1933298" cy="7714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Please replace the text content.</a:t>
                </a:r>
                <a:endPara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Click </a:t>
                </a:r>
                <a:r>
                  <a:rPr lang="en-US" altLang="zh-CN" sz="9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AddRelated</a:t>
                </a: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 Title Text to Modify Content</a:t>
                </a:r>
                <a:endPara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庞门正道标题体" panose="02010600030101010101" pitchFamily="2" charset="-122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7120109" y="4783448"/>
              <a:ext cx="1935145" cy="993404"/>
              <a:chOff x="468937" y="2419540"/>
              <a:chExt cx="1935145" cy="993405"/>
            </a:xfrm>
          </p:grpSpPr>
          <p:sp>
            <p:nvSpPr>
              <p:cNvPr id="34" name="TextBox 18"/>
              <p:cNvSpPr txBox="1"/>
              <p:nvPr/>
            </p:nvSpPr>
            <p:spPr>
              <a:xfrm flipH="1">
                <a:off x="468937" y="2419540"/>
                <a:ext cx="1935145" cy="461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Roboto Black" charset="0"/>
                    <a:sym typeface="庞门正道标题体" panose="02010600030101010101" pitchFamily="2" charset="-122"/>
                  </a:rPr>
                  <a:t>点击添加标题</a:t>
                </a:r>
                <a:endPara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Black" charset="0"/>
                  <a:sym typeface="庞门正道标题体" panose="02010600030101010101" pitchFamily="2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470268" y="2823664"/>
                <a:ext cx="1933298" cy="5892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Please replace the text content.</a:t>
                </a:r>
                <a:endPara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Click </a:t>
                </a:r>
                <a:r>
                  <a:rPr lang="en-US" altLang="zh-CN" sz="9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AddRelated</a:t>
                </a: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 Title Text to Modify Content</a:t>
                </a:r>
                <a:endPara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庞门正道标题体" panose="02010600030101010101" pitchFamily="2" charset="-122"/>
                </a:endParaRP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4848225" y="316230"/>
            <a:ext cx="2105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在此输入标题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comb/>
      </p:transition>
    </mc:Choice>
    <mc:Fallback>
      <p:transition spd="slow" advClick="0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385568" y="3926859"/>
            <a:ext cx="9414633" cy="1809874"/>
            <a:chOff x="1385568" y="3926859"/>
            <a:chExt cx="9414633" cy="1809874"/>
          </a:xfrm>
        </p:grpSpPr>
        <p:sp>
          <p:nvSpPr>
            <p:cNvPr id="19" name="Freeform 77"/>
            <p:cNvSpPr/>
            <p:nvPr/>
          </p:nvSpPr>
          <p:spPr bwMode="auto">
            <a:xfrm>
              <a:off x="1385568" y="4141556"/>
              <a:ext cx="310150" cy="262767"/>
            </a:xfrm>
            <a:custGeom>
              <a:avLst/>
              <a:gdLst>
                <a:gd name="T0" fmla="*/ 179 w 188"/>
                <a:gd name="T1" fmla="*/ 10 h 159"/>
                <a:gd name="T2" fmla="*/ 145 w 188"/>
                <a:gd name="T3" fmla="*/ 10 h 159"/>
                <a:gd name="T4" fmla="*/ 65 w 188"/>
                <a:gd name="T5" fmla="*/ 90 h 159"/>
                <a:gd name="T6" fmla="*/ 43 w 188"/>
                <a:gd name="T7" fmla="*/ 69 h 159"/>
                <a:gd name="T8" fmla="*/ 9 w 188"/>
                <a:gd name="T9" fmla="*/ 69 h 159"/>
                <a:gd name="T10" fmla="*/ 9 w 188"/>
                <a:gd name="T11" fmla="*/ 103 h 159"/>
                <a:gd name="T12" fmla="*/ 65 w 188"/>
                <a:gd name="T13" fmla="*/ 159 h 159"/>
                <a:gd name="T14" fmla="*/ 179 w 188"/>
                <a:gd name="T15" fmla="*/ 44 h 159"/>
                <a:gd name="T16" fmla="*/ 179 w 188"/>
                <a:gd name="T17" fmla="*/ 1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8" h="159">
                  <a:moveTo>
                    <a:pt x="179" y="10"/>
                  </a:moveTo>
                  <a:cubicBezTo>
                    <a:pt x="170" y="0"/>
                    <a:pt x="154" y="0"/>
                    <a:pt x="145" y="10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34" y="59"/>
                    <a:pt x="19" y="59"/>
                    <a:pt x="9" y="69"/>
                  </a:cubicBezTo>
                  <a:cubicBezTo>
                    <a:pt x="0" y="78"/>
                    <a:pt x="0" y="94"/>
                    <a:pt x="9" y="103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88" y="35"/>
                    <a:pt x="188" y="19"/>
                    <a:pt x="179" y="10"/>
                  </a:cubicBezTo>
                  <a:close/>
                </a:path>
              </a:pathLst>
            </a:custGeom>
            <a:solidFill>
              <a:srgbClr val="6E7198"/>
            </a:solidFill>
            <a:ln>
              <a:noFill/>
            </a:ln>
          </p:spPr>
          <p:txBody>
            <a:bodyPr vert="horz" wrap="square" lIns="60070" tIns="30035" rIns="60070" bIns="30035" numCol="1" anchor="t" anchorCtr="0" compatLnSpc="1"/>
            <a:lstStyle/>
            <a:p>
              <a:pPr defTabSz="1201420">
                <a:defRPr/>
              </a:pPr>
              <a:endParaRPr lang="en-GB" sz="138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endParaRPr>
            </a:p>
          </p:txBody>
        </p:sp>
        <p:sp>
          <p:nvSpPr>
            <p:cNvPr id="20" name="Freeform 77"/>
            <p:cNvSpPr/>
            <p:nvPr/>
          </p:nvSpPr>
          <p:spPr bwMode="auto">
            <a:xfrm>
              <a:off x="1385568" y="5061795"/>
              <a:ext cx="310150" cy="262767"/>
            </a:xfrm>
            <a:custGeom>
              <a:avLst/>
              <a:gdLst>
                <a:gd name="T0" fmla="*/ 179 w 188"/>
                <a:gd name="T1" fmla="*/ 10 h 159"/>
                <a:gd name="T2" fmla="*/ 145 w 188"/>
                <a:gd name="T3" fmla="*/ 10 h 159"/>
                <a:gd name="T4" fmla="*/ 65 w 188"/>
                <a:gd name="T5" fmla="*/ 90 h 159"/>
                <a:gd name="T6" fmla="*/ 43 w 188"/>
                <a:gd name="T7" fmla="*/ 69 h 159"/>
                <a:gd name="T8" fmla="*/ 9 w 188"/>
                <a:gd name="T9" fmla="*/ 69 h 159"/>
                <a:gd name="T10" fmla="*/ 9 w 188"/>
                <a:gd name="T11" fmla="*/ 103 h 159"/>
                <a:gd name="T12" fmla="*/ 65 w 188"/>
                <a:gd name="T13" fmla="*/ 159 h 159"/>
                <a:gd name="T14" fmla="*/ 179 w 188"/>
                <a:gd name="T15" fmla="*/ 44 h 159"/>
                <a:gd name="T16" fmla="*/ 179 w 188"/>
                <a:gd name="T17" fmla="*/ 1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8" h="159">
                  <a:moveTo>
                    <a:pt x="179" y="10"/>
                  </a:moveTo>
                  <a:cubicBezTo>
                    <a:pt x="170" y="0"/>
                    <a:pt x="154" y="0"/>
                    <a:pt x="145" y="10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34" y="59"/>
                    <a:pt x="19" y="59"/>
                    <a:pt x="9" y="69"/>
                  </a:cubicBezTo>
                  <a:cubicBezTo>
                    <a:pt x="0" y="78"/>
                    <a:pt x="0" y="94"/>
                    <a:pt x="9" y="103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88" y="35"/>
                    <a:pt x="188" y="19"/>
                    <a:pt x="179" y="10"/>
                  </a:cubicBezTo>
                  <a:close/>
                </a:path>
              </a:pathLst>
            </a:custGeom>
            <a:solidFill>
              <a:srgbClr val="6E7198"/>
            </a:solidFill>
            <a:ln>
              <a:noFill/>
            </a:ln>
          </p:spPr>
          <p:txBody>
            <a:bodyPr vert="horz" wrap="square" lIns="60070" tIns="30035" rIns="60070" bIns="30035" numCol="1" anchor="t" anchorCtr="0" compatLnSpc="1"/>
            <a:lstStyle/>
            <a:p>
              <a:pPr defTabSz="1201420">
                <a:defRPr/>
              </a:pPr>
              <a:endParaRPr lang="en-GB" sz="1380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endParaRPr>
            </a:p>
          </p:txBody>
        </p:sp>
        <p:sp>
          <p:nvSpPr>
            <p:cNvPr id="21" name="Freeform 77"/>
            <p:cNvSpPr/>
            <p:nvPr/>
          </p:nvSpPr>
          <p:spPr bwMode="auto">
            <a:xfrm>
              <a:off x="6556417" y="4141556"/>
              <a:ext cx="310150" cy="262767"/>
            </a:xfrm>
            <a:custGeom>
              <a:avLst/>
              <a:gdLst>
                <a:gd name="T0" fmla="*/ 179 w 188"/>
                <a:gd name="T1" fmla="*/ 10 h 159"/>
                <a:gd name="T2" fmla="*/ 145 w 188"/>
                <a:gd name="T3" fmla="*/ 10 h 159"/>
                <a:gd name="T4" fmla="*/ 65 w 188"/>
                <a:gd name="T5" fmla="*/ 90 h 159"/>
                <a:gd name="T6" fmla="*/ 43 w 188"/>
                <a:gd name="T7" fmla="*/ 69 h 159"/>
                <a:gd name="T8" fmla="*/ 9 w 188"/>
                <a:gd name="T9" fmla="*/ 69 h 159"/>
                <a:gd name="T10" fmla="*/ 9 w 188"/>
                <a:gd name="T11" fmla="*/ 103 h 159"/>
                <a:gd name="T12" fmla="*/ 65 w 188"/>
                <a:gd name="T13" fmla="*/ 159 h 159"/>
                <a:gd name="T14" fmla="*/ 179 w 188"/>
                <a:gd name="T15" fmla="*/ 44 h 159"/>
                <a:gd name="T16" fmla="*/ 179 w 188"/>
                <a:gd name="T17" fmla="*/ 1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8" h="159">
                  <a:moveTo>
                    <a:pt x="179" y="10"/>
                  </a:moveTo>
                  <a:cubicBezTo>
                    <a:pt x="170" y="0"/>
                    <a:pt x="154" y="0"/>
                    <a:pt x="145" y="10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34" y="59"/>
                    <a:pt x="19" y="59"/>
                    <a:pt x="9" y="69"/>
                  </a:cubicBezTo>
                  <a:cubicBezTo>
                    <a:pt x="0" y="78"/>
                    <a:pt x="0" y="94"/>
                    <a:pt x="9" y="103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88" y="35"/>
                    <a:pt x="188" y="19"/>
                    <a:pt x="179" y="10"/>
                  </a:cubicBezTo>
                  <a:close/>
                </a:path>
              </a:pathLst>
            </a:custGeom>
            <a:solidFill>
              <a:srgbClr val="F8AE4D"/>
            </a:solidFill>
            <a:ln>
              <a:noFill/>
            </a:ln>
          </p:spPr>
          <p:txBody>
            <a:bodyPr vert="horz" wrap="square" lIns="60070" tIns="30035" rIns="60070" bIns="30035" numCol="1" anchor="t" anchorCtr="0" compatLnSpc="1"/>
            <a:lstStyle/>
            <a:p>
              <a:pPr defTabSz="1201420">
                <a:defRPr/>
              </a:pPr>
              <a:endParaRPr lang="en-GB" sz="1380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endParaRPr>
            </a:p>
          </p:txBody>
        </p:sp>
        <p:sp>
          <p:nvSpPr>
            <p:cNvPr id="22" name="Freeform 77"/>
            <p:cNvSpPr/>
            <p:nvPr/>
          </p:nvSpPr>
          <p:spPr bwMode="auto">
            <a:xfrm>
              <a:off x="6556417" y="5061795"/>
              <a:ext cx="310150" cy="262767"/>
            </a:xfrm>
            <a:custGeom>
              <a:avLst/>
              <a:gdLst>
                <a:gd name="T0" fmla="*/ 179 w 188"/>
                <a:gd name="T1" fmla="*/ 10 h 159"/>
                <a:gd name="T2" fmla="*/ 145 w 188"/>
                <a:gd name="T3" fmla="*/ 10 h 159"/>
                <a:gd name="T4" fmla="*/ 65 w 188"/>
                <a:gd name="T5" fmla="*/ 90 h 159"/>
                <a:gd name="T6" fmla="*/ 43 w 188"/>
                <a:gd name="T7" fmla="*/ 69 h 159"/>
                <a:gd name="T8" fmla="*/ 9 w 188"/>
                <a:gd name="T9" fmla="*/ 69 h 159"/>
                <a:gd name="T10" fmla="*/ 9 w 188"/>
                <a:gd name="T11" fmla="*/ 103 h 159"/>
                <a:gd name="T12" fmla="*/ 65 w 188"/>
                <a:gd name="T13" fmla="*/ 159 h 159"/>
                <a:gd name="T14" fmla="*/ 179 w 188"/>
                <a:gd name="T15" fmla="*/ 44 h 159"/>
                <a:gd name="T16" fmla="*/ 179 w 188"/>
                <a:gd name="T17" fmla="*/ 1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8" h="159">
                  <a:moveTo>
                    <a:pt x="179" y="10"/>
                  </a:moveTo>
                  <a:cubicBezTo>
                    <a:pt x="170" y="0"/>
                    <a:pt x="154" y="0"/>
                    <a:pt x="145" y="10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34" y="59"/>
                    <a:pt x="19" y="59"/>
                    <a:pt x="9" y="69"/>
                  </a:cubicBezTo>
                  <a:cubicBezTo>
                    <a:pt x="0" y="78"/>
                    <a:pt x="0" y="94"/>
                    <a:pt x="9" y="103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88" y="35"/>
                    <a:pt x="188" y="19"/>
                    <a:pt x="179" y="10"/>
                  </a:cubicBezTo>
                  <a:close/>
                </a:path>
              </a:pathLst>
            </a:custGeom>
            <a:solidFill>
              <a:srgbClr val="F8AE4D"/>
            </a:solidFill>
            <a:ln>
              <a:noFill/>
            </a:ln>
          </p:spPr>
          <p:txBody>
            <a:bodyPr vert="horz" wrap="square" lIns="60070" tIns="30035" rIns="60070" bIns="30035" numCol="1" anchor="t" anchorCtr="0" compatLnSpc="1"/>
            <a:lstStyle/>
            <a:p>
              <a:pPr defTabSz="1201420">
                <a:defRPr/>
              </a:pPr>
              <a:endParaRPr lang="en-GB" sz="1380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050088" y="3926859"/>
              <a:ext cx="3562641" cy="816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en-US" altLang="zh-CN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Please replace the text content.</a:t>
              </a:r>
              <a:endPara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lnSpc>
                  <a:spcPct val="120000"/>
                </a:lnSpc>
                <a:defRPr/>
              </a:pPr>
              <a:r>
                <a:rPr lang="en-US" altLang="zh-CN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</a:t>
              </a:r>
              <a:endParaRPr lang="zh-CN" altLang="en-US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050088" y="5061728"/>
              <a:ext cx="3562641" cy="533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Please replace the text content.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237560" y="3999884"/>
              <a:ext cx="3562641" cy="816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en-US" altLang="zh-CN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Please replace the text content.</a:t>
              </a:r>
              <a:endPara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lnSpc>
                  <a:spcPct val="120000"/>
                </a:lnSpc>
                <a:defRPr/>
              </a:pPr>
              <a:r>
                <a:rPr lang="en-US" altLang="zh-CN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</a:t>
              </a:r>
              <a:endParaRPr lang="zh-CN" altLang="en-US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237560" y="4920123"/>
              <a:ext cx="3562641" cy="816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en-US" altLang="zh-CN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Please replace the text content.</a:t>
              </a:r>
              <a:endPara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lnSpc>
                  <a:spcPct val="120000"/>
                </a:lnSpc>
                <a:defRPr/>
              </a:pPr>
              <a:r>
                <a:rPr lang="en-US" altLang="zh-CN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</a:t>
              </a:r>
              <a:endParaRPr lang="zh-CN" altLang="en-US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178529" y="1879520"/>
            <a:ext cx="9669339" cy="1653802"/>
            <a:chOff x="1178529" y="1879520"/>
            <a:chExt cx="9669339" cy="1653802"/>
          </a:xfrm>
        </p:grpSpPr>
        <p:grpSp>
          <p:nvGrpSpPr>
            <p:cNvPr id="27" name="淘宝网Chenying0907出品 9"/>
            <p:cNvGrpSpPr/>
            <p:nvPr/>
          </p:nvGrpSpPr>
          <p:grpSpPr>
            <a:xfrm>
              <a:off x="1178529" y="2321530"/>
              <a:ext cx="487532" cy="769782"/>
              <a:chOff x="387275" y="2382961"/>
              <a:chExt cx="855233" cy="1349943"/>
            </a:xfrm>
          </p:grpSpPr>
          <p:cxnSp>
            <p:nvCxnSpPr>
              <p:cNvPr id="28" name="淘宝网Chenying0907出品 2"/>
              <p:cNvCxnSpPr/>
              <p:nvPr/>
            </p:nvCxnSpPr>
            <p:spPr>
              <a:xfrm flipV="1">
                <a:off x="387275" y="2678653"/>
                <a:ext cx="817581" cy="1054251"/>
              </a:xfrm>
              <a:prstGeom prst="line">
                <a:avLst/>
              </a:prstGeom>
              <a:ln w="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淘宝网Chenying0907出品 3"/>
              <p:cNvCxnSpPr/>
              <p:nvPr/>
            </p:nvCxnSpPr>
            <p:spPr>
              <a:xfrm flipV="1">
                <a:off x="462579" y="2382961"/>
                <a:ext cx="779929" cy="1005699"/>
              </a:xfrm>
              <a:prstGeom prst="line">
                <a:avLst/>
              </a:prstGeom>
              <a:ln w="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淘宝网Chenying0907出品 8"/>
            <p:cNvGrpSpPr/>
            <p:nvPr/>
          </p:nvGrpSpPr>
          <p:grpSpPr>
            <a:xfrm>
              <a:off x="4117547" y="2344172"/>
              <a:ext cx="458852" cy="724499"/>
              <a:chOff x="2366682" y="478858"/>
              <a:chExt cx="855233" cy="1349943"/>
            </a:xfrm>
          </p:grpSpPr>
          <p:cxnSp>
            <p:nvCxnSpPr>
              <p:cNvPr id="31" name="淘宝网Chenying0907出品 6"/>
              <p:cNvCxnSpPr/>
              <p:nvPr/>
            </p:nvCxnSpPr>
            <p:spPr>
              <a:xfrm flipV="1">
                <a:off x="2366682" y="774550"/>
                <a:ext cx="817581" cy="1054251"/>
              </a:xfrm>
              <a:prstGeom prst="line">
                <a:avLst/>
              </a:prstGeom>
              <a:ln w="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淘宝网Chenying0907出品 7"/>
              <p:cNvCxnSpPr/>
              <p:nvPr/>
            </p:nvCxnSpPr>
            <p:spPr>
              <a:xfrm flipV="1">
                <a:off x="2441986" y="478858"/>
                <a:ext cx="779929" cy="1005699"/>
              </a:xfrm>
              <a:prstGeom prst="line">
                <a:avLst/>
              </a:prstGeom>
              <a:ln w="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淘宝网Chenying0907出品 10"/>
            <p:cNvSpPr/>
            <p:nvPr/>
          </p:nvSpPr>
          <p:spPr>
            <a:xfrm>
              <a:off x="2001088" y="1879520"/>
              <a:ext cx="1653291" cy="1653802"/>
            </a:xfrm>
            <a:prstGeom prst="ellipse">
              <a:avLst/>
            </a:prstGeom>
            <a:solidFill>
              <a:srgbClr val="F8AE4D"/>
            </a:solidFill>
            <a:ln>
              <a:noFill/>
            </a:ln>
            <a:effectLst>
              <a:outerShdw blurRad="76200" dist="25400" dir="5400000" algn="t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grpSp>
          <p:nvGrpSpPr>
            <p:cNvPr id="34" name="淘宝网Chenying0907出品 14"/>
            <p:cNvGrpSpPr/>
            <p:nvPr/>
          </p:nvGrpSpPr>
          <p:grpSpPr>
            <a:xfrm>
              <a:off x="7286489" y="2344172"/>
              <a:ext cx="458852" cy="724499"/>
              <a:chOff x="2366682" y="478858"/>
              <a:chExt cx="855233" cy="1349943"/>
            </a:xfrm>
          </p:grpSpPr>
          <p:cxnSp>
            <p:nvCxnSpPr>
              <p:cNvPr id="35" name="淘宝网Chenying0907出品 15"/>
              <p:cNvCxnSpPr/>
              <p:nvPr/>
            </p:nvCxnSpPr>
            <p:spPr>
              <a:xfrm flipV="1">
                <a:off x="2366682" y="774550"/>
                <a:ext cx="817581" cy="1054251"/>
              </a:xfrm>
              <a:prstGeom prst="line">
                <a:avLst/>
              </a:prstGeom>
              <a:ln w="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淘宝网Chenying0907出品 16"/>
              <p:cNvCxnSpPr/>
              <p:nvPr/>
            </p:nvCxnSpPr>
            <p:spPr>
              <a:xfrm flipV="1">
                <a:off x="2441986" y="478858"/>
                <a:ext cx="779929" cy="1005699"/>
              </a:xfrm>
              <a:prstGeom prst="line">
                <a:avLst/>
              </a:prstGeom>
              <a:ln w="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淘宝网Chenying0907出品 17"/>
            <p:cNvSpPr/>
            <p:nvPr/>
          </p:nvSpPr>
          <p:spPr>
            <a:xfrm>
              <a:off x="5072481" y="1879520"/>
              <a:ext cx="1653291" cy="1653802"/>
            </a:xfrm>
            <a:prstGeom prst="ellipse">
              <a:avLst/>
            </a:prstGeom>
            <a:solidFill>
              <a:srgbClr val="BFDABB"/>
            </a:solidFill>
            <a:ln>
              <a:noFill/>
            </a:ln>
            <a:effectLst>
              <a:outerShdw blurRad="76200" dist="25400" dir="5400000" algn="t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grpSp>
          <p:nvGrpSpPr>
            <p:cNvPr id="38" name="淘宝网Chenying0907出品 18"/>
            <p:cNvGrpSpPr/>
            <p:nvPr/>
          </p:nvGrpSpPr>
          <p:grpSpPr>
            <a:xfrm>
              <a:off x="10389016" y="2344172"/>
              <a:ext cx="458852" cy="724499"/>
              <a:chOff x="2366682" y="478858"/>
              <a:chExt cx="855233" cy="1349943"/>
            </a:xfrm>
          </p:grpSpPr>
          <p:cxnSp>
            <p:nvCxnSpPr>
              <p:cNvPr id="39" name="淘宝网Chenying0907出品 19"/>
              <p:cNvCxnSpPr/>
              <p:nvPr/>
            </p:nvCxnSpPr>
            <p:spPr>
              <a:xfrm flipV="1">
                <a:off x="2366682" y="774550"/>
                <a:ext cx="817581" cy="1054251"/>
              </a:xfrm>
              <a:prstGeom prst="line">
                <a:avLst/>
              </a:prstGeom>
              <a:ln w="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淘宝网Chenying0907出品 20"/>
              <p:cNvCxnSpPr/>
              <p:nvPr/>
            </p:nvCxnSpPr>
            <p:spPr>
              <a:xfrm flipV="1">
                <a:off x="2441986" y="478858"/>
                <a:ext cx="779929" cy="1005699"/>
              </a:xfrm>
              <a:prstGeom prst="line">
                <a:avLst/>
              </a:prstGeom>
              <a:ln w="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淘宝网Chenying0907出品 21"/>
            <p:cNvSpPr/>
            <p:nvPr/>
          </p:nvSpPr>
          <p:spPr>
            <a:xfrm>
              <a:off x="8191865" y="1879520"/>
              <a:ext cx="1653291" cy="1653802"/>
            </a:xfrm>
            <a:prstGeom prst="ellipse">
              <a:avLst/>
            </a:prstGeom>
            <a:solidFill>
              <a:srgbClr val="6E7198"/>
            </a:solidFill>
            <a:ln>
              <a:noFill/>
            </a:ln>
            <a:effectLst>
              <a:outerShdw blurRad="76200" dist="25400" dir="5400000" algn="t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grpSp>
          <p:nvGrpSpPr>
            <p:cNvPr id="42" name="淘宝网Chenying0907出品 30"/>
            <p:cNvGrpSpPr/>
            <p:nvPr/>
          </p:nvGrpSpPr>
          <p:grpSpPr>
            <a:xfrm rot="20781948">
              <a:off x="2529125" y="2433858"/>
              <a:ext cx="540726" cy="545126"/>
              <a:chOff x="5126264" y="3440113"/>
              <a:chExt cx="201621" cy="203199"/>
            </a:xfrm>
          </p:grpSpPr>
          <p:sp>
            <p:nvSpPr>
              <p:cNvPr id="43" name="淘宝网Chenying0907出品 513"/>
              <p:cNvSpPr/>
              <p:nvPr/>
            </p:nvSpPr>
            <p:spPr bwMode="auto">
              <a:xfrm>
                <a:off x="5126264" y="3440113"/>
                <a:ext cx="201621" cy="169862"/>
              </a:xfrm>
              <a:custGeom>
                <a:avLst/>
                <a:gdLst>
                  <a:gd name="T0" fmla="*/ 127 w 127"/>
                  <a:gd name="T1" fmla="*/ 0 h 107"/>
                  <a:gd name="T2" fmla="*/ 127 w 127"/>
                  <a:gd name="T3" fmla="*/ 107 h 107"/>
                  <a:gd name="T4" fmla="*/ 15 w 127"/>
                  <a:gd name="T5" fmla="*/ 67 h 107"/>
                  <a:gd name="T6" fmla="*/ 0 w 127"/>
                  <a:gd name="T7" fmla="*/ 80 h 107"/>
                  <a:gd name="T8" fmla="*/ 0 w 127"/>
                  <a:gd name="T9" fmla="*/ 27 h 107"/>
                  <a:gd name="T10" fmla="*/ 16 w 127"/>
                  <a:gd name="T11" fmla="*/ 40 h 107"/>
                  <a:gd name="T12" fmla="*/ 127 w 127"/>
                  <a:gd name="T13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07">
                    <a:moveTo>
                      <a:pt x="127" y="0"/>
                    </a:moveTo>
                    <a:lnTo>
                      <a:pt x="127" y="107"/>
                    </a:lnTo>
                    <a:lnTo>
                      <a:pt x="15" y="67"/>
                    </a:lnTo>
                    <a:lnTo>
                      <a:pt x="0" y="80"/>
                    </a:lnTo>
                    <a:lnTo>
                      <a:pt x="0" y="27"/>
                    </a:lnTo>
                    <a:lnTo>
                      <a:pt x="16" y="40"/>
                    </a:lnTo>
                    <a:lnTo>
                      <a:pt x="127" y="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882" tIns="60941" rIns="121882" bIns="60941" numCol="1" anchor="t" anchorCtr="0" compatLnSpc="1"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庞门正道标题体" panose="02010600030101010101" pitchFamily="2" charset="-122"/>
                </a:endParaRPr>
              </a:p>
            </p:txBody>
          </p:sp>
          <p:sp>
            <p:nvSpPr>
              <p:cNvPr id="44" name="淘宝网Chenying0907出品 514"/>
              <p:cNvSpPr/>
              <p:nvPr/>
            </p:nvSpPr>
            <p:spPr bwMode="auto">
              <a:xfrm>
                <a:off x="5173891" y="3562350"/>
                <a:ext cx="93667" cy="80962"/>
              </a:xfrm>
              <a:custGeom>
                <a:avLst/>
                <a:gdLst>
                  <a:gd name="T0" fmla="*/ 7 w 35"/>
                  <a:gd name="T1" fmla="*/ 0 h 30"/>
                  <a:gd name="T2" fmla="*/ 35 w 35"/>
                  <a:gd name="T3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5" h="30">
                    <a:moveTo>
                      <a:pt x="7" y="0"/>
                    </a:moveTo>
                    <a:cubicBezTo>
                      <a:pt x="0" y="20"/>
                      <a:pt x="27" y="30"/>
                      <a:pt x="35" y="10"/>
                    </a:cubicBezTo>
                  </a:path>
                </a:pathLst>
              </a:custGeom>
              <a:noFill/>
              <a:ln w="38100" cap="rnd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882" tIns="60941" rIns="121882" bIns="60941" numCol="1" anchor="t" anchorCtr="0" compatLnSpc="1"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庞门正道标题体" panose="02010600030101010101" pitchFamily="2" charset="-122"/>
                </a:endParaRPr>
              </a:p>
            </p:txBody>
          </p:sp>
        </p:grpSp>
        <p:grpSp>
          <p:nvGrpSpPr>
            <p:cNvPr id="45" name="淘宝网Chenying0907出品 33"/>
            <p:cNvGrpSpPr/>
            <p:nvPr/>
          </p:nvGrpSpPr>
          <p:grpSpPr>
            <a:xfrm>
              <a:off x="5621990" y="2337643"/>
              <a:ext cx="541498" cy="737556"/>
              <a:chOff x="3983214" y="3433763"/>
              <a:chExt cx="149232" cy="203201"/>
            </a:xfrm>
          </p:grpSpPr>
          <p:sp>
            <p:nvSpPr>
              <p:cNvPr id="46" name="淘宝网Chenying0907出品 124"/>
              <p:cNvSpPr/>
              <p:nvPr/>
            </p:nvSpPr>
            <p:spPr bwMode="auto">
              <a:xfrm>
                <a:off x="3983214" y="3467101"/>
                <a:ext cx="149232" cy="169863"/>
              </a:xfrm>
              <a:custGeom>
                <a:avLst/>
                <a:gdLst>
                  <a:gd name="T0" fmla="*/ 6 w 56"/>
                  <a:gd name="T1" fmla="*/ 0 h 64"/>
                  <a:gd name="T2" fmla="*/ 2 w 56"/>
                  <a:gd name="T3" fmla="*/ 0 h 64"/>
                  <a:gd name="T4" fmla="*/ 0 w 56"/>
                  <a:gd name="T5" fmla="*/ 2 h 64"/>
                  <a:gd name="T6" fmla="*/ 0 w 56"/>
                  <a:gd name="T7" fmla="*/ 62 h 64"/>
                  <a:gd name="T8" fmla="*/ 2 w 56"/>
                  <a:gd name="T9" fmla="*/ 64 h 64"/>
                  <a:gd name="T10" fmla="*/ 54 w 56"/>
                  <a:gd name="T11" fmla="*/ 64 h 64"/>
                  <a:gd name="T12" fmla="*/ 56 w 56"/>
                  <a:gd name="T13" fmla="*/ 62 h 64"/>
                  <a:gd name="T14" fmla="*/ 56 w 56"/>
                  <a:gd name="T15" fmla="*/ 2 h 64"/>
                  <a:gd name="T16" fmla="*/ 54 w 56"/>
                  <a:gd name="T17" fmla="*/ 0 h 64"/>
                  <a:gd name="T18" fmla="*/ 50 w 56"/>
                  <a:gd name="T1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64">
                    <a:moveTo>
                      <a:pt x="6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63"/>
                      <a:pt x="1" y="64"/>
                      <a:pt x="2" y="64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5" y="64"/>
                      <a:pt x="56" y="63"/>
                      <a:pt x="56" y="62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56" y="1"/>
                      <a:pt x="55" y="0"/>
                      <a:pt x="54" y="0"/>
                    </a:cubicBezTo>
                    <a:cubicBezTo>
                      <a:pt x="50" y="0"/>
                      <a:pt x="50" y="0"/>
                      <a:pt x="50" y="0"/>
                    </a:cubicBezTo>
                  </a:path>
                </a:pathLst>
              </a:custGeom>
              <a:noFill/>
              <a:ln w="38100" cap="rnd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882" tIns="60941" rIns="121882" bIns="60941" numCol="1" anchor="t" anchorCtr="0" compatLnSpc="1"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庞门正道标题体" panose="02010600030101010101" pitchFamily="2" charset="-122"/>
                </a:endParaRPr>
              </a:p>
            </p:txBody>
          </p:sp>
          <p:sp>
            <p:nvSpPr>
              <p:cNvPr id="47" name="淘宝网Chenying0907出品 125"/>
              <p:cNvSpPr/>
              <p:nvPr/>
            </p:nvSpPr>
            <p:spPr bwMode="auto">
              <a:xfrm>
                <a:off x="4014965" y="3433763"/>
                <a:ext cx="85729" cy="42863"/>
              </a:xfrm>
              <a:custGeom>
                <a:avLst/>
                <a:gdLst>
                  <a:gd name="T0" fmla="*/ 14 w 32"/>
                  <a:gd name="T1" fmla="*/ 0 h 16"/>
                  <a:gd name="T2" fmla="*/ 12 w 32"/>
                  <a:gd name="T3" fmla="*/ 2 h 16"/>
                  <a:gd name="T4" fmla="*/ 10 w 32"/>
                  <a:gd name="T5" fmla="*/ 6 h 16"/>
                  <a:gd name="T6" fmla="*/ 8 w 32"/>
                  <a:gd name="T7" fmla="*/ 8 h 16"/>
                  <a:gd name="T8" fmla="*/ 4 w 32"/>
                  <a:gd name="T9" fmla="*/ 8 h 16"/>
                  <a:gd name="T10" fmla="*/ 2 w 32"/>
                  <a:gd name="T11" fmla="*/ 10 h 16"/>
                  <a:gd name="T12" fmla="*/ 0 w 32"/>
                  <a:gd name="T13" fmla="*/ 14 h 16"/>
                  <a:gd name="T14" fmla="*/ 2 w 32"/>
                  <a:gd name="T15" fmla="*/ 16 h 16"/>
                  <a:gd name="T16" fmla="*/ 30 w 32"/>
                  <a:gd name="T17" fmla="*/ 16 h 16"/>
                  <a:gd name="T18" fmla="*/ 32 w 32"/>
                  <a:gd name="T19" fmla="*/ 14 h 16"/>
                  <a:gd name="T20" fmla="*/ 30 w 32"/>
                  <a:gd name="T21" fmla="*/ 10 h 16"/>
                  <a:gd name="T22" fmla="*/ 28 w 32"/>
                  <a:gd name="T23" fmla="*/ 8 h 16"/>
                  <a:gd name="T24" fmla="*/ 24 w 32"/>
                  <a:gd name="T25" fmla="*/ 8 h 16"/>
                  <a:gd name="T26" fmla="*/ 22 w 32"/>
                  <a:gd name="T27" fmla="*/ 6 h 16"/>
                  <a:gd name="T28" fmla="*/ 20 w 32"/>
                  <a:gd name="T29" fmla="*/ 2 h 16"/>
                  <a:gd name="T30" fmla="*/ 18 w 32"/>
                  <a:gd name="T31" fmla="*/ 0 h 16"/>
                  <a:gd name="T32" fmla="*/ 14 w 32"/>
                  <a:gd name="T3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6">
                    <a:moveTo>
                      <a:pt x="14" y="0"/>
                    </a:moveTo>
                    <a:cubicBezTo>
                      <a:pt x="13" y="0"/>
                      <a:pt x="12" y="1"/>
                      <a:pt x="12" y="2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7"/>
                      <a:pt x="9" y="8"/>
                      <a:pt x="8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8"/>
                      <a:pt x="2" y="9"/>
                      <a:pt x="2" y="1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1" y="16"/>
                      <a:pt x="2" y="16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1" y="16"/>
                      <a:pt x="32" y="15"/>
                      <a:pt x="32" y="14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9"/>
                      <a:pt x="29" y="8"/>
                      <a:pt x="28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3" y="8"/>
                      <a:pt x="22" y="7"/>
                      <a:pt x="22" y="6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19" y="0"/>
                      <a:pt x="18" y="0"/>
                    </a:cubicBezTo>
                    <a:lnTo>
                      <a:pt x="14" y="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882" tIns="60941" rIns="121882" bIns="60941" numCol="1" anchor="t" anchorCtr="0" compatLnSpc="1"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庞门正道标题体" panose="02010600030101010101" pitchFamily="2" charset="-122"/>
                </a:endParaRPr>
              </a:p>
            </p:txBody>
          </p:sp>
        </p:grpSp>
        <p:sp>
          <p:nvSpPr>
            <p:cNvPr id="48" name="淘宝网Chenying0907出品 86"/>
            <p:cNvSpPr/>
            <p:nvPr/>
          </p:nvSpPr>
          <p:spPr bwMode="auto">
            <a:xfrm>
              <a:off x="8741374" y="2355962"/>
              <a:ext cx="640038" cy="700918"/>
            </a:xfrm>
            <a:custGeom>
              <a:avLst/>
              <a:gdLst>
                <a:gd name="T0" fmla="*/ 0 w 69"/>
                <a:gd name="T1" fmla="*/ 71 h 76"/>
                <a:gd name="T2" fmla="*/ 38 w 69"/>
                <a:gd name="T3" fmla="*/ 76 h 76"/>
                <a:gd name="T4" fmla="*/ 50 w 69"/>
                <a:gd name="T5" fmla="*/ 76 h 76"/>
                <a:gd name="T6" fmla="*/ 60 w 69"/>
                <a:gd name="T7" fmla="*/ 71 h 76"/>
                <a:gd name="T8" fmla="*/ 69 w 69"/>
                <a:gd name="T9" fmla="*/ 33 h 76"/>
                <a:gd name="T10" fmla="*/ 65 w 69"/>
                <a:gd name="T11" fmla="*/ 29 h 76"/>
                <a:gd name="T12" fmla="*/ 59 w 69"/>
                <a:gd name="T13" fmla="*/ 29 h 76"/>
                <a:gd name="T14" fmla="*/ 46 w 69"/>
                <a:gd name="T15" fmla="*/ 30 h 76"/>
                <a:gd name="T16" fmla="*/ 55 w 69"/>
                <a:gd name="T17" fmla="*/ 9 h 76"/>
                <a:gd name="T18" fmla="*/ 47 w 69"/>
                <a:gd name="T19" fmla="*/ 0 h 76"/>
                <a:gd name="T20" fmla="*/ 46 w 69"/>
                <a:gd name="T21" fmla="*/ 0 h 76"/>
                <a:gd name="T22" fmla="*/ 45 w 69"/>
                <a:gd name="T23" fmla="*/ 4 h 76"/>
                <a:gd name="T24" fmla="*/ 31 w 69"/>
                <a:gd name="T25" fmla="*/ 21 h 76"/>
                <a:gd name="T26" fmla="*/ 0 w 69"/>
                <a:gd name="T27" fmla="*/ 36 h 76"/>
                <a:gd name="T28" fmla="*/ 0 w 69"/>
                <a:gd name="T29" fmla="*/ 3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" h="76">
                  <a:moveTo>
                    <a:pt x="0" y="71"/>
                  </a:moveTo>
                  <a:cubicBezTo>
                    <a:pt x="15" y="71"/>
                    <a:pt x="25" y="76"/>
                    <a:pt x="38" y="76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57" y="76"/>
                    <a:pt x="58" y="74"/>
                    <a:pt x="60" y="71"/>
                  </a:cubicBezTo>
                  <a:cubicBezTo>
                    <a:pt x="65" y="64"/>
                    <a:pt x="69" y="43"/>
                    <a:pt x="69" y="33"/>
                  </a:cubicBezTo>
                  <a:cubicBezTo>
                    <a:pt x="69" y="30"/>
                    <a:pt x="66" y="29"/>
                    <a:pt x="65" y="29"/>
                  </a:cubicBezTo>
                  <a:cubicBezTo>
                    <a:pt x="65" y="29"/>
                    <a:pt x="64" y="29"/>
                    <a:pt x="59" y="29"/>
                  </a:cubicBezTo>
                  <a:cubicBezTo>
                    <a:pt x="52" y="29"/>
                    <a:pt x="46" y="30"/>
                    <a:pt x="46" y="30"/>
                  </a:cubicBezTo>
                  <a:cubicBezTo>
                    <a:pt x="47" y="20"/>
                    <a:pt x="55" y="23"/>
                    <a:pt x="55" y="9"/>
                  </a:cubicBezTo>
                  <a:cubicBezTo>
                    <a:pt x="55" y="4"/>
                    <a:pt x="53" y="0"/>
                    <a:pt x="47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2"/>
                    <a:pt x="45" y="4"/>
                  </a:cubicBezTo>
                  <a:cubicBezTo>
                    <a:pt x="45" y="12"/>
                    <a:pt x="37" y="16"/>
                    <a:pt x="31" y="21"/>
                  </a:cubicBezTo>
                  <a:cubicBezTo>
                    <a:pt x="27" y="25"/>
                    <a:pt x="16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</a:path>
              </a:pathLst>
            </a:custGeom>
            <a:noFill/>
            <a:ln w="3810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48225" y="316230"/>
            <a:ext cx="2105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在此输入标题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图形"/>
          <p:cNvSpPr/>
          <p:nvPr/>
        </p:nvSpPr>
        <p:spPr>
          <a:xfrm>
            <a:off x="6732600" y="1863213"/>
            <a:ext cx="1074835" cy="1483742"/>
          </a:xfrm>
          <a:prstGeom prst="flowChartOffpageConnector">
            <a:avLst/>
          </a:prstGeom>
          <a:solidFill>
            <a:srgbClr val="F8AE4D"/>
          </a:solidFill>
          <a:ln w="63500">
            <a:noFill/>
            <a:prstDash val="solid"/>
          </a:ln>
        </p:spPr>
        <p:style>
          <a:lnRef idx="2">
            <a:srgbClr val="D70000">
              <a:shade val="50000"/>
            </a:srgbClr>
          </a:lnRef>
          <a:fillRef idx="1">
            <a:srgbClr val="D70000"/>
          </a:fillRef>
          <a:effectRef idx="0">
            <a:srgbClr val="D70000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20" name="图形"/>
          <p:cNvSpPr/>
          <p:nvPr/>
        </p:nvSpPr>
        <p:spPr>
          <a:xfrm>
            <a:off x="8526643" y="1859163"/>
            <a:ext cx="1074835" cy="1483742"/>
          </a:xfrm>
          <a:prstGeom prst="flowChartOffpageConnector">
            <a:avLst/>
          </a:prstGeom>
          <a:solidFill>
            <a:srgbClr val="BFDABB"/>
          </a:solidFill>
          <a:ln w="63500">
            <a:noFill/>
            <a:prstDash val="solid"/>
          </a:ln>
        </p:spPr>
        <p:style>
          <a:lnRef idx="2">
            <a:srgbClr val="D70000">
              <a:shade val="50000"/>
            </a:srgbClr>
          </a:lnRef>
          <a:fillRef idx="1">
            <a:srgbClr val="D70000"/>
          </a:fillRef>
          <a:effectRef idx="0">
            <a:srgbClr val="D70000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21" name="图形"/>
          <p:cNvSpPr/>
          <p:nvPr/>
        </p:nvSpPr>
        <p:spPr>
          <a:xfrm>
            <a:off x="10261392" y="1877339"/>
            <a:ext cx="1074835" cy="1483742"/>
          </a:xfrm>
          <a:prstGeom prst="flowChartOffpageConnector">
            <a:avLst/>
          </a:prstGeom>
          <a:solidFill>
            <a:srgbClr val="6E7198"/>
          </a:solidFill>
          <a:ln w="63500">
            <a:noFill/>
            <a:prstDash val="solid"/>
          </a:ln>
        </p:spPr>
        <p:style>
          <a:lnRef idx="2">
            <a:srgbClr val="D70000">
              <a:shade val="50000"/>
            </a:srgbClr>
          </a:lnRef>
          <a:fillRef idx="1">
            <a:srgbClr val="D70000"/>
          </a:fillRef>
          <a:effectRef idx="0">
            <a:srgbClr val="D70000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22" name="图标"/>
          <p:cNvSpPr>
            <a:spLocks noEditPoints="1" noChangeArrowheads="1"/>
          </p:cNvSpPr>
          <p:nvPr/>
        </p:nvSpPr>
        <p:spPr bwMode="auto">
          <a:xfrm>
            <a:off x="6974004" y="2222109"/>
            <a:ext cx="592026" cy="616912"/>
          </a:xfrm>
          <a:custGeom>
            <a:avLst/>
            <a:gdLst>
              <a:gd name="T0" fmla="*/ 2147483647 w 89"/>
              <a:gd name="T1" fmla="*/ 2147483647 h 92"/>
              <a:gd name="T2" fmla="*/ 2147483647 w 89"/>
              <a:gd name="T3" fmla="*/ 2147483647 h 92"/>
              <a:gd name="T4" fmla="*/ 2147483647 w 89"/>
              <a:gd name="T5" fmla="*/ 2147483647 h 92"/>
              <a:gd name="T6" fmla="*/ 2147483647 w 89"/>
              <a:gd name="T7" fmla="*/ 2147483647 h 92"/>
              <a:gd name="T8" fmla="*/ 2147483647 w 89"/>
              <a:gd name="T9" fmla="*/ 2147483647 h 92"/>
              <a:gd name="T10" fmla="*/ 2147483647 w 89"/>
              <a:gd name="T11" fmla="*/ 2147483647 h 92"/>
              <a:gd name="T12" fmla="*/ 2147483647 w 89"/>
              <a:gd name="T13" fmla="*/ 2147483647 h 92"/>
              <a:gd name="T14" fmla="*/ 2147483647 w 89"/>
              <a:gd name="T15" fmla="*/ 2147483647 h 92"/>
              <a:gd name="T16" fmla="*/ 2147483647 w 89"/>
              <a:gd name="T17" fmla="*/ 2147483647 h 92"/>
              <a:gd name="T18" fmla="*/ 2147483647 w 89"/>
              <a:gd name="T19" fmla="*/ 2147483647 h 92"/>
              <a:gd name="T20" fmla="*/ 2147483647 w 89"/>
              <a:gd name="T21" fmla="*/ 2147483647 h 92"/>
              <a:gd name="T22" fmla="*/ 2147483647 w 89"/>
              <a:gd name="T23" fmla="*/ 2147483647 h 92"/>
              <a:gd name="T24" fmla="*/ 2147483647 w 89"/>
              <a:gd name="T25" fmla="*/ 2147483647 h 92"/>
              <a:gd name="T26" fmla="*/ 2147483647 w 89"/>
              <a:gd name="T27" fmla="*/ 2147483647 h 92"/>
              <a:gd name="T28" fmla="*/ 2147483647 w 89"/>
              <a:gd name="T29" fmla="*/ 2147483647 h 92"/>
              <a:gd name="T30" fmla="*/ 2147483647 w 89"/>
              <a:gd name="T31" fmla="*/ 2147483647 h 92"/>
              <a:gd name="T32" fmla="*/ 2147483647 w 89"/>
              <a:gd name="T33" fmla="*/ 2147483647 h 92"/>
              <a:gd name="T34" fmla="*/ 2147483647 w 89"/>
              <a:gd name="T35" fmla="*/ 2147483647 h 92"/>
              <a:gd name="T36" fmla="*/ 2147483647 w 89"/>
              <a:gd name="T37" fmla="*/ 2147483647 h 92"/>
              <a:gd name="T38" fmla="*/ 2147483647 w 89"/>
              <a:gd name="T39" fmla="*/ 2147483647 h 92"/>
              <a:gd name="T40" fmla="*/ 2147483647 w 89"/>
              <a:gd name="T41" fmla="*/ 2147483647 h 92"/>
              <a:gd name="T42" fmla="*/ 2147483647 w 89"/>
              <a:gd name="T43" fmla="*/ 2147483647 h 92"/>
              <a:gd name="T44" fmla="*/ 2147483647 w 89"/>
              <a:gd name="T45" fmla="*/ 2147483647 h 92"/>
              <a:gd name="T46" fmla="*/ 2147483647 w 89"/>
              <a:gd name="T47" fmla="*/ 2147483647 h 92"/>
              <a:gd name="T48" fmla="*/ 2147483647 w 89"/>
              <a:gd name="T49" fmla="*/ 2147483647 h 92"/>
              <a:gd name="T50" fmla="*/ 2147483647 w 89"/>
              <a:gd name="T51" fmla="*/ 2147483647 h 92"/>
              <a:gd name="T52" fmla="*/ 2147483647 w 89"/>
              <a:gd name="T53" fmla="*/ 2147483647 h 92"/>
              <a:gd name="T54" fmla="*/ 2147483647 w 89"/>
              <a:gd name="T55" fmla="*/ 2147483647 h 92"/>
              <a:gd name="T56" fmla="*/ 2147483647 w 89"/>
              <a:gd name="T57" fmla="*/ 2147483647 h 92"/>
              <a:gd name="T58" fmla="*/ 2147483647 w 89"/>
              <a:gd name="T59" fmla="*/ 2147483647 h 92"/>
              <a:gd name="T60" fmla="*/ 2147483647 w 89"/>
              <a:gd name="T61" fmla="*/ 2147483647 h 92"/>
              <a:gd name="T62" fmla="*/ 2147483647 w 89"/>
              <a:gd name="T63" fmla="*/ 2147483647 h 92"/>
              <a:gd name="T64" fmla="*/ 2147483647 w 89"/>
              <a:gd name="T65" fmla="*/ 2147483647 h 92"/>
              <a:gd name="T66" fmla="*/ 2147483647 w 89"/>
              <a:gd name="T67" fmla="*/ 2147483647 h 92"/>
              <a:gd name="T68" fmla="*/ 2147483647 w 89"/>
              <a:gd name="T69" fmla="*/ 2147483647 h 92"/>
              <a:gd name="T70" fmla="*/ 2147483647 w 89"/>
              <a:gd name="T71" fmla="*/ 2147483647 h 92"/>
              <a:gd name="T72" fmla="*/ 2147483647 w 89"/>
              <a:gd name="T73" fmla="*/ 2147483647 h 9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9"/>
              <a:gd name="T112" fmla="*/ 0 h 92"/>
              <a:gd name="T113" fmla="*/ 89 w 89"/>
              <a:gd name="T114" fmla="*/ 92 h 9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23" name="图标"/>
          <p:cNvSpPr>
            <a:spLocks noChangeAspect="1" noChangeArrowheads="1"/>
          </p:cNvSpPr>
          <p:nvPr/>
        </p:nvSpPr>
        <p:spPr bwMode="auto">
          <a:xfrm>
            <a:off x="8709578" y="2277933"/>
            <a:ext cx="708965" cy="497165"/>
          </a:xfrm>
          <a:custGeom>
            <a:avLst/>
            <a:gdLst>
              <a:gd name="T0" fmla="*/ 410562 w 2074863"/>
              <a:gd name="T1" fmla="*/ 138366 h 1449388"/>
              <a:gd name="T2" fmla="*/ 424299 w 2074863"/>
              <a:gd name="T3" fmla="*/ 143238 h 1449388"/>
              <a:gd name="T4" fmla="*/ 424991 w 2074863"/>
              <a:gd name="T5" fmla="*/ 128538 h 1449388"/>
              <a:gd name="T6" fmla="*/ 120959 w 2074863"/>
              <a:gd name="T7" fmla="*/ 38719 h 1449388"/>
              <a:gd name="T8" fmla="*/ 116712 w 2074863"/>
              <a:gd name="T9" fmla="*/ 53209 h 1449388"/>
              <a:gd name="T10" fmla="*/ 103884 w 2074863"/>
              <a:gd name="T11" fmla="*/ 44978 h 1449388"/>
              <a:gd name="T12" fmla="*/ 378420 w 2074863"/>
              <a:gd name="T13" fmla="*/ 33907 h 1449388"/>
              <a:gd name="T14" fmla="*/ 446419 w 2074863"/>
              <a:gd name="T15" fmla="*/ 131148 h 1449388"/>
              <a:gd name="T16" fmla="*/ 375569 w 2074863"/>
              <a:gd name="T17" fmla="*/ 107403 h 1449388"/>
              <a:gd name="T18" fmla="*/ 115187 w 2074863"/>
              <a:gd name="T19" fmla="*/ 17225 h 1449388"/>
              <a:gd name="T20" fmla="*/ 35807 w 2074863"/>
              <a:gd name="T21" fmla="*/ 85259 h 1449388"/>
              <a:gd name="T22" fmla="*/ 70061 w 2074863"/>
              <a:gd name="T23" fmla="*/ 97264 h 1449388"/>
              <a:gd name="T24" fmla="*/ 115187 w 2074863"/>
              <a:gd name="T25" fmla="*/ 17225 h 1449388"/>
              <a:gd name="T26" fmla="*/ 161434 w 2074863"/>
              <a:gd name="T27" fmla="*/ 50111 h 1449388"/>
              <a:gd name="T28" fmla="*/ 215706 w 2074863"/>
              <a:gd name="T29" fmla="*/ 65771 h 1449388"/>
              <a:gd name="T30" fmla="*/ 280418 w 2074863"/>
              <a:gd name="T31" fmla="*/ 83867 h 1449388"/>
              <a:gd name="T32" fmla="*/ 330634 w 2074863"/>
              <a:gd name="T33" fmla="*/ 79429 h 1449388"/>
              <a:gd name="T34" fmla="*/ 380333 w 2074863"/>
              <a:gd name="T35" fmla="*/ 134239 h 1449388"/>
              <a:gd name="T36" fmla="*/ 388530 w 2074863"/>
              <a:gd name="T37" fmla="*/ 176520 h 1449388"/>
              <a:gd name="T38" fmla="*/ 326665 w 2074863"/>
              <a:gd name="T39" fmla="*/ 201401 h 1449388"/>
              <a:gd name="T40" fmla="*/ 266354 w 2074863"/>
              <a:gd name="T41" fmla="*/ 153030 h 1449388"/>
              <a:gd name="T42" fmla="*/ 170580 w 2074863"/>
              <a:gd name="T43" fmla="*/ 123973 h 1449388"/>
              <a:gd name="T44" fmla="*/ 154791 w 2074863"/>
              <a:gd name="T45" fmla="*/ 74297 h 1449388"/>
              <a:gd name="T46" fmla="*/ 77050 w 2074863"/>
              <a:gd name="T47" fmla="*/ 114751 h 1449388"/>
              <a:gd name="T48" fmla="*/ 103107 w 2074863"/>
              <a:gd name="T49" fmla="*/ 163122 h 1449388"/>
              <a:gd name="T50" fmla="*/ 125627 w 2074863"/>
              <a:gd name="T51" fmla="*/ 189657 h 1449388"/>
              <a:gd name="T52" fmla="*/ 144782 w 2074863"/>
              <a:gd name="T53" fmla="*/ 212450 h 1449388"/>
              <a:gd name="T54" fmla="*/ 163074 w 2074863"/>
              <a:gd name="T55" fmla="*/ 238985 h 1449388"/>
              <a:gd name="T56" fmla="*/ 189476 w 2074863"/>
              <a:gd name="T57" fmla="*/ 293533 h 1449388"/>
              <a:gd name="T58" fmla="*/ 216310 w 2074863"/>
              <a:gd name="T59" fmla="*/ 299623 h 1449388"/>
              <a:gd name="T60" fmla="*/ 181969 w 2074863"/>
              <a:gd name="T61" fmla="*/ 253774 h 1449388"/>
              <a:gd name="T62" fmla="*/ 189131 w 2074863"/>
              <a:gd name="T63" fmla="*/ 243944 h 1449388"/>
              <a:gd name="T64" fmla="*/ 248062 w 2074863"/>
              <a:gd name="T65" fmla="*/ 297100 h 1449388"/>
              <a:gd name="T66" fmla="*/ 263420 w 2074863"/>
              <a:gd name="T67" fmla="*/ 282658 h 1449388"/>
              <a:gd name="T68" fmla="*/ 199312 w 2074863"/>
              <a:gd name="T69" fmla="*/ 213842 h 1449388"/>
              <a:gd name="T70" fmla="*/ 209839 w 2074863"/>
              <a:gd name="T71" fmla="*/ 207143 h 1449388"/>
              <a:gd name="T72" fmla="*/ 285422 w 2074863"/>
              <a:gd name="T73" fmla="*/ 271609 h 1449388"/>
              <a:gd name="T74" fmla="*/ 284732 w 2074863"/>
              <a:gd name="T75" fmla="*/ 244988 h 1449388"/>
              <a:gd name="T76" fmla="*/ 226319 w 2074863"/>
              <a:gd name="T77" fmla="*/ 178782 h 1449388"/>
              <a:gd name="T78" fmla="*/ 238398 w 2074863"/>
              <a:gd name="T79" fmla="*/ 175737 h 1449388"/>
              <a:gd name="T80" fmla="*/ 310444 w 2074863"/>
              <a:gd name="T81" fmla="*/ 238985 h 1449388"/>
              <a:gd name="T82" fmla="*/ 308546 w 2074863"/>
              <a:gd name="T83" fmla="*/ 212450 h 1449388"/>
              <a:gd name="T84" fmla="*/ 310272 w 2074863"/>
              <a:gd name="T85" fmla="*/ 200096 h 1449388"/>
              <a:gd name="T86" fmla="*/ 333826 w 2074863"/>
              <a:gd name="T87" fmla="*/ 219323 h 1449388"/>
              <a:gd name="T88" fmla="*/ 326493 w 2074863"/>
              <a:gd name="T89" fmla="*/ 245336 h 1449388"/>
              <a:gd name="T90" fmla="*/ 309322 w 2074863"/>
              <a:gd name="T91" fmla="*/ 268042 h 1449388"/>
              <a:gd name="T92" fmla="*/ 286544 w 2074863"/>
              <a:gd name="T93" fmla="*/ 287704 h 1449388"/>
              <a:gd name="T94" fmla="*/ 263765 w 2074863"/>
              <a:gd name="T95" fmla="*/ 307888 h 1449388"/>
              <a:gd name="T96" fmla="*/ 240728 w 2074863"/>
              <a:gd name="T97" fmla="*/ 310411 h 1449388"/>
              <a:gd name="T98" fmla="*/ 212513 w 2074863"/>
              <a:gd name="T99" fmla="*/ 316675 h 1449388"/>
              <a:gd name="T100" fmla="*/ 148147 w 2074863"/>
              <a:gd name="T101" fmla="*/ 277003 h 1449388"/>
              <a:gd name="T102" fmla="*/ 116481 w 2074863"/>
              <a:gd name="T103" fmla="*/ 286921 h 1449388"/>
              <a:gd name="T104" fmla="*/ 108629 w 2074863"/>
              <a:gd name="T105" fmla="*/ 270739 h 1449388"/>
              <a:gd name="T106" fmla="*/ 86541 w 2074863"/>
              <a:gd name="T107" fmla="*/ 252296 h 1449388"/>
              <a:gd name="T108" fmla="*/ 75152 w 2074863"/>
              <a:gd name="T109" fmla="*/ 231416 h 1449388"/>
              <a:gd name="T110" fmla="*/ 55221 w 2074863"/>
              <a:gd name="T111" fmla="*/ 206448 h 1449388"/>
              <a:gd name="T112" fmla="*/ 63676 w 2074863"/>
              <a:gd name="T113" fmla="*/ 175041 h 1449388"/>
              <a:gd name="T114" fmla="*/ 44176 w 2074863"/>
              <a:gd name="T115" fmla="*/ 154596 h 1449388"/>
              <a:gd name="T116" fmla="*/ 432 w 2074863"/>
              <a:gd name="T117" fmla="*/ 104659 h 1449388"/>
              <a:gd name="T118" fmla="*/ 64625 w 2074863"/>
              <a:gd name="T119" fmla="*/ 33407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074863"/>
              <a:gd name="T181" fmla="*/ 0 h 1449388"/>
              <a:gd name="T182" fmla="*/ 2074863 w 2074863"/>
              <a:gd name="T183" fmla="*/ 1449388 h 1449388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24" name="图标"/>
          <p:cNvSpPr>
            <a:spLocks noChangeAspect="1"/>
          </p:cNvSpPr>
          <p:nvPr/>
        </p:nvSpPr>
        <p:spPr bwMode="auto">
          <a:xfrm>
            <a:off x="10512484" y="2258366"/>
            <a:ext cx="572650" cy="572650"/>
          </a:xfrm>
          <a:custGeom>
            <a:avLst/>
            <a:gdLst>
              <a:gd name="T0" fmla="*/ 1457935 w 3279"/>
              <a:gd name="T1" fmla="*/ 1800397 h 3279"/>
              <a:gd name="T2" fmla="*/ 336911 w 3279"/>
              <a:gd name="T3" fmla="*/ 1800397 h 3279"/>
              <a:gd name="T4" fmla="*/ 0 w 3279"/>
              <a:gd name="T5" fmla="*/ 1458876 h 3279"/>
              <a:gd name="T6" fmla="*/ 0 w 3279"/>
              <a:gd name="T7" fmla="*/ 0 h 3279"/>
              <a:gd name="T8" fmla="*/ 1332828 w 3279"/>
              <a:gd name="T9" fmla="*/ 0 h 3279"/>
              <a:gd name="T10" fmla="*/ 1332828 w 3279"/>
              <a:gd name="T11" fmla="*/ 107618 h 3279"/>
              <a:gd name="T12" fmla="*/ 1584139 w 3279"/>
              <a:gd name="T13" fmla="*/ 107618 h 3279"/>
              <a:gd name="T14" fmla="*/ 1584139 w 3279"/>
              <a:gd name="T15" fmla="*/ 107618 h 3279"/>
              <a:gd name="T16" fmla="*/ 1584139 w 3279"/>
              <a:gd name="T17" fmla="*/ 215235 h 3279"/>
              <a:gd name="T18" fmla="*/ 1682359 w 3279"/>
              <a:gd name="T19" fmla="*/ 215235 h 3279"/>
              <a:gd name="T20" fmla="*/ 1799235 w 3279"/>
              <a:gd name="T21" fmla="*/ 215235 h 3279"/>
              <a:gd name="T22" fmla="*/ 1799235 w 3279"/>
              <a:gd name="T23" fmla="*/ 1458876 h 3279"/>
              <a:gd name="T24" fmla="*/ 1457935 w 3279"/>
              <a:gd name="T25" fmla="*/ 1800397 h 3279"/>
              <a:gd name="T26" fmla="*/ 1189064 w 3279"/>
              <a:gd name="T27" fmla="*/ 143307 h 3279"/>
              <a:gd name="T28" fmla="*/ 143763 w 3279"/>
              <a:gd name="T29" fmla="*/ 143307 h 3279"/>
              <a:gd name="T30" fmla="*/ 143763 w 3279"/>
              <a:gd name="T31" fmla="*/ 1495115 h 3279"/>
              <a:gd name="T32" fmla="*/ 264480 w 3279"/>
              <a:gd name="T33" fmla="*/ 1620851 h 3279"/>
              <a:gd name="T34" fmla="*/ 1189064 w 3279"/>
              <a:gd name="T35" fmla="*/ 1620851 h 3279"/>
              <a:gd name="T36" fmla="*/ 1189064 w 3279"/>
              <a:gd name="T37" fmla="*/ 143307 h 3279"/>
              <a:gd name="T38" fmla="*/ 1687297 w 3279"/>
              <a:gd name="T39" fmla="*/ 322303 h 3279"/>
              <a:gd name="T40" fmla="*/ 1584139 w 3279"/>
              <a:gd name="T41" fmla="*/ 322303 h 3279"/>
              <a:gd name="T42" fmla="*/ 1584139 w 3279"/>
              <a:gd name="T43" fmla="*/ 1402871 h 3279"/>
              <a:gd name="T44" fmla="*/ 1514452 w 3279"/>
              <a:gd name="T45" fmla="*/ 1458876 h 3279"/>
              <a:gd name="T46" fmla="*/ 1440376 w 3279"/>
              <a:gd name="T47" fmla="*/ 1402871 h 3279"/>
              <a:gd name="T48" fmla="*/ 1440376 w 3279"/>
              <a:gd name="T49" fmla="*/ 215235 h 3279"/>
              <a:gd name="T50" fmla="*/ 1332828 w 3279"/>
              <a:gd name="T51" fmla="*/ 215235 h 3279"/>
              <a:gd name="T52" fmla="*/ 1332828 w 3279"/>
              <a:gd name="T53" fmla="*/ 1456680 h 3279"/>
              <a:gd name="T54" fmla="*/ 1514452 w 3279"/>
              <a:gd name="T55" fmla="*/ 1625244 h 3279"/>
              <a:gd name="T56" fmla="*/ 1687297 w 3279"/>
              <a:gd name="T57" fmla="*/ 1456680 h 3279"/>
              <a:gd name="T58" fmla="*/ 1687297 w 3279"/>
              <a:gd name="T59" fmla="*/ 322303 h 3279"/>
              <a:gd name="T60" fmla="*/ 323193 w 3279"/>
              <a:gd name="T61" fmla="*/ 1333139 h 3279"/>
              <a:gd name="T62" fmla="*/ 686442 w 3279"/>
              <a:gd name="T63" fmla="*/ 1333139 h 3279"/>
              <a:gd name="T64" fmla="*/ 686442 w 3279"/>
              <a:gd name="T65" fmla="*/ 1440757 h 3279"/>
              <a:gd name="T66" fmla="*/ 323193 w 3279"/>
              <a:gd name="T67" fmla="*/ 1440757 h 3279"/>
              <a:gd name="T68" fmla="*/ 323193 w 3279"/>
              <a:gd name="T69" fmla="*/ 1333139 h 3279"/>
              <a:gd name="T70" fmla="*/ 323193 w 3279"/>
              <a:gd name="T71" fmla="*/ 1113512 h 3279"/>
              <a:gd name="T72" fmla="*/ 789600 w 3279"/>
              <a:gd name="T73" fmla="*/ 1113512 h 3279"/>
              <a:gd name="T74" fmla="*/ 789600 w 3279"/>
              <a:gd name="T75" fmla="*/ 1225522 h 3279"/>
              <a:gd name="T76" fmla="*/ 323193 w 3279"/>
              <a:gd name="T77" fmla="*/ 1225522 h 3279"/>
              <a:gd name="T78" fmla="*/ 323193 w 3279"/>
              <a:gd name="T79" fmla="*/ 1113512 h 3279"/>
              <a:gd name="T80" fmla="*/ 1009635 w 3279"/>
              <a:gd name="T81" fmla="*/ 1225522 h 3279"/>
              <a:gd name="T82" fmla="*/ 897697 w 3279"/>
              <a:gd name="T83" fmla="*/ 1225522 h 3279"/>
              <a:gd name="T84" fmla="*/ 897697 w 3279"/>
              <a:gd name="T85" fmla="*/ 1113512 h 3279"/>
              <a:gd name="T86" fmla="*/ 1009635 w 3279"/>
              <a:gd name="T87" fmla="*/ 1113512 h 3279"/>
              <a:gd name="T88" fmla="*/ 1009635 w 3279"/>
              <a:gd name="T89" fmla="*/ 1225522 h 3279"/>
              <a:gd name="T90" fmla="*/ 789600 w 3279"/>
              <a:gd name="T91" fmla="*/ 897728 h 3279"/>
              <a:gd name="T92" fmla="*/ 1009635 w 3279"/>
              <a:gd name="T93" fmla="*/ 897728 h 3279"/>
              <a:gd name="T94" fmla="*/ 1009635 w 3279"/>
              <a:gd name="T95" fmla="*/ 1010287 h 3279"/>
              <a:gd name="T96" fmla="*/ 789600 w 3279"/>
              <a:gd name="T97" fmla="*/ 1010287 h 3279"/>
              <a:gd name="T98" fmla="*/ 789600 w 3279"/>
              <a:gd name="T99" fmla="*/ 897728 h 3279"/>
              <a:gd name="T100" fmla="*/ 323193 w 3279"/>
              <a:gd name="T101" fmla="*/ 327794 h 3279"/>
              <a:gd name="T102" fmla="*/ 1009635 w 3279"/>
              <a:gd name="T103" fmla="*/ 327794 h 3279"/>
              <a:gd name="T104" fmla="*/ 1009635 w 3279"/>
              <a:gd name="T105" fmla="*/ 790110 h 3279"/>
              <a:gd name="T106" fmla="*/ 323193 w 3279"/>
              <a:gd name="T107" fmla="*/ 790110 h 3279"/>
              <a:gd name="T108" fmla="*/ 323193 w 3279"/>
              <a:gd name="T109" fmla="*/ 327794 h 3279"/>
              <a:gd name="T110" fmla="*/ 682052 w 3279"/>
              <a:gd name="T111" fmla="*/ 1010287 h 3279"/>
              <a:gd name="T112" fmla="*/ 323193 w 3279"/>
              <a:gd name="T113" fmla="*/ 1010287 h 3279"/>
              <a:gd name="T114" fmla="*/ 323193 w 3279"/>
              <a:gd name="T115" fmla="*/ 897728 h 3279"/>
              <a:gd name="T116" fmla="*/ 682052 w 3279"/>
              <a:gd name="T117" fmla="*/ 897728 h 3279"/>
              <a:gd name="T118" fmla="*/ 682052 w 3279"/>
              <a:gd name="T119" fmla="*/ 1010287 h 327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3279" h="3279">
                <a:moveTo>
                  <a:pt x="2657" y="3279"/>
                </a:moveTo>
                <a:cubicBezTo>
                  <a:pt x="614" y="3279"/>
                  <a:pt x="614" y="3279"/>
                  <a:pt x="614" y="3279"/>
                </a:cubicBezTo>
                <a:cubicBezTo>
                  <a:pt x="275" y="3279"/>
                  <a:pt x="0" y="2996"/>
                  <a:pt x="0" y="2657"/>
                </a:cubicBezTo>
                <a:cubicBezTo>
                  <a:pt x="0" y="0"/>
                  <a:pt x="0" y="0"/>
                  <a:pt x="0" y="0"/>
                </a:cubicBezTo>
                <a:cubicBezTo>
                  <a:pt x="2429" y="0"/>
                  <a:pt x="2429" y="0"/>
                  <a:pt x="2429" y="0"/>
                </a:cubicBezTo>
                <a:cubicBezTo>
                  <a:pt x="2429" y="196"/>
                  <a:pt x="2429" y="196"/>
                  <a:pt x="2429" y="196"/>
                </a:cubicBezTo>
                <a:cubicBezTo>
                  <a:pt x="2887" y="196"/>
                  <a:pt x="2887" y="196"/>
                  <a:pt x="2887" y="196"/>
                </a:cubicBezTo>
                <a:cubicBezTo>
                  <a:pt x="2887" y="196"/>
                  <a:pt x="2887" y="196"/>
                  <a:pt x="2887" y="196"/>
                </a:cubicBezTo>
                <a:cubicBezTo>
                  <a:pt x="2887" y="392"/>
                  <a:pt x="2887" y="392"/>
                  <a:pt x="2887" y="392"/>
                </a:cubicBezTo>
                <a:cubicBezTo>
                  <a:pt x="3066" y="392"/>
                  <a:pt x="3066" y="392"/>
                  <a:pt x="3066" y="392"/>
                </a:cubicBezTo>
                <a:cubicBezTo>
                  <a:pt x="3279" y="392"/>
                  <a:pt x="3279" y="392"/>
                  <a:pt x="3279" y="392"/>
                </a:cubicBezTo>
                <a:cubicBezTo>
                  <a:pt x="3279" y="2657"/>
                  <a:pt x="3279" y="2657"/>
                  <a:pt x="3279" y="2657"/>
                </a:cubicBezTo>
                <a:cubicBezTo>
                  <a:pt x="3279" y="2996"/>
                  <a:pt x="2996" y="3279"/>
                  <a:pt x="2657" y="3279"/>
                </a:cubicBezTo>
                <a:close/>
                <a:moveTo>
                  <a:pt x="2167" y="261"/>
                </a:moveTo>
                <a:cubicBezTo>
                  <a:pt x="262" y="261"/>
                  <a:pt x="262" y="261"/>
                  <a:pt x="262" y="261"/>
                </a:cubicBezTo>
                <a:cubicBezTo>
                  <a:pt x="262" y="2723"/>
                  <a:pt x="262" y="2723"/>
                  <a:pt x="262" y="2723"/>
                </a:cubicBezTo>
                <a:cubicBezTo>
                  <a:pt x="262" y="2836"/>
                  <a:pt x="370" y="2952"/>
                  <a:pt x="482" y="2952"/>
                </a:cubicBezTo>
                <a:cubicBezTo>
                  <a:pt x="2167" y="2952"/>
                  <a:pt x="2167" y="2952"/>
                  <a:pt x="2167" y="2952"/>
                </a:cubicBezTo>
                <a:lnTo>
                  <a:pt x="2167" y="261"/>
                </a:lnTo>
                <a:close/>
                <a:moveTo>
                  <a:pt x="3075" y="587"/>
                </a:moveTo>
                <a:cubicBezTo>
                  <a:pt x="2887" y="587"/>
                  <a:pt x="2887" y="587"/>
                  <a:pt x="2887" y="587"/>
                </a:cubicBezTo>
                <a:cubicBezTo>
                  <a:pt x="2887" y="2555"/>
                  <a:pt x="2887" y="2555"/>
                  <a:pt x="2887" y="2555"/>
                </a:cubicBezTo>
                <a:cubicBezTo>
                  <a:pt x="2887" y="2611"/>
                  <a:pt x="2816" y="2657"/>
                  <a:pt x="2760" y="2657"/>
                </a:cubicBezTo>
                <a:cubicBezTo>
                  <a:pt x="2703" y="2657"/>
                  <a:pt x="2625" y="2611"/>
                  <a:pt x="2625" y="2555"/>
                </a:cubicBezTo>
                <a:cubicBezTo>
                  <a:pt x="2625" y="392"/>
                  <a:pt x="2625" y="392"/>
                  <a:pt x="2625" y="392"/>
                </a:cubicBezTo>
                <a:cubicBezTo>
                  <a:pt x="2429" y="392"/>
                  <a:pt x="2429" y="392"/>
                  <a:pt x="2429" y="392"/>
                </a:cubicBezTo>
                <a:cubicBezTo>
                  <a:pt x="2429" y="2653"/>
                  <a:pt x="2429" y="2653"/>
                  <a:pt x="2429" y="2653"/>
                </a:cubicBezTo>
                <a:cubicBezTo>
                  <a:pt x="2429" y="2823"/>
                  <a:pt x="2590" y="2960"/>
                  <a:pt x="2760" y="2960"/>
                </a:cubicBezTo>
                <a:cubicBezTo>
                  <a:pt x="2929" y="2960"/>
                  <a:pt x="3075" y="2823"/>
                  <a:pt x="3075" y="2653"/>
                </a:cubicBezTo>
                <a:lnTo>
                  <a:pt x="3075" y="587"/>
                </a:lnTo>
                <a:close/>
                <a:moveTo>
                  <a:pt x="589" y="2428"/>
                </a:moveTo>
                <a:cubicBezTo>
                  <a:pt x="1251" y="2428"/>
                  <a:pt x="1251" y="2428"/>
                  <a:pt x="1251" y="2428"/>
                </a:cubicBezTo>
                <a:cubicBezTo>
                  <a:pt x="1251" y="2624"/>
                  <a:pt x="1251" y="2624"/>
                  <a:pt x="1251" y="2624"/>
                </a:cubicBezTo>
                <a:cubicBezTo>
                  <a:pt x="589" y="2624"/>
                  <a:pt x="589" y="2624"/>
                  <a:pt x="589" y="2624"/>
                </a:cubicBezTo>
                <a:lnTo>
                  <a:pt x="589" y="2428"/>
                </a:lnTo>
                <a:close/>
                <a:moveTo>
                  <a:pt x="589" y="2028"/>
                </a:moveTo>
                <a:cubicBezTo>
                  <a:pt x="1439" y="2028"/>
                  <a:pt x="1439" y="2028"/>
                  <a:pt x="1439" y="2028"/>
                </a:cubicBezTo>
                <a:cubicBezTo>
                  <a:pt x="1439" y="2232"/>
                  <a:pt x="1439" y="2232"/>
                  <a:pt x="1439" y="2232"/>
                </a:cubicBezTo>
                <a:cubicBezTo>
                  <a:pt x="589" y="2232"/>
                  <a:pt x="589" y="2232"/>
                  <a:pt x="589" y="2232"/>
                </a:cubicBezTo>
                <a:lnTo>
                  <a:pt x="589" y="2028"/>
                </a:lnTo>
                <a:close/>
                <a:moveTo>
                  <a:pt x="1840" y="2232"/>
                </a:moveTo>
                <a:cubicBezTo>
                  <a:pt x="1636" y="2232"/>
                  <a:pt x="1636" y="2232"/>
                  <a:pt x="1636" y="2232"/>
                </a:cubicBezTo>
                <a:cubicBezTo>
                  <a:pt x="1636" y="2028"/>
                  <a:pt x="1636" y="2028"/>
                  <a:pt x="1636" y="2028"/>
                </a:cubicBezTo>
                <a:cubicBezTo>
                  <a:pt x="1840" y="2028"/>
                  <a:pt x="1840" y="2028"/>
                  <a:pt x="1840" y="2028"/>
                </a:cubicBezTo>
                <a:lnTo>
                  <a:pt x="1840" y="2232"/>
                </a:lnTo>
                <a:close/>
                <a:moveTo>
                  <a:pt x="1439" y="1635"/>
                </a:moveTo>
                <a:cubicBezTo>
                  <a:pt x="1840" y="1635"/>
                  <a:pt x="1840" y="1635"/>
                  <a:pt x="1840" y="1635"/>
                </a:cubicBezTo>
                <a:cubicBezTo>
                  <a:pt x="1840" y="1840"/>
                  <a:pt x="1840" y="1840"/>
                  <a:pt x="1840" y="1840"/>
                </a:cubicBezTo>
                <a:cubicBezTo>
                  <a:pt x="1439" y="1840"/>
                  <a:pt x="1439" y="1840"/>
                  <a:pt x="1439" y="1840"/>
                </a:cubicBezTo>
                <a:lnTo>
                  <a:pt x="1439" y="1635"/>
                </a:lnTo>
                <a:close/>
                <a:moveTo>
                  <a:pt x="589" y="597"/>
                </a:moveTo>
                <a:cubicBezTo>
                  <a:pt x="1840" y="597"/>
                  <a:pt x="1840" y="597"/>
                  <a:pt x="1840" y="597"/>
                </a:cubicBezTo>
                <a:cubicBezTo>
                  <a:pt x="1840" y="1439"/>
                  <a:pt x="1840" y="1439"/>
                  <a:pt x="1840" y="1439"/>
                </a:cubicBezTo>
                <a:cubicBezTo>
                  <a:pt x="589" y="1439"/>
                  <a:pt x="589" y="1439"/>
                  <a:pt x="589" y="1439"/>
                </a:cubicBezTo>
                <a:lnTo>
                  <a:pt x="589" y="597"/>
                </a:lnTo>
                <a:close/>
                <a:moveTo>
                  <a:pt x="1243" y="1840"/>
                </a:moveTo>
                <a:cubicBezTo>
                  <a:pt x="589" y="1840"/>
                  <a:pt x="589" y="1840"/>
                  <a:pt x="589" y="1840"/>
                </a:cubicBezTo>
                <a:cubicBezTo>
                  <a:pt x="589" y="1635"/>
                  <a:pt x="589" y="1635"/>
                  <a:pt x="589" y="1635"/>
                </a:cubicBezTo>
                <a:cubicBezTo>
                  <a:pt x="1243" y="1635"/>
                  <a:pt x="1243" y="1635"/>
                  <a:pt x="1243" y="1635"/>
                </a:cubicBezTo>
                <a:lnTo>
                  <a:pt x="1243" y="184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</a:defRPr>
            </a:lvl5pPr>
            <a:lvl6pPr marL="2286000" algn="l" defTabSz="914400" rtl="0" eaLnBrk="1" latinLnBrk="0" hangingPunct="1">
              <a:defRPr kern="1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</a:defRPr>
            </a:lvl6pPr>
            <a:lvl7pPr marL="2743200" algn="l" defTabSz="914400" rtl="0" eaLnBrk="1" latinLnBrk="0" hangingPunct="1">
              <a:defRPr kern="1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</a:defRPr>
            </a:lvl7pPr>
            <a:lvl8pPr marL="3200400" algn="l" defTabSz="914400" rtl="0" eaLnBrk="1" latinLnBrk="0" hangingPunct="1">
              <a:defRPr kern="1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</a:defRPr>
            </a:lvl8pPr>
            <a:lvl9pPr marL="3657600" algn="l" defTabSz="914400" rtl="0" eaLnBrk="1" latinLnBrk="0" hangingPunct="1">
              <a:defRPr kern="1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25" name="文本"/>
          <p:cNvSpPr/>
          <p:nvPr/>
        </p:nvSpPr>
        <p:spPr>
          <a:xfrm>
            <a:off x="6607077" y="3567808"/>
            <a:ext cx="1325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25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添加标题</a:t>
            </a:r>
            <a:endParaRPr kumimoji="0" lang="zh-CN" altLang="en-US" sz="2000" b="1" i="0" u="none" strike="noStrike" kern="1200" cap="none" spc="25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27" name="文本"/>
          <p:cNvSpPr/>
          <p:nvPr/>
        </p:nvSpPr>
        <p:spPr>
          <a:xfrm>
            <a:off x="8394646" y="3567808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25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添加标题</a:t>
            </a:r>
            <a:endParaRPr kumimoji="0" lang="zh-CN" altLang="en-US" sz="2000" b="1" i="0" u="none" strike="noStrike" kern="1200" cap="none" spc="25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28" name="文本"/>
          <p:cNvSpPr/>
          <p:nvPr/>
        </p:nvSpPr>
        <p:spPr>
          <a:xfrm>
            <a:off x="10129395" y="3567808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25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添加标题</a:t>
            </a:r>
            <a:endParaRPr kumimoji="0" lang="zh-CN" altLang="en-US" sz="2000" b="1" i="0" u="none" strike="noStrike" kern="1200" cap="none" spc="25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13634" y="1863369"/>
            <a:ext cx="5088489" cy="3864192"/>
          </a:xfrm>
          <a:prstGeom prst="rect">
            <a:avLst/>
          </a:prstGeom>
          <a:solidFill>
            <a:srgbClr val="F8AE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12" name="图片 11" descr="高考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1735455" y="1248410"/>
            <a:ext cx="2838450" cy="50939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48225" y="316230"/>
            <a:ext cx="2105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在此输入标题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07175" y="4206240"/>
            <a:ext cx="5213350" cy="15436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  <a:defRPr/>
            </a:pP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Please replace the text content.Click </a:t>
            </a:r>
            <a:r>
              <a:rPr lang="en-US" altLang="zh-CN" sz="13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AddRelated</a:t>
            </a: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Title Text to Modify Content</a:t>
            </a: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Please replace the text content.Click </a:t>
            </a:r>
            <a:r>
              <a:rPr lang="en-US" altLang="zh-CN" sz="13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AddRelated</a:t>
            </a: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Title Text to Modify Content</a:t>
            </a:r>
            <a:endParaRPr lang="zh-CN" altLang="en-US" sz="131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  <a:p>
            <a:pPr algn="l">
              <a:lnSpc>
                <a:spcPct val="120000"/>
              </a:lnSpc>
              <a:defRPr/>
            </a:pP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Please replace the text content.Click </a:t>
            </a:r>
            <a:r>
              <a:rPr lang="en-US" altLang="zh-CN" sz="13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AddRelated</a:t>
            </a: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Title Text to Modify Content</a:t>
            </a:r>
            <a:endParaRPr lang="zh-CN" altLang="en-US" sz="131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  <a:p>
            <a:pPr algn="l">
              <a:lnSpc>
                <a:spcPct val="120000"/>
              </a:lnSpc>
              <a:defRPr/>
            </a:pPr>
            <a:endParaRPr lang="zh-CN" altLang="en-US" sz="13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7" grpId="0"/>
      <p:bldP spid="28" grpId="0"/>
      <p:bldP spid="3" grpId="0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高考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09850" y="-2724150"/>
            <a:ext cx="6858000" cy="1230566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318947" y="2187282"/>
            <a:ext cx="3127259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输入标题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394956" y="3009457"/>
            <a:ext cx="4394215" cy="245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PLEASE ADD YOUR TITTLE HERE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  <p:sp>
        <p:nvSpPr>
          <p:cNvPr id="8" name="PA-文本框 9"/>
          <p:cNvSpPr txBox="1"/>
          <p:nvPr>
            <p:custDataLst>
              <p:tags r:id="rId2"/>
            </p:custDataLst>
          </p:nvPr>
        </p:nvSpPr>
        <p:spPr>
          <a:xfrm>
            <a:off x="7349245" y="3334778"/>
            <a:ext cx="3394489" cy="12903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您的内容打在这里，或者通过复制您的文本后，在此框中选择粘贴，并选择只保留文字。在此录入上述图表的综合描述说明，在此录入上述图综合容表的打在这里，或者通过复制您的文本后，在此框中选择粘贴，并选择只保留文字。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9359" y="5766138"/>
            <a:ext cx="643752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sx="102000" sy="102000" algn="ctr" rotWithShape="0">
                    <a:prstClr val="white">
                      <a:alpha val="32000"/>
                    </a:prstClr>
                  </a:outerShdw>
                </a:effectLst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庞门正道标题体" panose="02010600030101010101" pitchFamily="2" charset="-122"/>
              </a:rPr>
              <a:t>COMPANY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63500" sx="102000" sy="102000" algn="ctr" rotWithShape="0">
                  <a:prstClr val="white">
                    <a:alpha val="32000"/>
                  </a:prstClr>
                </a:outerShdw>
              </a:effectLst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ea"/>
              <a:sym typeface="庞门正道标题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071814" y="2451919"/>
            <a:ext cx="1653494" cy="1476038"/>
            <a:chOff x="8856713" y="2634183"/>
            <a:chExt cx="1230710" cy="1476038"/>
          </a:xfrm>
        </p:grpSpPr>
        <p:sp>
          <p:nvSpPr>
            <p:cNvPr id="4" name="PA-文本框 4"/>
            <p:cNvSpPr txBox="1"/>
            <p:nvPr>
              <p:custDataLst>
                <p:tags r:id="rId3"/>
              </p:custDataLst>
            </p:nvPr>
          </p:nvSpPr>
          <p:spPr>
            <a:xfrm>
              <a:off x="8856713" y="2634183"/>
              <a:ext cx="1230710" cy="11068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庞门正道标题体" panose="02010600030101010101" pitchFamily="2" charset="-122"/>
                </a:rPr>
                <a:t>04</a:t>
              </a:r>
              <a:endPara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endParaRPr>
            </a:p>
          </p:txBody>
        </p:sp>
        <p:sp>
          <p:nvSpPr>
            <p:cNvPr id="5" name="PA-文本框 5"/>
            <p:cNvSpPr txBox="1"/>
            <p:nvPr>
              <p:custDataLst>
                <p:tags r:id="rId4"/>
              </p:custDataLst>
            </p:nvPr>
          </p:nvSpPr>
          <p:spPr>
            <a:xfrm>
              <a:off x="9011368" y="3649846"/>
              <a:ext cx="921398" cy="460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庞门正道标题体" panose="02010600030101010101" pitchFamily="2" charset="-122"/>
                </a:rPr>
                <a:t>PART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097945" y="2002809"/>
            <a:ext cx="3115179" cy="1735664"/>
            <a:chOff x="8097945" y="2002809"/>
            <a:chExt cx="3115179" cy="1735664"/>
          </a:xfrm>
        </p:grpSpPr>
        <p:sp>
          <p:nvSpPr>
            <p:cNvPr id="60" name="TextBox 76"/>
            <p:cNvSpPr txBox="1"/>
            <p:nvPr/>
          </p:nvSpPr>
          <p:spPr>
            <a:xfrm>
              <a:off x="8097945" y="2002809"/>
              <a:ext cx="2284695" cy="36830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Black" charset="0"/>
                  <a:sym typeface="庞门正道标题体" panose="02010600030101010101" pitchFamily="2" charset="-122"/>
                </a:rPr>
                <a:t>添加标题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097945" y="2319883"/>
              <a:ext cx="3115179" cy="141859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p>
              <a:pPr algn="l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Please replace the text content.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ContentPlease replace the text content.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  <a:p>
              <a:pPr algn="l">
                <a:lnSpc>
                  <a:spcPct val="120000"/>
                </a:lnSpc>
                <a:defRPr/>
              </a:pP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097945" y="4324588"/>
            <a:ext cx="3484455" cy="1514049"/>
            <a:chOff x="8097945" y="4324588"/>
            <a:chExt cx="3484455" cy="1514049"/>
          </a:xfrm>
        </p:grpSpPr>
        <p:sp>
          <p:nvSpPr>
            <p:cNvPr id="62" name="TextBox 76"/>
            <p:cNvSpPr txBox="1"/>
            <p:nvPr/>
          </p:nvSpPr>
          <p:spPr>
            <a:xfrm>
              <a:off x="8097945" y="4324588"/>
              <a:ext cx="3484455" cy="36830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Black" charset="0"/>
                  <a:sym typeface="庞门正道标题体" panose="02010600030101010101" pitchFamily="2" charset="-122"/>
                </a:rPr>
                <a:t>添加标题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8097945" y="4641662"/>
              <a:ext cx="3115179" cy="119697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p>
              <a:pPr algn="l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Please replace the text content.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ContentPlease replace the text content.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74509" y="2002809"/>
            <a:ext cx="4129231" cy="1514049"/>
            <a:chOff x="974509" y="2002809"/>
            <a:chExt cx="4129231" cy="1514049"/>
          </a:xfrm>
        </p:grpSpPr>
        <p:grpSp>
          <p:nvGrpSpPr>
            <p:cNvPr id="10" name="组合 9"/>
            <p:cNvGrpSpPr/>
            <p:nvPr/>
          </p:nvGrpSpPr>
          <p:grpSpPr>
            <a:xfrm>
              <a:off x="4868471" y="2471197"/>
              <a:ext cx="235268" cy="235269"/>
              <a:chOff x="3292736" y="2245717"/>
              <a:chExt cx="157173" cy="157173"/>
            </a:xfrm>
            <a:solidFill>
              <a:schemeClr val="bg1"/>
            </a:solidFill>
            <a:effectLst/>
          </p:grpSpPr>
          <p:sp>
            <p:nvSpPr>
              <p:cNvPr id="58" name="AutoShape 124"/>
              <p:cNvSpPr/>
              <p:nvPr/>
            </p:nvSpPr>
            <p:spPr bwMode="auto">
              <a:xfrm>
                <a:off x="3292736" y="2245717"/>
                <a:ext cx="157173" cy="15717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marL="0" marR="0" lvl="0" indent="0" algn="ctr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9" name="AutoShape 125"/>
              <p:cNvSpPr/>
              <p:nvPr/>
            </p:nvSpPr>
            <p:spPr bwMode="auto">
              <a:xfrm>
                <a:off x="3325891" y="2279484"/>
                <a:ext cx="90253" cy="9025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p>
                <a:pPr marL="0" marR="0" lvl="0" indent="0" algn="ctr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64" name="TextBox 76"/>
            <p:cNvSpPr txBox="1"/>
            <p:nvPr/>
          </p:nvSpPr>
          <p:spPr>
            <a:xfrm>
              <a:off x="1804993" y="2002809"/>
              <a:ext cx="2284695" cy="36830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Black" charset="0"/>
                  <a:sym typeface="庞门正道标题体" panose="02010600030101010101" pitchFamily="2" charset="-122"/>
                </a:rPr>
                <a:t>添加标题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974509" y="2319883"/>
              <a:ext cx="3115179" cy="119697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p>
              <a:pPr algn="r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Please replace the text content.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ContentPlease replace the text content.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74509" y="4324588"/>
            <a:ext cx="4194773" cy="1514049"/>
            <a:chOff x="974509" y="4324588"/>
            <a:chExt cx="4194773" cy="1514049"/>
          </a:xfrm>
        </p:grpSpPr>
        <p:sp>
          <p:nvSpPr>
            <p:cNvPr id="13" name="AutoShape 110"/>
            <p:cNvSpPr/>
            <p:nvPr/>
          </p:nvSpPr>
          <p:spPr bwMode="auto">
            <a:xfrm>
              <a:off x="4766752" y="4641662"/>
              <a:ext cx="402530" cy="26927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6" name="TextBox 76"/>
            <p:cNvSpPr txBox="1"/>
            <p:nvPr/>
          </p:nvSpPr>
          <p:spPr>
            <a:xfrm>
              <a:off x="1804993" y="4324588"/>
              <a:ext cx="2284695" cy="36830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Black" charset="0"/>
                  <a:sym typeface="庞门正道标题体" panose="02010600030101010101" pitchFamily="2" charset="-122"/>
                </a:rPr>
                <a:t>添加标题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974509" y="4641662"/>
              <a:ext cx="3115179" cy="119697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p>
              <a:pPr algn="r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Please replace the text content.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ContentPlease replace the text content.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>
                <a:lnSpc>
                  <a:spcPct val="12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AddRelated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Title Text to Modify Content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848225" y="316230"/>
            <a:ext cx="2105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在此输入标题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5116011" y="1520242"/>
            <a:ext cx="1524288" cy="4570078"/>
            <a:chOff x="5299526" y="1500557"/>
            <a:chExt cx="1524288" cy="4570078"/>
          </a:xfrm>
        </p:grpSpPr>
        <p:sp>
          <p:nvSpPr>
            <p:cNvPr id="70" name="KSO_Shape"/>
            <p:cNvSpPr/>
            <p:nvPr/>
          </p:nvSpPr>
          <p:spPr>
            <a:xfrm>
              <a:off x="5352876" y="1500557"/>
              <a:ext cx="1417587" cy="1524287"/>
            </a:xfrm>
            <a:custGeom>
              <a:avLst/>
              <a:gdLst>
                <a:gd name="connsiteX0" fmla="*/ 84274 w 494050"/>
                <a:gd name="connsiteY0" fmla="*/ 98107 h 531069"/>
                <a:gd name="connsiteX1" fmla="*/ 84423 w 494050"/>
                <a:gd name="connsiteY1" fmla="*/ 98165 h 531069"/>
                <a:gd name="connsiteX2" fmla="*/ 83683 w 494050"/>
                <a:gd name="connsiteY2" fmla="*/ 98867 h 531069"/>
                <a:gd name="connsiteX3" fmla="*/ 423146 w 494050"/>
                <a:gd name="connsiteY3" fmla="*/ 0 h 531069"/>
                <a:gd name="connsiteX4" fmla="*/ 395440 w 494050"/>
                <a:gd name="connsiteY4" fmla="*/ 62229 h 531069"/>
                <a:gd name="connsiteX5" fmla="*/ 406255 w 494050"/>
                <a:gd name="connsiteY5" fmla="*/ 71591 h 531069"/>
                <a:gd name="connsiteX6" fmla="*/ 494044 w 494050"/>
                <a:gd name="connsiteY6" fmla="*/ 276386 h 531069"/>
                <a:gd name="connsiteX7" fmla="*/ 493844 w 494050"/>
                <a:gd name="connsiteY7" fmla="*/ 291720 h 531069"/>
                <a:gd name="connsiteX8" fmla="*/ 489376 w 494050"/>
                <a:gd name="connsiteY8" fmla="*/ 331393 h 531069"/>
                <a:gd name="connsiteX9" fmla="*/ 274337 w 494050"/>
                <a:gd name="connsiteY9" fmla="*/ 529541 h 531069"/>
                <a:gd name="connsiteX10" fmla="*/ 20946 w 494050"/>
                <a:gd name="connsiteY10" fmla="*/ 383604 h 531069"/>
                <a:gd name="connsiteX11" fmla="*/ 69840 w 494050"/>
                <a:gd name="connsiteY11" fmla="*/ 111994 h 531069"/>
                <a:gd name="connsiteX12" fmla="*/ 83683 w 494050"/>
                <a:gd name="connsiteY12" fmla="*/ 98867 h 531069"/>
                <a:gd name="connsiteX13" fmla="*/ 82441 w 494050"/>
                <a:gd name="connsiteY13" fmla="*/ 100464 h 531069"/>
                <a:gd name="connsiteX14" fmla="*/ 46275 w 494050"/>
                <a:gd name="connsiteY14" fmla="*/ 342257 h 531069"/>
                <a:gd name="connsiteX15" fmla="*/ 231312 w 494050"/>
                <a:gd name="connsiteY15" fmla="*/ 478390 h 531069"/>
                <a:gd name="connsiteX16" fmla="*/ 425060 w 494050"/>
                <a:gd name="connsiteY16" fmla="*/ 284642 h 531069"/>
                <a:gd name="connsiteX17" fmla="*/ 362655 w 494050"/>
                <a:gd name="connsiteY17" fmla="*/ 142208 h 531069"/>
                <a:gd name="connsiteX18" fmla="*/ 360587 w 494050"/>
                <a:gd name="connsiteY18" fmla="*/ 140509 h 531069"/>
                <a:gd name="connsiteX19" fmla="*/ 336426 w 494050"/>
                <a:gd name="connsiteY19" fmla="*/ 194776 h 531069"/>
                <a:gd name="connsiteX20" fmla="*/ 214880 w 494050"/>
                <a:gd name="connsiteY20" fmla="*/ 23967 h 531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94050" h="531069">
                  <a:moveTo>
                    <a:pt x="84274" y="98107"/>
                  </a:moveTo>
                  <a:cubicBezTo>
                    <a:pt x="84621" y="97719"/>
                    <a:pt x="84687" y="97734"/>
                    <a:pt x="84423" y="98165"/>
                  </a:cubicBezTo>
                  <a:lnTo>
                    <a:pt x="83683" y="98867"/>
                  </a:lnTo>
                  <a:close/>
                  <a:moveTo>
                    <a:pt x="423146" y="0"/>
                  </a:moveTo>
                  <a:lnTo>
                    <a:pt x="395440" y="62229"/>
                  </a:lnTo>
                  <a:lnTo>
                    <a:pt x="406255" y="71591"/>
                  </a:lnTo>
                  <a:cubicBezTo>
                    <a:pt x="473633" y="133566"/>
                    <a:pt x="493625" y="204832"/>
                    <a:pt x="494044" y="276386"/>
                  </a:cubicBezTo>
                  <a:cubicBezTo>
                    <a:pt x="494073" y="281497"/>
                    <a:pt x="494003" y="286610"/>
                    <a:pt x="493844" y="291720"/>
                  </a:cubicBezTo>
                  <a:cubicBezTo>
                    <a:pt x="493432" y="304888"/>
                    <a:pt x="491960" y="318150"/>
                    <a:pt x="489376" y="331393"/>
                  </a:cubicBezTo>
                  <a:cubicBezTo>
                    <a:pt x="468702" y="437339"/>
                    <a:pt x="381617" y="517584"/>
                    <a:pt x="274337" y="529541"/>
                  </a:cubicBezTo>
                  <a:cubicBezTo>
                    <a:pt x="167057" y="541499"/>
                    <a:pt x="64440" y="482398"/>
                    <a:pt x="20946" y="383604"/>
                  </a:cubicBezTo>
                  <a:cubicBezTo>
                    <a:pt x="-19829" y="290984"/>
                    <a:pt x="215" y="183599"/>
                    <a:pt x="69840" y="111994"/>
                  </a:cubicBezTo>
                  <a:lnTo>
                    <a:pt x="83683" y="98867"/>
                  </a:lnTo>
                  <a:lnTo>
                    <a:pt x="82441" y="100464"/>
                  </a:lnTo>
                  <a:cubicBezTo>
                    <a:pt x="70421" y="116975"/>
                    <a:pt x="13101" y="209765"/>
                    <a:pt x="46275" y="342257"/>
                  </a:cubicBezTo>
                  <a:cubicBezTo>
                    <a:pt x="70805" y="421126"/>
                    <a:pt x="144371" y="478390"/>
                    <a:pt x="231312" y="478390"/>
                  </a:cubicBezTo>
                  <a:cubicBezTo>
                    <a:pt x="338316" y="478390"/>
                    <a:pt x="425060" y="391646"/>
                    <a:pt x="425060" y="284642"/>
                  </a:cubicBezTo>
                  <a:cubicBezTo>
                    <a:pt x="425060" y="228319"/>
                    <a:pt x="401027" y="177609"/>
                    <a:pt x="362655" y="142208"/>
                  </a:cubicBezTo>
                  <a:lnTo>
                    <a:pt x="360587" y="140509"/>
                  </a:lnTo>
                  <a:lnTo>
                    <a:pt x="336426" y="194776"/>
                  </a:lnTo>
                  <a:lnTo>
                    <a:pt x="214880" y="23967"/>
                  </a:lnTo>
                  <a:close/>
                </a:path>
              </a:pathLst>
            </a:custGeom>
            <a:solidFill>
              <a:srgbClr val="F8AE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71" name="KSO_Shape"/>
            <p:cNvSpPr/>
            <p:nvPr/>
          </p:nvSpPr>
          <p:spPr>
            <a:xfrm rot="7357705">
              <a:off x="5352877" y="2578392"/>
              <a:ext cx="1417587" cy="1524287"/>
            </a:xfrm>
            <a:custGeom>
              <a:avLst/>
              <a:gdLst>
                <a:gd name="connsiteX0" fmla="*/ 84274 w 494050"/>
                <a:gd name="connsiteY0" fmla="*/ 98107 h 531069"/>
                <a:gd name="connsiteX1" fmla="*/ 84423 w 494050"/>
                <a:gd name="connsiteY1" fmla="*/ 98165 h 531069"/>
                <a:gd name="connsiteX2" fmla="*/ 83683 w 494050"/>
                <a:gd name="connsiteY2" fmla="*/ 98867 h 531069"/>
                <a:gd name="connsiteX3" fmla="*/ 423146 w 494050"/>
                <a:gd name="connsiteY3" fmla="*/ 0 h 531069"/>
                <a:gd name="connsiteX4" fmla="*/ 395440 w 494050"/>
                <a:gd name="connsiteY4" fmla="*/ 62229 h 531069"/>
                <a:gd name="connsiteX5" fmla="*/ 406255 w 494050"/>
                <a:gd name="connsiteY5" fmla="*/ 71591 h 531069"/>
                <a:gd name="connsiteX6" fmla="*/ 494044 w 494050"/>
                <a:gd name="connsiteY6" fmla="*/ 276386 h 531069"/>
                <a:gd name="connsiteX7" fmla="*/ 493844 w 494050"/>
                <a:gd name="connsiteY7" fmla="*/ 291720 h 531069"/>
                <a:gd name="connsiteX8" fmla="*/ 489376 w 494050"/>
                <a:gd name="connsiteY8" fmla="*/ 331393 h 531069"/>
                <a:gd name="connsiteX9" fmla="*/ 274337 w 494050"/>
                <a:gd name="connsiteY9" fmla="*/ 529541 h 531069"/>
                <a:gd name="connsiteX10" fmla="*/ 20946 w 494050"/>
                <a:gd name="connsiteY10" fmla="*/ 383604 h 531069"/>
                <a:gd name="connsiteX11" fmla="*/ 69840 w 494050"/>
                <a:gd name="connsiteY11" fmla="*/ 111994 h 531069"/>
                <a:gd name="connsiteX12" fmla="*/ 83683 w 494050"/>
                <a:gd name="connsiteY12" fmla="*/ 98867 h 531069"/>
                <a:gd name="connsiteX13" fmla="*/ 82441 w 494050"/>
                <a:gd name="connsiteY13" fmla="*/ 100464 h 531069"/>
                <a:gd name="connsiteX14" fmla="*/ 46275 w 494050"/>
                <a:gd name="connsiteY14" fmla="*/ 342257 h 531069"/>
                <a:gd name="connsiteX15" fmla="*/ 231312 w 494050"/>
                <a:gd name="connsiteY15" fmla="*/ 478390 h 531069"/>
                <a:gd name="connsiteX16" fmla="*/ 425060 w 494050"/>
                <a:gd name="connsiteY16" fmla="*/ 284642 h 531069"/>
                <a:gd name="connsiteX17" fmla="*/ 362655 w 494050"/>
                <a:gd name="connsiteY17" fmla="*/ 142208 h 531069"/>
                <a:gd name="connsiteX18" fmla="*/ 360587 w 494050"/>
                <a:gd name="connsiteY18" fmla="*/ 140509 h 531069"/>
                <a:gd name="connsiteX19" fmla="*/ 336426 w 494050"/>
                <a:gd name="connsiteY19" fmla="*/ 194776 h 531069"/>
                <a:gd name="connsiteX20" fmla="*/ 214880 w 494050"/>
                <a:gd name="connsiteY20" fmla="*/ 23967 h 531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94050" h="531069">
                  <a:moveTo>
                    <a:pt x="84274" y="98107"/>
                  </a:moveTo>
                  <a:cubicBezTo>
                    <a:pt x="84621" y="97719"/>
                    <a:pt x="84687" y="97734"/>
                    <a:pt x="84423" y="98165"/>
                  </a:cubicBezTo>
                  <a:lnTo>
                    <a:pt x="83683" y="98867"/>
                  </a:lnTo>
                  <a:close/>
                  <a:moveTo>
                    <a:pt x="423146" y="0"/>
                  </a:moveTo>
                  <a:lnTo>
                    <a:pt x="395440" y="62229"/>
                  </a:lnTo>
                  <a:lnTo>
                    <a:pt x="406255" y="71591"/>
                  </a:lnTo>
                  <a:cubicBezTo>
                    <a:pt x="473633" y="133566"/>
                    <a:pt x="493625" y="204832"/>
                    <a:pt x="494044" y="276386"/>
                  </a:cubicBezTo>
                  <a:cubicBezTo>
                    <a:pt x="494073" y="281497"/>
                    <a:pt x="494003" y="286610"/>
                    <a:pt x="493844" y="291720"/>
                  </a:cubicBezTo>
                  <a:cubicBezTo>
                    <a:pt x="493432" y="304888"/>
                    <a:pt x="491960" y="318150"/>
                    <a:pt x="489376" y="331393"/>
                  </a:cubicBezTo>
                  <a:cubicBezTo>
                    <a:pt x="468702" y="437339"/>
                    <a:pt x="381617" y="517584"/>
                    <a:pt x="274337" y="529541"/>
                  </a:cubicBezTo>
                  <a:cubicBezTo>
                    <a:pt x="167057" y="541499"/>
                    <a:pt x="64440" y="482398"/>
                    <a:pt x="20946" y="383604"/>
                  </a:cubicBezTo>
                  <a:cubicBezTo>
                    <a:pt x="-19829" y="290984"/>
                    <a:pt x="215" y="183599"/>
                    <a:pt x="69840" y="111994"/>
                  </a:cubicBezTo>
                  <a:lnTo>
                    <a:pt x="83683" y="98867"/>
                  </a:lnTo>
                  <a:lnTo>
                    <a:pt x="82441" y="100464"/>
                  </a:lnTo>
                  <a:cubicBezTo>
                    <a:pt x="70421" y="116975"/>
                    <a:pt x="13101" y="209765"/>
                    <a:pt x="46275" y="342257"/>
                  </a:cubicBezTo>
                  <a:cubicBezTo>
                    <a:pt x="70805" y="421126"/>
                    <a:pt x="144371" y="478390"/>
                    <a:pt x="231312" y="478390"/>
                  </a:cubicBezTo>
                  <a:cubicBezTo>
                    <a:pt x="338316" y="478390"/>
                    <a:pt x="425060" y="391646"/>
                    <a:pt x="425060" y="284642"/>
                  </a:cubicBezTo>
                  <a:cubicBezTo>
                    <a:pt x="425060" y="228319"/>
                    <a:pt x="401027" y="177609"/>
                    <a:pt x="362655" y="142208"/>
                  </a:cubicBezTo>
                  <a:lnTo>
                    <a:pt x="360587" y="140509"/>
                  </a:lnTo>
                  <a:lnTo>
                    <a:pt x="336426" y="194776"/>
                  </a:lnTo>
                  <a:lnTo>
                    <a:pt x="214880" y="23967"/>
                  </a:lnTo>
                  <a:close/>
                </a:path>
              </a:pathLst>
            </a:custGeom>
            <a:solidFill>
              <a:srgbClr val="EE89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72" name="KSO_Shape"/>
            <p:cNvSpPr/>
            <p:nvPr/>
          </p:nvSpPr>
          <p:spPr>
            <a:xfrm rot="13993943" flipH="1">
              <a:off x="5352876" y="3521863"/>
              <a:ext cx="1417587" cy="1524287"/>
            </a:xfrm>
            <a:custGeom>
              <a:avLst/>
              <a:gdLst>
                <a:gd name="connsiteX0" fmla="*/ 84274 w 494050"/>
                <a:gd name="connsiteY0" fmla="*/ 98107 h 531069"/>
                <a:gd name="connsiteX1" fmla="*/ 84423 w 494050"/>
                <a:gd name="connsiteY1" fmla="*/ 98165 h 531069"/>
                <a:gd name="connsiteX2" fmla="*/ 83683 w 494050"/>
                <a:gd name="connsiteY2" fmla="*/ 98867 h 531069"/>
                <a:gd name="connsiteX3" fmla="*/ 423146 w 494050"/>
                <a:gd name="connsiteY3" fmla="*/ 0 h 531069"/>
                <a:gd name="connsiteX4" fmla="*/ 395440 w 494050"/>
                <a:gd name="connsiteY4" fmla="*/ 62229 h 531069"/>
                <a:gd name="connsiteX5" fmla="*/ 406255 w 494050"/>
                <a:gd name="connsiteY5" fmla="*/ 71591 h 531069"/>
                <a:gd name="connsiteX6" fmla="*/ 494044 w 494050"/>
                <a:gd name="connsiteY6" fmla="*/ 276386 h 531069"/>
                <a:gd name="connsiteX7" fmla="*/ 493844 w 494050"/>
                <a:gd name="connsiteY7" fmla="*/ 291720 h 531069"/>
                <a:gd name="connsiteX8" fmla="*/ 489376 w 494050"/>
                <a:gd name="connsiteY8" fmla="*/ 331393 h 531069"/>
                <a:gd name="connsiteX9" fmla="*/ 274337 w 494050"/>
                <a:gd name="connsiteY9" fmla="*/ 529541 h 531069"/>
                <a:gd name="connsiteX10" fmla="*/ 20946 w 494050"/>
                <a:gd name="connsiteY10" fmla="*/ 383604 h 531069"/>
                <a:gd name="connsiteX11" fmla="*/ 69840 w 494050"/>
                <a:gd name="connsiteY11" fmla="*/ 111994 h 531069"/>
                <a:gd name="connsiteX12" fmla="*/ 83683 w 494050"/>
                <a:gd name="connsiteY12" fmla="*/ 98867 h 531069"/>
                <a:gd name="connsiteX13" fmla="*/ 82441 w 494050"/>
                <a:gd name="connsiteY13" fmla="*/ 100464 h 531069"/>
                <a:gd name="connsiteX14" fmla="*/ 46275 w 494050"/>
                <a:gd name="connsiteY14" fmla="*/ 342257 h 531069"/>
                <a:gd name="connsiteX15" fmla="*/ 231312 w 494050"/>
                <a:gd name="connsiteY15" fmla="*/ 478390 h 531069"/>
                <a:gd name="connsiteX16" fmla="*/ 425060 w 494050"/>
                <a:gd name="connsiteY16" fmla="*/ 284642 h 531069"/>
                <a:gd name="connsiteX17" fmla="*/ 362655 w 494050"/>
                <a:gd name="connsiteY17" fmla="*/ 142208 h 531069"/>
                <a:gd name="connsiteX18" fmla="*/ 360587 w 494050"/>
                <a:gd name="connsiteY18" fmla="*/ 140509 h 531069"/>
                <a:gd name="connsiteX19" fmla="*/ 336426 w 494050"/>
                <a:gd name="connsiteY19" fmla="*/ 194776 h 531069"/>
                <a:gd name="connsiteX20" fmla="*/ 214880 w 494050"/>
                <a:gd name="connsiteY20" fmla="*/ 23967 h 531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94050" h="531069">
                  <a:moveTo>
                    <a:pt x="84274" y="98107"/>
                  </a:moveTo>
                  <a:cubicBezTo>
                    <a:pt x="84621" y="97719"/>
                    <a:pt x="84687" y="97734"/>
                    <a:pt x="84423" y="98165"/>
                  </a:cubicBezTo>
                  <a:lnTo>
                    <a:pt x="83683" y="98867"/>
                  </a:lnTo>
                  <a:close/>
                  <a:moveTo>
                    <a:pt x="423146" y="0"/>
                  </a:moveTo>
                  <a:lnTo>
                    <a:pt x="395440" y="62229"/>
                  </a:lnTo>
                  <a:lnTo>
                    <a:pt x="406255" y="71591"/>
                  </a:lnTo>
                  <a:cubicBezTo>
                    <a:pt x="473633" y="133566"/>
                    <a:pt x="493625" y="204832"/>
                    <a:pt x="494044" y="276386"/>
                  </a:cubicBezTo>
                  <a:cubicBezTo>
                    <a:pt x="494073" y="281497"/>
                    <a:pt x="494003" y="286610"/>
                    <a:pt x="493844" y="291720"/>
                  </a:cubicBezTo>
                  <a:cubicBezTo>
                    <a:pt x="493432" y="304888"/>
                    <a:pt x="491960" y="318150"/>
                    <a:pt x="489376" y="331393"/>
                  </a:cubicBezTo>
                  <a:cubicBezTo>
                    <a:pt x="468702" y="437339"/>
                    <a:pt x="381617" y="517584"/>
                    <a:pt x="274337" y="529541"/>
                  </a:cubicBezTo>
                  <a:cubicBezTo>
                    <a:pt x="167057" y="541499"/>
                    <a:pt x="64440" y="482398"/>
                    <a:pt x="20946" y="383604"/>
                  </a:cubicBezTo>
                  <a:cubicBezTo>
                    <a:pt x="-19829" y="290984"/>
                    <a:pt x="215" y="183599"/>
                    <a:pt x="69840" y="111994"/>
                  </a:cubicBezTo>
                  <a:lnTo>
                    <a:pt x="83683" y="98867"/>
                  </a:lnTo>
                  <a:lnTo>
                    <a:pt x="82441" y="100464"/>
                  </a:lnTo>
                  <a:cubicBezTo>
                    <a:pt x="70421" y="116975"/>
                    <a:pt x="13101" y="209765"/>
                    <a:pt x="46275" y="342257"/>
                  </a:cubicBezTo>
                  <a:cubicBezTo>
                    <a:pt x="70805" y="421126"/>
                    <a:pt x="144371" y="478390"/>
                    <a:pt x="231312" y="478390"/>
                  </a:cubicBezTo>
                  <a:cubicBezTo>
                    <a:pt x="338316" y="478390"/>
                    <a:pt x="425060" y="391646"/>
                    <a:pt x="425060" y="284642"/>
                  </a:cubicBezTo>
                  <a:cubicBezTo>
                    <a:pt x="425060" y="228319"/>
                    <a:pt x="401027" y="177609"/>
                    <a:pt x="362655" y="142208"/>
                  </a:cubicBezTo>
                  <a:lnTo>
                    <a:pt x="360587" y="140509"/>
                  </a:lnTo>
                  <a:lnTo>
                    <a:pt x="336426" y="194776"/>
                  </a:lnTo>
                  <a:lnTo>
                    <a:pt x="214880" y="23967"/>
                  </a:lnTo>
                  <a:close/>
                </a:path>
              </a:pathLst>
            </a:custGeom>
            <a:solidFill>
              <a:srgbClr val="BCD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73" name="KSO_Shape"/>
            <p:cNvSpPr/>
            <p:nvPr/>
          </p:nvSpPr>
          <p:spPr>
            <a:xfrm rot="6591391">
              <a:off x="5352877" y="4599698"/>
              <a:ext cx="1417587" cy="1524287"/>
            </a:xfrm>
            <a:custGeom>
              <a:avLst/>
              <a:gdLst>
                <a:gd name="connsiteX0" fmla="*/ 84274 w 494050"/>
                <a:gd name="connsiteY0" fmla="*/ 98107 h 531069"/>
                <a:gd name="connsiteX1" fmla="*/ 84423 w 494050"/>
                <a:gd name="connsiteY1" fmla="*/ 98165 h 531069"/>
                <a:gd name="connsiteX2" fmla="*/ 83683 w 494050"/>
                <a:gd name="connsiteY2" fmla="*/ 98867 h 531069"/>
                <a:gd name="connsiteX3" fmla="*/ 423146 w 494050"/>
                <a:gd name="connsiteY3" fmla="*/ 0 h 531069"/>
                <a:gd name="connsiteX4" fmla="*/ 395440 w 494050"/>
                <a:gd name="connsiteY4" fmla="*/ 62229 h 531069"/>
                <a:gd name="connsiteX5" fmla="*/ 406255 w 494050"/>
                <a:gd name="connsiteY5" fmla="*/ 71591 h 531069"/>
                <a:gd name="connsiteX6" fmla="*/ 494044 w 494050"/>
                <a:gd name="connsiteY6" fmla="*/ 276386 h 531069"/>
                <a:gd name="connsiteX7" fmla="*/ 493844 w 494050"/>
                <a:gd name="connsiteY7" fmla="*/ 291720 h 531069"/>
                <a:gd name="connsiteX8" fmla="*/ 489376 w 494050"/>
                <a:gd name="connsiteY8" fmla="*/ 331393 h 531069"/>
                <a:gd name="connsiteX9" fmla="*/ 274337 w 494050"/>
                <a:gd name="connsiteY9" fmla="*/ 529541 h 531069"/>
                <a:gd name="connsiteX10" fmla="*/ 20946 w 494050"/>
                <a:gd name="connsiteY10" fmla="*/ 383604 h 531069"/>
                <a:gd name="connsiteX11" fmla="*/ 69840 w 494050"/>
                <a:gd name="connsiteY11" fmla="*/ 111994 h 531069"/>
                <a:gd name="connsiteX12" fmla="*/ 83683 w 494050"/>
                <a:gd name="connsiteY12" fmla="*/ 98867 h 531069"/>
                <a:gd name="connsiteX13" fmla="*/ 82441 w 494050"/>
                <a:gd name="connsiteY13" fmla="*/ 100464 h 531069"/>
                <a:gd name="connsiteX14" fmla="*/ 46275 w 494050"/>
                <a:gd name="connsiteY14" fmla="*/ 342257 h 531069"/>
                <a:gd name="connsiteX15" fmla="*/ 231312 w 494050"/>
                <a:gd name="connsiteY15" fmla="*/ 478390 h 531069"/>
                <a:gd name="connsiteX16" fmla="*/ 425060 w 494050"/>
                <a:gd name="connsiteY16" fmla="*/ 284642 h 531069"/>
                <a:gd name="connsiteX17" fmla="*/ 362655 w 494050"/>
                <a:gd name="connsiteY17" fmla="*/ 142208 h 531069"/>
                <a:gd name="connsiteX18" fmla="*/ 360587 w 494050"/>
                <a:gd name="connsiteY18" fmla="*/ 140509 h 531069"/>
                <a:gd name="connsiteX19" fmla="*/ 336426 w 494050"/>
                <a:gd name="connsiteY19" fmla="*/ 194776 h 531069"/>
                <a:gd name="connsiteX20" fmla="*/ 214880 w 494050"/>
                <a:gd name="connsiteY20" fmla="*/ 23967 h 531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94050" h="531069">
                  <a:moveTo>
                    <a:pt x="84274" y="98107"/>
                  </a:moveTo>
                  <a:cubicBezTo>
                    <a:pt x="84621" y="97719"/>
                    <a:pt x="84687" y="97734"/>
                    <a:pt x="84423" y="98165"/>
                  </a:cubicBezTo>
                  <a:lnTo>
                    <a:pt x="83683" y="98867"/>
                  </a:lnTo>
                  <a:close/>
                  <a:moveTo>
                    <a:pt x="423146" y="0"/>
                  </a:moveTo>
                  <a:lnTo>
                    <a:pt x="395440" y="62229"/>
                  </a:lnTo>
                  <a:lnTo>
                    <a:pt x="406255" y="71591"/>
                  </a:lnTo>
                  <a:cubicBezTo>
                    <a:pt x="473633" y="133566"/>
                    <a:pt x="493625" y="204832"/>
                    <a:pt x="494044" y="276386"/>
                  </a:cubicBezTo>
                  <a:cubicBezTo>
                    <a:pt x="494073" y="281497"/>
                    <a:pt x="494003" y="286610"/>
                    <a:pt x="493844" y="291720"/>
                  </a:cubicBezTo>
                  <a:cubicBezTo>
                    <a:pt x="493432" y="304888"/>
                    <a:pt x="491960" y="318150"/>
                    <a:pt x="489376" y="331393"/>
                  </a:cubicBezTo>
                  <a:cubicBezTo>
                    <a:pt x="468702" y="437339"/>
                    <a:pt x="381617" y="517584"/>
                    <a:pt x="274337" y="529541"/>
                  </a:cubicBezTo>
                  <a:cubicBezTo>
                    <a:pt x="167057" y="541499"/>
                    <a:pt x="64440" y="482398"/>
                    <a:pt x="20946" y="383604"/>
                  </a:cubicBezTo>
                  <a:cubicBezTo>
                    <a:pt x="-19829" y="290984"/>
                    <a:pt x="215" y="183599"/>
                    <a:pt x="69840" y="111994"/>
                  </a:cubicBezTo>
                  <a:lnTo>
                    <a:pt x="83683" y="98867"/>
                  </a:lnTo>
                  <a:lnTo>
                    <a:pt x="82441" y="100464"/>
                  </a:lnTo>
                  <a:cubicBezTo>
                    <a:pt x="70421" y="116975"/>
                    <a:pt x="13101" y="209765"/>
                    <a:pt x="46275" y="342257"/>
                  </a:cubicBezTo>
                  <a:cubicBezTo>
                    <a:pt x="70805" y="421126"/>
                    <a:pt x="144371" y="478390"/>
                    <a:pt x="231312" y="478390"/>
                  </a:cubicBezTo>
                  <a:cubicBezTo>
                    <a:pt x="338316" y="478390"/>
                    <a:pt x="425060" y="391646"/>
                    <a:pt x="425060" y="284642"/>
                  </a:cubicBezTo>
                  <a:cubicBezTo>
                    <a:pt x="425060" y="228319"/>
                    <a:pt x="401027" y="177609"/>
                    <a:pt x="362655" y="142208"/>
                  </a:cubicBezTo>
                  <a:lnTo>
                    <a:pt x="360587" y="140509"/>
                  </a:lnTo>
                  <a:lnTo>
                    <a:pt x="336426" y="194776"/>
                  </a:lnTo>
                  <a:lnTo>
                    <a:pt x="214880" y="23967"/>
                  </a:lnTo>
                  <a:close/>
                </a:path>
              </a:pathLst>
            </a:custGeom>
            <a:solidFill>
              <a:srgbClr val="6E7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sym typeface="庞门正道标题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727200" y="2324100"/>
            <a:ext cx="4067175" cy="2903522"/>
            <a:chOff x="1727200" y="2324100"/>
            <a:chExt cx="4067175" cy="2903522"/>
          </a:xfrm>
        </p:grpSpPr>
        <p:sp>
          <p:nvSpPr>
            <p:cNvPr id="12" name="Freeform 654"/>
            <p:cNvSpPr>
              <a:spLocks noEditPoints="1"/>
            </p:cNvSpPr>
            <p:nvPr/>
          </p:nvSpPr>
          <p:spPr bwMode="auto">
            <a:xfrm>
              <a:off x="1727200" y="2372360"/>
              <a:ext cx="514350" cy="444500"/>
            </a:xfrm>
            <a:custGeom>
              <a:avLst/>
              <a:gdLst>
                <a:gd name="T0" fmla="*/ 0 w 42"/>
                <a:gd name="T1" fmla="*/ 2 h 42"/>
                <a:gd name="T2" fmla="*/ 5 w 42"/>
                <a:gd name="T3" fmla="*/ 38 h 42"/>
                <a:gd name="T4" fmla="*/ 8 w 42"/>
                <a:gd name="T5" fmla="*/ 40 h 42"/>
                <a:gd name="T6" fmla="*/ 34 w 42"/>
                <a:gd name="T7" fmla="*/ 40 h 42"/>
                <a:gd name="T8" fmla="*/ 37 w 42"/>
                <a:gd name="T9" fmla="*/ 38 h 42"/>
                <a:gd name="T10" fmla="*/ 42 w 42"/>
                <a:gd name="T11" fmla="*/ 2 h 42"/>
                <a:gd name="T12" fmla="*/ 39 w 42"/>
                <a:gd name="T13" fmla="*/ 35 h 42"/>
                <a:gd name="T14" fmla="*/ 39 w 42"/>
                <a:gd name="T15" fmla="*/ 3 h 42"/>
                <a:gd name="T16" fmla="*/ 27 w 42"/>
                <a:gd name="T17" fmla="*/ 24 h 42"/>
                <a:gd name="T18" fmla="*/ 32 w 42"/>
                <a:gd name="T19" fmla="*/ 19 h 42"/>
                <a:gd name="T20" fmla="*/ 30 w 42"/>
                <a:gd name="T21" fmla="*/ 16 h 42"/>
                <a:gd name="T22" fmla="*/ 22 w 42"/>
                <a:gd name="T23" fmla="*/ 19 h 42"/>
                <a:gd name="T24" fmla="*/ 25 w 42"/>
                <a:gd name="T25" fmla="*/ 17 h 42"/>
                <a:gd name="T26" fmla="*/ 29 w 42"/>
                <a:gd name="T27" fmla="*/ 17 h 42"/>
                <a:gd name="T28" fmla="*/ 29 w 42"/>
                <a:gd name="T29" fmla="*/ 21 h 42"/>
                <a:gd name="T30" fmla="*/ 25 w 42"/>
                <a:gd name="T31" fmla="*/ 21 h 42"/>
                <a:gd name="T32" fmla="*/ 21 w 42"/>
                <a:gd name="T33" fmla="*/ 25 h 42"/>
                <a:gd name="T34" fmla="*/ 27 w 42"/>
                <a:gd name="T35" fmla="*/ 27 h 42"/>
                <a:gd name="T36" fmla="*/ 33 w 42"/>
                <a:gd name="T37" fmla="*/ 13 h 42"/>
                <a:gd name="T38" fmla="*/ 21 w 42"/>
                <a:gd name="T39" fmla="*/ 13 h 42"/>
                <a:gd name="T40" fmla="*/ 21 w 42"/>
                <a:gd name="T41" fmla="*/ 25 h 42"/>
                <a:gd name="T42" fmla="*/ 23 w 42"/>
                <a:gd name="T43" fmla="*/ 15 h 42"/>
                <a:gd name="T44" fmla="*/ 33 w 42"/>
                <a:gd name="T45" fmla="*/ 19 h 42"/>
                <a:gd name="T46" fmla="*/ 23 w 42"/>
                <a:gd name="T47" fmla="*/ 24 h 42"/>
                <a:gd name="T48" fmla="*/ 23 w 42"/>
                <a:gd name="T49" fmla="*/ 15 h 42"/>
                <a:gd name="T50" fmla="*/ 8 w 42"/>
                <a:gd name="T51" fmla="*/ 27 h 42"/>
                <a:gd name="T52" fmla="*/ 8 w 42"/>
                <a:gd name="T53" fmla="*/ 32 h 42"/>
                <a:gd name="T54" fmla="*/ 12 w 42"/>
                <a:gd name="T55" fmla="*/ 32 h 42"/>
                <a:gd name="T56" fmla="*/ 12 w 42"/>
                <a:gd name="T57" fmla="*/ 27 h 42"/>
                <a:gd name="T58" fmla="*/ 11 w 42"/>
                <a:gd name="T59" fmla="*/ 11 h 42"/>
                <a:gd name="T60" fmla="*/ 13 w 42"/>
                <a:gd name="T61" fmla="*/ 8 h 42"/>
                <a:gd name="T62" fmla="*/ 10 w 42"/>
                <a:gd name="T63" fmla="*/ 5 h 42"/>
                <a:gd name="T64" fmla="*/ 7 w 42"/>
                <a:gd name="T65" fmla="*/ 8 h 42"/>
                <a:gd name="T66" fmla="*/ 9 w 42"/>
                <a:gd name="T67" fmla="*/ 11 h 42"/>
                <a:gd name="T68" fmla="*/ 9 w 42"/>
                <a:gd name="T69" fmla="*/ 8 h 42"/>
                <a:gd name="T70" fmla="*/ 9 w 42"/>
                <a:gd name="T71" fmla="*/ 7 h 42"/>
                <a:gd name="T72" fmla="*/ 11 w 42"/>
                <a:gd name="T73" fmla="*/ 7 h 42"/>
                <a:gd name="T74" fmla="*/ 11 w 42"/>
                <a:gd name="T75" fmla="*/ 9 h 42"/>
                <a:gd name="T76" fmla="*/ 9 w 42"/>
                <a:gd name="T77" fmla="*/ 9 h 42"/>
                <a:gd name="T78" fmla="*/ 9 w 42"/>
                <a:gd name="T79" fmla="*/ 29 h 42"/>
                <a:gd name="T80" fmla="*/ 10 w 42"/>
                <a:gd name="T81" fmla="*/ 29 h 42"/>
                <a:gd name="T82" fmla="*/ 11 w 42"/>
                <a:gd name="T83" fmla="*/ 30 h 42"/>
                <a:gd name="T84" fmla="*/ 11 w 42"/>
                <a:gd name="T85" fmla="*/ 30 h 42"/>
                <a:gd name="T86" fmla="*/ 9 w 42"/>
                <a:gd name="T87" fmla="*/ 3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2" h="42">
                  <a:moveTo>
                    <a:pt x="4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8"/>
                    <a:pt x="1" y="38"/>
                    <a:pt x="2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41"/>
                    <a:pt x="6" y="42"/>
                    <a:pt x="7" y="42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4" y="41"/>
                    <a:pt x="35" y="42"/>
                    <a:pt x="36" y="42"/>
                  </a:cubicBezTo>
                  <a:cubicBezTo>
                    <a:pt x="37" y="42"/>
                    <a:pt x="37" y="41"/>
                    <a:pt x="37" y="40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8"/>
                    <a:pt x="42" y="38"/>
                    <a:pt x="42" y="37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2" y="1"/>
                    <a:pt x="41" y="0"/>
                    <a:pt x="40" y="0"/>
                  </a:cubicBezTo>
                  <a:close/>
                  <a:moveTo>
                    <a:pt x="39" y="35"/>
                  </a:moveTo>
                  <a:cubicBezTo>
                    <a:pt x="39" y="35"/>
                    <a:pt x="39" y="35"/>
                    <a:pt x="39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5"/>
                    <a:pt x="39" y="35"/>
                    <a:pt x="39" y="35"/>
                  </a:cubicBezTo>
                  <a:close/>
                  <a:moveTo>
                    <a:pt x="27" y="24"/>
                  </a:moveTo>
                  <a:cubicBezTo>
                    <a:pt x="27" y="24"/>
                    <a:pt x="27" y="24"/>
                    <a:pt x="27" y="24"/>
                  </a:cubicBezTo>
                  <a:cubicBezTo>
                    <a:pt x="28" y="24"/>
                    <a:pt x="29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1" y="22"/>
                    <a:pt x="32" y="21"/>
                    <a:pt x="32" y="19"/>
                  </a:cubicBezTo>
                  <a:cubicBezTo>
                    <a:pt x="32" y="18"/>
                    <a:pt x="31" y="17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29" y="15"/>
                    <a:pt x="28" y="14"/>
                    <a:pt x="27" y="14"/>
                  </a:cubicBezTo>
                  <a:cubicBezTo>
                    <a:pt x="26" y="14"/>
                    <a:pt x="24" y="15"/>
                    <a:pt x="24" y="16"/>
                  </a:cubicBezTo>
                  <a:cubicBezTo>
                    <a:pt x="23" y="17"/>
                    <a:pt x="22" y="18"/>
                    <a:pt x="22" y="19"/>
                  </a:cubicBezTo>
                  <a:cubicBezTo>
                    <a:pt x="22" y="21"/>
                    <a:pt x="23" y="22"/>
                    <a:pt x="24" y="23"/>
                  </a:cubicBezTo>
                  <a:cubicBezTo>
                    <a:pt x="24" y="23"/>
                    <a:pt x="26" y="24"/>
                    <a:pt x="27" y="24"/>
                  </a:cubicBezTo>
                  <a:close/>
                  <a:moveTo>
                    <a:pt x="25" y="17"/>
                  </a:move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6" y="16"/>
                    <a:pt x="27" y="16"/>
                  </a:cubicBezTo>
                  <a:cubicBezTo>
                    <a:pt x="28" y="16"/>
                    <a:pt x="28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30" y="18"/>
                    <a:pt x="30" y="19"/>
                  </a:cubicBezTo>
                  <a:cubicBezTo>
                    <a:pt x="30" y="20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2"/>
                    <a:pt x="28" y="22"/>
                    <a:pt x="27" y="22"/>
                  </a:cubicBezTo>
                  <a:cubicBezTo>
                    <a:pt x="26" y="22"/>
                    <a:pt x="25" y="22"/>
                    <a:pt x="25" y="21"/>
                  </a:cubicBezTo>
                  <a:cubicBezTo>
                    <a:pt x="24" y="21"/>
                    <a:pt x="24" y="20"/>
                    <a:pt x="24" y="19"/>
                  </a:cubicBezTo>
                  <a:cubicBezTo>
                    <a:pt x="24" y="18"/>
                    <a:pt x="24" y="18"/>
                    <a:pt x="25" y="17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3" y="26"/>
                    <a:pt x="25" y="27"/>
                    <a:pt x="27" y="27"/>
                  </a:cubicBezTo>
                  <a:cubicBezTo>
                    <a:pt x="29" y="27"/>
                    <a:pt x="31" y="26"/>
                    <a:pt x="33" y="25"/>
                  </a:cubicBezTo>
                  <a:cubicBezTo>
                    <a:pt x="34" y="23"/>
                    <a:pt x="35" y="21"/>
                    <a:pt x="35" y="19"/>
                  </a:cubicBezTo>
                  <a:cubicBezTo>
                    <a:pt x="35" y="17"/>
                    <a:pt x="34" y="15"/>
                    <a:pt x="33" y="13"/>
                  </a:cubicBezTo>
                  <a:cubicBezTo>
                    <a:pt x="31" y="12"/>
                    <a:pt x="29" y="11"/>
                    <a:pt x="27" y="11"/>
                  </a:cubicBezTo>
                  <a:cubicBezTo>
                    <a:pt x="25" y="11"/>
                    <a:pt x="23" y="12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5"/>
                    <a:pt x="19" y="17"/>
                    <a:pt x="19" y="19"/>
                  </a:cubicBezTo>
                  <a:cubicBezTo>
                    <a:pt x="19" y="21"/>
                    <a:pt x="20" y="23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23" y="15"/>
                  </a:move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4" y="14"/>
                    <a:pt x="25" y="13"/>
                    <a:pt x="27" y="13"/>
                  </a:cubicBezTo>
                  <a:cubicBezTo>
                    <a:pt x="29" y="13"/>
                    <a:pt x="30" y="14"/>
                    <a:pt x="31" y="15"/>
                  </a:cubicBezTo>
                  <a:cubicBezTo>
                    <a:pt x="32" y="16"/>
                    <a:pt x="33" y="18"/>
                    <a:pt x="33" y="19"/>
                  </a:cubicBezTo>
                  <a:cubicBezTo>
                    <a:pt x="33" y="21"/>
                    <a:pt x="32" y="22"/>
                    <a:pt x="31" y="24"/>
                  </a:cubicBezTo>
                  <a:cubicBezTo>
                    <a:pt x="30" y="25"/>
                    <a:pt x="29" y="25"/>
                    <a:pt x="27" y="25"/>
                  </a:cubicBezTo>
                  <a:cubicBezTo>
                    <a:pt x="25" y="25"/>
                    <a:pt x="24" y="25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1" y="22"/>
                    <a:pt x="21" y="21"/>
                    <a:pt x="21" y="19"/>
                  </a:cubicBezTo>
                  <a:cubicBezTo>
                    <a:pt x="21" y="18"/>
                    <a:pt x="21" y="16"/>
                    <a:pt x="23" y="15"/>
                  </a:cubicBezTo>
                  <a:close/>
                  <a:moveTo>
                    <a:pt x="8" y="27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8"/>
                    <a:pt x="7" y="29"/>
                    <a:pt x="7" y="30"/>
                  </a:cubicBezTo>
                  <a:cubicBezTo>
                    <a:pt x="7" y="31"/>
                    <a:pt x="7" y="31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9" y="33"/>
                    <a:pt x="10" y="33"/>
                  </a:cubicBezTo>
                  <a:cubicBezTo>
                    <a:pt x="11" y="33"/>
                    <a:pt x="11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3" y="31"/>
                    <a:pt x="13" y="31"/>
                    <a:pt x="13" y="30"/>
                  </a:cubicBezTo>
                  <a:cubicBezTo>
                    <a:pt x="13" y="29"/>
                    <a:pt x="13" y="28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1" y="27"/>
                    <a:pt x="11" y="27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2" y="11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3" y="10"/>
                    <a:pt x="13" y="9"/>
                    <a:pt x="13" y="8"/>
                  </a:cubicBezTo>
                  <a:cubicBezTo>
                    <a:pt x="13" y="7"/>
                    <a:pt x="13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5"/>
                    <a:pt x="11" y="5"/>
                    <a:pt x="10" y="5"/>
                  </a:cubicBezTo>
                  <a:cubicBezTo>
                    <a:pt x="9" y="5"/>
                    <a:pt x="8" y="5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7"/>
                    <a:pt x="7" y="8"/>
                  </a:cubicBezTo>
                  <a:cubicBezTo>
                    <a:pt x="7" y="9"/>
                    <a:pt x="7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1"/>
                    <a:pt x="8" y="11"/>
                    <a:pt x="9" y="11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7"/>
                    <a:pt x="8" y="27"/>
                    <a:pt x="8" y="27"/>
                  </a:cubicBezTo>
                  <a:close/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10" y="7"/>
                  </a:cubicBezTo>
                  <a:cubicBezTo>
                    <a:pt x="10" y="7"/>
                    <a:pt x="10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8"/>
                    <a:pt x="9" y="8"/>
                  </a:cubicBezTo>
                  <a:close/>
                  <a:moveTo>
                    <a:pt x="9" y="29"/>
                  </a:move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1"/>
                    <a:pt x="9" y="31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29"/>
                    <a:pt x="9" y="29"/>
                    <a:pt x="9" y="29"/>
                  </a:cubicBezTo>
                  <a:close/>
                </a:path>
              </a:pathLst>
            </a:custGeom>
            <a:solidFill>
              <a:srgbClr val="F8AE4D"/>
            </a:solidFill>
            <a:ln w="3175">
              <a:solidFill>
                <a:srgbClr val="F8AE4D"/>
              </a:solidFill>
              <a:round/>
            </a:ln>
          </p:spPr>
          <p:txBody>
            <a:bodyPr vert="horz" wrap="square" lIns="76200" tIns="38100" rIns="76200" bIns="38100" numCol="1" anchor="t" anchorCtr="0" compatLnSpc="1"/>
            <a:lstStyle/>
            <a:p>
              <a:endPara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13" name="Freeform 648"/>
            <p:cNvSpPr>
              <a:spLocks noEditPoints="1"/>
            </p:cNvSpPr>
            <p:nvPr/>
          </p:nvSpPr>
          <p:spPr bwMode="auto">
            <a:xfrm>
              <a:off x="1727200" y="3448685"/>
              <a:ext cx="514350" cy="479425"/>
            </a:xfrm>
            <a:custGeom>
              <a:avLst/>
              <a:gdLst>
                <a:gd name="T0" fmla="*/ 26 w 43"/>
                <a:gd name="T1" fmla="*/ 0 h 41"/>
                <a:gd name="T2" fmla="*/ 31 w 43"/>
                <a:gd name="T3" fmla="*/ 5 h 41"/>
                <a:gd name="T4" fmla="*/ 35 w 43"/>
                <a:gd name="T5" fmla="*/ 6 h 41"/>
                <a:gd name="T6" fmla="*/ 43 w 43"/>
                <a:gd name="T7" fmla="*/ 15 h 41"/>
                <a:gd name="T8" fmla="*/ 41 w 43"/>
                <a:gd name="T9" fmla="*/ 38 h 41"/>
                <a:gd name="T10" fmla="*/ 9 w 43"/>
                <a:gd name="T11" fmla="*/ 41 h 41"/>
                <a:gd name="T12" fmla="*/ 3 w 43"/>
                <a:gd name="T13" fmla="*/ 38 h 41"/>
                <a:gd name="T14" fmla="*/ 0 w 43"/>
                <a:gd name="T15" fmla="*/ 15 h 41"/>
                <a:gd name="T16" fmla="*/ 3 w 43"/>
                <a:gd name="T17" fmla="*/ 9 h 41"/>
                <a:gd name="T18" fmla="*/ 9 w 43"/>
                <a:gd name="T19" fmla="*/ 6 h 41"/>
                <a:gd name="T20" fmla="*/ 12 w 43"/>
                <a:gd name="T21" fmla="*/ 5 h 41"/>
                <a:gd name="T22" fmla="*/ 17 w 43"/>
                <a:gd name="T23" fmla="*/ 0 h 41"/>
                <a:gd name="T24" fmla="*/ 30 w 43"/>
                <a:gd name="T25" fmla="*/ 9 h 41"/>
                <a:gd name="T26" fmla="*/ 30 w 43"/>
                <a:gd name="T27" fmla="*/ 9 h 41"/>
                <a:gd name="T28" fmla="*/ 13 w 43"/>
                <a:gd name="T29" fmla="*/ 9 h 41"/>
                <a:gd name="T30" fmla="*/ 5 w 43"/>
                <a:gd name="T31" fmla="*/ 11 h 41"/>
                <a:gd name="T32" fmla="*/ 3 w 43"/>
                <a:gd name="T33" fmla="*/ 15 h 41"/>
                <a:gd name="T34" fmla="*/ 8 w 43"/>
                <a:gd name="T35" fmla="*/ 22 h 41"/>
                <a:gd name="T36" fmla="*/ 9 w 43"/>
                <a:gd name="T37" fmla="*/ 19 h 41"/>
                <a:gd name="T38" fmla="*/ 16 w 43"/>
                <a:gd name="T39" fmla="*/ 19 h 41"/>
                <a:gd name="T40" fmla="*/ 17 w 43"/>
                <a:gd name="T41" fmla="*/ 20 h 41"/>
                <a:gd name="T42" fmla="*/ 26 w 43"/>
                <a:gd name="T43" fmla="*/ 22 h 41"/>
                <a:gd name="T44" fmla="*/ 27 w 43"/>
                <a:gd name="T45" fmla="*/ 19 h 41"/>
                <a:gd name="T46" fmla="*/ 34 w 43"/>
                <a:gd name="T47" fmla="*/ 19 h 41"/>
                <a:gd name="T48" fmla="*/ 35 w 43"/>
                <a:gd name="T49" fmla="*/ 20 h 41"/>
                <a:gd name="T50" fmla="*/ 40 w 43"/>
                <a:gd name="T51" fmla="*/ 22 h 41"/>
                <a:gd name="T52" fmla="*/ 38 w 43"/>
                <a:gd name="T53" fmla="*/ 11 h 41"/>
                <a:gd name="T54" fmla="*/ 30 w 43"/>
                <a:gd name="T55" fmla="*/ 9 h 41"/>
                <a:gd name="T56" fmla="*/ 14 w 43"/>
                <a:gd name="T57" fmla="*/ 6 h 41"/>
                <a:gd name="T58" fmla="*/ 29 w 43"/>
                <a:gd name="T59" fmla="*/ 5 h 41"/>
                <a:gd name="T60" fmla="*/ 26 w 43"/>
                <a:gd name="T61" fmla="*/ 2 h 41"/>
                <a:gd name="T62" fmla="*/ 15 w 43"/>
                <a:gd name="T63" fmla="*/ 3 h 41"/>
                <a:gd name="T64" fmla="*/ 14 w 43"/>
                <a:gd name="T65" fmla="*/ 6 h 41"/>
                <a:gd name="T66" fmla="*/ 3 w 43"/>
                <a:gd name="T67" fmla="*/ 24 h 41"/>
                <a:gd name="T68" fmla="*/ 5 w 43"/>
                <a:gd name="T69" fmla="*/ 36 h 41"/>
                <a:gd name="T70" fmla="*/ 9 w 43"/>
                <a:gd name="T71" fmla="*/ 38 h 41"/>
                <a:gd name="T72" fmla="*/ 38 w 43"/>
                <a:gd name="T73" fmla="*/ 36 h 41"/>
                <a:gd name="T74" fmla="*/ 40 w 43"/>
                <a:gd name="T75" fmla="*/ 24 h 41"/>
                <a:gd name="T76" fmla="*/ 35 w 43"/>
                <a:gd name="T77" fmla="*/ 27 h 41"/>
                <a:gd name="T78" fmla="*/ 34 w 43"/>
                <a:gd name="T79" fmla="*/ 28 h 41"/>
                <a:gd name="T80" fmla="*/ 26 w 43"/>
                <a:gd name="T81" fmla="*/ 27 h 41"/>
                <a:gd name="T82" fmla="*/ 26 w 43"/>
                <a:gd name="T83" fmla="*/ 24 h 41"/>
                <a:gd name="T84" fmla="*/ 17 w 43"/>
                <a:gd name="T85" fmla="*/ 27 h 41"/>
                <a:gd name="T86" fmla="*/ 16 w 43"/>
                <a:gd name="T87" fmla="*/ 28 h 41"/>
                <a:gd name="T88" fmla="*/ 8 w 43"/>
                <a:gd name="T89" fmla="*/ 27 h 41"/>
                <a:gd name="T90" fmla="*/ 8 w 43"/>
                <a:gd name="T91" fmla="*/ 24 h 41"/>
                <a:gd name="T92" fmla="*/ 15 w 43"/>
                <a:gd name="T93" fmla="*/ 21 h 41"/>
                <a:gd name="T94" fmla="*/ 10 w 43"/>
                <a:gd name="T95" fmla="*/ 21 h 41"/>
                <a:gd name="T96" fmla="*/ 10 w 43"/>
                <a:gd name="T97" fmla="*/ 23 h 41"/>
                <a:gd name="T98" fmla="*/ 10 w 43"/>
                <a:gd name="T99" fmla="*/ 26 h 41"/>
                <a:gd name="T100" fmla="*/ 15 w 43"/>
                <a:gd name="T101" fmla="*/ 23 h 41"/>
                <a:gd name="T102" fmla="*/ 15 w 43"/>
                <a:gd name="T103" fmla="*/ 23 h 41"/>
                <a:gd name="T104" fmla="*/ 33 w 43"/>
                <a:gd name="T105" fmla="*/ 21 h 41"/>
                <a:gd name="T106" fmla="*/ 28 w 43"/>
                <a:gd name="T107" fmla="*/ 21 h 41"/>
                <a:gd name="T108" fmla="*/ 28 w 43"/>
                <a:gd name="T109" fmla="*/ 23 h 41"/>
                <a:gd name="T110" fmla="*/ 28 w 43"/>
                <a:gd name="T111" fmla="*/ 26 h 41"/>
                <a:gd name="T112" fmla="*/ 33 w 43"/>
                <a:gd name="T113" fmla="*/ 23 h 41"/>
                <a:gd name="T114" fmla="*/ 33 w 43"/>
                <a:gd name="T115" fmla="*/ 2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3" h="41">
                  <a:moveTo>
                    <a:pt x="17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9" y="0"/>
                    <a:pt x="30" y="1"/>
                  </a:cubicBezTo>
                  <a:cubicBezTo>
                    <a:pt x="30" y="2"/>
                    <a:pt x="31" y="3"/>
                    <a:pt x="31" y="5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7" y="6"/>
                    <a:pt x="39" y="7"/>
                    <a:pt x="41" y="9"/>
                  </a:cubicBezTo>
                  <a:cubicBezTo>
                    <a:pt x="42" y="10"/>
                    <a:pt x="43" y="12"/>
                    <a:pt x="43" y="15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35"/>
                    <a:pt x="42" y="37"/>
                    <a:pt x="41" y="38"/>
                  </a:cubicBezTo>
                  <a:cubicBezTo>
                    <a:pt x="39" y="40"/>
                    <a:pt x="37" y="41"/>
                    <a:pt x="35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6" y="41"/>
                    <a:pt x="4" y="40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" y="37"/>
                    <a:pt x="0" y="35"/>
                    <a:pt x="0" y="3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1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7"/>
                    <a:pt x="6" y="6"/>
                    <a:pt x="9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3" y="2"/>
                    <a:pt x="14" y="1"/>
                  </a:cubicBezTo>
                  <a:cubicBezTo>
                    <a:pt x="14" y="0"/>
                    <a:pt x="16" y="0"/>
                    <a:pt x="17" y="0"/>
                  </a:cubicBezTo>
                  <a:close/>
                  <a:moveTo>
                    <a:pt x="30" y="9"/>
                  </a:move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7" y="9"/>
                    <a:pt x="6" y="10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2"/>
                    <a:pt x="3" y="13"/>
                    <a:pt x="3" y="15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7" y="19"/>
                    <a:pt x="17" y="19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19"/>
                    <a:pt x="26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3"/>
                    <a:pt x="39" y="12"/>
                    <a:pt x="38" y="11"/>
                  </a:cubicBezTo>
                  <a:cubicBezTo>
                    <a:pt x="37" y="10"/>
                    <a:pt x="36" y="9"/>
                    <a:pt x="35" y="9"/>
                  </a:cubicBezTo>
                  <a:cubicBezTo>
                    <a:pt x="30" y="9"/>
                    <a:pt x="30" y="9"/>
                    <a:pt x="30" y="9"/>
                  </a:cubicBezTo>
                  <a:close/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4"/>
                    <a:pt x="29" y="3"/>
                    <a:pt x="28" y="3"/>
                  </a:cubicBezTo>
                  <a:cubicBezTo>
                    <a:pt x="28" y="2"/>
                    <a:pt x="27" y="2"/>
                    <a:pt x="26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5" y="3"/>
                  </a:cubicBezTo>
                  <a:cubicBezTo>
                    <a:pt x="15" y="3"/>
                    <a:pt x="14" y="4"/>
                    <a:pt x="14" y="5"/>
                  </a:cubicBezTo>
                  <a:cubicBezTo>
                    <a:pt x="14" y="6"/>
                    <a:pt x="14" y="6"/>
                    <a:pt x="14" y="6"/>
                  </a:cubicBezTo>
                  <a:close/>
                  <a:moveTo>
                    <a:pt x="3" y="24"/>
                  </a:moveTo>
                  <a:cubicBezTo>
                    <a:pt x="3" y="24"/>
                    <a:pt x="3" y="24"/>
                    <a:pt x="3" y="24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4"/>
                    <a:pt x="4" y="35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6" y="37"/>
                    <a:pt x="7" y="38"/>
                    <a:pt x="9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6" y="38"/>
                    <a:pt x="37" y="37"/>
                    <a:pt x="38" y="36"/>
                  </a:cubicBezTo>
                  <a:cubicBezTo>
                    <a:pt x="39" y="35"/>
                    <a:pt x="40" y="34"/>
                    <a:pt x="40" y="32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8"/>
                    <a:pt x="35" y="28"/>
                    <a:pt x="34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6" y="28"/>
                    <a:pt x="26" y="28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8"/>
                    <a:pt x="17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8" y="28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4"/>
                    <a:pt x="3" y="24"/>
                    <a:pt x="3" y="24"/>
                  </a:cubicBezTo>
                  <a:close/>
                  <a:moveTo>
                    <a:pt x="15" y="21"/>
                  </a:moveTo>
                  <a:cubicBezTo>
                    <a:pt x="15" y="21"/>
                    <a:pt x="15" y="21"/>
                    <a:pt x="15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1"/>
                    <a:pt x="15" y="21"/>
                    <a:pt x="15" y="21"/>
                  </a:cubicBezTo>
                  <a:close/>
                  <a:moveTo>
                    <a:pt x="33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1"/>
                    <a:pt x="33" y="21"/>
                    <a:pt x="33" y="21"/>
                  </a:cubicBezTo>
                  <a:close/>
                </a:path>
              </a:pathLst>
            </a:custGeom>
            <a:solidFill>
              <a:srgbClr val="F8AE4D"/>
            </a:solidFill>
            <a:ln w="3175">
              <a:solidFill>
                <a:srgbClr val="F8AE4D"/>
              </a:solidFill>
              <a:round/>
            </a:ln>
          </p:spPr>
          <p:txBody>
            <a:bodyPr vert="horz" wrap="square" lIns="76200" tIns="38100" rIns="76200" bIns="38100" numCol="1" anchor="t" anchorCtr="0" compatLnSpc="1"/>
            <a:lstStyle/>
            <a:p>
              <a:endPara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14" name="Freeform 611"/>
            <p:cNvSpPr>
              <a:spLocks noEditPoints="1"/>
            </p:cNvSpPr>
            <p:nvPr/>
          </p:nvSpPr>
          <p:spPr bwMode="auto">
            <a:xfrm>
              <a:off x="1727200" y="4562475"/>
              <a:ext cx="514350" cy="441325"/>
            </a:xfrm>
            <a:custGeom>
              <a:avLst/>
              <a:gdLst>
                <a:gd name="T0" fmla="*/ 31 w 45"/>
                <a:gd name="T1" fmla="*/ 11 h 37"/>
                <a:gd name="T2" fmla="*/ 3 w 45"/>
                <a:gd name="T3" fmla="*/ 29 h 37"/>
                <a:gd name="T4" fmla="*/ 35 w 45"/>
                <a:gd name="T5" fmla="*/ 23 h 37"/>
                <a:gd name="T6" fmla="*/ 35 w 45"/>
                <a:gd name="T7" fmla="*/ 23 h 37"/>
                <a:gd name="T8" fmla="*/ 33 w 45"/>
                <a:gd name="T9" fmla="*/ 32 h 37"/>
                <a:gd name="T10" fmla="*/ 28 w 45"/>
                <a:gd name="T11" fmla="*/ 32 h 37"/>
                <a:gd name="T12" fmla="*/ 42 w 45"/>
                <a:gd name="T13" fmla="*/ 33 h 37"/>
                <a:gd name="T14" fmla="*/ 28 w 45"/>
                <a:gd name="T15" fmla="*/ 3 h 37"/>
                <a:gd name="T16" fmla="*/ 33 w 45"/>
                <a:gd name="T17" fmla="*/ 8 h 37"/>
                <a:gd name="T18" fmla="*/ 35 w 45"/>
                <a:gd name="T19" fmla="*/ 10 h 37"/>
                <a:gd name="T20" fmla="*/ 35 w 45"/>
                <a:gd name="T21" fmla="*/ 10 h 37"/>
                <a:gd name="T22" fmla="*/ 41 w 45"/>
                <a:gd name="T23" fmla="*/ 11 h 37"/>
                <a:gd name="T24" fmla="*/ 35 w 45"/>
                <a:gd name="T25" fmla="*/ 12 h 37"/>
                <a:gd name="T26" fmla="*/ 35 w 45"/>
                <a:gd name="T27" fmla="*/ 15 h 37"/>
                <a:gd name="T28" fmla="*/ 40 w 45"/>
                <a:gd name="T29" fmla="*/ 15 h 37"/>
                <a:gd name="T30" fmla="*/ 40 w 45"/>
                <a:gd name="T31" fmla="*/ 17 h 37"/>
                <a:gd name="T32" fmla="*/ 35 w 45"/>
                <a:gd name="T33" fmla="*/ 17 h 37"/>
                <a:gd name="T34" fmla="*/ 35 w 45"/>
                <a:gd name="T35" fmla="*/ 21 h 37"/>
                <a:gd name="T36" fmla="*/ 41 w 45"/>
                <a:gd name="T37" fmla="*/ 22 h 37"/>
                <a:gd name="T38" fmla="*/ 35 w 45"/>
                <a:gd name="T39" fmla="*/ 23 h 37"/>
                <a:gd name="T40" fmla="*/ 12 w 45"/>
                <a:gd name="T41" fmla="*/ 37 h 37"/>
                <a:gd name="T42" fmla="*/ 12 w 45"/>
                <a:gd name="T43" fmla="*/ 35 h 37"/>
                <a:gd name="T44" fmla="*/ 16 w 45"/>
                <a:gd name="T45" fmla="*/ 32 h 37"/>
                <a:gd name="T46" fmla="*/ 0 w 45"/>
                <a:gd name="T47" fmla="*/ 30 h 37"/>
                <a:gd name="T48" fmla="*/ 0 w 45"/>
                <a:gd name="T49" fmla="*/ 9 h 37"/>
                <a:gd name="T50" fmla="*/ 2 w 45"/>
                <a:gd name="T51" fmla="*/ 8 h 37"/>
                <a:gd name="T52" fmla="*/ 25 w 45"/>
                <a:gd name="T53" fmla="*/ 2 h 37"/>
                <a:gd name="T54" fmla="*/ 27 w 45"/>
                <a:gd name="T55" fmla="*/ 0 h 37"/>
                <a:gd name="T56" fmla="*/ 45 w 45"/>
                <a:gd name="T57" fmla="*/ 2 h 37"/>
                <a:gd name="T58" fmla="*/ 45 w 45"/>
                <a:gd name="T59" fmla="*/ 35 h 37"/>
                <a:gd name="T60" fmla="*/ 43 w 45"/>
                <a:gd name="T61" fmla="*/ 37 h 37"/>
                <a:gd name="T62" fmla="*/ 25 w 45"/>
                <a:gd name="T63" fmla="*/ 35 h 37"/>
                <a:gd name="T64" fmla="*/ 25 w 45"/>
                <a:gd name="T65" fmla="*/ 32 h 37"/>
                <a:gd name="T66" fmla="*/ 19 w 45"/>
                <a:gd name="T67" fmla="*/ 35 h 37"/>
                <a:gd name="T68" fmla="*/ 24 w 45"/>
                <a:gd name="T69" fmla="*/ 36 h 37"/>
                <a:gd name="T70" fmla="*/ 12 w 45"/>
                <a:gd name="T7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5" h="37">
                  <a:moveTo>
                    <a:pt x="31" y="29"/>
                  </a:moveTo>
                  <a:cubicBezTo>
                    <a:pt x="31" y="11"/>
                    <a:pt x="31" y="11"/>
                    <a:pt x="31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13" y="29"/>
                    <a:pt x="22" y="29"/>
                    <a:pt x="31" y="29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1"/>
                    <a:pt x="34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8"/>
                    <a:pt x="35" y="9"/>
                    <a:pt x="35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1" y="10"/>
                    <a:pt x="41" y="11"/>
                  </a:cubicBezTo>
                  <a:cubicBezTo>
                    <a:pt x="41" y="12"/>
                    <a:pt x="40" y="12"/>
                    <a:pt x="40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1" y="16"/>
                    <a:pt x="41" y="16"/>
                  </a:cubicBezTo>
                  <a:cubicBezTo>
                    <a:pt x="41" y="17"/>
                    <a:pt x="40" y="17"/>
                    <a:pt x="40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1" y="21"/>
                    <a:pt x="41" y="22"/>
                  </a:cubicBezTo>
                  <a:cubicBezTo>
                    <a:pt x="41" y="22"/>
                    <a:pt x="40" y="23"/>
                    <a:pt x="40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12" y="37"/>
                  </a:moveTo>
                  <a:cubicBezTo>
                    <a:pt x="12" y="37"/>
                    <a:pt x="12" y="37"/>
                    <a:pt x="12" y="37"/>
                  </a:cubicBezTo>
                  <a:cubicBezTo>
                    <a:pt x="11" y="37"/>
                    <a:pt x="11" y="36"/>
                    <a:pt x="11" y="36"/>
                  </a:cubicBezTo>
                  <a:cubicBezTo>
                    <a:pt x="11" y="35"/>
                    <a:pt x="11" y="35"/>
                    <a:pt x="12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1" y="32"/>
                    <a:pt x="0" y="31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1"/>
                    <a:pt x="26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5" y="1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6"/>
                    <a:pt x="44" y="37"/>
                    <a:pt x="44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6" y="37"/>
                    <a:pt x="25" y="36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4" y="35"/>
                    <a:pt x="24" y="36"/>
                  </a:cubicBezTo>
                  <a:cubicBezTo>
                    <a:pt x="24" y="36"/>
                    <a:pt x="23" y="37"/>
                    <a:pt x="23" y="37"/>
                  </a:cubicBezTo>
                  <a:cubicBezTo>
                    <a:pt x="19" y="37"/>
                    <a:pt x="15" y="37"/>
                    <a:pt x="12" y="37"/>
                  </a:cubicBezTo>
                  <a:close/>
                </a:path>
              </a:pathLst>
            </a:custGeom>
            <a:solidFill>
              <a:srgbClr val="F8AE4D"/>
            </a:solidFill>
            <a:ln w="3175">
              <a:solidFill>
                <a:srgbClr val="F8AE4D"/>
              </a:solidFill>
              <a:round/>
            </a:ln>
          </p:spPr>
          <p:txBody>
            <a:bodyPr vert="horz" wrap="square" lIns="76200" tIns="38100" rIns="76200" bIns="38100" numCol="1" anchor="t" anchorCtr="0" compatLnSpc="1"/>
            <a:lstStyle/>
            <a:p>
              <a:endPara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353310" y="2324100"/>
              <a:ext cx="3441065" cy="714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庞门正道标题体" panose="02010600030101010101" pitchFamily="2" charset="-122"/>
                </a:rPr>
                <a:t>请在此添加文字说明，编辑文字。请在此添加文字说明，编辑文字。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353310" y="3418840"/>
              <a:ext cx="3441065" cy="714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庞门正道标题体" panose="02010600030101010101" pitchFamily="2" charset="-122"/>
                </a:rPr>
                <a:t>请在此添加文字说明，编辑文字。请在此添加文字说明，编辑文字。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353310" y="4513580"/>
              <a:ext cx="3441065" cy="714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庞门正道标题体" panose="02010600030101010101" pitchFamily="2" charset="-122"/>
                </a:rPr>
                <a:t>请在此添加文字说明，编辑文字。请在此添加文字说明，编辑文字。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 rot="0">
            <a:off x="6979920" y="2019935"/>
            <a:ext cx="3970655" cy="3362960"/>
            <a:chOff x="3552668" y="726551"/>
            <a:chExt cx="5148000" cy="4487791"/>
          </a:xfrm>
        </p:grpSpPr>
        <p:sp>
          <p:nvSpPr>
            <p:cNvPr id="31" name="椭圆 30"/>
            <p:cNvSpPr/>
            <p:nvPr/>
          </p:nvSpPr>
          <p:spPr>
            <a:xfrm>
              <a:off x="3726648" y="4871204"/>
              <a:ext cx="4800040" cy="343138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60000"/>
                    <a:lumMod val="85000"/>
                    <a:lumOff val="15000"/>
                  </a:schemeClr>
                </a:gs>
                <a:gs pos="100000">
                  <a:srgbClr val="0D0D0D">
                    <a:alpha val="0"/>
                    <a:lumMod val="85000"/>
                    <a:lumOff val="15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rgbClr val="48474A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3552668" y="726551"/>
              <a:ext cx="5148000" cy="3132000"/>
            </a:xfrm>
            <a:custGeom>
              <a:avLst/>
              <a:gdLst>
                <a:gd name="connsiteX0" fmla="*/ 216000 w 5148000"/>
                <a:gd name="connsiteY0" fmla="*/ 216000 h 3132000"/>
                <a:gd name="connsiteX1" fmla="*/ 216000 w 5148000"/>
                <a:gd name="connsiteY1" fmla="*/ 2916000 h 3132000"/>
                <a:gd name="connsiteX2" fmla="*/ 4932000 w 5148000"/>
                <a:gd name="connsiteY2" fmla="*/ 2916000 h 3132000"/>
                <a:gd name="connsiteX3" fmla="*/ 4932000 w 5148000"/>
                <a:gd name="connsiteY3" fmla="*/ 216000 h 3132000"/>
                <a:gd name="connsiteX4" fmla="*/ 181341 w 5148000"/>
                <a:gd name="connsiteY4" fmla="*/ 0 h 3132000"/>
                <a:gd name="connsiteX5" fmla="*/ 4966659 w 5148000"/>
                <a:gd name="connsiteY5" fmla="*/ 0 h 3132000"/>
                <a:gd name="connsiteX6" fmla="*/ 5148000 w 5148000"/>
                <a:gd name="connsiteY6" fmla="*/ 181341 h 3132000"/>
                <a:gd name="connsiteX7" fmla="*/ 5148000 w 5148000"/>
                <a:gd name="connsiteY7" fmla="*/ 3132000 h 3132000"/>
                <a:gd name="connsiteX8" fmla="*/ 0 w 5148000"/>
                <a:gd name="connsiteY8" fmla="*/ 3132000 h 3132000"/>
                <a:gd name="connsiteX9" fmla="*/ 0 w 5148000"/>
                <a:gd name="connsiteY9" fmla="*/ 181341 h 3132000"/>
                <a:gd name="connsiteX10" fmla="*/ 181341 w 5148000"/>
                <a:gd name="connsiteY10" fmla="*/ 0 h 31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48000" h="3132000">
                  <a:moveTo>
                    <a:pt x="216000" y="216000"/>
                  </a:moveTo>
                  <a:lnTo>
                    <a:pt x="216000" y="2916000"/>
                  </a:lnTo>
                  <a:lnTo>
                    <a:pt x="4932000" y="2916000"/>
                  </a:lnTo>
                  <a:lnTo>
                    <a:pt x="4932000" y="216000"/>
                  </a:lnTo>
                  <a:close/>
                  <a:moveTo>
                    <a:pt x="181341" y="0"/>
                  </a:moveTo>
                  <a:lnTo>
                    <a:pt x="4966659" y="0"/>
                  </a:lnTo>
                  <a:cubicBezTo>
                    <a:pt x="5066811" y="0"/>
                    <a:pt x="5148000" y="81189"/>
                    <a:pt x="5148000" y="181341"/>
                  </a:cubicBezTo>
                  <a:lnTo>
                    <a:pt x="5148000" y="3132000"/>
                  </a:lnTo>
                  <a:lnTo>
                    <a:pt x="0" y="3132000"/>
                  </a:lnTo>
                  <a:lnTo>
                    <a:pt x="0" y="181341"/>
                  </a:lnTo>
                  <a:cubicBezTo>
                    <a:pt x="0" y="81189"/>
                    <a:pt x="81189" y="0"/>
                    <a:pt x="181341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rgbClr val="48474A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3552668" y="3858551"/>
              <a:ext cx="5148000" cy="509665"/>
            </a:xfrm>
            <a:custGeom>
              <a:avLst/>
              <a:gdLst>
                <a:gd name="connsiteX0" fmla="*/ 0 w 5148000"/>
                <a:gd name="connsiteY0" fmla="*/ 0 h 509665"/>
                <a:gd name="connsiteX1" fmla="*/ 5148000 w 5148000"/>
                <a:gd name="connsiteY1" fmla="*/ 0 h 509665"/>
                <a:gd name="connsiteX2" fmla="*/ 5148000 w 5148000"/>
                <a:gd name="connsiteY2" fmla="*/ 328324 h 509665"/>
                <a:gd name="connsiteX3" fmla="*/ 4966659 w 5148000"/>
                <a:gd name="connsiteY3" fmla="*/ 509665 h 509665"/>
                <a:gd name="connsiteX4" fmla="*/ 181341 w 5148000"/>
                <a:gd name="connsiteY4" fmla="*/ 509665 h 509665"/>
                <a:gd name="connsiteX5" fmla="*/ 0 w 5148000"/>
                <a:gd name="connsiteY5" fmla="*/ 328324 h 50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48000" h="509665">
                  <a:moveTo>
                    <a:pt x="0" y="0"/>
                  </a:moveTo>
                  <a:lnTo>
                    <a:pt x="5148000" y="0"/>
                  </a:lnTo>
                  <a:lnTo>
                    <a:pt x="5148000" y="328324"/>
                  </a:lnTo>
                  <a:cubicBezTo>
                    <a:pt x="5148000" y="428476"/>
                    <a:pt x="5066811" y="509665"/>
                    <a:pt x="4966659" y="509665"/>
                  </a:cubicBezTo>
                  <a:lnTo>
                    <a:pt x="181341" y="509665"/>
                  </a:lnTo>
                  <a:cubicBezTo>
                    <a:pt x="81189" y="509665"/>
                    <a:pt x="0" y="428476"/>
                    <a:pt x="0" y="328324"/>
                  </a:cubicBezTo>
                  <a:close/>
                </a:path>
              </a:pathLst>
            </a:custGeom>
            <a:gradFill>
              <a:gsLst>
                <a:gs pos="0">
                  <a:srgbClr val="929398"/>
                </a:gs>
                <a:gs pos="100000">
                  <a:srgbClr val="D0D2D4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rgbClr val="48474A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5126730" y="4368216"/>
              <a:ext cx="1999876" cy="674557"/>
            </a:xfrm>
            <a:custGeom>
              <a:avLst/>
              <a:gdLst>
                <a:gd name="connsiteX0" fmla="*/ 485189 w 2612038"/>
                <a:gd name="connsiteY0" fmla="*/ 0 h 1054155"/>
                <a:gd name="connsiteX1" fmla="*/ 2126847 w 2612038"/>
                <a:gd name="connsiteY1" fmla="*/ 0 h 1054155"/>
                <a:gd name="connsiteX2" fmla="*/ 2346146 w 2612038"/>
                <a:gd name="connsiteY2" fmla="*/ 776937 h 1054155"/>
                <a:gd name="connsiteX3" fmla="*/ 2612036 w 2612038"/>
                <a:gd name="connsiteY3" fmla="*/ 974364 h 1054155"/>
                <a:gd name="connsiteX4" fmla="*/ 2564864 w 2612038"/>
                <a:gd name="connsiteY4" fmla="*/ 974364 h 1054155"/>
                <a:gd name="connsiteX5" fmla="*/ 2585504 w 2612038"/>
                <a:gd name="connsiteY5" fmla="*/ 977608 h 1054155"/>
                <a:gd name="connsiteX6" fmla="*/ 2612038 w 2612038"/>
                <a:gd name="connsiteY6" fmla="*/ 990447 h 1054155"/>
                <a:gd name="connsiteX7" fmla="*/ 1306019 w 2612038"/>
                <a:gd name="connsiteY7" fmla="*/ 1054155 h 1054155"/>
                <a:gd name="connsiteX8" fmla="*/ 0 w 2612038"/>
                <a:gd name="connsiteY8" fmla="*/ 990447 h 1054155"/>
                <a:gd name="connsiteX9" fmla="*/ 26534 w 2612038"/>
                <a:gd name="connsiteY9" fmla="*/ 977608 h 1054155"/>
                <a:gd name="connsiteX10" fmla="*/ 47175 w 2612038"/>
                <a:gd name="connsiteY10" fmla="*/ 974364 h 1054155"/>
                <a:gd name="connsiteX11" fmla="*/ 0 w 2612038"/>
                <a:gd name="connsiteY11" fmla="*/ 974364 h 1054155"/>
                <a:gd name="connsiteX12" fmla="*/ 265890 w 2612038"/>
                <a:gd name="connsiteY12" fmla="*/ 776937 h 1054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12038" h="1054155">
                  <a:moveTo>
                    <a:pt x="485189" y="0"/>
                  </a:moveTo>
                  <a:lnTo>
                    <a:pt x="2126847" y="0"/>
                  </a:lnTo>
                  <a:lnTo>
                    <a:pt x="2346146" y="776937"/>
                  </a:lnTo>
                  <a:lnTo>
                    <a:pt x="2612036" y="974364"/>
                  </a:lnTo>
                  <a:lnTo>
                    <a:pt x="2564864" y="974364"/>
                  </a:lnTo>
                  <a:lnTo>
                    <a:pt x="2585504" y="977608"/>
                  </a:lnTo>
                  <a:cubicBezTo>
                    <a:pt x="2602902" y="981755"/>
                    <a:pt x="2612038" y="986049"/>
                    <a:pt x="2612038" y="990447"/>
                  </a:cubicBezTo>
                  <a:cubicBezTo>
                    <a:pt x="2612038" y="1025632"/>
                    <a:pt x="2027313" y="1054155"/>
                    <a:pt x="1306019" y="1054155"/>
                  </a:cubicBezTo>
                  <a:cubicBezTo>
                    <a:pt x="584725" y="1054155"/>
                    <a:pt x="0" y="1025632"/>
                    <a:pt x="0" y="990447"/>
                  </a:cubicBezTo>
                  <a:cubicBezTo>
                    <a:pt x="0" y="986049"/>
                    <a:pt x="9136" y="981755"/>
                    <a:pt x="26534" y="977608"/>
                  </a:cubicBezTo>
                  <a:lnTo>
                    <a:pt x="47175" y="974364"/>
                  </a:lnTo>
                  <a:lnTo>
                    <a:pt x="0" y="974364"/>
                  </a:lnTo>
                  <a:lnTo>
                    <a:pt x="265890" y="776937"/>
                  </a:lnTo>
                  <a:close/>
                </a:path>
              </a:pathLst>
            </a:custGeom>
            <a:gradFill>
              <a:gsLst>
                <a:gs pos="31000">
                  <a:srgbClr val="F2F2F2"/>
                </a:gs>
                <a:gs pos="13000">
                  <a:srgbClr val="929398"/>
                </a:gs>
                <a:gs pos="67000">
                  <a:srgbClr val="CCCCCE"/>
                </a:gs>
                <a:gs pos="100000">
                  <a:srgbClr val="92939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rgbClr val="48474A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5126730" y="5006773"/>
              <a:ext cx="1999876" cy="36000"/>
            </a:xfrm>
            <a:prstGeom prst="rect">
              <a:avLst/>
            </a:prstGeom>
            <a:gradFill>
              <a:gsLst>
                <a:gs pos="0">
                  <a:srgbClr val="262626"/>
                </a:gs>
                <a:gs pos="50000">
                  <a:srgbClr val="404040"/>
                </a:gs>
                <a:gs pos="100000">
                  <a:srgbClr val="262626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rgbClr val="48474A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6424414" y="726551"/>
              <a:ext cx="2276254" cy="3132000"/>
            </a:xfrm>
            <a:custGeom>
              <a:avLst/>
              <a:gdLst>
                <a:gd name="connsiteX0" fmla="*/ 0 w 2276254"/>
                <a:gd name="connsiteY0" fmla="*/ 0 h 3132000"/>
                <a:gd name="connsiteX1" fmla="*/ 777237 w 2276254"/>
                <a:gd name="connsiteY1" fmla="*/ 0 h 3132000"/>
                <a:gd name="connsiteX2" fmla="*/ 1768840 w 2276254"/>
                <a:gd name="connsiteY2" fmla="*/ 0 h 3132000"/>
                <a:gd name="connsiteX3" fmla="*/ 2054039 w 2276254"/>
                <a:gd name="connsiteY3" fmla="*/ 0 h 3132000"/>
                <a:gd name="connsiteX4" fmla="*/ 2276254 w 2276254"/>
                <a:gd name="connsiteY4" fmla="*/ 222215 h 3132000"/>
                <a:gd name="connsiteX5" fmla="*/ 2276254 w 2276254"/>
                <a:gd name="connsiteY5" fmla="*/ 2909785 h 3132000"/>
                <a:gd name="connsiteX6" fmla="*/ 2054039 w 2276254"/>
                <a:gd name="connsiteY6" fmla="*/ 3132000 h 3132000"/>
                <a:gd name="connsiteX7" fmla="*/ 1326630 w 2276254"/>
                <a:gd name="connsiteY7" fmla="*/ 3132000 h 3132000"/>
                <a:gd name="connsiteX8" fmla="*/ 777237 w 2276254"/>
                <a:gd name="connsiteY8" fmla="*/ 3132000 h 3132000"/>
                <a:gd name="connsiteX9" fmla="*/ 442210 w 2276254"/>
                <a:gd name="connsiteY9" fmla="*/ 3132000 h 31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76254" h="3132000">
                  <a:moveTo>
                    <a:pt x="0" y="0"/>
                  </a:moveTo>
                  <a:lnTo>
                    <a:pt x="777237" y="0"/>
                  </a:lnTo>
                  <a:lnTo>
                    <a:pt x="1768840" y="0"/>
                  </a:lnTo>
                  <a:lnTo>
                    <a:pt x="2054039" y="0"/>
                  </a:lnTo>
                  <a:cubicBezTo>
                    <a:pt x="2176765" y="0"/>
                    <a:pt x="2276254" y="99489"/>
                    <a:pt x="2276254" y="222215"/>
                  </a:cubicBezTo>
                  <a:lnTo>
                    <a:pt x="2276254" y="2909785"/>
                  </a:lnTo>
                  <a:cubicBezTo>
                    <a:pt x="2276254" y="3032511"/>
                    <a:pt x="2176765" y="3132000"/>
                    <a:pt x="2054039" y="3132000"/>
                  </a:cubicBezTo>
                  <a:lnTo>
                    <a:pt x="1326630" y="3132000"/>
                  </a:lnTo>
                  <a:lnTo>
                    <a:pt x="777237" y="3132000"/>
                  </a:lnTo>
                  <a:lnTo>
                    <a:pt x="442210" y="313200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60000"/>
                  </a:srgbClr>
                </a:gs>
                <a:gs pos="67000">
                  <a:srgbClr val="FFFFFF">
                    <a:alpha val="0"/>
                  </a:srgbClr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rgbClr val="48474A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sym typeface="庞门正道标题体" panose="02010600030101010101" pitchFamily="2" charset="-122"/>
              </a:endParaRPr>
            </a:p>
          </p:txBody>
        </p:sp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003655" y="3959266"/>
              <a:ext cx="246025" cy="299843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1056492" y="56409"/>
            <a:ext cx="10079015" cy="460375"/>
            <a:chOff x="991999" y="12774"/>
            <a:chExt cx="10079015" cy="460375"/>
          </a:xfrm>
        </p:grpSpPr>
        <p:sp>
          <p:nvSpPr>
            <p:cNvPr id="21" name="文本框 20"/>
            <p:cNvSpPr txBox="1"/>
            <p:nvPr/>
          </p:nvSpPr>
          <p:spPr>
            <a:xfrm>
              <a:off x="4979090" y="12774"/>
              <a:ext cx="2104833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庞门正道标题体" panose="02010600030101010101" pitchFamily="2" charset="-122"/>
                  <a:ea typeface="庞门正道标题体" panose="02010600030101010101" pitchFamily="2" charset="-122"/>
                  <a:cs typeface="+mn-ea"/>
                  <a:sym typeface="庞门正道标题体" panose="02010600030101010101" pitchFamily="2" charset="-122"/>
                </a:rPr>
                <a:t>在此输入标题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庞门正道标题体" panose="02010600030101010101" pitchFamily="2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991999" y="242961"/>
              <a:ext cx="3178513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7892501" y="242961"/>
              <a:ext cx="3178513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 descr="高考1"/>
          <p:cNvPicPr>
            <a:picLocks noChangeAspect="1"/>
          </p:cNvPicPr>
          <p:nvPr/>
        </p:nvPicPr>
        <p:blipFill>
          <a:blip r:embed="rId2"/>
          <a:srcRect l="66806" t="40719" r="5046" b="33789"/>
          <a:stretch>
            <a:fillRect/>
          </a:stretch>
        </p:blipFill>
        <p:spPr>
          <a:xfrm rot="5400000">
            <a:off x="7962265" y="1361440"/>
            <a:ext cx="2032635" cy="36772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848225" y="316230"/>
            <a:ext cx="2105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在此输入标题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4848225" y="316230"/>
            <a:ext cx="2105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庞门正道标题体" panose="02010600030101010101" pitchFamily="2" charset="-122"/>
              </a:rPr>
              <a:t>在此输入标题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庞门正道标题体" panose="02010600030101010101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327283" y="3039913"/>
            <a:ext cx="1013257" cy="1013257"/>
            <a:chOff x="1390783" y="3230413"/>
            <a:chExt cx="1013257" cy="1013257"/>
          </a:xfrm>
        </p:grpSpPr>
        <p:sp>
          <p:nvSpPr>
            <p:cNvPr id="26" name="矩形 25"/>
            <p:cNvSpPr/>
            <p:nvPr/>
          </p:nvSpPr>
          <p:spPr>
            <a:xfrm rot="13403634">
              <a:off x="1390783" y="3230413"/>
              <a:ext cx="1013257" cy="1013257"/>
            </a:xfrm>
            <a:prstGeom prst="rect">
              <a:avLst/>
            </a:prstGeom>
            <a:solidFill>
              <a:srgbClr val="F8AE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7" name="Group 75"/>
            <p:cNvGrpSpPr/>
            <p:nvPr/>
          </p:nvGrpSpPr>
          <p:grpSpPr>
            <a:xfrm>
              <a:off x="1678164" y="3458811"/>
              <a:ext cx="421632" cy="562817"/>
              <a:chOff x="2639219" y="3510757"/>
              <a:chExt cx="348456" cy="465138"/>
            </a:xfrm>
            <a:solidFill>
              <a:schemeClr val="bg1"/>
            </a:solidFill>
          </p:grpSpPr>
          <p:sp>
            <p:nvSpPr>
              <p:cNvPr id="38" name="AutoShape 115"/>
              <p:cNvSpPr/>
              <p:nvPr/>
            </p:nvSpPr>
            <p:spPr bwMode="auto">
              <a:xfrm>
                <a:off x="2639219" y="3510757"/>
                <a:ext cx="348456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AutoShape 116"/>
              <p:cNvSpPr/>
              <p:nvPr/>
            </p:nvSpPr>
            <p:spPr bwMode="auto">
              <a:xfrm>
                <a:off x="2784475" y="3786982"/>
                <a:ext cx="57944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5534187" y="3039913"/>
            <a:ext cx="1013257" cy="1013257"/>
            <a:chOff x="5597687" y="3230413"/>
            <a:chExt cx="1013257" cy="1013257"/>
          </a:xfrm>
        </p:grpSpPr>
        <p:sp>
          <p:nvSpPr>
            <p:cNvPr id="42" name="矩形 41"/>
            <p:cNvSpPr/>
            <p:nvPr/>
          </p:nvSpPr>
          <p:spPr>
            <a:xfrm rot="13403634">
              <a:off x="5597687" y="3230413"/>
              <a:ext cx="1013257" cy="10132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43" name="Group 82"/>
            <p:cNvGrpSpPr/>
            <p:nvPr/>
          </p:nvGrpSpPr>
          <p:grpSpPr>
            <a:xfrm>
              <a:off x="5823389" y="3456594"/>
              <a:ext cx="561856" cy="561856"/>
              <a:chOff x="4439444" y="2582069"/>
              <a:chExt cx="464344" cy="464344"/>
            </a:xfrm>
            <a:solidFill>
              <a:schemeClr val="bg1"/>
            </a:solidFill>
          </p:grpSpPr>
          <p:sp>
            <p:nvSpPr>
              <p:cNvPr id="44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6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9673306" y="3039913"/>
            <a:ext cx="1013257" cy="1013257"/>
            <a:chOff x="9736806" y="3230413"/>
            <a:chExt cx="1013257" cy="1013257"/>
          </a:xfrm>
        </p:grpSpPr>
        <p:sp>
          <p:nvSpPr>
            <p:cNvPr id="48" name="矩形 47"/>
            <p:cNvSpPr/>
            <p:nvPr/>
          </p:nvSpPr>
          <p:spPr>
            <a:xfrm rot="13403634">
              <a:off x="9736806" y="3230413"/>
              <a:ext cx="1013257" cy="1013257"/>
            </a:xfrm>
            <a:prstGeom prst="rect">
              <a:avLst/>
            </a:prstGeom>
            <a:solidFill>
              <a:srgbClr val="F8AE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49" name="Group 102"/>
            <p:cNvGrpSpPr/>
            <p:nvPr/>
          </p:nvGrpSpPr>
          <p:grpSpPr>
            <a:xfrm>
              <a:off x="9996579" y="3425464"/>
              <a:ext cx="464344" cy="510778"/>
              <a:chOff x="4439444" y="1652588"/>
              <a:chExt cx="464344" cy="464344"/>
            </a:xfrm>
            <a:solidFill>
              <a:schemeClr val="bg1"/>
            </a:solidFill>
          </p:grpSpPr>
          <p:sp>
            <p:nvSpPr>
              <p:cNvPr id="50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7603746" y="3039913"/>
            <a:ext cx="1013257" cy="1013257"/>
            <a:chOff x="7667246" y="3230413"/>
            <a:chExt cx="1013257" cy="1013257"/>
          </a:xfrm>
        </p:grpSpPr>
        <p:sp>
          <p:nvSpPr>
            <p:cNvPr id="54" name="矩形 53"/>
            <p:cNvSpPr/>
            <p:nvPr/>
          </p:nvSpPr>
          <p:spPr>
            <a:xfrm rot="13403634">
              <a:off x="7667246" y="3230413"/>
              <a:ext cx="1013257" cy="1013257"/>
            </a:xfrm>
            <a:prstGeom prst="rect">
              <a:avLst/>
            </a:prstGeom>
            <a:solidFill>
              <a:srgbClr val="EE89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55" name="Group 52"/>
            <p:cNvGrpSpPr/>
            <p:nvPr/>
          </p:nvGrpSpPr>
          <p:grpSpPr>
            <a:xfrm>
              <a:off x="7928003" y="3493934"/>
              <a:ext cx="561856" cy="562817"/>
              <a:chOff x="9145588" y="4435475"/>
              <a:chExt cx="464344" cy="465138"/>
            </a:xfrm>
            <a:solidFill>
              <a:schemeClr val="bg1"/>
            </a:solidFill>
          </p:grpSpPr>
          <p:sp>
            <p:nvSpPr>
              <p:cNvPr id="56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7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8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9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0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1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2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4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3434434" y="3039913"/>
            <a:ext cx="1013257" cy="1013257"/>
            <a:chOff x="3497934" y="3230413"/>
            <a:chExt cx="1013257" cy="1013257"/>
          </a:xfrm>
        </p:grpSpPr>
        <p:sp>
          <p:nvSpPr>
            <p:cNvPr id="66" name="矩形 65"/>
            <p:cNvSpPr/>
            <p:nvPr/>
          </p:nvSpPr>
          <p:spPr>
            <a:xfrm rot="13403634">
              <a:off x="3497934" y="3230413"/>
              <a:ext cx="1013257" cy="1013257"/>
            </a:xfrm>
            <a:prstGeom prst="rect">
              <a:avLst/>
            </a:prstGeom>
            <a:solidFill>
              <a:srgbClr val="6E7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7" name="Group 68"/>
            <p:cNvGrpSpPr/>
            <p:nvPr/>
          </p:nvGrpSpPr>
          <p:grpSpPr>
            <a:xfrm>
              <a:off x="3782703" y="3487811"/>
              <a:ext cx="424707" cy="562817"/>
              <a:chOff x="3582988" y="3510757"/>
              <a:chExt cx="319088" cy="465138"/>
            </a:xfrm>
            <a:solidFill>
              <a:schemeClr val="bg1"/>
            </a:solidFill>
          </p:grpSpPr>
          <p:sp>
            <p:nvSpPr>
              <p:cNvPr id="68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9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70" name="Subtitle 2"/>
          <p:cNvSpPr txBox="1"/>
          <p:nvPr/>
        </p:nvSpPr>
        <p:spPr bwMode="auto">
          <a:xfrm>
            <a:off x="458512" y="4526048"/>
            <a:ext cx="2750331" cy="1225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农村市场国寿网点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algn="ctr">
              <a:lnSpc>
                <a:spcPct val="120000"/>
              </a:lnSpc>
              <a:buNone/>
            </a:pP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其余在农村市场网点已全部取消</a:t>
            </a:r>
            <a:r>
              <a:rPr lang="en-US" altLang="zh-CN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;</a:t>
            </a: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城区队伍中除国寿利用其收展队伍建设实现正增长外</a:t>
            </a:r>
            <a:r>
              <a:rPr lang="en-US" altLang="zh-CN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,</a:t>
            </a: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其余各家专业公司的城区队伍均负增长</a:t>
            </a:r>
            <a:r>
              <a:rPr lang="en-US" altLang="zh-CN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:</a:t>
            </a:r>
            <a:endParaRPr lang="en-US" altLang="zh-CN" sz="106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71" name="Subtitle 2"/>
          <p:cNvSpPr txBox="1"/>
          <p:nvPr/>
        </p:nvSpPr>
        <p:spPr bwMode="auto">
          <a:xfrm>
            <a:off x="4614102" y="4532798"/>
            <a:ext cx="2750331" cy="1225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业务增长加速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algn="ctr">
              <a:lnSpc>
                <a:spcPct val="120000"/>
              </a:lnSpc>
              <a:buNone/>
            </a:pP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城区队伍中除国寿利用其收展队伍建设实现正增长外</a:t>
            </a:r>
            <a:r>
              <a:rPr lang="en-US" altLang="zh-CN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,</a:t>
            </a: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其余各家专业公司的城区队伍均负增长</a:t>
            </a:r>
            <a:r>
              <a:rPr lang="en-US" altLang="zh-CN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:</a:t>
            </a: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业务方面</a:t>
            </a:r>
            <a:r>
              <a:rPr lang="en-US" altLang="zh-CN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,</a:t>
            </a: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专业公司较去年同期均有所增长</a:t>
            </a:r>
            <a:endParaRPr lang="zh-CN" altLang="en-US" sz="106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72" name="Subtitle 2"/>
          <p:cNvSpPr txBox="1"/>
          <p:nvPr/>
        </p:nvSpPr>
        <p:spPr bwMode="auto">
          <a:xfrm>
            <a:off x="8957169" y="4526047"/>
            <a:ext cx="2750331" cy="1028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市场复苏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algn="ctr">
              <a:lnSpc>
                <a:spcPct val="120000"/>
              </a:lnSpc>
              <a:buNone/>
            </a:pP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业务方面</a:t>
            </a:r>
            <a:r>
              <a:rPr lang="en-US" altLang="zh-CN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,</a:t>
            </a: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专业公司较去年同期均有所增长，虽然效果不是很明显</a:t>
            </a:r>
            <a:r>
              <a:rPr lang="en-US" altLang="zh-CN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,</a:t>
            </a: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但可以看出市场复苏的状态</a:t>
            </a:r>
            <a:r>
              <a:rPr lang="en-US" altLang="zh-CN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;</a:t>
            </a:r>
            <a:endParaRPr lang="en-US" altLang="zh-CN" sz="106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73" name="Subtitle 2"/>
          <p:cNvSpPr txBox="1"/>
          <p:nvPr/>
        </p:nvSpPr>
        <p:spPr bwMode="auto">
          <a:xfrm>
            <a:off x="6769784" y="1538397"/>
            <a:ext cx="2750331" cy="1028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buNone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农村队伍萎缩严重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algn="ctr">
              <a:lnSpc>
                <a:spcPct val="120000"/>
              </a:lnSpc>
              <a:buNone/>
            </a:pP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其中在队伍方面</a:t>
            </a:r>
            <a:r>
              <a:rPr lang="en-US" altLang="zh-CN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,</a:t>
            </a: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除代理公司外</a:t>
            </a:r>
            <a:r>
              <a:rPr lang="en-US" altLang="zh-CN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,</a:t>
            </a: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五家专业公司农村队伍基本萎缩</a:t>
            </a:r>
            <a:r>
              <a:rPr lang="en-US" altLang="zh-CN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,</a:t>
            </a: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除国寿在农村尚有四个较成建制的网点外</a:t>
            </a:r>
            <a:endParaRPr lang="zh-CN" altLang="en-US" sz="106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74" name="Subtitle 2"/>
          <p:cNvSpPr txBox="1"/>
          <p:nvPr/>
        </p:nvSpPr>
        <p:spPr bwMode="auto">
          <a:xfrm>
            <a:off x="2644287" y="1608509"/>
            <a:ext cx="2750331" cy="1294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buNone/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代理公司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buNone/>
            </a:pP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根据你所需的内容输入你想要的文本</a:t>
            </a:r>
            <a:endParaRPr lang="zh-CN" altLang="en-US" sz="106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点击输入本栏的具体文字，简明扼要的说明分项内容，此为概念图解，请根据您的具体内容酌情修改。</a:t>
            </a:r>
            <a:endParaRPr lang="zh-CN" altLang="en-US" sz="106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高考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1392265" y="1550592"/>
            <a:ext cx="3910148" cy="3910148"/>
            <a:chOff x="-10311322" y="5422587"/>
            <a:chExt cx="4573050" cy="4573050"/>
          </a:xfrm>
        </p:grpSpPr>
        <p:sp>
          <p:nvSpPr>
            <p:cNvPr id="47" name="弧形 46"/>
            <p:cNvSpPr/>
            <p:nvPr/>
          </p:nvSpPr>
          <p:spPr>
            <a:xfrm rot="5400000">
              <a:off x="-10311322" y="5422587"/>
              <a:ext cx="4573050" cy="4573050"/>
            </a:xfrm>
            <a:prstGeom prst="arc">
              <a:avLst/>
            </a:prstGeom>
            <a:ln w="38100" cap="rnd" cmpd="tri">
              <a:gradFill>
                <a:gsLst>
                  <a:gs pos="0">
                    <a:schemeClr val="bg1"/>
                  </a:gs>
                  <a:gs pos="100000">
                    <a:schemeClr val="accent1">
                      <a:lumMod val="30000"/>
                      <a:lumOff val="70000"/>
                      <a:alpha val="52000"/>
                    </a:schemeClr>
                  </a:gs>
                </a:gsLst>
                <a:lin ang="540000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  <p:sp>
          <p:nvSpPr>
            <p:cNvPr id="23" name="弧形 22"/>
            <p:cNvSpPr/>
            <p:nvPr/>
          </p:nvSpPr>
          <p:spPr>
            <a:xfrm flipH="1">
              <a:off x="-10311322" y="5422587"/>
              <a:ext cx="4573050" cy="4573050"/>
            </a:xfrm>
            <a:prstGeom prst="arc">
              <a:avLst/>
            </a:prstGeom>
            <a:ln w="38100" cap="rnd" cmpd="tri">
              <a:gradFill>
                <a:gsLst>
                  <a:gs pos="0">
                    <a:schemeClr val="bg1"/>
                  </a:gs>
                  <a:gs pos="100000">
                    <a:schemeClr val="accent1">
                      <a:lumMod val="30000"/>
                      <a:lumOff val="70000"/>
                      <a:alpha val="52000"/>
                    </a:schemeClr>
                  </a:gs>
                </a:gsLst>
                <a:lin ang="540000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133152" y="2355880"/>
            <a:ext cx="35258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20XX</a:t>
            </a:r>
            <a:endParaRPr kumimoji="0" lang="en-US" altLang="zh-CN" sz="9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744839" y="2355860"/>
            <a:ext cx="644701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75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商务计划总结</a:t>
            </a:r>
            <a:endParaRPr kumimoji="0" lang="zh-CN" altLang="en-US" sz="7500" b="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871605" y="3463856"/>
            <a:ext cx="530197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庞门正道标题体" panose="02010600030101010101" pitchFamily="2" charset="-122"/>
              </a:rPr>
              <a:t>Anything you can add here and it can make you presentation powerful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871834" y="4516212"/>
            <a:ext cx="2562698" cy="462536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庞门正道标题体" panose="02010600030101010101" pitchFamily="2" charset="-122"/>
              </a:rPr>
              <a:t>演讲人：</a:t>
            </a:r>
            <a:r>
              <a:rPr kumimoji="0" lang="en-US" altLang="zh-CN" sz="1800" b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庞门正道标题体" panose="02010600030101010101" pitchFamily="2" charset="-122"/>
              </a:rPr>
              <a:t>PPTCN</a:t>
            </a:r>
            <a:endParaRPr kumimoji="0" lang="en-US" altLang="zh-CN" sz="1800" b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庞门正道标题体" panose="02010600030101010101" pitchFamily="2" charset="-122"/>
            </a:endParaRPr>
          </a:p>
        </p:txBody>
      </p:sp>
      <p:pic>
        <p:nvPicPr>
          <p:cNvPr id="6" name="1分40秒 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.000000" out="5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93765" y="-156555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8" grpId="0"/>
      <p:bldP spid="19" grpId="0"/>
      <p:bldP spid="29" grpId="0"/>
      <p:bldP spid="2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5.1.0"/>
</p:tagLst>
</file>

<file path=ppt/tags/tag2.xml><?xml version="1.0" encoding="utf-8"?>
<p:tagLst xmlns:p="http://schemas.openxmlformats.org/presentationml/2006/main">
  <p:tag name="PA" val="v5.1.2"/>
</p:tagLst>
</file>

<file path=ppt/tags/tag3.xml><?xml version="1.0" encoding="utf-8"?>
<p:tagLst xmlns:p="http://schemas.openxmlformats.org/presentationml/2006/main">
  <p:tag name="PA" val="v5.1.2"/>
</p:tagLst>
</file>

<file path=ppt/tags/tag4.xml><?xml version="1.0" encoding="utf-8"?>
<p:tagLst xmlns:p="http://schemas.openxmlformats.org/presentationml/2006/main">
  <p:tag name="PA" val="v5.1.0"/>
</p:tagLst>
</file>

<file path=ppt/tags/tag5.xml><?xml version="1.0" encoding="utf-8"?>
<p:tagLst xmlns:p="http://schemas.openxmlformats.org/presentationml/2006/main">
  <p:tag name="PA" val="v5.1.2"/>
</p:tagLst>
</file>

<file path=ppt/tags/tag6.xml><?xml version="1.0" encoding="utf-8"?>
<p:tagLst xmlns:p="http://schemas.openxmlformats.org/presentationml/2006/main">
  <p:tag name="PA" val="v5.1.2"/>
</p:tagLst>
</file>

<file path=ppt/tags/tag7.xml><?xml version="1.0" encoding="utf-8"?>
<p:tagLst xmlns:p="http://schemas.openxmlformats.org/presentationml/2006/main">
  <p:tag name="PA" val="v5.1.0"/>
</p:tagLst>
</file>

<file path=ppt/tags/tag8.xml><?xml version="1.0" encoding="utf-8"?>
<p:tagLst xmlns:p="http://schemas.openxmlformats.org/presentationml/2006/main">
  <p:tag name="PA" val="v5.1.2"/>
</p:tagLst>
</file>

<file path=ppt/tags/tag9.xml><?xml version="1.0" encoding="utf-8"?>
<p:tagLst xmlns:p="http://schemas.openxmlformats.org/presentationml/2006/main">
  <p:tag name="PA" val="v5.1.2"/>
</p:tagLst>
</file>

<file path=ppt/tags/tag10.xml><?xml version="1.0" encoding="utf-8"?>
<p:tagLst xmlns:p="http://schemas.openxmlformats.org/presentationml/2006/main">
  <p:tag name="PA" val="v5.1.0"/>
</p:tagLst>
</file>

<file path=ppt/tags/tag11.xml><?xml version="1.0" encoding="utf-8"?>
<p:tagLst xmlns:p="http://schemas.openxmlformats.org/presentationml/2006/main">
  <p:tag name="PA" val="v5.1.2"/>
</p:tagLst>
</file>

<file path=ppt/tags/tag12.xml><?xml version="1.0" encoding="utf-8"?>
<p:tagLst xmlns:p="http://schemas.openxmlformats.org/presentationml/2006/main">
  <p:tag name="PA" val="v5.1.2"/>
</p:tagLst>
</file>

<file path=ppt/tags/tag13.xml><?xml version="1.0" encoding="utf-8"?>
<p:tagLst xmlns:p="http://schemas.openxmlformats.org/presentationml/2006/main">
  <p:tag name="ISPRING_PRESENTATION_TITLE" val="5-0611-21商务计划总结PPT模板"/>
</p:tagLst>
</file>

<file path=ppt/theme/theme1.xml><?xml version="1.0" encoding="utf-8"?>
<a:theme xmlns:a="http://schemas.openxmlformats.org/drawingml/2006/main" name="Office 主题​​">
  <a:themeElements>
    <a:clrScheme name="自定义 173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C8FF5"/>
      </a:accent1>
      <a:accent2>
        <a:srgbClr val="6C8FF5"/>
      </a:accent2>
      <a:accent3>
        <a:srgbClr val="6C8FF5"/>
      </a:accent3>
      <a:accent4>
        <a:srgbClr val="6C8FF5"/>
      </a:accent4>
      <a:accent5>
        <a:srgbClr val="6C8FF5"/>
      </a:accent5>
      <a:accent6>
        <a:srgbClr val="6C8FF5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73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C8FF5"/>
      </a:accent1>
      <a:accent2>
        <a:srgbClr val="6C8FF5"/>
      </a:accent2>
      <a:accent3>
        <a:srgbClr val="6C8FF5"/>
      </a:accent3>
      <a:accent4>
        <a:srgbClr val="6C8FF5"/>
      </a:accent4>
      <a:accent5>
        <a:srgbClr val="6C8FF5"/>
      </a:accent5>
      <a:accent6>
        <a:srgbClr val="6C8FF5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5145</Words>
  <Application>WPS 演示</Application>
  <PresentationFormat>宽屏</PresentationFormat>
  <Paragraphs>337</Paragraphs>
  <Slides>20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50" baseType="lpstr">
      <vt:lpstr>Arial</vt:lpstr>
      <vt:lpstr>宋体</vt:lpstr>
      <vt:lpstr>Wingdings</vt:lpstr>
      <vt:lpstr>Lato Regular</vt:lpstr>
      <vt:lpstr>Lato Hairline</vt:lpstr>
      <vt:lpstr>Lato Light</vt:lpstr>
      <vt:lpstr>庞门正道标题体</vt:lpstr>
      <vt:lpstr>等线</vt:lpstr>
      <vt:lpstr>等线</vt:lpstr>
      <vt:lpstr>Source Han Sans CN Normal</vt:lpstr>
      <vt:lpstr>Calibri</vt:lpstr>
      <vt:lpstr>Segoe UI</vt:lpstr>
      <vt:lpstr>Open Sans Condensed</vt:lpstr>
      <vt:lpstr>Roboto Black</vt:lpstr>
      <vt:lpstr>微软雅黑</vt:lpstr>
      <vt:lpstr>Arial Unicode MS</vt:lpstr>
      <vt:lpstr>等线 Light</vt:lpstr>
      <vt:lpstr>Segoe Print</vt:lpstr>
      <vt:lpstr>Vijaya</vt:lpstr>
      <vt:lpstr>MS UI Gothic</vt:lpstr>
      <vt:lpstr>思源黑体 Light</vt:lpstr>
      <vt:lpstr>思源宋体 CN Medium</vt:lpstr>
      <vt:lpstr>思源宋体</vt:lpstr>
      <vt:lpstr>方正黑体简体</vt:lpstr>
      <vt:lpstr>字魂凤鸣手书</vt:lpstr>
      <vt:lpstr>黑体</vt:lpstr>
      <vt:lpstr>等线</vt:lpstr>
      <vt:lpstr>腾祥铁山楷书简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5-0611-21商务计划总结PPT模板</dc:title>
  <dc:creator>Administrator</dc:creator>
  <cp:lastModifiedBy>罗祉璇</cp:lastModifiedBy>
  <cp:revision>22</cp:revision>
  <dcterms:created xsi:type="dcterms:W3CDTF">2019-06-03T01:40:00Z</dcterms:created>
  <dcterms:modified xsi:type="dcterms:W3CDTF">2020-06-12T06:43:11Z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