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0" r:id="rId4"/>
    <p:sldId id="257" r:id="rId5"/>
    <p:sldId id="258" r:id="rId6"/>
    <p:sldId id="259" r:id="rId7"/>
    <p:sldId id="262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0017"/>
    <a:srgbClr val="FFDA9F"/>
    <a:srgbClr val="BC8B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8BF43-7824-4B33-AAD2-DD0F05E72B84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A74FB-E750-4F4A-8DC4-C4161A4247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88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74FB-E750-4F4A-8DC4-C4161A4247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93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74FB-E750-4F4A-8DC4-C4161A4247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70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74FB-E750-4F4A-8DC4-C4161A4247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266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74FB-E750-4F4A-8DC4-C4161A4247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407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74FB-E750-4F4A-8DC4-C4161A4247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901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74FB-E750-4F4A-8DC4-C4161A4247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571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74FB-E750-4F4A-8DC4-C4161A4247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40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15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37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1FF0C4C-74B6-468F-92F8-AF662DFC1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2536739-3524-470C-BFC0-0DEA8C0D2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FF4628-DBE4-4D8A-A4CC-68F6FDF89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C5C1B10-E903-4CD7-B35A-BACB3CE1E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91A2006-E77E-4770-8C5C-6F87F108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9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9C6EED4-3C3E-4C67-889B-308150B2C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E88E5AA-1F48-4731-87B8-E17A1798C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47B5A52-DA69-40A6-BE06-258E642C8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93824A0-8B6B-406E-ADFF-5DE309122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C522C28-BDAE-4373-9328-D702FFE37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68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01EE0A-68BF-4A7F-ACFA-F99DA1925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56CA239-5306-48DA-AC25-4EAE19400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CD62F72-24B5-454E-A2D8-7433673F5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6E73606-33F1-4DF2-94FC-8E98026E1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8746157-916F-4714-8985-761C8B0E8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ECB56F9-640B-4765-BCD9-9D74DB37E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78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712FEF-74AE-4878-8E3D-002DFDB68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8B885FF-DEF3-49D5-8944-C6536561C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4DD8DDC-DBB1-4FA6-8EDB-7BCEAFC7A9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5FA8EAD-6F9C-4CC9-A17C-6CDF383A9B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183CD41-6010-4D4E-A1E5-2F960ACFA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F9FBF11-D5C4-4FD6-B6D8-0028CBEA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054F756-9869-40E4-B32F-503FAC49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B069D15-C74C-4CD2-A999-BFC17ABEF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2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D2E1054-D83A-4BE8-AA4E-B2BF87250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77D3FA8-B37F-4C84-B8F8-0EF8661FF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75598D2-41B1-4EEC-8E31-F334D8AE7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D1E99AAE-4BCE-4393-B5A7-4E093C3BF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11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5CC003E-DD67-477A-AD50-C14E6C63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629A6D6-8689-481F-84F5-323DC96E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1308446-400B-480C-BDE6-9E8147338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82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AA8CB20-4829-4BD8-8E72-CD83F5E84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2341DD7-E644-433E-8EB4-3D9071E1B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D6E5F85-EBD9-424D-AE58-AD7E9116B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16A1B6D-E275-4DFD-97C3-744F470BC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5AD8661-DFC0-45A4-880A-BC3217717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CEF6750-8AA1-45FC-987E-B5FCAD27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4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438E7D-5FD8-4542-9E32-34576FD5E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8A7DBB99-A1EB-4567-B402-805E6A0664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EB6159C-E5F9-4EF0-87AF-0F27D28F5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9565311-9944-4C25-AF7D-45D2D7FB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147CD66-74D7-4334-84CF-EA0F7404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053D4F3-B8AC-4B4E-80DE-56BD19E8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91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DF00F3C-6E32-49CF-9E01-4EBFD135E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DF0BBE8-E10A-409D-8DFC-85E7DAE8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1D19AD6-5022-4AB5-B458-513495A5B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49A16B7-22FF-4E88-8057-CA619C0D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4F85F3B-6248-4A28-848B-A16B8DD5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77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6B1F0540-EA29-4C54-BE9E-B45D518481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856AEFC-D8DB-405F-A3C9-B37BFEC8C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43F7C75-10A3-419E-AD95-2C41A7305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244CE4A-D589-4DD9-B1CD-4C6A724B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ACF210F-4967-46F0-8EDF-6C5214320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08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2C624C7-E1F8-466F-B3AD-B22974717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E22B8EF-E720-4F7F-999B-E62E180BC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6731B3A-B36F-4D38-8A39-CEA2DC0B8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C951E-302E-4B8E-8355-758429BDB196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4083816-2A8D-48A2-84FA-379893D69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AB8497D-78B2-4A7B-9C27-0377EFC1A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B2C43-113B-47C0-B22B-1B86F196ED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78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8777C8A-6E96-4D3E-A679-1DD4F580F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9620" y="543099"/>
            <a:ext cx="5843588" cy="57717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57FBD04-0AF0-4EBB-8BB0-7E7AD8E857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103" y="1019629"/>
            <a:ext cx="4564969" cy="456496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8900843-0E7C-4C09-9062-0E2ADFFD39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594" y="656440"/>
            <a:ext cx="5978738" cy="554511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509600D-81C9-4183-BA22-B6AB98A231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502"/>
            <a:ext cx="12185853" cy="314801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BD0CB94E-D416-4467-B815-0845F90F10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4207" y="2053029"/>
            <a:ext cx="5438762" cy="2160937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E4CA7B8E-0834-4892-A645-D3E27B832051}"/>
              </a:ext>
            </a:extLst>
          </p:cNvPr>
          <p:cNvSpPr txBox="1"/>
          <p:nvPr/>
        </p:nvSpPr>
        <p:spPr>
          <a:xfrm>
            <a:off x="5044620" y="1120831"/>
            <a:ext cx="1685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2020</a:t>
            </a:r>
            <a:endParaRPr lang="zh-CN" altLang="en-US" sz="4800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20" name="5c48d5e1d13c9">
            <a:hlinkClick r:id="" action="ppaction://media"/>
            <a:extLst>
              <a:ext uri="{FF2B5EF4-FFF2-40B4-BE49-F238E27FC236}">
                <a16:creationId xmlns:a16="http://schemas.microsoft.com/office/drawing/2014/main" xmlns="" id="{F91FA49B-094E-4570-B05A-2121245B91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098497" y="468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4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"/>
                    </p:tgtEl>
                  </p:cMediaNode>
                </p:audio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"/>
                    </p:tgtEl>
                  </p:cMediaNode>
                </p:audio>
              </p:childTnLst>
            </p:cTn>
          </p:par>
        </p:tnLst>
        <p:bldLst>
          <p:bldP spid="1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AFAA793-2962-41D8-A755-451A427342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29"/>
          <a:stretch/>
        </p:blipFill>
        <p:spPr>
          <a:xfrm>
            <a:off x="1453803" y="304800"/>
            <a:ext cx="8981968" cy="616857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AE0F17E9-8B1F-42EF-BA86-20F5D99C0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65" y="3133498"/>
            <a:ext cx="2921791" cy="2885897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857BF5B7-B514-4C64-8FFD-D3075712CE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370" y="3133498"/>
            <a:ext cx="2989366" cy="277255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CF5F54A-DAD7-4981-8CC9-42C780B1B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502"/>
            <a:ext cx="12185853" cy="314801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FE252C0-71C3-4916-8F3E-E411B37821B1}"/>
              </a:ext>
            </a:extLst>
          </p:cNvPr>
          <p:cNvSpPr txBox="1"/>
          <p:nvPr/>
        </p:nvSpPr>
        <p:spPr>
          <a:xfrm>
            <a:off x="3640344" y="2360455"/>
            <a:ext cx="449353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38000">
                      <a:srgbClr val="730017"/>
                    </a:gs>
                    <a:gs pos="83000">
                      <a:schemeClr val="tx1">
                        <a:lumMod val="95000"/>
                        <a:lumOff val="5000"/>
                      </a:schemeClr>
                    </a:gs>
                    <a:gs pos="100000">
                      <a:srgbClr val="BC8B5E"/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2020</a:t>
            </a:r>
            <a:endParaRPr lang="zh-CN" altLang="en-US" sz="13800" dirty="0">
              <a:ln>
                <a:solidFill>
                  <a:srgbClr val="FFDA9F"/>
                </a:solidFill>
                <a:prstDash val="sysDash"/>
              </a:ln>
              <a:gradFill>
                <a:gsLst>
                  <a:gs pos="0">
                    <a:srgbClr val="FFDA9F"/>
                  </a:gs>
                  <a:gs pos="38000">
                    <a:srgbClr val="730017"/>
                  </a:gs>
                  <a:gs pos="83000">
                    <a:schemeClr val="tx1">
                      <a:lumMod val="95000"/>
                      <a:lumOff val="5000"/>
                    </a:schemeClr>
                  </a:gs>
                  <a:gs pos="100000">
                    <a:srgbClr val="BC8B5E"/>
                  </a:gs>
                </a:gsLst>
                <a:lin ang="5400000" scaled="1"/>
              </a:gra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FDA649AC-489B-4204-97E0-991E8C91A337}"/>
              </a:ext>
            </a:extLst>
          </p:cNvPr>
          <p:cNvSpPr txBox="1"/>
          <p:nvPr/>
        </p:nvSpPr>
        <p:spPr>
          <a:xfrm>
            <a:off x="4730386" y="211470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38000">
                      <a:srgbClr val="730017"/>
                    </a:gs>
                    <a:gs pos="83000">
                      <a:schemeClr val="tx1">
                        <a:lumMod val="95000"/>
                        <a:lumOff val="5000"/>
                      </a:schemeClr>
                    </a:gs>
                    <a:gs pos="100000">
                      <a:srgbClr val="BC8B5E"/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鼠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4AEF3841-C9CE-45F5-822B-A5D2DEC011C3}"/>
              </a:ext>
            </a:extLst>
          </p:cNvPr>
          <p:cNvSpPr txBox="1"/>
          <p:nvPr/>
        </p:nvSpPr>
        <p:spPr>
          <a:xfrm>
            <a:off x="4730386" y="211470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38000">
                      <a:srgbClr val="730017"/>
                    </a:gs>
                    <a:gs pos="83000">
                      <a:schemeClr val="tx1">
                        <a:lumMod val="95000"/>
                        <a:lumOff val="5000"/>
                      </a:schemeClr>
                    </a:gs>
                    <a:gs pos="100000">
                      <a:srgbClr val="BC8B5E"/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兆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E8DE59BF-4B95-4BEF-8449-EAC51B01EDE2}"/>
              </a:ext>
            </a:extLst>
          </p:cNvPr>
          <p:cNvSpPr txBox="1"/>
          <p:nvPr/>
        </p:nvSpPr>
        <p:spPr>
          <a:xfrm>
            <a:off x="4730386" y="211470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38000">
                      <a:srgbClr val="730017"/>
                    </a:gs>
                    <a:gs pos="83000">
                      <a:schemeClr val="tx1">
                        <a:lumMod val="95000"/>
                        <a:lumOff val="5000"/>
                      </a:schemeClr>
                    </a:gs>
                    <a:gs pos="100000">
                      <a:srgbClr val="BC8B5E"/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丰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F3FC6B50-6D36-4F94-85DC-BE76F364CF94}"/>
              </a:ext>
            </a:extLst>
          </p:cNvPr>
          <p:cNvSpPr txBox="1"/>
          <p:nvPr/>
        </p:nvSpPr>
        <p:spPr>
          <a:xfrm>
            <a:off x="4730386" y="211470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38000">
                      <a:srgbClr val="730017"/>
                    </a:gs>
                    <a:gs pos="83000">
                      <a:schemeClr val="tx1">
                        <a:lumMod val="95000"/>
                        <a:lumOff val="5000"/>
                      </a:schemeClr>
                    </a:gs>
                    <a:gs pos="100000">
                      <a:srgbClr val="BC8B5E"/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25737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xit" presetSubtype="32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0"/>
                            </p:stCondLst>
                            <p:childTnLst>
                              <p:par>
                                <p:cTn id="4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53" presetClass="exit" presetSubtype="32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00"/>
                            </p:stCondLst>
                            <p:childTnLst>
                              <p:par>
                                <p:cTn id="5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400"/>
                            </p:stCondLst>
                            <p:childTnLst>
                              <p:par>
                                <p:cTn id="64" presetID="53" presetClass="exit" presetSubtype="32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00"/>
                            </p:stCondLst>
                            <p:childTnLst>
                              <p:par>
                                <p:cTn id="7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600"/>
                            </p:stCondLst>
                            <p:childTnLst>
                              <p:par>
                                <p:cTn id="75" presetID="53" presetClass="exit" presetSubtype="32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300"/>
                            </p:stCondLst>
                            <p:childTnLst>
                              <p:par>
                                <p:cTn id="8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800"/>
                            </p:stCondLst>
                            <p:childTnLst>
                              <p:par>
                                <p:cTn id="86" presetID="53" presetClass="exit" presetSubtype="32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A473241B-5355-412E-A7CB-76272DAAD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926" y="442110"/>
            <a:ext cx="5978738" cy="554511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8DD88BE-1137-48C9-AD06-A839BB46D7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446" y="634148"/>
            <a:ext cx="5495811" cy="549581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CF5F54A-DAD7-4981-8CC9-42C780B1B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502"/>
            <a:ext cx="12185853" cy="314801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90DE7C3-E1A4-4E6B-8D4B-76C103611B44}"/>
              </a:ext>
            </a:extLst>
          </p:cNvPr>
          <p:cNvGrpSpPr/>
          <p:nvPr/>
        </p:nvGrpSpPr>
        <p:grpSpPr>
          <a:xfrm>
            <a:off x="1328566" y="302430"/>
            <a:ext cx="4596618" cy="1572240"/>
            <a:chOff x="1328566" y="302430"/>
            <a:chExt cx="4596618" cy="157224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DB05558D-C308-4825-8DEB-713274F60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566" y="302430"/>
              <a:ext cx="4596618" cy="1572240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E2536350-0FB3-4F0D-88E5-BC374F364EF9}"/>
                </a:ext>
              </a:extLst>
            </p:cNvPr>
            <p:cNvSpPr txBox="1"/>
            <p:nvPr/>
          </p:nvSpPr>
          <p:spPr>
            <a:xfrm rot="20334887">
              <a:off x="2142980" y="563098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F596593A-4522-4E18-B92E-D4EE10255EFB}"/>
                </a:ext>
              </a:extLst>
            </p:cNvPr>
            <p:cNvSpPr txBox="1"/>
            <p:nvPr/>
          </p:nvSpPr>
          <p:spPr>
            <a:xfrm rot="20908121">
              <a:off x="2836873" y="416239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年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9A552F47-2C94-471A-B4B7-A7C1FCE1138A}"/>
                </a:ext>
              </a:extLst>
            </p:cNvPr>
            <p:cNvSpPr txBox="1"/>
            <p:nvPr/>
          </p:nvSpPr>
          <p:spPr>
            <a:xfrm rot="503329">
              <a:off x="3568573" y="40861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大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CA19A481-8042-4C00-B398-EAAD3CAC8756}"/>
                </a:ext>
              </a:extLst>
            </p:cNvPr>
            <p:cNvSpPr txBox="1"/>
            <p:nvPr/>
          </p:nvSpPr>
          <p:spPr>
            <a:xfrm rot="1022641">
              <a:off x="4279161" y="549004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吉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792845E-8EE6-47FD-9111-E21F1C87024F}"/>
              </a:ext>
            </a:extLst>
          </p:cNvPr>
          <p:cNvSpPr txBox="1"/>
          <p:nvPr/>
        </p:nvSpPr>
        <p:spPr>
          <a:xfrm>
            <a:off x="1472424" y="2203037"/>
            <a:ext cx="4452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鼠是中国传统十二生肖之首。更是一种文化习俗。属鼠的年份依次为：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2044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2032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2020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2008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1996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1984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1972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1960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1948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1936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年、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1924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年等。</a:t>
            </a:r>
          </a:p>
          <a:p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2020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年农历庚子鼠年因为有一个“闰四月”，这一年共有</a:t>
            </a:r>
            <a:r>
              <a: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384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天。</a:t>
            </a:r>
          </a:p>
          <a:p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374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8B63C12-DDC4-4E9C-8D40-127E2F56A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1" y="489005"/>
            <a:ext cx="5843588" cy="577179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2E1F27C-6876-4CDF-9050-E491C0493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262" y="597196"/>
            <a:ext cx="5495811" cy="5495811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6633CDB2-BCDE-4871-A52E-5B2C912FDD99}"/>
              </a:ext>
            </a:extLst>
          </p:cNvPr>
          <p:cNvGrpSpPr/>
          <p:nvPr/>
        </p:nvGrpSpPr>
        <p:grpSpPr>
          <a:xfrm>
            <a:off x="6267382" y="265478"/>
            <a:ext cx="4596618" cy="1572240"/>
            <a:chOff x="1067309" y="200830"/>
            <a:chExt cx="4596618" cy="1572240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8F842D19-AFC5-4062-A71E-7125B2695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309" y="200830"/>
              <a:ext cx="4596618" cy="1572240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31856DE-FD6C-49DF-BCC2-1C1978231CB9}"/>
                </a:ext>
              </a:extLst>
            </p:cNvPr>
            <p:cNvSpPr txBox="1"/>
            <p:nvPr/>
          </p:nvSpPr>
          <p:spPr>
            <a:xfrm rot="20334887">
              <a:off x="1881722" y="461498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吉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FAF4932-DCC8-4C58-AB64-D6BD2F6EE653}"/>
                </a:ext>
              </a:extLst>
            </p:cNvPr>
            <p:cNvSpPr txBox="1"/>
            <p:nvPr/>
          </p:nvSpPr>
          <p:spPr>
            <a:xfrm rot="20908121">
              <a:off x="2575616" y="314639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祥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F035285C-19A9-4294-8157-859F03F1256D}"/>
                </a:ext>
              </a:extLst>
            </p:cNvPr>
            <p:cNvSpPr txBox="1"/>
            <p:nvPr/>
          </p:nvSpPr>
          <p:spPr>
            <a:xfrm rot="503329">
              <a:off x="3307316" y="307013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祝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20927F94-C10E-4567-81A0-220D01303207}"/>
                </a:ext>
              </a:extLst>
            </p:cNvPr>
            <p:cNvSpPr txBox="1"/>
            <p:nvPr/>
          </p:nvSpPr>
          <p:spPr>
            <a:xfrm rot="1022641">
              <a:off x="4017904" y="447404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福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B01848A-6962-4DDC-A3F2-99300ECC0C2A}"/>
              </a:ext>
            </a:extLst>
          </p:cNvPr>
          <p:cNvSpPr txBox="1"/>
          <p:nvPr/>
        </p:nvSpPr>
        <p:spPr>
          <a:xfrm>
            <a:off x="6566085" y="2374736"/>
            <a:ext cx="38280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zh-CN" altLang="en-US" sz="2000" dirty="0"/>
              <a:t>鼠年到齐欢笑送你八鼠乐逍遥：鼠你幸福，鼠你美满，鼠你健康，鼠你好看，鼠你有才，鼠你能干，鼠年好运，鼠钱没完！用此八鼠，向你拜年。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CF5F54A-DAD7-4981-8CC9-42C780B1B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502"/>
            <a:ext cx="12185853" cy="314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CF5F54A-DAD7-4981-8CC9-42C780B1B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502"/>
            <a:ext cx="12185853" cy="3148012"/>
          </a:xfrm>
          <a:prstGeom prst="rect">
            <a:avLst/>
          </a:prstGeom>
        </p:spPr>
      </p:pic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0E2FBA88-BB7C-475D-ADB5-7CB3E14AB2C6}"/>
              </a:ext>
            </a:extLst>
          </p:cNvPr>
          <p:cNvGrpSpPr/>
          <p:nvPr/>
        </p:nvGrpSpPr>
        <p:grpSpPr>
          <a:xfrm>
            <a:off x="109854" y="1550401"/>
            <a:ext cx="3884069" cy="2735037"/>
            <a:chOff x="109854" y="1550401"/>
            <a:chExt cx="3884069" cy="273503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68DD88BE-1137-48C9-AD06-A839BB46D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29315" y="1971790"/>
              <a:ext cx="2313648" cy="231364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DB05558D-C308-4825-8DEB-713274F60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54" y="1550401"/>
              <a:ext cx="3884069" cy="1328518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E2536350-0FB3-4F0D-88E5-BC374F364EF9}"/>
                </a:ext>
              </a:extLst>
            </p:cNvPr>
            <p:cNvSpPr txBox="1"/>
            <p:nvPr/>
          </p:nvSpPr>
          <p:spPr>
            <a:xfrm rot="20334887">
              <a:off x="747925" y="176410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招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F596593A-4522-4E18-B92E-D4EE10255EFB}"/>
                </a:ext>
              </a:extLst>
            </p:cNvPr>
            <p:cNvSpPr txBox="1"/>
            <p:nvPr/>
          </p:nvSpPr>
          <p:spPr>
            <a:xfrm rot="20908121">
              <a:off x="1312200" y="159434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财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9A552F47-2C94-471A-B4B7-A7C1FCE1138A}"/>
                </a:ext>
              </a:extLst>
            </p:cNvPr>
            <p:cNvSpPr txBox="1"/>
            <p:nvPr/>
          </p:nvSpPr>
          <p:spPr>
            <a:xfrm rot="503329">
              <a:off x="1928547" y="159953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进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CA19A481-8042-4C00-B398-EAAD3CAC8756}"/>
                </a:ext>
              </a:extLst>
            </p:cNvPr>
            <p:cNvSpPr txBox="1"/>
            <p:nvPr/>
          </p:nvSpPr>
          <p:spPr>
            <a:xfrm rot="1022641">
              <a:off x="2506511" y="1686621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宝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A468215-A2B8-4DEE-B26C-B38AB36CCE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5" y="2244751"/>
            <a:ext cx="3684943" cy="245662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A15E2C24-1E20-4F3C-8C45-099465320729}"/>
              </a:ext>
            </a:extLst>
          </p:cNvPr>
          <p:cNvGrpSpPr/>
          <p:nvPr/>
        </p:nvGrpSpPr>
        <p:grpSpPr>
          <a:xfrm>
            <a:off x="4132309" y="1535318"/>
            <a:ext cx="3884069" cy="2735037"/>
            <a:chOff x="4132309" y="1535318"/>
            <a:chExt cx="3884069" cy="2735037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005138FF-A400-4E06-A32C-5350710C1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51770" y="1956707"/>
              <a:ext cx="2313648" cy="2313648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63994B5E-B782-412D-A40A-92C07D610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2309" y="1535318"/>
              <a:ext cx="3884069" cy="1328518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124EF911-E1A6-45C9-A3E7-74A4EA511E98}"/>
                </a:ext>
              </a:extLst>
            </p:cNvPr>
            <p:cNvSpPr txBox="1"/>
            <p:nvPr/>
          </p:nvSpPr>
          <p:spPr>
            <a:xfrm rot="20334887">
              <a:off x="4820476" y="1755578"/>
              <a:ext cx="546139" cy="546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鼠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188018E4-873A-4D1C-9520-A3909739E30A}"/>
                </a:ext>
              </a:extLst>
            </p:cNvPr>
            <p:cNvSpPr txBox="1"/>
            <p:nvPr/>
          </p:nvSpPr>
          <p:spPr>
            <a:xfrm rot="20908121">
              <a:off x="5384751" y="1585818"/>
              <a:ext cx="546139" cy="546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运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30A8D5BA-15A4-4321-BD48-4A131573458E}"/>
                </a:ext>
              </a:extLst>
            </p:cNvPr>
            <p:cNvSpPr txBox="1"/>
            <p:nvPr/>
          </p:nvSpPr>
          <p:spPr>
            <a:xfrm rot="503329">
              <a:off x="6001098" y="1591008"/>
              <a:ext cx="546139" cy="546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亨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5FD62EF2-9DD5-4534-B933-410E5A7EAD8B}"/>
                </a:ext>
              </a:extLst>
            </p:cNvPr>
            <p:cNvSpPr txBox="1"/>
            <p:nvPr/>
          </p:nvSpPr>
          <p:spPr>
            <a:xfrm rot="1022641">
              <a:off x="6579062" y="1678092"/>
              <a:ext cx="546139" cy="546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通</a:t>
              </a: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11DE7D2A-702C-47B2-8D33-47388D7B79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3868" y="2104523"/>
            <a:ext cx="2456629" cy="2456629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E06F65D5-D450-4088-9885-BDE164BD9E63}"/>
              </a:ext>
            </a:extLst>
          </p:cNvPr>
          <p:cNvGrpSpPr/>
          <p:nvPr/>
        </p:nvGrpSpPr>
        <p:grpSpPr>
          <a:xfrm>
            <a:off x="8154764" y="1535318"/>
            <a:ext cx="3884069" cy="2735037"/>
            <a:chOff x="8154764" y="1535318"/>
            <a:chExt cx="3884069" cy="2735037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2F33C992-5A02-4C96-9C0F-78CBB56A8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74225" y="1956707"/>
              <a:ext cx="2313648" cy="2313648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28ED2C90-7CF3-4DDC-90E8-51B72D10E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4764" y="1535318"/>
              <a:ext cx="3884069" cy="1328518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CB59D944-F6AC-4388-AE43-986063B3332F}"/>
                </a:ext>
              </a:extLst>
            </p:cNvPr>
            <p:cNvSpPr txBox="1"/>
            <p:nvPr/>
          </p:nvSpPr>
          <p:spPr>
            <a:xfrm rot="20334887">
              <a:off x="8792834" y="170548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年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D6D300E5-904E-4AEE-ADD3-651D3713AB8B}"/>
                </a:ext>
              </a:extLst>
            </p:cNvPr>
            <p:cNvSpPr txBox="1"/>
            <p:nvPr/>
          </p:nvSpPr>
          <p:spPr>
            <a:xfrm rot="20908121">
              <a:off x="9386138" y="1593778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年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140E8608-C694-4999-A79E-1FFD44684320}"/>
                </a:ext>
              </a:extLst>
            </p:cNvPr>
            <p:cNvSpPr txBox="1"/>
            <p:nvPr/>
          </p:nvSpPr>
          <p:spPr>
            <a:xfrm rot="503329">
              <a:off x="10002485" y="1598968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有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09E302AA-FF8D-41C3-A166-67612AA7F7B2}"/>
                </a:ext>
              </a:extLst>
            </p:cNvPr>
            <p:cNvSpPr txBox="1"/>
            <p:nvPr/>
          </p:nvSpPr>
          <p:spPr>
            <a:xfrm rot="1022641">
              <a:off x="10580449" y="168605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余</a:t>
              </a: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9AE29307-E2F6-42D4-B1EB-9A1B92B92F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4496" y="2056531"/>
            <a:ext cx="3684943" cy="24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5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C29DA5B-7E26-49AC-82C3-BCF8CBC4E9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200" y="-173401"/>
            <a:ext cx="4901453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CE33F14D-E0D0-4000-A672-32A000408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519" y="516714"/>
            <a:ext cx="5495811" cy="5495811"/>
          </a:xfrm>
          <a:prstGeom prst="rect">
            <a:avLst/>
          </a:prstGeom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F9A1DE05-0615-48C7-BF4F-A2AAAA89CF3F}"/>
              </a:ext>
            </a:extLst>
          </p:cNvPr>
          <p:cNvSpPr/>
          <p:nvPr/>
        </p:nvSpPr>
        <p:spPr>
          <a:xfrm>
            <a:off x="679804" y="639974"/>
            <a:ext cx="5083239" cy="5083239"/>
          </a:xfrm>
          <a:prstGeom prst="ellipse">
            <a:avLst/>
          </a:prstGeom>
          <a:blipFill dpi="0" rotWithShape="1">
            <a:blip r:embed="rId5"/>
            <a:srcRect/>
            <a:tile tx="0" ty="0" sx="40000" sy="4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1438F900-974A-46D6-BEFA-E16DCA6EFD1F}"/>
              </a:ext>
            </a:extLst>
          </p:cNvPr>
          <p:cNvGrpSpPr/>
          <p:nvPr/>
        </p:nvGrpSpPr>
        <p:grpSpPr>
          <a:xfrm>
            <a:off x="940639" y="184996"/>
            <a:ext cx="4596618" cy="1572240"/>
            <a:chOff x="5798966" y="157287"/>
            <a:chExt cx="4596618" cy="1572240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B1DAA276-075D-49CE-B9CE-82D412887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8966" y="157287"/>
              <a:ext cx="4596618" cy="1572240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108AB92D-245E-4CD6-89F0-442ABC0245C5}"/>
                </a:ext>
              </a:extLst>
            </p:cNvPr>
            <p:cNvSpPr txBox="1"/>
            <p:nvPr/>
          </p:nvSpPr>
          <p:spPr>
            <a:xfrm rot="20334887">
              <a:off x="6613380" y="417955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专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2B754131-748C-4D03-8CBC-A9FD977BD00A}"/>
                </a:ext>
              </a:extLst>
            </p:cNvPr>
            <p:cNvSpPr txBox="1"/>
            <p:nvPr/>
          </p:nvSpPr>
          <p:spPr>
            <a:xfrm rot="20908121">
              <a:off x="7307273" y="271096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鼠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958DDD60-5D07-41F5-A72C-2ED961DD4442}"/>
                </a:ext>
              </a:extLst>
            </p:cNvPr>
            <p:cNvSpPr txBox="1"/>
            <p:nvPr/>
          </p:nvSpPr>
          <p:spPr>
            <a:xfrm rot="503329">
              <a:off x="8038973" y="26347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好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1FF003A9-2039-47C2-90B6-6B1B25B5B30A}"/>
                </a:ext>
              </a:extLst>
            </p:cNvPr>
            <p:cNvSpPr txBox="1"/>
            <p:nvPr/>
          </p:nvSpPr>
          <p:spPr>
            <a:xfrm rot="1022641">
              <a:off x="8749561" y="403861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礼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CF5F54A-DAD7-4981-8CC9-42C780B1B9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502"/>
            <a:ext cx="12185853" cy="314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3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4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4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AB38776-93CE-459F-BB82-BF1B720A6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054" y="148996"/>
            <a:ext cx="2576288" cy="23991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4A261E2-93F8-4502-BF3C-EB6DAA678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98" y="2548164"/>
            <a:ext cx="2819400" cy="43243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CF5F54A-DAD7-4981-8CC9-42C780B1B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502"/>
            <a:ext cx="12185853" cy="3148012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6F984436-80F8-4E02-B765-B295AF593BE3}"/>
              </a:ext>
            </a:extLst>
          </p:cNvPr>
          <p:cNvSpPr txBox="1"/>
          <p:nvPr/>
        </p:nvSpPr>
        <p:spPr>
          <a:xfrm>
            <a:off x="538606" y="1686948"/>
            <a:ext cx="35807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89000">
                      <a:srgbClr val="730017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2019</a:t>
            </a:r>
            <a:endParaRPr lang="zh-CN" altLang="en-US" sz="8800" dirty="0">
              <a:ln>
                <a:solidFill>
                  <a:srgbClr val="FFDA9F"/>
                </a:solidFill>
                <a:prstDash val="sysDash"/>
              </a:ln>
              <a:gradFill>
                <a:gsLst>
                  <a:gs pos="0">
                    <a:srgbClr val="FFDA9F"/>
                  </a:gs>
                  <a:gs pos="89000">
                    <a:srgbClr val="730017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A6442320-D565-4FD0-A3BA-7CE90DCA35A9}"/>
              </a:ext>
            </a:extLst>
          </p:cNvPr>
          <p:cNvSpPr txBox="1"/>
          <p:nvPr/>
        </p:nvSpPr>
        <p:spPr>
          <a:xfrm>
            <a:off x="538606" y="3001227"/>
            <a:ext cx="35807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89000">
                      <a:srgbClr val="730017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r>
              <a:rPr lang="zh-CN" altLang="en-US" dirty="0"/>
              <a:t>感恩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E5D65821-9637-4234-9FED-1CBF1EBB5BF4}"/>
              </a:ext>
            </a:extLst>
          </p:cNvPr>
          <p:cNvSpPr txBox="1"/>
          <p:nvPr/>
        </p:nvSpPr>
        <p:spPr>
          <a:xfrm>
            <a:off x="7717060" y="1686948"/>
            <a:ext cx="35807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89000">
                      <a:srgbClr val="730017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2020</a:t>
            </a:r>
            <a:endParaRPr lang="zh-CN" altLang="en-US" sz="8800" dirty="0">
              <a:ln>
                <a:solidFill>
                  <a:srgbClr val="FFDA9F"/>
                </a:solidFill>
                <a:prstDash val="sysDash"/>
              </a:ln>
              <a:gradFill>
                <a:gsLst>
                  <a:gs pos="0">
                    <a:srgbClr val="FFDA9F"/>
                  </a:gs>
                  <a:gs pos="89000">
                    <a:srgbClr val="730017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921C9AFA-9672-4287-A63E-55FFE02B521F}"/>
              </a:ext>
            </a:extLst>
          </p:cNvPr>
          <p:cNvSpPr txBox="1"/>
          <p:nvPr/>
        </p:nvSpPr>
        <p:spPr>
          <a:xfrm>
            <a:off x="7717060" y="3001227"/>
            <a:ext cx="35807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ln>
                  <a:solidFill>
                    <a:srgbClr val="FFDA9F"/>
                  </a:solidFill>
                  <a:prstDash val="sysDash"/>
                </a:ln>
                <a:gradFill>
                  <a:gsLst>
                    <a:gs pos="0">
                      <a:srgbClr val="FFDA9F"/>
                    </a:gs>
                    <a:gs pos="89000">
                      <a:srgbClr val="730017"/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r>
              <a:rPr lang="zh-CN" altLang="en-US" dirty="0"/>
              <a:t>展望</a:t>
            </a:r>
          </a:p>
        </p:txBody>
      </p:sp>
    </p:spTree>
    <p:extLst>
      <p:ext uri="{BB962C8B-B14F-4D97-AF65-F5344CB8AC3E}">
        <p14:creationId xmlns:p14="http://schemas.microsoft.com/office/powerpoint/2010/main" val="319570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164</Words>
  <Application>Microsoft Office PowerPoint</Application>
  <PresentationFormat>宽屏</PresentationFormat>
  <Paragraphs>44</Paragraphs>
  <Slides>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等线</vt:lpstr>
      <vt:lpstr>等线 Light</vt:lpstr>
      <vt:lpstr>思源黑体 CN Heavy</vt:lpstr>
      <vt:lpstr>思源黑体 CN Medium</vt:lpstr>
      <vt:lpstr>宋体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cp:lastModifiedBy>faith123</cp:lastModifiedBy>
  <cp:revision>2</cp:revision>
  <dcterms:created xsi:type="dcterms:W3CDTF">2019-10-21T14:19:02Z</dcterms:created>
  <dcterms:modified xsi:type="dcterms:W3CDTF">2019-12-24T02:11:28Z</dcterms:modified>
</cp:coreProperties>
</file>