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7.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8.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65" r:id="rId1"/>
    <p:sldMasterId id="2147484303" r:id="rId2"/>
  </p:sldMasterIdLst>
  <p:notesMasterIdLst>
    <p:notesMasterId r:id="rId28"/>
  </p:notesMasterIdLst>
  <p:sldIdLst>
    <p:sldId id="256" r:id="rId3"/>
    <p:sldId id="521" r:id="rId4"/>
    <p:sldId id="543" r:id="rId5"/>
    <p:sldId id="517" r:id="rId6"/>
    <p:sldId id="525" r:id="rId7"/>
    <p:sldId id="527" r:id="rId8"/>
    <p:sldId id="528" r:id="rId9"/>
    <p:sldId id="530" r:id="rId10"/>
    <p:sldId id="529" r:id="rId11"/>
    <p:sldId id="518" r:id="rId12"/>
    <p:sldId id="532" r:id="rId13"/>
    <p:sldId id="531" r:id="rId14"/>
    <p:sldId id="533" r:id="rId15"/>
    <p:sldId id="534" r:id="rId16"/>
    <p:sldId id="522" r:id="rId17"/>
    <p:sldId id="519" r:id="rId18"/>
    <p:sldId id="539" r:id="rId19"/>
    <p:sldId id="524" r:id="rId20"/>
    <p:sldId id="538" r:id="rId21"/>
    <p:sldId id="523" r:id="rId22"/>
    <p:sldId id="540" r:id="rId23"/>
    <p:sldId id="520" r:id="rId24"/>
    <p:sldId id="526" r:id="rId25"/>
    <p:sldId id="536" r:id="rId26"/>
    <p:sldId id="542" r:id="rId27"/>
  </p:sldIdLst>
  <p:sldSz cx="9144000" cy="5143500" type="screen16x9"/>
  <p:notesSz cx="6858000" cy="9144000"/>
  <p:custShowLst>
    <p:custShow name="自定义放映 1" id="0">
      <p:sldLst>
        <p:sld r:id="rId3"/>
      </p:sldLst>
    </p:custShow>
  </p:custShow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xmlns="">
        <p15:guide id="1" orient="horz" pos="1511" userDrawn="1">
          <p15:clr>
            <a:srgbClr val="A4A3A4"/>
          </p15:clr>
        </p15:guide>
        <p15:guide id="2" pos="29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94AE7"/>
    <a:srgbClr val="1134A3"/>
    <a:srgbClr val="0DD7FF"/>
    <a:srgbClr val="101A7E"/>
    <a:srgbClr val="66FFFF"/>
    <a:srgbClr val="0000FF"/>
    <a:srgbClr val="00FFFF"/>
    <a:srgbClr val="0B469D"/>
    <a:srgbClr val="08316E"/>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17" autoAdjust="0"/>
    <p:restoredTop sz="94464" autoAdjust="0"/>
  </p:normalViewPr>
  <p:slideViewPr>
    <p:cSldViewPr>
      <p:cViewPr varScale="1">
        <p:scale>
          <a:sx n="119" d="100"/>
          <a:sy n="119" d="100"/>
        </p:scale>
        <p:origin x="-156" y="-102"/>
      </p:cViewPr>
      <p:guideLst>
        <p:guide orient="horz" pos="1511"/>
        <p:guide pos="2947"/>
      </p:guideLst>
    </p:cSldViewPr>
  </p:slideViewPr>
  <p:notesTextViewPr>
    <p:cViewPr>
      <p:scale>
        <a:sx n="1" d="1"/>
        <a:sy n="1" d="1"/>
      </p:scale>
      <p:origin x="0" y="0"/>
    </p:cViewPr>
  </p:notesTextViewPr>
  <p:sorterViewPr>
    <p:cViewPr>
      <p:scale>
        <a:sx n="66" d="100"/>
        <a:sy n="66" d="100"/>
      </p:scale>
      <p:origin x="0" y="0"/>
    </p:cViewPr>
  </p:sorter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列1</c:v>
                </c:pt>
              </c:strCache>
            </c:strRef>
          </c:tx>
          <c:spPr>
            <a:ln>
              <a:solidFill>
                <a:schemeClr val="accent1"/>
              </a:solidFill>
            </a:ln>
          </c:spPr>
          <c:marker>
            <c:symbol val="circle"/>
            <c:size val="8"/>
            <c:spPr>
              <a:solidFill>
                <a:schemeClr val="bg1"/>
              </a:solidFill>
              <a:ln>
                <a:solidFill>
                  <a:schemeClr val="accent1"/>
                </a:solidFill>
              </a:ln>
            </c:spPr>
          </c:marker>
          <c:cat>
            <c:numRef>
              <c:f>Sheet1!$A$2:$A$6</c:f>
              <c:numCache>
                <c:formatCode>General</c:formatCode>
                <c:ptCount val="5"/>
                <c:pt idx="0">
                  <c:v>2011</c:v>
                </c:pt>
                <c:pt idx="1">
                  <c:v>2012</c:v>
                </c:pt>
                <c:pt idx="2">
                  <c:v>2013</c:v>
                </c:pt>
                <c:pt idx="3">
                  <c:v>2014</c:v>
                </c:pt>
                <c:pt idx="4">
                  <c:v>2015</c:v>
                </c:pt>
              </c:numCache>
            </c:numRef>
          </c:cat>
          <c:val>
            <c:numRef>
              <c:f>Sheet1!$B$2:$B$6</c:f>
              <c:numCache>
                <c:formatCode>General</c:formatCode>
                <c:ptCount val="5"/>
                <c:pt idx="0">
                  <c:v>2</c:v>
                </c:pt>
                <c:pt idx="1">
                  <c:v>1</c:v>
                </c:pt>
                <c:pt idx="2">
                  <c:v>4</c:v>
                </c:pt>
                <c:pt idx="3">
                  <c:v>3</c:v>
                </c:pt>
                <c:pt idx="4">
                  <c:v>5</c:v>
                </c:pt>
              </c:numCache>
            </c:numRef>
          </c:val>
          <c:smooth val="0"/>
          <c:extLst xmlns:c16r2="http://schemas.microsoft.com/office/drawing/2015/06/chart">
            <c:ext xmlns:c16="http://schemas.microsoft.com/office/drawing/2014/chart" uri="{C3380CC4-5D6E-409C-BE32-E72D297353CC}">
              <c16:uniqueId val="{00000000-022C-400E-A231-BA536D02C4D1}"/>
            </c:ext>
          </c:extLst>
        </c:ser>
        <c:ser>
          <c:idx val="1"/>
          <c:order val="1"/>
          <c:tx>
            <c:strRef>
              <c:f>Sheet1!$C$1</c:f>
              <c:strCache>
                <c:ptCount val="1"/>
                <c:pt idx="0">
                  <c:v>列2</c:v>
                </c:pt>
              </c:strCache>
            </c:strRef>
          </c:tx>
          <c:spPr>
            <a:ln w="28575">
              <a:solidFill>
                <a:schemeClr val="tx1">
                  <a:lumMod val="75000"/>
                  <a:lumOff val="25000"/>
                </a:schemeClr>
              </a:solidFill>
            </a:ln>
          </c:spPr>
          <c:marker>
            <c:symbol val="circle"/>
            <c:size val="8"/>
            <c:spPr>
              <a:solidFill>
                <a:schemeClr val="bg1"/>
              </a:solidFill>
              <a:ln>
                <a:solidFill>
                  <a:schemeClr val="tx1">
                    <a:lumMod val="75000"/>
                    <a:lumOff val="25000"/>
                  </a:schemeClr>
                </a:solidFill>
              </a:ln>
            </c:spPr>
          </c:marker>
          <c:cat>
            <c:numRef>
              <c:f>Sheet1!$A$2:$A$6</c:f>
              <c:numCache>
                <c:formatCode>General</c:formatCode>
                <c:ptCount val="5"/>
                <c:pt idx="0">
                  <c:v>2011</c:v>
                </c:pt>
                <c:pt idx="1">
                  <c:v>2012</c:v>
                </c:pt>
                <c:pt idx="2">
                  <c:v>2013</c:v>
                </c:pt>
                <c:pt idx="3">
                  <c:v>2014</c:v>
                </c:pt>
                <c:pt idx="4">
                  <c:v>2015</c:v>
                </c:pt>
              </c:numCache>
            </c:numRef>
          </c:cat>
          <c:val>
            <c:numRef>
              <c:f>Sheet1!$C$2:$C$6</c:f>
              <c:numCache>
                <c:formatCode>General</c:formatCode>
                <c:ptCount val="5"/>
                <c:pt idx="0">
                  <c:v>1.2</c:v>
                </c:pt>
                <c:pt idx="1">
                  <c:v>2</c:v>
                </c:pt>
                <c:pt idx="2">
                  <c:v>3</c:v>
                </c:pt>
                <c:pt idx="3">
                  <c:v>1</c:v>
                </c:pt>
                <c:pt idx="4">
                  <c:v>3</c:v>
                </c:pt>
              </c:numCache>
            </c:numRef>
          </c:val>
          <c:smooth val="0"/>
          <c:extLst xmlns:c16r2="http://schemas.microsoft.com/office/drawing/2015/06/chart">
            <c:ext xmlns:c16="http://schemas.microsoft.com/office/drawing/2014/chart" uri="{C3380CC4-5D6E-409C-BE32-E72D297353CC}">
              <c16:uniqueId val="{00000001-022C-400E-A231-BA536D02C4D1}"/>
            </c:ext>
          </c:extLst>
        </c:ser>
        <c:ser>
          <c:idx val="2"/>
          <c:order val="2"/>
          <c:tx>
            <c:strRef>
              <c:f>Sheet1!$D$1</c:f>
              <c:strCache>
                <c:ptCount val="1"/>
                <c:pt idx="0">
                  <c:v>列3</c:v>
                </c:pt>
              </c:strCache>
            </c:strRef>
          </c:tx>
          <c:spPr>
            <a:ln w="28575">
              <a:solidFill>
                <a:schemeClr val="bg1">
                  <a:lumMod val="75000"/>
                </a:schemeClr>
              </a:solidFill>
            </a:ln>
          </c:spPr>
          <c:marker>
            <c:symbol val="circle"/>
            <c:size val="8"/>
            <c:spPr>
              <a:solidFill>
                <a:schemeClr val="bg1"/>
              </a:solidFill>
              <a:ln>
                <a:solidFill>
                  <a:schemeClr val="bg1">
                    <a:lumMod val="75000"/>
                  </a:schemeClr>
                </a:solidFill>
              </a:ln>
            </c:spPr>
          </c:marker>
          <c:cat>
            <c:numRef>
              <c:f>Sheet1!$A$2:$A$6</c:f>
              <c:numCache>
                <c:formatCode>General</c:formatCode>
                <c:ptCount val="5"/>
                <c:pt idx="0">
                  <c:v>2011</c:v>
                </c:pt>
                <c:pt idx="1">
                  <c:v>2012</c:v>
                </c:pt>
                <c:pt idx="2">
                  <c:v>2013</c:v>
                </c:pt>
                <c:pt idx="3">
                  <c:v>2014</c:v>
                </c:pt>
                <c:pt idx="4">
                  <c:v>2015</c:v>
                </c:pt>
              </c:numCache>
            </c:numRef>
          </c:cat>
          <c:val>
            <c:numRef>
              <c:f>Sheet1!$D$2:$D$6</c:f>
              <c:numCache>
                <c:formatCode>General</c:formatCode>
                <c:ptCount val="5"/>
                <c:pt idx="0">
                  <c:v>3</c:v>
                </c:pt>
                <c:pt idx="1">
                  <c:v>4</c:v>
                </c:pt>
                <c:pt idx="2">
                  <c:v>2</c:v>
                </c:pt>
                <c:pt idx="3">
                  <c:v>2.5</c:v>
                </c:pt>
                <c:pt idx="4">
                  <c:v>4</c:v>
                </c:pt>
              </c:numCache>
            </c:numRef>
          </c:val>
          <c:smooth val="0"/>
          <c:extLst xmlns:c16r2="http://schemas.microsoft.com/office/drawing/2015/06/chart">
            <c:ext xmlns:c16="http://schemas.microsoft.com/office/drawing/2014/chart" uri="{C3380CC4-5D6E-409C-BE32-E72D297353CC}">
              <c16:uniqueId val="{00000002-022C-400E-A231-BA536D02C4D1}"/>
            </c:ext>
          </c:extLst>
        </c:ser>
        <c:dLbls>
          <c:showLegendKey val="0"/>
          <c:showVal val="0"/>
          <c:showCatName val="0"/>
          <c:showSerName val="0"/>
          <c:showPercent val="0"/>
          <c:showBubbleSize val="0"/>
        </c:dLbls>
        <c:marker val="1"/>
        <c:smooth val="0"/>
        <c:axId val="257742336"/>
        <c:axId val="257325696"/>
      </c:lineChart>
      <c:catAx>
        <c:axId val="257742336"/>
        <c:scaling>
          <c:orientation val="minMax"/>
        </c:scaling>
        <c:delete val="0"/>
        <c:axPos val="b"/>
        <c:numFmt formatCode="General" sourceLinked="1"/>
        <c:majorTickMark val="out"/>
        <c:minorTickMark val="none"/>
        <c:tickLblPos val="nextTo"/>
        <c:txPr>
          <a:bodyPr/>
          <a:lstStyle/>
          <a:p>
            <a:pPr>
              <a:defRPr sz="1000">
                <a:solidFill>
                  <a:schemeClr val="bg1">
                    <a:lumMod val="50000"/>
                  </a:schemeClr>
                </a:solidFill>
              </a:defRPr>
            </a:pPr>
            <a:endParaRPr lang="zh-CN"/>
          </a:p>
        </c:txPr>
        <c:crossAx val="257325696"/>
        <c:crosses val="autoZero"/>
        <c:auto val="1"/>
        <c:lblAlgn val="ctr"/>
        <c:lblOffset val="100"/>
        <c:noMultiLvlLbl val="0"/>
      </c:catAx>
      <c:valAx>
        <c:axId val="257325696"/>
        <c:scaling>
          <c:orientation val="minMax"/>
        </c:scaling>
        <c:delete val="0"/>
        <c:axPos val="l"/>
        <c:majorGridlines>
          <c:spPr>
            <a:ln>
              <a:solidFill>
                <a:schemeClr val="bg1">
                  <a:lumMod val="50000"/>
                </a:schemeClr>
              </a:solidFill>
            </a:ln>
          </c:spPr>
        </c:majorGridlines>
        <c:numFmt formatCode="General" sourceLinked="1"/>
        <c:majorTickMark val="out"/>
        <c:minorTickMark val="none"/>
        <c:tickLblPos val="nextTo"/>
        <c:txPr>
          <a:bodyPr/>
          <a:lstStyle/>
          <a:p>
            <a:pPr>
              <a:defRPr sz="1000">
                <a:solidFill>
                  <a:schemeClr val="bg1">
                    <a:lumMod val="50000"/>
                  </a:schemeClr>
                </a:solidFill>
                <a:latin typeface="Myriad Pro" pitchFamily="34" charset="0"/>
              </a:defRPr>
            </a:pPr>
            <a:endParaRPr lang="zh-CN"/>
          </a:p>
        </c:txPr>
        <c:crossAx val="257742336"/>
        <c:crosses val="autoZero"/>
        <c:crossBetween val="between"/>
      </c:valAx>
      <c:spPr>
        <a:noFill/>
        <a:ln w="25400">
          <a:noFill/>
        </a:ln>
      </c:spPr>
    </c:plotArea>
    <c:legend>
      <c:legendPos val="r"/>
      <c:layout/>
      <c:overlay val="0"/>
      <c:txPr>
        <a:bodyPr/>
        <a:lstStyle/>
        <a:p>
          <a:pPr>
            <a:defRPr sz="1000">
              <a:solidFill>
                <a:schemeClr val="tx1">
                  <a:lumMod val="50000"/>
                  <a:lumOff val="50000"/>
                </a:schemeClr>
              </a:solidFill>
              <a:latin typeface="Myriad Pro" pitchFamily="34" charset="0"/>
            </a:defRPr>
          </a:pPr>
          <a:endParaRPr lang="zh-CN"/>
        </a:p>
      </c:txPr>
    </c:legend>
    <c:plotVisOnly val="1"/>
    <c:dispBlanksAs val="gap"/>
    <c:showDLblsOverMax val="0"/>
  </c:chart>
  <c:txPr>
    <a:bodyPr/>
    <a:lstStyle/>
    <a:p>
      <a:pPr>
        <a:defRPr sz="1200">
          <a:latin typeface="Myriad Pro"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Analysis 01</c:v>
                </c:pt>
              </c:strCache>
            </c:strRef>
          </c:tx>
          <c:spPr>
            <a:solidFill>
              <a:schemeClr val="accent1"/>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0-6796-428C-BA0C-63FC65A27D53}"/>
              </c:ext>
            </c:extLst>
          </c:dPt>
          <c:dPt>
            <c:idx val="1"/>
            <c:invertIfNegative val="0"/>
            <c:bubble3D val="0"/>
            <c:extLst xmlns:c16r2="http://schemas.microsoft.com/office/drawing/2015/06/chart">
              <c:ext xmlns:c16="http://schemas.microsoft.com/office/drawing/2014/chart" uri="{C3380CC4-5D6E-409C-BE32-E72D297353CC}">
                <c16:uniqueId val="{00000001-6796-428C-BA0C-63FC65A27D53}"/>
              </c:ext>
            </c:extLst>
          </c:dPt>
          <c:dPt>
            <c:idx val="2"/>
            <c:invertIfNegative val="0"/>
            <c:bubble3D val="0"/>
            <c:extLst xmlns:c16r2="http://schemas.microsoft.com/office/drawing/2015/06/chart">
              <c:ext xmlns:c16="http://schemas.microsoft.com/office/drawing/2014/chart" uri="{C3380CC4-5D6E-409C-BE32-E72D297353CC}">
                <c16:uniqueId val="{00000002-6796-428C-BA0C-63FC65A27D53}"/>
              </c:ext>
            </c:extLst>
          </c:dPt>
          <c:dPt>
            <c:idx val="3"/>
            <c:invertIfNegative val="0"/>
            <c:bubble3D val="0"/>
            <c:extLst xmlns:c16r2="http://schemas.microsoft.com/office/drawing/2015/06/chart">
              <c:ext xmlns:c16="http://schemas.microsoft.com/office/drawing/2014/chart" uri="{C3380CC4-5D6E-409C-BE32-E72D297353CC}">
                <c16:uniqueId val="{00000003-6796-428C-BA0C-63FC65A27D53}"/>
              </c:ext>
            </c:extLst>
          </c:dPt>
          <c:dPt>
            <c:idx val="4"/>
            <c:invertIfNegative val="0"/>
            <c:bubble3D val="0"/>
            <c:extLst xmlns:c16r2="http://schemas.microsoft.com/office/drawing/2015/06/chart">
              <c:ext xmlns:c16="http://schemas.microsoft.com/office/drawing/2014/chart" uri="{C3380CC4-5D6E-409C-BE32-E72D297353CC}">
                <c16:uniqueId val="{00000004-6796-428C-BA0C-63FC65A27D53}"/>
              </c:ext>
            </c:extLst>
          </c:dPt>
          <c:dPt>
            <c:idx val="5"/>
            <c:invertIfNegative val="0"/>
            <c:bubble3D val="0"/>
            <c:extLst xmlns:c16r2="http://schemas.microsoft.com/office/drawing/2015/06/chart">
              <c:ext xmlns:c16="http://schemas.microsoft.com/office/drawing/2014/chart" uri="{C3380CC4-5D6E-409C-BE32-E72D297353CC}">
                <c16:uniqueId val="{00000005-6796-428C-BA0C-63FC65A27D53}"/>
              </c:ext>
            </c:extLst>
          </c:dPt>
          <c:dPt>
            <c:idx val="6"/>
            <c:invertIfNegative val="0"/>
            <c:bubble3D val="0"/>
            <c:extLst xmlns:c16r2="http://schemas.microsoft.com/office/drawing/2015/06/chart">
              <c:ext xmlns:c16="http://schemas.microsoft.com/office/drawing/2014/chart" uri="{C3380CC4-5D6E-409C-BE32-E72D297353CC}">
                <c16:uniqueId val="{00000006-6796-428C-BA0C-63FC65A27D53}"/>
              </c:ext>
            </c:extLst>
          </c:dPt>
          <c:dPt>
            <c:idx val="7"/>
            <c:invertIfNegative val="0"/>
            <c:bubble3D val="0"/>
            <c:extLst xmlns:c16r2="http://schemas.microsoft.com/office/drawing/2015/06/chart">
              <c:ext xmlns:c16="http://schemas.microsoft.com/office/drawing/2014/chart" uri="{C3380CC4-5D6E-409C-BE32-E72D297353CC}">
                <c16:uniqueId val="{00000007-6796-428C-BA0C-63FC65A27D53}"/>
              </c:ext>
            </c:extLst>
          </c:dPt>
          <c:dPt>
            <c:idx val="8"/>
            <c:invertIfNegative val="0"/>
            <c:bubble3D val="0"/>
            <c:extLst xmlns:c16r2="http://schemas.microsoft.com/office/drawing/2015/06/chart">
              <c:ext xmlns:c16="http://schemas.microsoft.com/office/drawing/2014/chart" uri="{C3380CC4-5D6E-409C-BE32-E72D297353CC}">
                <c16:uniqueId val="{00000008-6796-428C-BA0C-63FC65A27D53}"/>
              </c:ext>
            </c:extLst>
          </c:dPt>
          <c:dLbls>
            <c:spPr>
              <a:noFill/>
              <a:ln>
                <a:noFill/>
              </a:ln>
              <a:effectLst/>
            </c:spPr>
            <c:txPr>
              <a:bodyPr rot="0" vert="horz"/>
              <a:lstStyle/>
              <a:p>
                <a:pPr>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Category 1</c:v>
                </c:pt>
                <c:pt idx="1">
                  <c:v>Category 2</c:v>
                </c:pt>
                <c:pt idx="2">
                  <c:v>Category 3</c:v>
                </c:pt>
                <c:pt idx="3">
                  <c:v>Category 4</c:v>
                </c:pt>
                <c:pt idx="4">
                  <c:v>Category 5</c:v>
                </c:pt>
                <c:pt idx="5">
                  <c:v>Category 6</c:v>
                </c:pt>
                <c:pt idx="6">
                  <c:v>Category 7</c:v>
                </c:pt>
                <c:pt idx="7">
                  <c:v>Category 8</c:v>
                </c:pt>
                <c:pt idx="8">
                  <c:v>Category 9</c:v>
                </c:pt>
              </c:strCache>
            </c:strRef>
          </c:cat>
          <c:val>
            <c:numRef>
              <c:f>Sheet1!$B$2:$B$10</c:f>
              <c:numCache>
                <c:formatCode>"$"#,##0_);[Red]\("$"#,##0\)</c:formatCode>
                <c:ptCount val="9"/>
                <c:pt idx="0">
                  <c:v>60000</c:v>
                </c:pt>
                <c:pt idx="1">
                  <c:v>50000</c:v>
                </c:pt>
                <c:pt idx="2">
                  <c:v>80000</c:v>
                </c:pt>
                <c:pt idx="3">
                  <c:v>50000</c:v>
                </c:pt>
                <c:pt idx="4">
                  <c:v>120000</c:v>
                </c:pt>
                <c:pt idx="5">
                  <c:v>50000</c:v>
                </c:pt>
                <c:pt idx="6">
                  <c:v>70000</c:v>
                </c:pt>
                <c:pt idx="7">
                  <c:v>120000</c:v>
                </c:pt>
                <c:pt idx="8">
                  <c:v>150000</c:v>
                </c:pt>
              </c:numCache>
            </c:numRef>
          </c:val>
          <c:extLst xmlns:c16r2="http://schemas.microsoft.com/office/drawing/2015/06/chart">
            <c:ext xmlns:c16="http://schemas.microsoft.com/office/drawing/2014/chart" uri="{C3380CC4-5D6E-409C-BE32-E72D297353CC}">
              <c16:uniqueId val="{00000009-6796-428C-BA0C-63FC65A27D53}"/>
            </c:ext>
          </c:extLst>
        </c:ser>
        <c:dLbls>
          <c:dLblPos val="outEnd"/>
          <c:showLegendKey val="0"/>
          <c:showVal val="1"/>
          <c:showCatName val="0"/>
          <c:showSerName val="0"/>
          <c:showPercent val="0"/>
          <c:showBubbleSize val="0"/>
        </c:dLbls>
        <c:gapWidth val="60"/>
        <c:axId val="376436992"/>
        <c:axId val="377226368"/>
      </c:barChart>
      <c:catAx>
        <c:axId val="376436992"/>
        <c:scaling>
          <c:orientation val="minMax"/>
        </c:scaling>
        <c:delete val="1"/>
        <c:axPos val="b"/>
        <c:numFmt formatCode="General" sourceLinked="1"/>
        <c:majorTickMark val="none"/>
        <c:minorTickMark val="none"/>
        <c:tickLblPos val="nextTo"/>
        <c:crossAx val="377226368"/>
        <c:crosses val="autoZero"/>
        <c:auto val="1"/>
        <c:lblAlgn val="ctr"/>
        <c:lblOffset val="100"/>
        <c:noMultiLvlLbl val="0"/>
      </c:catAx>
      <c:valAx>
        <c:axId val="377226368"/>
        <c:scaling>
          <c:orientation val="minMax"/>
        </c:scaling>
        <c:delete val="1"/>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crossAx val="376436992"/>
        <c:crosses val="autoZero"/>
        <c:crossBetween val="between"/>
      </c:valAx>
      <c:spPr>
        <a:noFill/>
        <a:ln>
          <a:noFill/>
        </a:ln>
        <a:effectLst/>
      </c:spPr>
    </c:plotArea>
    <c:plotVisOnly val="1"/>
    <c:dispBlanksAs val="gap"/>
    <c:showDLblsOverMax val="0"/>
  </c:chart>
  <c:spPr>
    <a:noFill/>
    <a:ln>
      <a:noFill/>
    </a:ln>
    <a:effectLst/>
  </c:spPr>
  <c:txPr>
    <a:bodyPr/>
    <a:lstStyle/>
    <a:p>
      <a:pPr>
        <a:defRPr b="1">
          <a:latin typeface="+mn-ea"/>
          <a:ea typeface="+mn-ea"/>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a:p>
        </p:txBody>
      </p:sp>
    </p:spTree>
    <p:extLst>
      <p:ext uri="{BB962C8B-B14F-4D97-AF65-F5344CB8AC3E}">
        <p14:creationId xmlns:p14="http://schemas.microsoft.com/office/powerpoint/2010/main"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a:p>
        </p:txBody>
      </p:sp>
    </p:spTree>
    <p:extLst>
      <p:ext uri="{BB962C8B-B14F-4D97-AF65-F5344CB8AC3E}">
        <p14:creationId xmlns:p14="http://schemas.microsoft.com/office/powerpoint/2010/main" val="4287663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a:t>
            </a:fld>
            <a:endParaRPr lang="en-US"/>
          </a:p>
        </p:txBody>
      </p:sp>
    </p:spTree>
    <p:extLst>
      <p:ext uri="{BB962C8B-B14F-4D97-AF65-F5344CB8AC3E}">
        <p14:creationId xmlns:p14="http://schemas.microsoft.com/office/powerpoint/2010/main" val="4287663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a:t>
            </a:fld>
            <a:endParaRPr lang="en-US"/>
          </a:p>
        </p:txBody>
      </p:sp>
    </p:spTree>
    <p:extLst>
      <p:ext uri="{BB962C8B-B14F-4D97-AF65-F5344CB8AC3E}">
        <p14:creationId xmlns:p14="http://schemas.microsoft.com/office/powerpoint/2010/main" val="3333119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4</a:t>
            </a:fld>
            <a:endParaRPr lang="en-US"/>
          </a:p>
        </p:txBody>
      </p:sp>
    </p:spTree>
    <p:extLst>
      <p:ext uri="{BB962C8B-B14F-4D97-AF65-F5344CB8AC3E}">
        <p14:creationId xmlns:p14="http://schemas.microsoft.com/office/powerpoint/2010/main" val="4287663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0B1FB53-074E-453F-8BCF-006D7CFC3CA0}" type="slidenum">
              <a:rPr kumimoji="0" lang="zh-CN" altLang="en-US" sz="18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5</a:t>
            </a:fld>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1887082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0B1FB53-074E-453F-8BCF-006D7CFC3CA0}" type="slidenum">
              <a:rPr kumimoji="0" lang="zh-CN" altLang="en-US" sz="18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6</a:t>
            </a:fld>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630874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0B1FB53-074E-453F-8BCF-006D7CFC3CA0}" type="slidenum">
              <a:rPr kumimoji="0" lang="zh-CN" altLang="en-US" sz="18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7</a:t>
            </a:fld>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3301581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0B1FB53-074E-453F-8BCF-006D7CFC3CA0}" type="slidenum">
              <a:rPr kumimoji="0" lang="zh-CN" altLang="en-US" sz="18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8</a:t>
            </a:fld>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2665350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0B1FB53-074E-453F-8BCF-006D7CFC3CA0}" type="slidenum">
              <a:rPr kumimoji="0" lang="zh-CN" altLang="en-US" sz="18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9</a:t>
            </a:fld>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813500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10</a:t>
            </a:fld>
            <a:endParaRPr lang="en-US"/>
          </a:p>
        </p:txBody>
      </p:sp>
    </p:spTree>
    <p:extLst>
      <p:ext uri="{BB962C8B-B14F-4D97-AF65-F5344CB8AC3E}">
        <p14:creationId xmlns:p14="http://schemas.microsoft.com/office/powerpoint/2010/main" val="4287663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0B1FB53-074E-453F-8BCF-006D7CFC3CA0}" type="slidenum">
              <a:rPr kumimoji="0" lang="zh-CN" altLang="en-US" sz="18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11</a:t>
            </a:fld>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768894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0B1FB53-074E-453F-8BCF-006D7CFC3CA0}" type="slidenum">
              <a:rPr kumimoji="0" lang="zh-CN" altLang="en-US" sz="18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12</a:t>
            </a:fld>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2792933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0B1FB53-074E-453F-8BCF-006D7CFC3CA0}" type="slidenum">
              <a:rPr kumimoji="0" lang="zh-CN" altLang="en-US" sz="18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13</a:t>
            </a:fld>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2105902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0B1FB53-074E-453F-8BCF-006D7CFC3CA0}" type="slidenum">
              <a:rPr kumimoji="0" lang="zh-CN" altLang="en-US" sz="18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14</a:t>
            </a:fld>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1302587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0B1FB53-074E-453F-8BCF-006D7CFC3CA0}" type="slidenum">
              <a:rPr kumimoji="0" lang="zh-CN" altLang="en-US" sz="18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15</a:t>
            </a:fld>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2331967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16</a:t>
            </a:fld>
            <a:endParaRPr lang="en-US"/>
          </a:p>
        </p:txBody>
      </p:sp>
    </p:spTree>
    <p:extLst>
      <p:ext uri="{BB962C8B-B14F-4D97-AF65-F5344CB8AC3E}">
        <p14:creationId xmlns:p14="http://schemas.microsoft.com/office/powerpoint/2010/main" val="4287663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模板来自于 </a:t>
            </a:r>
            <a:r>
              <a:rPr lang="en-US" altLang="zh-CN" smtClean="0"/>
              <a:t>http://docer.wps.cn</a:t>
            </a: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itchFamily="34" charset="0"/>
                <a:ea typeface="宋体" charset="-122"/>
              </a:defRPr>
            </a:lvl1pPr>
            <a:lvl2pPr marL="742950" indent="-285750">
              <a:defRPr>
                <a:solidFill>
                  <a:schemeClr val="tx1"/>
                </a:solidFill>
                <a:latin typeface="Arial Narrow" pitchFamily="34" charset="0"/>
                <a:ea typeface="宋体" charset="-122"/>
              </a:defRPr>
            </a:lvl2pPr>
            <a:lvl3pPr marL="1143000" indent="-228600">
              <a:defRPr>
                <a:solidFill>
                  <a:schemeClr val="tx1"/>
                </a:solidFill>
                <a:latin typeface="Arial Narrow" pitchFamily="34" charset="0"/>
                <a:ea typeface="宋体" charset="-122"/>
              </a:defRPr>
            </a:lvl3pPr>
            <a:lvl4pPr marL="1600200" indent="-228600">
              <a:defRPr>
                <a:solidFill>
                  <a:schemeClr val="tx1"/>
                </a:solidFill>
                <a:latin typeface="Arial Narrow" pitchFamily="34" charset="0"/>
                <a:ea typeface="宋体" charset="-122"/>
              </a:defRPr>
            </a:lvl4pPr>
            <a:lvl5pPr marL="2057400" indent="-228600">
              <a:defRPr>
                <a:solidFill>
                  <a:schemeClr val="tx1"/>
                </a:solidFill>
                <a:latin typeface="Arial Narrow" pitchFamily="34" charset="0"/>
                <a:ea typeface="宋体" charset="-122"/>
              </a:defRPr>
            </a:lvl5pPr>
            <a:lvl6pPr marL="2514600" indent="-228600" eaLnBrk="0" fontAlgn="base" hangingPunct="0">
              <a:spcBef>
                <a:spcPct val="0"/>
              </a:spcBef>
              <a:spcAft>
                <a:spcPct val="0"/>
              </a:spcAft>
              <a:defRPr>
                <a:solidFill>
                  <a:schemeClr val="tx1"/>
                </a:solidFill>
                <a:latin typeface="Arial Narrow" pitchFamily="34" charset="0"/>
                <a:ea typeface="宋体" charset="-122"/>
              </a:defRPr>
            </a:lvl6pPr>
            <a:lvl7pPr marL="2971800" indent="-228600" eaLnBrk="0" fontAlgn="base" hangingPunct="0">
              <a:spcBef>
                <a:spcPct val="0"/>
              </a:spcBef>
              <a:spcAft>
                <a:spcPct val="0"/>
              </a:spcAft>
              <a:defRPr>
                <a:solidFill>
                  <a:schemeClr val="tx1"/>
                </a:solidFill>
                <a:latin typeface="Arial Narrow" pitchFamily="34" charset="0"/>
                <a:ea typeface="宋体" charset="-122"/>
              </a:defRPr>
            </a:lvl7pPr>
            <a:lvl8pPr marL="3429000" indent="-228600" eaLnBrk="0" fontAlgn="base" hangingPunct="0">
              <a:spcBef>
                <a:spcPct val="0"/>
              </a:spcBef>
              <a:spcAft>
                <a:spcPct val="0"/>
              </a:spcAft>
              <a:defRPr>
                <a:solidFill>
                  <a:schemeClr val="tx1"/>
                </a:solidFill>
                <a:latin typeface="Arial Narrow" pitchFamily="34" charset="0"/>
                <a:ea typeface="宋体" charset="-122"/>
              </a:defRPr>
            </a:lvl8pPr>
            <a:lvl9pPr marL="3886200" indent="-228600" eaLnBrk="0" fontAlgn="base" hangingPunct="0">
              <a:spcBef>
                <a:spcPct val="0"/>
              </a:spcBef>
              <a:spcAft>
                <a:spcPct val="0"/>
              </a:spcAft>
              <a:defRPr>
                <a:solidFill>
                  <a:schemeClr val="tx1"/>
                </a:solidFill>
                <a:latin typeface="Arial Narrow" pitchFamily="34" charset="0"/>
                <a:ea typeface="宋体" charset="-122"/>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D006D22-A563-4EDB-93EE-CB8D5B21F53A}"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1104832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0B1FB53-074E-453F-8BCF-006D7CFC3CA0}" type="slidenum">
              <a:rPr kumimoji="0" lang="zh-CN" altLang="en-US" sz="18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18</a:t>
            </a:fld>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1228641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smtClean="0"/>
              <a:t>模板来自于 </a:t>
            </a:r>
            <a:r>
              <a:rPr lang="en-US" altLang="zh-CN" smtClean="0"/>
              <a:t>http://docer.wps.cn</a:t>
            </a: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1AF9002-5410-4E4C-A1B7-C1D16085B13A}"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35134615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0B1FB53-074E-453F-8BCF-006D7CFC3CA0}" type="slidenum">
              <a:rPr kumimoji="0" lang="zh-CN" altLang="en-US" sz="18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20</a:t>
            </a:fld>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16588707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smtClean="0"/>
              <a:t>模板来自 </a:t>
            </a:r>
            <a:r>
              <a:rPr lang="en-US" altLang="zh-CN" smtClean="0"/>
              <a:t>http://docer.mysoeasy.com/</a:t>
            </a:r>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1D939-3E60-4063-B05E-56844F97CE60}"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773086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22</a:t>
            </a:fld>
            <a:endParaRPr lang="en-US"/>
          </a:p>
        </p:txBody>
      </p:sp>
    </p:spTree>
    <p:extLst>
      <p:ext uri="{BB962C8B-B14F-4D97-AF65-F5344CB8AC3E}">
        <p14:creationId xmlns:p14="http://schemas.microsoft.com/office/powerpoint/2010/main" val="4287663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0B1FB53-074E-453F-8BCF-006D7CFC3CA0}" type="slidenum">
              <a:rPr kumimoji="0" lang="zh-CN" altLang="en-US" sz="18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23</a:t>
            </a:fld>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21419545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模板来自于 </a:t>
            </a:r>
            <a:r>
              <a:rPr lang="en-US" altLang="zh-CN" smtClean="0"/>
              <a:t>http://docer.wps.cn</a:t>
            </a: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EC590BC-9A78-4394-810C-727600A3848C}" type="slidenum">
              <a:rPr kumimoji="0" lang="zh-CN" altLang="en-US" sz="1200" b="0" i="0" u="none" strike="noStrike" kern="1200" cap="none" spc="0" normalizeH="0" baseline="0" noProof="0">
                <a:ln>
                  <a:noFill/>
                </a:ln>
                <a:solidFill>
                  <a:prstClr val="black"/>
                </a:solidFill>
                <a:effectLst/>
                <a:uLnTx/>
                <a:uFillTx/>
                <a:latin typeface="Arial" charset="0"/>
                <a:ea typeface="宋体"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Arial" charset="0"/>
              <a:ea typeface="宋体" charset="-122"/>
              <a:cs typeface="+mn-cs"/>
            </a:endParaRPr>
          </a:p>
        </p:txBody>
      </p:sp>
    </p:spTree>
    <p:extLst>
      <p:ext uri="{BB962C8B-B14F-4D97-AF65-F5344CB8AC3E}">
        <p14:creationId xmlns:p14="http://schemas.microsoft.com/office/powerpoint/2010/main" val="4626725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25</a:t>
            </a:fld>
            <a:endParaRPr lang="en-US"/>
          </a:p>
        </p:txBody>
      </p:sp>
    </p:spTree>
    <p:extLst>
      <p:ext uri="{BB962C8B-B14F-4D97-AF65-F5344CB8AC3E}">
        <p14:creationId xmlns:p14="http://schemas.microsoft.com/office/powerpoint/2010/main" val="3066088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494514199"/>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40897532"/>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47511079"/>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95826443"/>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0297561"/>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954527742"/>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6305268"/>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0053675"/>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176249635"/>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84335640"/>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94799314"/>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标题幻灯片">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t="1865" r="671"/>
          <a:stretch/>
        </p:blipFill>
        <p:spPr>
          <a:xfrm>
            <a:off x="1" y="0"/>
            <a:ext cx="9152709" cy="5155487"/>
          </a:xfrm>
          <a:prstGeom prst="rect">
            <a:avLst/>
          </a:prstGeom>
        </p:spPr>
      </p:pic>
      <p:sp>
        <p:nvSpPr>
          <p:cNvPr id="3" name="KSO_CT2"/>
          <p:cNvSpPr>
            <a:spLocks noGrp="1"/>
          </p:cNvSpPr>
          <p:nvPr>
            <p:ph type="subTitle" idx="1" hasCustomPrompt="1"/>
          </p:nvPr>
        </p:nvSpPr>
        <p:spPr>
          <a:xfrm>
            <a:off x="3581182" y="4181083"/>
            <a:ext cx="5310269" cy="350408"/>
          </a:xfrm>
          <a:noFill/>
        </p:spPr>
        <p:txBody>
          <a:bodyPr>
            <a:noAutofit/>
          </a:bodyPr>
          <a:lstStyle>
            <a:lvl1pPr marL="0" indent="0" algn="ctr">
              <a:buNone/>
              <a:defRPr sz="1350">
                <a:solidFill>
                  <a:schemeClr val="accent1"/>
                </a:solidFill>
                <a:effectLst/>
                <a:latin typeface="+mn-ea"/>
                <a:ea typeface="+mn-ea"/>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smtClean="0"/>
              <a:t>单击此处添加您的副标题</a:t>
            </a:r>
          </a:p>
        </p:txBody>
      </p:sp>
      <p:sp>
        <p:nvSpPr>
          <p:cNvPr id="7" name="KSO_CT1"/>
          <p:cNvSpPr>
            <a:spLocks noGrp="1"/>
          </p:cNvSpPr>
          <p:nvPr>
            <p:ph type="title" hasCustomPrompt="1"/>
          </p:nvPr>
        </p:nvSpPr>
        <p:spPr>
          <a:xfrm>
            <a:off x="3581182" y="2805038"/>
            <a:ext cx="5310269" cy="1290058"/>
          </a:xfrm>
        </p:spPr>
        <p:txBody>
          <a:bodyPr>
            <a:noAutofit/>
            <a:scene3d>
              <a:camera prst="orthographicFront"/>
              <a:lightRig rig="threePt" dir="t"/>
            </a:scene3d>
            <a:sp3d extrusionH="57150">
              <a:bevelT w="38100" h="38100" prst="convex"/>
            </a:sp3d>
          </a:bodyPr>
          <a:lstStyle>
            <a:lvl1pPr algn="ctr">
              <a:defRPr sz="3150" baseline="0">
                <a:solidFill>
                  <a:schemeClr val="accent1">
                    <a:lumMod val="75000"/>
                  </a:schemeClr>
                </a:solidFill>
                <a:effectLst>
                  <a:reflection blurRad="6350" stA="22000" endPos="50000" dist="60007" dir="5400000" sy="-100000" algn="bl" rotWithShape="0"/>
                </a:effectLst>
                <a:latin typeface="+mj-lt"/>
                <a:ea typeface="+mj-ea"/>
              </a:defRPr>
            </a:lvl1pPr>
          </a:lstStyle>
          <a:p>
            <a:r>
              <a:rPr lang="zh-CN" altLang="en-US" dirty="0" smtClean="0"/>
              <a:t>单击此处</a:t>
            </a:r>
            <a:r>
              <a:rPr lang="en-US" altLang="zh-CN" dirty="0" smtClean="0"/>
              <a:t/>
            </a:r>
            <a:br>
              <a:rPr lang="en-US" altLang="zh-CN" dirty="0" smtClean="0"/>
            </a:br>
            <a:r>
              <a:rPr lang="zh-CN" altLang="en-US" dirty="0" smtClean="0"/>
              <a:t>添加您的标题文字</a:t>
            </a:r>
            <a:endParaRPr lang="zh-CN" altLang="en-US" dirty="0"/>
          </a:p>
        </p:txBody>
      </p:sp>
    </p:spTree>
    <p:extLst>
      <p:ext uri="{BB962C8B-B14F-4D97-AF65-F5344CB8AC3E}">
        <p14:creationId xmlns:p14="http://schemas.microsoft.com/office/powerpoint/2010/main" val="744405550"/>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par>
    </p:tnLst>
  </p:timing>
  <p:extLst mod="1">
    <p:ext uri="{DCECCB84-F9BA-43D5-87BE-67443E8EF086}">
      <p15:sldGuideLst xmlns:p15="http://schemas.microsoft.com/office/powerpoint/2012/main" xmlns="">
        <p15:guide id="1" orient="horz" pos="2160">
          <p15:clr>
            <a:srgbClr val="FBAE40"/>
          </p15:clr>
        </p15:guide>
        <p15:guide id="0" orient="horz" pos="1620">
          <p15:clr>
            <a:srgbClr val="FBAE40"/>
          </p15:clr>
        </p15:guide>
        <p15:guide id="2" pos="496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idx="1"/>
          </p:nvPr>
        </p:nvSpPr>
        <p:spPr/>
        <p:txBody>
          <a:bodyPr/>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5" name="KSO_FT"/>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6" name="KSO_FN"/>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Tree>
    <p:extLst>
      <p:ext uri="{BB962C8B-B14F-4D97-AF65-F5344CB8AC3E}">
        <p14:creationId xmlns:p14="http://schemas.microsoft.com/office/powerpoint/2010/main" val="1372236776"/>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hasCustomPrompt="1"/>
          </p:nvPr>
        </p:nvSpPr>
        <p:spPr>
          <a:xfrm>
            <a:off x="1574006" y="1646467"/>
            <a:ext cx="5995988" cy="926306"/>
          </a:xfrm>
        </p:spPr>
        <p:txBody>
          <a:bodyPr anchor="b">
            <a:normAutofit/>
          </a:bodyPr>
          <a:lstStyle>
            <a:lvl1pPr algn="ctr">
              <a:defRPr sz="2700">
                <a:solidFill>
                  <a:schemeClr val="accent1">
                    <a:lumMod val="75000"/>
                  </a:schemeClr>
                </a:solidFill>
                <a:effectLst/>
              </a:defRPr>
            </a:lvl1pPr>
          </a:lstStyle>
          <a:p>
            <a:r>
              <a:rPr lang="zh-CN" altLang="en-US" dirty="0" smtClean="0"/>
              <a:t>此处添加您的标题</a:t>
            </a:r>
            <a:endParaRPr lang="en-US" dirty="0"/>
          </a:p>
        </p:txBody>
      </p:sp>
      <p:sp>
        <p:nvSpPr>
          <p:cNvPr id="3" name="KSO_ST2"/>
          <p:cNvSpPr>
            <a:spLocks noGrp="1"/>
          </p:cNvSpPr>
          <p:nvPr>
            <p:ph type="body" idx="1" hasCustomPrompt="1"/>
          </p:nvPr>
        </p:nvSpPr>
        <p:spPr>
          <a:xfrm>
            <a:off x="3038170" y="2615635"/>
            <a:ext cx="3067663" cy="324000"/>
          </a:xfrm>
          <a:prstGeom prst="roundRect">
            <a:avLst>
              <a:gd name="adj" fmla="val 50000"/>
            </a:avLst>
          </a:prstGeom>
          <a:solidFill>
            <a:schemeClr val="accent2"/>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txBody>
          <a:bodyPr anchor="ctr">
            <a:normAutofit/>
          </a:bodyPr>
          <a:lstStyle>
            <a:lvl1pPr marL="0" indent="0" algn="ctr">
              <a:buNone/>
              <a:defRPr sz="1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r>
              <a:rPr lang="zh-CN" altLang="en-US" dirty="0" smtClean="0"/>
              <a:t>单击此处添加您的副标题</a:t>
            </a:r>
            <a:endParaRPr lang="en-US" altLang="zh-CN" dirty="0"/>
          </a:p>
        </p:txBody>
      </p:sp>
      <p:sp>
        <p:nvSpPr>
          <p:cNvPr id="4" name="KSO_FD"/>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5" name="KSO_FT"/>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6" name="KSO_FN"/>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Tree>
    <p:extLst>
      <p:ext uri="{BB962C8B-B14F-4D97-AF65-F5344CB8AC3E}">
        <p14:creationId xmlns:p14="http://schemas.microsoft.com/office/powerpoint/2010/main" val="2105756822"/>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extLst mod="1">
    <p:ext uri="{DCECCB84-F9BA-43D5-87BE-67443E8EF086}">
      <p15:sldGuideLst xmlns:p15="http://schemas.microsoft.com/office/powerpoint/2012/main" xmlns=""/>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sz="half" idx="1"/>
          </p:nvPr>
        </p:nvSpPr>
        <p:spPr>
          <a:xfrm>
            <a:off x="1049867" y="933451"/>
            <a:ext cx="3810000" cy="3699272"/>
          </a:xfrm>
        </p:spPr>
        <p:txBody>
          <a:bodyPr/>
          <a:lstStyle/>
          <a:p>
            <a:pPr lvl="0"/>
            <a:r>
              <a:rPr lang="zh-CN" altLang="en-US" smtClean="0"/>
              <a:t>单击此处编辑母版文本样式</a:t>
            </a:r>
          </a:p>
          <a:p>
            <a:pPr lvl="1"/>
            <a:r>
              <a:rPr lang="zh-CN" altLang="en-US" smtClean="0"/>
              <a:t>第二级</a:t>
            </a:r>
          </a:p>
        </p:txBody>
      </p:sp>
      <p:sp>
        <p:nvSpPr>
          <p:cNvPr id="4" name="KSO_BC2"/>
          <p:cNvSpPr>
            <a:spLocks noGrp="1"/>
          </p:cNvSpPr>
          <p:nvPr>
            <p:ph sz="half" idx="2"/>
          </p:nvPr>
        </p:nvSpPr>
        <p:spPr>
          <a:xfrm>
            <a:off x="4889500" y="933451"/>
            <a:ext cx="3820587" cy="3699272"/>
          </a:xfrm>
        </p:spPr>
        <p:txBody>
          <a:bodyPr/>
          <a:lstStyle/>
          <a:p>
            <a:pPr lvl="0"/>
            <a:r>
              <a:rPr lang="zh-CN" altLang="en-US" smtClean="0"/>
              <a:t>单击此处编辑母版文本样式</a:t>
            </a:r>
          </a:p>
          <a:p>
            <a:pPr lvl="1"/>
            <a:r>
              <a:rPr lang="zh-CN" altLang="en-US" smtClean="0"/>
              <a:t>第二级</a:t>
            </a:r>
          </a:p>
        </p:txBody>
      </p:sp>
      <p:sp>
        <p:nvSpPr>
          <p:cNvPr id="5" name="KSO_FD"/>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6" name="KSO_FT"/>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7" name="KSO_FN"/>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Tree>
    <p:extLst>
      <p:ext uri="{BB962C8B-B14F-4D97-AF65-F5344CB8AC3E}">
        <p14:creationId xmlns:p14="http://schemas.microsoft.com/office/powerpoint/2010/main" val="1891130398"/>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1727199" y="88899"/>
            <a:ext cx="6984076" cy="537767"/>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24576" y="1032272"/>
            <a:ext cx="3868340" cy="617934"/>
          </a:xfrm>
        </p:spPr>
        <p:txBody>
          <a:bodyPr anchor="b">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KSO_BC1"/>
          <p:cNvSpPr>
            <a:spLocks noGrp="1"/>
          </p:cNvSpPr>
          <p:nvPr>
            <p:ph sz="half" idx="2"/>
          </p:nvPr>
        </p:nvSpPr>
        <p:spPr>
          <a:xfrm>
            <a:off x="824576" y="1650206"/>
            <a:ext cx="3868340" cy="2763441"/>
          </a:xfrm>
        </p:spPr>
        <p:txBody>
          <a:bodyPr/>
          <a:lstStyle/>
          <a:p>
            <a:pPr lvl="0"/>
            <a:r>
              <a:rPr lang="zh-CN" altLang="en-US" smtClean="0"/>
              <a:t>单击此处编辑母版文本样式</a:t>
            </a:r>
          </a:p>
          <a:p>
            <a:pPr lvl="1"/>
            <a:r>
              <a:rPr lang="zh-CN" altLang="en-US" smtClean="0"/>
              <a:t>第二级</a:t>
            </a:r>
          </a:p>
        </p:txBody>
      </p:sp>
      <p:sp>
        <p:nvSpPr>
          <p:cNvPr id="5" name="Text Placeholder 4"/>
          <p:cNvSpPr>
            <a:spLocks noGrp="1"/>
          </p:cNvSpPr>
          <p:nvPr>
            <p:ph type="body" sz="quarter" idx="3"/>
          </p:nvPr>
        </p:nvSpPr>
        <p:spPr>
          <a:xfrm>
            <a:off x="4823885" y="1032272"/>
            <a:ext cx="3887391" cy="617934"/>
          </a:xfrm>
        </p:spPr>
        <p:txBody>
          <a:bodyPr anchor="b">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KSO_BC2"/>
          <p:cNvSpPr>
            <a:spLocks noGrp="1"/>
          </p:cNvSpPr>
          <p:nvPr>
            <p:ph sz="quarter" idx="4"/>
          </p:nvPr>
        </p:nvSpPr>
        <p:spPr>
          <a:xfrm>
            <a:off x="4823885" y="1650206"/>
            <a:ext cx="3887391" cy="2763441"/>
          </a:xfrm>
        </p:spPr>
        <p:txBody>
          <a:bodyPr/>
          <a:lstStyle/>
          <a:p>
            <a:pPr lvl="0"/>
            <a:r>
              <a:rPr lang="zh-CN" altLang="en-US" smtClean="0"/>
              <a:t>单击此处编辑母版文本样式</a:t>
            </a:r>
          </a:p>
          <a:p>
            <a:pPr lvl="1"/>
            <a:r>
              <a:rPr lang="zh-CN" altLang="en-US" smtClean="0"/>
              <a:t>第二级</a:t>
            </a:r>
          </a:p>
        </p:txBody>
      </p:sp>
      <p:sp>
        <p:nvSpPr>
          <p:cNvPr id="7" name="KSO_FD"/>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8" name="KSO_FT"/>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9" name="KSO_FN"/>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Tree>
    <p:extLst>
      <p:ext uri="{BB962C8B-B14F-4D97-AF65-F5344CB8AC3E}">
        <p14:creationId xmlns:p14="http://schemas.microsoft.com/office/powerpoint/2010/main" val="551850916"/>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 y="0"/>
            <a:ext cx="9144000" cy="5146660"/>
          </a:xfrm>
          <a:prstGeom prst="rect">
            <a:avLst/>
          </a:prstGeom>
        </p:spPr>
      </p:pic>
      <p:sp>
        <p:nvSpPr>
          <p:cNvPr id="7" name="矩形 6"/>
          <p:cNvSpPr/>
          <p:nvPr userDrawn="1"/>
        </p:nvSpPr>
        <p:spPr>
          <a:xfrm>
            <a:off x="0" y="590602"/>
            <a:ext cx="9144000" cy="4343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userDrawn="1"/>
        </p:nvSpPr>
        <p:spPr>
          <a:xfrm>
            <a:off x="228714" y="68829"/>
            <a:ext cx="2749471" cy="452945"/>
          </a:xfrm>
          <a:prstGeom prst="rect">
            <a:avLst/>
          </a:prstGeom>
          <a:noFill/>
        </p:spPr>
        <p:txBody>
          <a:bodyPr wrap="none" rtlCol="0">
            <a:spAutoFit/>
          </a:bodyPr>
          <a:lstStyle/>
          <a:p>
            <a:pPr>
              <a:lnSpc>
                <a:spcPct val="130000"/>
              </a:lnSpc>
            </a:pPr>
            <a:r>
              <a:rPr lang="zh-CN" altLang="en-US" sz="2000" b="1" dirty="0" smtClean="0">
                <a:latin typeface="Arial" panose="020B0604020202020204" pitchFamily="34" charset="0"/>
                <a:ea typeface="微软雅黑" panose="020B0503020204020204" pitchFamily="34" charset="-122"/>
              </a:rPr>
              <a:t>单击此处添加文字标题</a:t>
            </a:r>
          </a:p>
        </p:txBody>
      </p:sp>
    </p:spTree>
    <p:extLst>
      <p:ext uri="{BB962C8B-B14F-4D97-AF65-F5344CB8AC3E}">
        <p14:creationId xmlns:p14="http://schemas.microsoft.com/office/powerpoint/2010/main" val="4257044405"/>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KSO_FD"/>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3" name="KSO_FT"/>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4" name="KSO_FN"/>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Tree>
    <p:extLst>
      <p:ext uri="{BB962C8B-B14F-4D97-AF65-F5344CB8AC3E}">
        <p14:creationId xmlns:p14="http://schemas.microsoft.com/office/powerpoint/2010/main" val="1128564894"/>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858442" y="400052"/>
            <a:ext cx="2949178" cy="1200150"/>
          </a:xfrm>
        </p:spPr>
        <p:txBody>
          <a:bodyPr anchor="b"/>
          <a:lstStyle>
            <a:lvl1pPr>
              <a:defRPr sz="2400"/>
            </a:lvl1pPr>
          </a:lstStyle>
          <a:p>
            <a:r>
              <a:rPr lang="zh-CN" altLang="en-US" smtClean="0"/>
              <a:t>单击此处编辑母版标题样式</a:t>
            </a:r>
            <a:endParaRPr lang="en-US" dirty="0"/>
          </a:p>
        </p:txBody>
      </p:sp>
      <p:sp>
        <p:nvSpPr>
          <p:cNvPr id="3" name="KSO_BC1"/>
          <p:cNvSpPr>
            <a:spLocks noGrp="1"/>
          </p:cNvSpPr>
          <p:nvPr>
            <p:ph idx="1"/>
          </p:nvPr>
        </p:nvSpPr>
        <p:spPr>
          <a:xfrm>
            <a:off x="4115992" y="797721"/>
            <a:ext cx="4629150" cy="3655219"/>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p:txBody>
      </p:sp>
      <p:sp>
        <p:nvSpPr>
          <p:cNvPr id="4" name="KSO_BC2"/>
          <p:cNvSpPr>
            <a:spLocks noGrp="1"/>
          </p:cNvSpPr>
          <p:nvPr>
            <p:ph type="body" sz="half" idx="2"/>
          </p:nvPr>
        </p:nvSpPr>
        <p:spPr>
          <a:xfrm>
            <a:off x="858442" y="1600202"/>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KSO_FD"/>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6" name="KSO_FT"/>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7" name="KSO_FN"/>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Tree>
    <p:extLst>
      <p:ext uri="{BB962C8B-B14F-4D97-AF65-F5344CB8AC3E}">
        <p14:creationId xmlns:p14="http://schemas.microsoft.com/office/powerpoint/2010/main" val="2851341604"/>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KSO_BT1"/>
          <p:cNvSpPr>
            <a:spLocks noGrp="1"/>
          </p:cNvSpPr>
          <p:nvPr>
            <p:ph type="title"/>
          </p:nvPr>
        </p:nvSpPr>
        <p:spPr>
          <a:xfrm>
            <a:off x="934644" y="342900"/>
            <a:ext cx="2949178" cy="1200150"/>
          </a:xfrm>
        </p:spPr>
        <p:txBody>
          <a:bodyPr anchor="b"/>
          <a:lstStyle>
            <a:lvl1pPr>
              <a:defRPr sz="2400"/>
            </a:lvl1pPr>
          </a:lstStyle>
          <a:p>
            <a:r>
              <a:rPr lang="zh-CN" altLang="en-US" smtClean="0"/>
              <a:t>单击此处编辑母版标题样式</a:t>
            </a:r>
            <a:endParaRPr lang="en-US" dirty="0"/>
          </a:p>
        </p:txBody>
      </p:sp>
      <p:sp>
        <p:nvSpPr>
          <p:cNvPr id="3" name="KSO_BC1"/>
          <p:cNvSpPr>
            <a:spLocks noGrp="1" noChangeAspect="1"/>
          </p:cNvSpPr>
          <p:nvPr>
            <p:ph type="pic" idx="1"/>
          </p:nvPr>
        </p:nvSpPr>
        <p:spPr>
          <a:xfrm>
            <a:off x="4082125" y="740570"/>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KSO_BC2"/>
          <p:cNvSpPr>
            <a:spLocks noGrp="1"/>
          </p:cNvSpPr>
          <p:nvPr>
            <p:ph type="body" sz="half" idx="2"/>
          </p:nvPr>
        </p:nvSpPr>
        <p:spPr>
          <a:xfrm>
            <a:off x="934644"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KSO_FD"/>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6" name="KSO_FT"/>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7" name="KSO_FN"/>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Tree>
    <p:extLst>
      <p:ext uri="{BB962C8B-B14F-4D97-AF65-F5344CB8AC3E}">
        <p14:creationId xmlns:p14="http://schemas.microsoft.com/office/powerpoint/2010/main" val="3296427458"/>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5" name="KSO_FT"/>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6" name="KSO_FN"/>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Tree>
    <p:extLst>
      <p:ext uri="{BB962C8B-B14F-4D97-AF65-F5344CB8AC3E}">
        <p14:creationId xmlns:p14="http://schemas.microsoft.com/office/powerpoint/2010/main" val="1613970652"/>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7628467" y="273844"/>
            <a:ext cx="886883" cy="4358879"/>
          </a:xfrm>
        </p:spPr>
        <p:txBody>
          <a:bodyPr vert="eaVert"/>
          <a:lstStyle/>
          <a:p>
            <a:r>
              <a:rPr lang="zh-CN" altLang="en-US" smtClean="0"/>
              <a:t>单击此处编辑母版标题样式</a:t>
            </a:r>
            <a:endParaRPr lang="en-US" dirty="0"/>
          </a:p>
        </p:txBody>
      </p:sp>
      <p:sp>
        <p:nvSpPr>
          <p:cNvPr id="3" name="KSO_BC1"/>
          <p:cNvSpPr>
            <a:spLocks noGrp="1"/>
          </p:cNvSpPr>
          <p:nvPr>
            <p:ph type="body" orient="vert" idx="1"/>
          </p:nvPr>
        </p:nvSpPr>
        <p:spPr>
          <a:xfrm>
            <a:off x="1585381" y="273844"/>
            <a:ext cx="5949952" cy="4358879"/>
          </a:xfrm>
        </p:spPr>
        <p:txBody>
          <a:bodyPr vert="eaVert"/>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5" name="KSO_FT"/>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6" name="KSO_FN"/>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Tree>
    <p:extLst>
      <p:ext uri="{BB962C8B-B14F-4D97-AF65-F5344CB8AC3E}">
        <p14:creationId xmlns:p14="http://schemas.microsoft.com/office/powerpoint/2010/main" val="1917137526"/>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277" r:id="rId1"/>
    <p:sldLayoutId id="2147484278" r:id="rId2"/>
    <p:sldLayoutId id="2147484279" r:id="rId3"/>
    <p:sldLayoutId id="2147484280" r:id="rId4"/>
    <p:sldLayoutId id="2147484281" r:id="rId5"/>
    <p:sldLayoutId id="2147484282" r:id="rId6"/>
    <p:sldLayoutId id="2147484283" r:id="rId7"/>
    <p:sldLayoutId id="2147484284" r:id="rId8"/>
    <p:sldLayoutId id="2147484285" r:id="rId9"/>
    <p:sldLayoutId id="2147484286" r:id="rId10"/>
    <p:sldLayoutId id="2147484287" r:id="rId11"/>
  </p:sldLayoutIdLst>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SO_BT1"/>
          <p:cNvSpPr>
            <a:spLocks noGrp="1"/>
          </p:cNvSpPr>
          <p:nvPr>
            <p:ph type="title"/>
          </p:nvPr>
        </p:nvSpPr>
        <p:spPr>
          <a:xfrm>
            <a:off x="419099" y="121918"/>
            <a:ext cx="8292045" cy="524696"/>
          </a:xfrm>
          <a:prstGeom prst="rect">
            <a:avLst/>
          </a:prstGeom>
        </p:spPr>
        <p:txBody>
          <a:bodyPr vert="horz" lIns="91440" tIns="45720" rIns="91440" bIns="45720" rtlCol="0" anchor="b">
            <a:normAutofit/>
            <a:scene3d>
              <a:camera prst="orthographicFront"/>
              <a:lightRig rig="threePt" dir="t"/>
            </a:scene3d>
            <a:sp3d extrusionH="57150">
              <a:bevelT w="38100" h="38100" prst="convex"/>
            </a:sp3d>
          </a:bodyPr>
          <a:lstStyle/>
          <a:p>
            <a:r>
              <a:rPr lang="zh-CN" altLang="en-US" dirty="0" smtClean="0"/>
              <a:t>单击此处编辑母版标题样式</a:t>
            </a:r>
            <a:endParaRPr lang="en-US" dirty="0"/>
          </a:p>
        </p:txBody>
      </p:sp>
      <p:sp>
        <p:nvSpPr>
          <p:cNvPr id="4" name="KSO_FD"/>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5" name="KSO_FT"/>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6" name="KSO_FN"/>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900" b="0" i="0" u="none" strike="noStrike" kern="1200" cap="none" spc="0" normalizeH="0" baseline="0" noProof="0" smtClean="0">
                <a:ln>
                  <a:noFill/>
                </a:ln>
                <a:solidFill>
                  <a:srgbClr val="47494B">
                    <a:tint val="75000"/>
                  </a:srgbClr>
                </a:solidFill>
                <a:effectLst/>
                <a:uLnTx/>
                <a:uFillTx/>
                <a:latin typeface="Arial"/>
                <a:ea typeface="幼圆"/>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srgbClr val="47494B">
                  <a:tint val="75000"/>
                </a:srgbClr>
              </a:solidFill>
              <a:effectLst/>
              <a:uLnTx/>
              <a:uFillTx/>
              <a:latin typeface="Arial"/>
              <a:ea typeface="幼圆"/>
              <a:cs typeface="+mn-cs"/>
            </a:endParaRPr>
          </a:p>
        </p:txBody>
      </p:sp>
      <p:sp>
        <p:nvSpPr>
          <p:cNvPr id="3" name="KSO_BC1"/>
          <p:cNvSpPr>
            <a:spLocks noGrp="1"/>
          </p:cNvSpPr>
          <p:nvPr>
            <p:ph type="body" idx="1"/>
          </p:nvPr>
        </p:nvSpPr>
        <p:spPr>
          <a:xfrm>
            <a:off x="427809" y="841810"/>
            <a:ext cx="8292045" cy="408941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p:txBody>
      </p:sp>
    </p:spTree>
    <p:extLst>
      <p:ext uri="{BB962C8B-B14F-4D97-AF65-F5344CB8AC3E}">
        <p14:creationId xmlns:p14="http://schemas.microsoft.com/office/powerpoint/2010/main" val="2933354033"/>
      </p:ext>
    </p:extLst>
  </p:cSld>
  <p:clrMap bg1="lt1" tx1="dk1" bg2="lt2" tx2="dk2" accent1="accent1" accent2="accent2" accent3="accent3" accent4="accent4" accent5="accent5" accent6="accent6" hlink="hlink" folHlink="folHlink"/>
  <p:sldLayoutIdLst>
    <p:sldLayoutId id="2147484304" r:id="rId1"/>
    <p:sldLayoutId id="2147484305" r:id="rId2"/>
    <p:sldLayoutId id="2147484306" r:id="rId3"/>
    <p:sldLayoutId id="2147484307" r:id="rId4"/>
    <p:sldLayoutId id="2147484308" r:id="rId5"/>
    <p:sldLayoutId id="2147484309" r:id="rId6"/>
    <p:sldLayoutId id="2147484310" r:id="rId7"/>
    <p:sldLayoutId id="2147484311" r:id="rId8"/>
    <p:sldLayoutId id="2147484312" r:id="rId9"/>
    <p:sldLayoutId id="2147484313" r:id="rId10"/>
    <p:sldLayoutId id="2147484314" r:id="rId11"/>
  </p:sldLayoutIdLst>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2400" b="1" i="0" kern="1200" baseline="0">
          <a:solidFill>
            <a:schemeClr val="accent1">
              <a:lumMod val="75000"/>
            </a:schemeClr>
          </a:solidFill>
          <a:effectLst>
            <a:reflection blurRad="6350" stA="26000" endPos="50000" dist="60007" dir="5400000" sy="-100000" algn="bl" rotWithShape="0"/>
          </a:effectLst>
          <a:latin typeface="Arial Black" panose="020B0A04020102020204" pitchFamily="34" charset="0"/>
          <a:ea typeface="微软雅黑" panose="020B0503020204020204" pitchFamily="34" charset="-122"/>
          <a:cs typeface="+mj-cs"/>
        </a:defRPr>
      </a:lvl1pPr>
    </p:titleStyle>
    <p:bodyStyle>
      <a:lvl1pPr marL="267891" indent="-267891" algn="just" defTabSz="685800" rtl="0" eaLnBrk="1" latinLnBrk="0" hangingPunct="1">
        <a:lnSpc>
          <a:spcPct val="110000"/>
        </a:lnSpc>
        <a:spcBef>
          <a:spcPts val="1350"/>
        </a:spcBef>
        <a:spcAft>
          <a:spcPts val="0"/>
        </a:spcAft>
        <a:buClr>
          <a:schemeClr val="accent3"/>
        </a:buClr>
        <a:buSzPct val="110000"/>
        <a:buFont typeface="Webdings" panose="05030102010509060703" pitchFamily="18" charset="2"/>
        <a:buChar char=""/>
        <a:defRPr sz="1500" kern="1200" baseline="0">
          <a:solidFill>
            <a:schemeClr val="accent2">
              <a:lumMod val="75000"/>
            </a:schemeClr>
          </a:solidFill>
          <a:latin typeface="Arial" panose="020B0604020202020204" pitchFamily="34" charset="0"/>
          <a:ea typeface="微软雅黑" panose="020B0503020204020204" pitchFamily="34" charset="-122"/>
          <a:cs typeface="+mn-cs"/>
        </a:defRPr>
      </a:lvl1pPr>
      <a:lvl2pPr marL="267891" indent="-267891" algn="just" defTabSz="685800" rtl="0" eaLnBrk="1" latinLnBrk="0" hangingPunct="1">
        <a:lnSpc>
          <a:spcPct val="130000"/>
        </a:lnSpc>
        <a:spcBef>
          <a:spcPts val="0"/>
        </a:spcBef>
        <a:spcAft>
          <a:spcPts val="450"/>
        </a:spcAft>
        <a:buClr>
          <a:schemeClr val="accent2">
            <a:lumMod val="60000"/>
            <a:lumOff val="40000"/>
          </a:schemeClr>
        </a:buClr>
        <a:buFont typeface="幼圆" panose="02010509060101010101" pitchFamily="49" charset="-122"/>
        <a:buChar char=" "/>
        <a:defRPr sz="1200" kern="1200" baseline="0">
          <a:solidFill>
            <a:srgbClr val="646464"/>
          </a:solidFill>
          <a:latin typeface="幼圆" panose="02010509060101010101" pitchFamily="49" charset="-122"/>
          <a:ea typeface="幼圆" panose="02010509060101010101" pitchFamily="49"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mp3"/><Relationship Id="rId7" Type="http://schemas.microsoft.com/office/2007/relationships/hdphoto" Target="../media/hdphoto1.wdp"/><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xml"/><Relationship Id="rId10" Type="http://schemas.openxmlformats.org/officeDocument/2006/relationships/image" Target="../media/image5.png"/><Relationship Id="rId4" Type="http://schemas.openxmlformats.org/officeDocument/2006/relationships/slideLayout" Target="../slideLayouts/slideLayout7.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notesSlide" Target="../notesSlides/notesSlide2.xml"/><Relationship Id="rId7"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7.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tretch>
            <a:fillRect/>
          </a:stretch>
        </p:blipFill>
        <p:spPr>
          <a:xfrm>
            <a:off x="-1" y="0"/>
            <a:ext cx="9144000" cy="5146660"/>
          </a:xfrm>
          <a:prstGeom prst="rect">
            <a:avLst/>
          </a:prstGeom>
        </p:spPr>
      </p:pic>
      <p:pic>
        <p:nvPicPr>
          <p:cNvPr id="2" name="图片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33822" y="587427"/>
            <a:ext cx="1904950" cy="1984323"/>
          </a:xfrm>
          <a:prstGeom prst="rect">
            <a:avLst/>
          </a:prstGeom>
        </p:spPr>
      </p:pic>
      <p:pic>
        <p:nvPicPr>
          <p:cNvPr id="3" name="图片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57037" y="2988594"/>
            <a:ext cx="2486963" cy="2163901"/>
          </a:xfrm>
          <a:prstGeom prst="rect">
            <a:avLst/>
          </a:prstGeom>
        </p:spPr>
      </p:pic>
      <p:sp>
        <p:nvSpPr>
          <p:cNvPr id="11" name="TextBox 10"/>
          <p:cNvSpPr txBox="1">
            <a:spLocks noChangeArrowheads="1"/>
          </p:cNvSpPr>
          <p:nvPr/>
        </p:nvSpPr>
        <p:spPr bwMode="auto">
          <a:xfrm>
            <a:off x="2133664" y="2647948"/>
            <a:ext cx="5226111" cy="7078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4000" dirty="0" smtClean="0">
                <a:latin typeface="方正大黑简体" pitchFamily="65" charset="-122"/>
                <a:ea typeface="方正大黑简体" pitchFamily="65" charset="-122"/>
              </a:rPr>
              <a:t>建设银行动态</a:t>
            </a:r>
            <a:r>
              <a:rPr lang="en-US" altLang="zh-CN" sz="4000" dirty="0" smtClean="0">
                <a:latin typeface="方正大黑简体" pitchFamily="65" charset="-122"/>
                <a:ea typeface="方正大黑简体" pitchFamily="65" charset="-122"/>
              </a:rPr>
              <a:t>PPT</a:t>
            </a:r>
            <a:r>
              <a:rPr lang="zh-CN" altLang="en-US" sz="4000" dirty="0" smtClean="0">
                <a:latin typeface="方正大黑简体" pitchFamily="65" charset="-122"/>
                <a:ea typeface="方正大黑简体" pitchFamily="65" charset="-122"/>
              </a:rPr>
              <a:t>模板</a:t>
            </a:r>
            <a:endParaRPr lang="zh-CN" altLang="en-US" sz="4000" dirty="0">
              <a:latin typeface="方正大黑简体" pitchFamily="65" charset="-122"/>
              <a:ea typeface="方正大黑简体" pitchFamily="65" charset="-122"/>
            </a:endParaRPr>
          </a:p>
        </p:txBody>
      </p:sp>
      <p:sp>
        <p:nvSpPr>
          <p:cNvPr id="12" name="TextBox 5"/>
          <p:cNvSpPr txBox="1">
            <a:spLocks noChangeArrowheads="1"/>
          </p:cNvSpPr>
          <p:nvPr/>
        </p:nvSpPr>
        <p:spPr bwMode="auto">
          <a:xfrm>
            <a:off x="2923143" y="3390808"/>
            <a:ext cx="3647152"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000" dirty="0">
                <a:latin typeface="黑体" pitchFamily="2" charset="-122"/>
                <a:ea typeface="黑体" pitchFamily="2" charset="-122"/>
              </a:rPr>
              <a:t>精美图表│会议报告│动态</a:t>
            </a:r>
            <a:r>
              <a:rPr lang="en-US" altLang="zh-CN" sz="2000" dirty="0">
                <a:latin typeface="黑体" pitchFamily="2" charset="-122"/>
                <a:ea typeface="黑体" pitchFamily="2" charset="-122"/>
              </a:rPr>
              <a:t>PPT</a:t>
            </a:r>
            <a:endParaRPr lang="zh-CN" altLang="en-US" sz="2000" dirty="0">
              <a:latin typeface="黑体" pitchFamily="2" charset="-122"/>
              <a:ea typeface="黑体" pitchFamily="2" charset="-122"/>
            </a:endParaRPr>
          </a:p>
        </p:txBody>
      </p:sp>
      <p:pic>
        <p:nvPicPr>
          <p:cNvPr id="6" name="春天、背景音乐 - 4 - 女主播 玲玲 金融投资.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024" y="-655780"/>
            <a:ext cx="609600" cy="6096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10"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6" presetClass="emph" presetSubtype="0" fill="hold" nodeType="withEffect">
                                  <p:stCondLst>
                                    <p:cond delay="0"/>
                                  </p:stCondLst>
                                  <p:childTnLst>
                                    <p:animScale>
                                      <p:cBhvr>
                                        <p:cTn id="11" dur="2000" fill="hold"/>
                                        <p:tgtEl>
                                          <p:spTgt spid="4"/>
                                        </p:tgtEl>
                                      </p:cBhvr>
                                      <p:by x="110000" y="110000"/>
                                    </p:animScale>
                                  </p:childTnLst>
                                </p:cTn>
                              </p:par>
                              <p:par>
                                <p:cTn id="12" presetID="42" presetClass="entr" presetSubtype="0" fill="hold" nodeType="withEffect">
                                  <p:stCondLst>
                                    <p:cond delay="30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31" presetClass="entr" presetSubtype="0" fill="hold" nodeType="withEffect">
                                  <p:stCondLst>
                                    <p:cond delay="90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par>
                          <p:cTn id="23" fill="hold">
                            <p:stCondLst>
                              <p:cond delay="2000"/>
                            </p:stCondLst>
                            <p:childTnLst>
                              <p:par>
                                <p:cTn id="24" presetID="2" presetClass="entr" presetSubtype="2" fill="hold" grpId="0" nodeType="afterEffect">
                                  <p:stCondLst>
                                    <p:cond delay="0"/>
                                  </p:stCondLst>
                                  <p:iterate type="lt">
                                    <p:tmPct val="20000"/>
                                  </p:iterate>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1+#ppt_w/2"/>
                                          </p:val>
                                        </p:tav>
                                        <p:tav tm="100000">
                                          <p:val>
                                            <p:strVal val="#ppt_x"/>
                                          </p:val>
                                        </p:tav>
                                      </p:tavLst>
                                    </p:anim>
                                    <p:anim calcmode="lin" valueType="num">
                                      <p:cBhvr additive="base">
                                        <p:cTn id="27" dur="500" fill="hold"/>
                                        <p:tgtEl>
                                          <p:spTgt spid="11"/>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16" presetClass="entr" presetSubtype="21" fill="hold" grpId="1"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arn(inVertical)">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hold" display="0">
                  <p:stCondLst>
                    <p:cond delay="indefinite"/>
                  </p:stCondLst>
                  <p:endCondLst>
                    <p:cond evt="onStopAudio" delay="0">
                      <p:tgtEl>
                        <p:sldTgt/>
                      </p:tgtEl>
                    </p:cond>
                  </p:endCondLst>
                </p:cTn>
                <p:tgtEl>
                  <p:spTgt spid="6"/>
                </p:tgtEl>
              </p:cMediaNode>
            </p:audio>
          </p:childTnLst>
        </p:cTn>
      </p:par>
    </p:tnLst>
    <p:bldLst>
      <p:bldP spid="11" grpId="0"/>
      <p:bldP spid="1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1" y="0"/>
            <a:ext cx="9144000" cy="5146660"/>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7037" y="3028939"/>
            <a:ext cx="2486963" cy="2163901"/>
          </a:xfrm>
          <a:prstGeom prst="rect">
            <a:avLst/>
          </a:prstGeom>
        </p:spPr>
      </p:pic>
      <p:sp>
        <p:nvSpPr>
          <p:cNvPr id="7" name="TextBox 6"/>
          <p:cNvSpPr txBox="1"/>
          <p:nvPr/>
        </p:nvSpPr>
        <p:spPr>
          <a:xfrm>
            <a:off x="1638446" y="666800"/>
            <a:ext cx="1362874" cy="707886"/>
          </a:xfrm>
          <a:prstGeom prst="rect">
            <a:avLst/>
          </a:prstGeom>
          <a:noFill/>
        </p:spPr>
        <p:txBody>
          <a:bodyPr wrap="none" rtlCol="0">
            <a:spAutoFit/>
          </a:bodyPr>
          <a:lstStyle/>
          <a:p>
            <a:r>
              <a:rPr lang="zh-CN" altLang="en-US" sz="4000" b="1" dirty="0">
                <a:gradFill>
                  <a:gsLst>
                    <a:gs pos="0">
                      <a:srgbClr val="0DD7FF"/>
                    </a:gs>
                    <a:gs pos="98000">
                      <a:srgbClr val="101A7E"/>
                    </a:gs>
                  </a:gsLst>
                  <a:path path="circle">
                    <a:fillToRect l="50000" t="50000" r="50000" b="50000"/>
                  </a:path>
                </a:gradFill>
                <a:latin typeface="微软雅黑" pitchFamily="34" charset="-122"/>
                <a:ea typeface="微软雅黑" pitchFamily="34" charset="-122"/>
              </a:rPr>
              <a:t>序 言</a:t>
            </a:r>
          </a:p>
        </p:txBody>
      </p:sp>
      <p:sp>
        <p:nvSpPr>
          <p:cNvPr id="8" name="矩形 7"/>
          <p:cNvSpPr/>
          <p:nvPr/>
        </p:nvSpPr>
        <p:spPr bwMode="auto">
          <a:xfrm>
            <a:off x="1524081" y="1352582"/>
            <a:ext cx="6376437" cy="2583806"/>
          </a:xfrm>
          <a:prstGeom prst="rect">
            <a:avLst/>
          </a:prstGeom>
          <a:solidFill>
            <a:schemeClr val="bg1">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13" name="矩形 12"/>
          <p:cNvSpPr/>
          <p:nvPr/>
        </p:nvSpPr>
        <p:spPr bwMode="auto">
          <a:xfrm>
            <a:off x="1676481" y="1504982"/>
            <a:ext cx="6019638" cy="2263832"/>
          </a:xfrm>
          <a:prstGeom prst="rect">
            <a:avLst/>
          </a:prstGeom>
          <a:solidFill>
            <a:schemeClr val="bg1">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9" name="TextBox 8"/>
          <p:cNvSpPr txBox="1"/>
          <p:nvPr/>
        </p:nvSpPr>
        <p:spPr>
          <a:xfrm>
            <a:off x="2895644" y="939360"/>
            <a:ext cx="962636" cy="369332"/>
          </a:xfrm>
          <a:prstGeom prst="rect">
            <a:avLst/>
          </a:prstGeom>
          <a:noFill/>
        </p:spPr>
        <p:txBody>
          <a:bodyPr wrap="none" rtlCol="0">
            <a:spAutoFit/>
          </a:bodyPr>
          <a:lstStyle/>
          <a:p>
            <a:r>
              <a:rPr lang="en-US" altLang="zh-CN" dirty="0" smtClean="0"/>
              <a:t>XUYAN</a:t>
            </a:r>
            <a:endParaRPr lang="zh-CN" altLang="en-US" dirty="0"/>
          </a:p>
        </p:txBody>
      </p:sp>
      <p:sp>
        <p:nvSpPr>
          <p:cNvPr id="10" name="TextBox 9"/>
          <p:cNvSpPr txBox="1"/>
          <p:nvPr/>
        </p:nvSpPr>
        <p:spPr>
          <a:xfrm>
            <a:off x="1905070" y="1678084"/>
            <a:ext cx="5562454" cy="1993238"/>
          </a:xfrm>
          <a:prstGeom prst="rect">
            <a:avLst/>
          </a:prstGeom>
          <a:noFill/>
        </p:spPr>
        <p:txBody>
          <a:bodyPr wrap="square" rtlCol="0">
            <a:spAutoFit/>
          </a:bodyPr>
          <a:lstStyle/>
          <a:p>
            <a:pPr indent="457200" algn="just">
              <a:lnSpc>
                <a:spcPct val="150000"/>
              </a:lnSpc>
            </a:pPr>
            <a:r>
              <a:rPr lang="zh-CN" altLang="en-US" sz="1400" dirty="0">
                <a:latin typeface="微软雅黑" panose="020B0503020204020204" pitchFamily="34" charset="-122"/>
                <a:ea typeface="微软雅黑" panose="020B0503020204020204" pitchFamily="34" charset="-122"/>
              </a:rPr>
              <a:t>中国建设银行（简称建设银行或建行，最初行名为中国人民建设银行，</a:t>
            </a:r>
            <a:r>
              <a:rPr lang="en-US" altLang="zh-CN" sz="1400" dirty="0">
                <a:latin typeface="微软雅黑" panose="020B0503020204020204" pitchFamily="34" charset="-122"/>
                <a:ea typeface="微软雅黑" panose="020B0503020204020204" pitchFamily="34" charset="-122"/>
              </a:rPr>
              <a:t>1996</a:t>
            </a:r>
            <a:r>
              <a:rPr lang="zh-CN" altLang="en-US" sz="1400" dirty="0">
                <a:latin typeface="微软雅黑" panose="020B0503020204020204" pitchFamily="34" charset="-122"/>
                <a:ea typeface="微软雅黑" panose="020B0503020204020204" pitchFamily="34" charset="-122"/>
              </a:rPr>
              <a:t>年</a:t>
            </a:r>
            <a:r>
              <a:rPr lang="en-US" altLang="zh-CN" sz="1400" dirty="0">
                <a:latin typeface="微软雅黑" panose="020B0503020204020204" pitchFamily="34" charset="-122"/>
                <a:ea typeface="微软雅黑" panose="020B0503020204020204" pitchFamily="34" charset="-122"/>
              </a:rPr>
              <a:t>3</a:t>
            </a:r>
            <a:r>
              <a:rPr lang="zh-CN" altLang="en-US" sz="1400" dirty="0">
                <a:latin typeface="微软雅黑" panose="020B0503020204020204" pitchFamily="34" charset="-122"/>
                <a:ea typeface="微软雅黑" panose="020B0503020204020204" pitchFamily="34" charset="-122"/>
              </a:rPr>
              <a:t>月</a:t>
            </a:r>
            <a:r>
              <a:rPr lang="en-US" altLang="zh-CN" sz="1400" dirty="0">
                <a:latin typeface="微软雅黑" panose="020B0503020204020204" pitchFamily="34" charset="-122"/>
                <a:ea typeface="微软雅黑" panose="020B0503020204020204" pitchFamily="34" charset="-122"/>
              </a:rPr>
              <a:t>26</a:t>
            </a:r>
            <a:r>
              <a:rPr lang="zh-CN" altLang="en-US" sz="1400" dirty="0">
                <a:latin typeface="微软雅黑" panose="020B0503020204020204" pitchFamily="34" charset="-122"/>
                <a:ea typeface="微软雅黑" panose="020B0503020204020204" pitchFamily="34" charset="-122"/>
              </a:rPr>
              <a:t>日更名为中国建设银行）成立于</a:t>
            </a:r>
            <a:r>
              <a:rPr lang="en-US" altLang="zh-CN" sz="1400" dirty="0">
                <a:latin typeface="微软雅黑" panose="020B0503020204020204" pitchFamily="34" charset="-122"/>
                <a:ea typeface="微软雅黑" panose="020B0503020204020204" pitchFamily="34" charset="-122"/>
              </a:rPr>
              <a:t>1954</a:t>
            </a:r>
            <a:r>
              <a:rPr lang="zh-CN" altLang="en-US" sz="1400" dirty="0">
                <a:latin typeface="微软雅黑" panose="020B0503020204020204" pitchFamily="34" charset="-122"/>
                <a:ea typeface="微软雅黑" panose="020B0503020204020204" pitchFamily="34" charset="-122"/>
              </a:rPr>
              <a:t>年</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甲午年</a:t>
            </a:r>
            <a:r>
              <a:rPr lang="en-US" altLang="zh-CN" sz="1400" dirty="0">
                <a:latin typeface="微软雅黑" panose="020B0503020204020204" pitchFamily="34" charset="-122"/>
                <a:ea typeface="微软雅黑" panose="020B0503020204020204" pitchFamily="34" charset="-122"/>
              </a:rPr>
              <a:t>)10</a:t>
            </a:r>
            <a:r>
              <a:rPr lang="zh-CN" altLang="en-US" sz="1400" dirty="0">
                <a:latin typeface="微软雅黑" panose="020B0503020204020204" pitchFamily="34" charset="-122"/>
                <a:ea typeface="微软雅黑" panose="020B0503020204020204" pitchFamily="34" charset="-122"/>
              </a:rPr>
              <a:t>月</a:t>
            </a:r>
            <a:r>
              <a:rPr lang="en-US" altLang="zh-CN" sz="1400" dirty="0">
                <a:latin typeface="微软雅黑" panose="020B0503020204020204" pitchFamily="34" charset="-122"/>
                <a:ea typeface="微软雅黑" panose="020B0503020204020204" pitchFamily="34" charset="-122"/>
              </a:rPr>
              <a:t>1</a:t>
            </a:r>
            <a:r>
              <a:rPr lang="zh-CN" altLang="en-US" sz="1400" dirty="0">
                <a:latin typeface="微软雅黑" panose="020B0503020204020204" pitchFamily="34" charset="-122"/>
                <a:ea typeface="微软雅黑" panose="020B0503020204020204" pitchFamily="34" charset="-122"/>
              </a:rPr>
              <a:t>日，是股份制商业银行， 是国有五大商业银行之一</a:t>
            </a:r>
            <a:r>
              <a:rPr lang="zh-CN" altLang="en-US" sz="1400" dirty="0" smtClean="0">
                <a:latin typeface="微软雅黑" panose="020B0503020204020204" pitchFamily="34" charset="-122"/>
                <a:ea typeface="微软雅黑" panose="020B0503020204020204" pitchFamily="34" charset="-122"/>
              </a:rPr>
              <a:t>。中国建设银行</a:t>
            </a:r>
            <a:r>
              <a:rPr lang="zh-CN" altLang="en-US" sz="1400" dirty="0">
                <a:latin typeface="微软雅黑" panose="020B0503020204020204" pitchFamily="34" charset="-122"/>
                <a:ea typeface="微软雅黑" panose="020B0503020204020204" pitchFamily="34" charset="-122"/>
              </a:rPr>
              <a:t>拥有广泛的客户基础，与多个大型企业集团及中国经济战略性行业的主导企业保持银行业务联系，营销网络覆盖全国的主要地区，于</a:t>
            </a:r>
            <a:r>
              <a:rPr lang="en-US" altLang="zh-CN" sz="1400" dirty="0">
                <a:latin typeface="微软雅黑" panose="020B0503020204020204" pitchFamily="34" charset="-122"/>
                <a:ea typeface="微软雅黑" panose="020B0503020204020204" pitchFamily="34" charset="-122"/>
              </a:rPr>
              <a:t>2013</a:t>
            </a:r>
            <a:r>
              <a:rPr lang="zh-CN" altLang="en-US" sz="1400" dirty="0">
                <a:latin typeface="微软雅黑" panose="020B0503020204020204" pitchFamily="34" charset="-122"/>
                <a:ea typeface="微软雅黑" panose="020B0503020204020204" pitchFamily="34" charset="-122"/>
              </a:rPr>
              <a:t>年</a:t>
            </a:r>
            <a:r>
              <a:rPr lang="en-US" altLang="zh-CN" sz="1400" dirty="0">
                <a:latin typeface="微软雅黑" panose="020B0503020204020204" pitchFamily="34" charset="-122"/>
                <a:ea typeface="微软雅黑" panose="020B0503020204020204" pitchFamily="34" charset="-122"/>
              </a:rPr>
              <a:t>6</a:t>
            </a:r>
            <a:r>
              <a:rPr lang="zh-CN" altLang="en-US" sz="1400" dirty="0">
                <a:latin typeface="微软雅黑" panose="020B0503020204020204" pitchFamily="34" charset="-122"/>
                <a:ea typeface="微软雅黑" panose="020B0503020204020204" pitchFamily="34" charset="-122"/>
              </a:rPr>
              <a:t>月末，市值为</a:t>
            </a:r>
            <a:r>
              <a:rPr lang="en-US" altLang="zh-CN" sz="1400" dirty="0">
                <a:latin typeface="微软雅黑" panose="020B0503020204020204" pitchFamily="34" charset="-122"/>
                <a:ea typeface="微软雅黑" panose="020B0503020204020204" pitchFamily="34" charset="-122"/>
              </a:rPr>
              <a:t>1,767 </a:t>
            </a:r>
            <a:r>
              <a:rPr lang="zh-CN" altLang="en-US" sz="1400" dirty="0">
                <a:latin typeface="微软雅黑" panose="020B0503020204020204" pitchFamily="34" charset="-122"/>
                <a:ea typeface="微软雅黑" panose="020B0503020204020204" pitchFamily="34" charset="-122"/>
              </a:rPr>
              <a:t>亿美元，居全球上市银行第五位。</a:t>
            </a:r>
          </a:p>
        </p:txBody>
      </p:sp>
      <p:pic>
        <p:nvPicPr>
          <p:cNvPr id="14" name="Picture 2" descr="C:\Documents and Settings\Administrator\桌面\a5c27d1ed21b0ef41aff7f8ddcc451da80cb3ec9.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1278430">
            <a:off x="5048722" y="886742"/>
            <a:ext cx="1136029" cy="6674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5" name="Picture 3" descr="C:\Documents and Settings\Administrator\桌面\Redocn_2012041502210484.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9966" t="15822" r="10500" b="11204"/>
          <a:stretch/>
        </p:blipFill>
        <p:spPr bwMode="auto">
          <a:xfrm rot="517137">
            <a:off x="6449276" y="895332"/>
            <a:ext cx="1107923" cy="6637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ustDataLst>
      <p:tags r:id="rId1"/>
    </p:custDataLst>
    <p:extLst>
      <p:ext uri="{BB962C8B-B14F-4D97-AF65-F5344CB8AC3E}">
        <p14:creationId xmlns:p14="http://schemas.microsoft.com/office/powerpoint/2010/main" val="1470389001"/>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1+#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0-#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47" presetClass="entr" presetSubtype="0" fill="hold" grpId="0" nodeType="afterEffect">
                                  <p:stCondLst>
                                    <p:cond delay="0"/>
                                  </p:stCondLst>
                                  <p:iterate type="lt">
                                    <p:tmPct val="2459"/>
                                  </p:iterate>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7074"/>
                            </p:stCondLst>
                            <p:childTnLst>
                              <p:par>
                                <p:cTn id="31" presetID="52"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Scale>
                                      <p:cBhvr>
                                        <p:cTn id="33" dur="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500" decel="50000" fill="hold">
                                          <p:stCondLst>
                                            <p:cond delay="0"/>
                                          </p:stCondLst>
                                        </p:cTn>
                                        <p:tgtEl>
                                          <p:spTgt spid="14"/>
                                        </p:tgtEl>
                                        <p:attrNameLst>
                                          <p:attrName>ppt_x</p:attrName>
                                          <p:attrName>ppt_y</p:attrName>
                                        </p:attrNameLst>
                                      </p:cBhvr>
                                    </p:animMotion>
                                    <p:animEffect transition="in" filter="fade">
                                      <p:cBhvr>
                                        <p:cTn id="35" dur="500"/>
                                        <p:tgtEl>
                                          <p:spTgt spid="14"/>
                                        </p:tgtEl>
                                      </p:cBhvr>
                                    </p:animEffect>
                                  </p:childTnLst>
                                </p:cTn>
                              </p:par>
                              <p:par>
                                <p:cTn id="36" presetID="26" presetClass="emph" presetSubtype="0" fill="hold" nodeType="withEffect">
                                  <p:stCondLst>
                                    <p:cond delay="600"/>
                                  </p:stCondLst>
                                  <p:childTnLst>
                                    <p:animEffect transition="out" filter="fade">
                                      <p:cBhvr>
                                        <p:cTn id="37" dur="500" tmFilter="0, 0; .2, .5; .8, .5; 1, 0"/>
                                        <p:tgtEl>
                                          <p:spTgt spid="14"/>
                                        </p:tgtEl>
                                      </p:cBhvr>
                                    </p:animEffect>
                                    <p:animScale>
                                      <p:cBhvr>
                                        <p:cTn id="38" dur="250" autoRev="1" fill="hold"/>
                                        <p:tgtEl>
                                          <p:spTgt spid="14"/>
                                        </p:tgtEl>
                                      </p:cBhvr>
                                      <p:by x="105000" y="105000"/>
                                    </p:animScale>
                                  </p:childTnLst>
                                </p:cTn>
                              </p:par>
                              <p:par>
                                <p:cTn id="39" presetID="52" presetClass="entr" presetSubtype="0" fill="hold" nodeType="withEffect">
                                  <p:stCondLst>
                                    <p:cond delay="200"/>
                                  </p:stCondLst>
                                  <p:childTnLst>
                                    <p:set>
                                      <p:cBhvr>
                                        <p:cTn id="40" dur="1" fill="hold">
                                          <p:stCondLst>
                                            <p:cond delay="0"/>
                                          </p:stCondLst>
                                        </p:cTn>
                                        <p:tgtEl>
                                          <p:spTgt spid="15"/>
                                        </p:tgtEl>
                                        <p:attrNameLst>
                                          <p:attrName>style.visibility</p:attrName>
                                        </p:attrNameLst>
                                      </p:cBhvr>
                                      <p:to>
                                        <p:strVal val="visible"/>
                                      </p:to>
                                    </p:set>
                                    <p:animScale>
                                      <p:cBhvr>
                                        <p:cTn id="41" dur="5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500" decel="50000" fill="hold">
                                          <p:stCondLst>
                                            <p:cond delay="0"/>
                                          </p:stCondLst>
                                        </p:cTn>
                                        <p:tgtEl>
                                          <p:spTgt spid="15"/>
                                        </p:tgtEl>
                                        <p:attrNameLst>
                                          <p:attrName>ppt_x</p:attrName>
                                          <p:attrName>ppt_y</p:attrName>
                                        </p:attrNameLst>
                                      </p:cBhvr>
                                    </p:animMotion>
                                    <p:animEffect transition="in" filter="fade">
                                      <p:cBhvr>
                                        <p:cTn id="43" dur="500"/>
                                        <p:tgtEl>
                                          <p:spTgt spid="15"/>
                                        </p:tgtEl>
                                      </p:cBhvr>
                                    </p:animEffect>
                                  </p:childTnLst>
                                </p:cTn>
                              </p:par>
                              <p:par>
                                <p:cTn id="44" presetID="26" presetClass="emph" presetSubtype="0" fill="hold" nodeType="withEffect">
                                  <p:stCondLst>
                                    <p:cond delay="800"/>
                                  </p:stCondLst>
                                  <p:childTnLst>
                                    <p:animEffect transition="out" filter="fade">
                                      <p:cBhvr>
                                        <p:cTn id="45" dur="500" tmFilter="0, 0; .2, .5; .8, .5; 1, 0"/>
                                        <p:tgtEl>
                                          <p:spTgt spid="15"/>
                                        </p:tgtEl>
                                      </p:cBhvr>
                                    </p:animEffect>
                                    <p:animScale>
                                      <p:cBhvr>
                                        <p:cTn id="46"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3" grpId="0" animBg="1"/>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397" y="-25372"/>
            <a:ext cx="9144793" cy="5264051"/>
          </a:xfrm>
          <a:prstGeom prst="rect">
            <a:avLst/>
          </a:prstGeom>
        </p:spPr>
      </p:pic>
      <p:grpSp>
        <p:nvGrpSpPr>
          <p:cNvPr id="16" name="组合 15"/>
          <p:cNvGrpSpPr/>
          <p:nvPr/>
        </p:nvGrpSpPr>
        <p:grpSpPr>
          <a:xfrm>
            <a:off x="1178969" y="1318848"/>
            <a:ext cx="690489" cy="682451"/>
            <a:chOff x="1981268" y="1943124"/>
            <a:chExt cx="1696103" cy="1676356"/>
          </a:xfrm>
        </p:grpSpPr>
        <p:sp>
          <p:nvSpPr>
            <p:cNvPr id="17" name="椭圆 16"/>
            <p:cNvSpPr/>
            <p:nvPr/>
          </p:nvSpPr>
          <p:spPr bwMode="auto">
            <a:xfrm>
              <a:off x="1981268" y="1943124"/>
              <a:ext cx="1676356" cy="1676356"/>
            </a:xfrm>
            <a:prstGeom prst="ellipse">
              <a:avLst/>
            </a:prstGeom>
            <a:gradFill flip="none" rotWithShape="1">
              <a:gsLst>
                <a:gs pos="0">
                  <a:srgbClr val="0DD7FF"/>
                </a:gs>
                <a:gs pos="98000">
                  <a:srgbClr val="101A7E"/>
                </a:gs>
              </a:gsLst>
              <a:path path="circle">
                <a:fillToRect l="50000" t="50000" r="50000" b="50000"/>
              </a:path>
              <a:tileRect/>
            </a:gradFill>
            <a:ln w="571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sz="700"/>
            </a:p>
          </p:txBody>
        </p:sp>
        <p:sp>
          <p:nvSpPr>
            <p:cNvPr id="18" name="TextBox 7"/>
            <p:cNvSpPr txBox="1"/>
            <p:nvPr/>
          </p:nvSpPr>
          <p:spPr>
            <a:xfrm>
              <a:off x="2026736" y="2524784"/>
              <a:ext cx="1650635" cy="623713"/>
            </a:xfrm>
            <a:prstGeom prst="rect">
              <a:avLst/>
            </a:prstGeom>
            <a:noFill/>
          </p:spPr>
          <p:txBody>
            <a:bodyPr wrap="none" rtlCol="0">
              <a:spAutoFit/>
            </a:bodyPr>
            <a:lstStyle/>
            <a:p>
              <a:r>
                <a:rPr lang="zh-CN" altLang="en-US" sz="1050" b="1" dirty="0">
                  <a:solidFill>
                    <a:schemeClr val="bg1"/>
                  </a:solidFill>
                  <a:latin typeface="微软雅黑" pitchFamily="34" charset="-122"/>
                  <a:ea typeface="微软雅黑" pitchFamily="34" charset="-122"/>
                </a:rPr>
                <a:t>第</a:t>
              </a:r>
              <a:r>
                <a:rPr lang="en-US" altLang="zh-CN" sz="1050" b="1" dirty="0">
                  <a:solidFill>
                    <a:schemeClr val="bg1"/>
                  </a:solidFill>
                  <a:latin typeface="微软雅黑" pitchFamily="34" charset="-122"/>
                  <a:ea typeface="微软雅黑" pitchFamily="34" charset="-122"/>
                </a:rPr>
                <a:t>1</a:t>
              </a:r>
              <a:r>
                <a:rPr lang="zh-CN" altLang="en-US" sz="1050" b="1" dirty="0">
                  <a:solidFill>
                    <a:schemeClr val="bg1"/>
                  </a:solidFill>
                  <a:latin typeface="微软雅黑" pitchFamily="34" charset="-122"/>
                  <a:ea typeface="微软雅黑" pitchFamily="34" charset="-122"/>
                </a:rPr>
                <a:t>部分</a:t>
              </a:r>
            </a:p>
          </p:txBody>
        </p:sp>
      </p:grpSp>
      <p:sp>
        <p:nvSpPr>
          <p:cNvPr id="5" name="文本框 4"/>
          <p:cNvSpPr txBox="1"/>
          <p:nvPr/>
        </p:nvSpPr>
        <p:spPr>
          <a:xfrm>
            <a:off x="1910807" y="1318884"/>
            <a:ext cx="2492990" cy="369332"/>
          </a:xfrm>
          <a:prstGeom prst="rect">
            <a:avLst/>
          </a:prstGeom>
          <a:noFill/>
        </p:spPr>
        <p:txBody>
          <a:bodyPr wrap="none" rtlCol="0">
            <a:spAutoFit/>
          </a:bodyPr>
          <a:lstStyle/>
          <a:p>
            <a:r>
              <a:rPr lang="zh-CN" altLang="en-US" b="1" dirty="0" smtClean="0">
                <a:solidFill>
                  <a:srgbClr val="0070C0"/>
                </a:solidFill>
                <a:latin typeface="微软雅黑" panose="020B0503020204020204" pitchFamily="34" charset="-122"/>
                <a:ea typeface="微软雅黑" panose="020B0503020204020204" pitchFamily="34" charset="-122"/>
              </a:rPr>
              <a:t>单击此处添加文字标题</a:t>
            </a:r>
            <a:endParaRPr lang="zh-CN" altLang="en-US" b="1" dirty="0">
              <a:solidFill>
                <a:srgbClr val="0070C0"/>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bwMode="auto">
          <a:xfrm>
            <a:off x="1962647" y="1708485"/>
            <a:ext cx="2441150" cy="0"/>
          </a:xfrm>
          <a:prstGeom prst="line">
            <a:avLst/>
          </a:prstGeom>
          <a:solidFill>
            <a:schemeClr val="accent1"/>
          </a:solidFill>
          <a:ln w="9525" cap="flat" cmpd="sng" algn="ctr">
            <a:solidFill>
              <a:srgbClr val="0070C0"/>
            </a:solidFill>
            <a:prstDash val="solid"/>
            <a:round/>
            <a:headEnd type="none" w="med" len="med"/>
            <a:tailEnd type="none" w="med" len="med"/>
          </a:ln>
          <a:effectLst/>
        </p:spPr>
      </p:cxnSp>
      <p:sp>
        <p:nvSpPr>
          <p:cNvPr id="24" name="文本框 23"/>
          <p:cNvSpPr txBox="1"/>
          <p:nvPr/>
        </p:nvSpPr>
        <p:spPr>
          <a:xfrm>
            <a:off x="1910807" y="1737106"/>
            <a:ext cx="1281120" cy="230832"/>
          </a:xfrm>
          <a:prstGeom prst="rect">
            <a:avLst/>
          </a:prstGeom>
          <a:noFill/>
        </p:spPr>
        <p:txBody>
          <a:bodyPr wrap="none" rtlCol="0">
            <a:spAutoFit/>
          </a:bodyPr>
          <a:lstStyle/>
          <a:p>
            <a:pPr marL="171450" indent="-171450">
              <a:buFont typeface="Wingdings" panose="05000000000000000000" pitchFamily="2" charset="2"/>
              <a:buChar char="Ø"/>
            </a:pPr>
            <a:r>
              <a:rPr lang="zh-CN" altLang="en-US" sz="900" dirty="0" smtClean="0">
                <a:solidFill>
                  <a:srgbClr val="0070C0"/>
                </a:solidFill>
                <a:latin typeface="微软雅黑" panose="020B0503020204020204" pitchFamily="34" charset="-122"/>
                <a:ea typeface="微软雅黑" panose="020B0503020204020204" pitchFamily="34" charset="-122"/>
              </a:rPr>
              <a:t>单击此处添加文字</a:t>
            </a:r>
            <a:endParaRPr lang="zh-CN" altLang="en-US" sz="900" dirty="0">
              <a:solidFill>
                <a:srgbClr val="0070C0"/>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3098165" y="1737106"/>
            <a:ext cx="1281120" cy="230832"/>
          </a:xfrm>
          <a:prstGeom prst="rect">
            <a:avLst/>
          </a:prstGeom>
          <a:noFill/>
        </p:spPr>
        <p:txBody>
          <a:bodyPr wrap="none" rtlCol="0">
            <a:spAutoFit/>
          </a:bodyPr>
          <a:lstStyle/>
          <a:p>
            <a:pPr marL="171450" indent="-171450">
              <a:buFont typeface="Wingdings" panose="05000000000000000000" pitchFamily="2" charset="2"/>
              <a:buChar char="Ø"/>
            </a:pPr>
            <a:r>
              <a:rPr lang="zh-CN" altLang="en-US" sz="900" dirty="0" smtClean="0">
                <a:solidFill>
                  <a:srgbClr val="0070C0"/>
                </a:solidFill>
                <a:latin typeface="微软雅黑" panose="020B0503020204020204" pitchFamily="34" charset="-122"/>
                <a:ea typeface="微软雅黑" panose="020B0503020204020204" pitchFamily="34" charset="-122"/>
              </a:rPr>
              <a:t>单击此处添加文字</a:t>
            </a:r>
            <a:endParaRPr lang="zh-CN" altLang="en-US" sz="900" dirty="0">
              <a:solidFill>
                <a:srgbClr val="0070C0"/>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1178969" y="2382086"/>
            <a:ext cx="690489" cy="682451"/>
            <a:chOff x="1981268" y="1943124"/>
            <a:chExt cx="1696103" cy="1676356"/>
          </a:xfrm>
        </p:grpSpPr>
        <p:sp>
          <p:nvSpPr>
            <p:cNvPr id="27" name="椭圆 26"/>
            <p:cNvSpPr/>
            <p:nvPr/>
          </p:nvSpPr>
          <p:spPr bwMode="auto">
            <a:xfrm>
              <a:off x="1981268" y="1943124"/>
              <a:ext cx="1676356" cy="1676356"/>
            </a:xfrm>
            <a:prstGeom prst="ellipse">
              <a:avLst/>
            </a:prstGeom>
            <a:gradFill flip="none" rotWithShape="1">
              <a:gsLst>
                <a:gs pos="0">
                  <a:srgbClr val="0DD7FF"/>
                </a:gs>
                <a:gs pos="98000">
                  <a:srgbClr val="101A7E"/>
                </a:gs>
              </a:gsLst>
              <a:path path="circle">
                <a:fillToRect l="50000" t="50000" r="50000" b="50000"/>
              </a:path>
              <a:tileRect/>
            </a:gradFill>
            <a:ln w="571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sz="700"/>
            </a:p>
          </p:txBody>
        </p:sp>
        <p:sp>
          <p:nvSpPr>
            <p:cNvPr id="28" name="TextBox 7"/>
            <p:cNvSpPr txBox="1"/>
            <p:nvPr/>
          </p:nvSpPr>
          <p:spPr>
            <a:xfrm>
              <a:off x="2026736" y="2524784"/>
              <a:ext cx="1650635" cy="623713"/>
            </a:xfrm>
            <a:prstGeom prst="rect">
              <a:avLst/>
            </a:prstGeom>
            <a:noFill/>
          </p:spPr>
          <p:txBody>
            <a:bodyPr wrap="none" rtlCol="0">
              <a:spAutoFit/>
            </a:bodyPr>
            <a:lstStyle/>
            <a:p>
              <a:r>
                <a:rPr lang="zh-CN" altLang="en-US" sz="1050" b="1" dirty="0" smtClean="0">
                  <a:solidFill>
                    <a:schemeClr val="bg1"/>
                  </a:solidFill>
                  <a:latin typeface="微软雅黑" pitchFamily="34" charset="-122"/>
                  <a:ea typeface="微软雅黑" pitchFamily="34" charset="-122"/>
                </a:rPr>
                <a:t>第</a:t>
              </a:r>
              <a:r>
                <a:rPr lang="en-US" altLang="zh-CN" sz="1050" b="1" dirty="0" smtClean="0">
                  <a:solidFill>
                    <a:schemeClr val="bg1"/>
                  </a:solidFill>
                  <a:latin typeface="微软雅黑" pitchFamily="34" charset="-122"/>
                  <a:ea typeface="微软雅黑" pitchFamily="34" charset="-122"/>
                </a:rPr>
                <a:t>2</a:t>
              </a:r>
              <a:r>
                <a:rPr lang="zh-CN" altLang="en-US" sz="1050" b="1" dirty="0" smtClean="0">
                  <a:solidFill>
                    <a:schemeClr val="bg1"/>
                  </a:solidFill>
                  <a:latin typeface="微软雅黑" pitchFamily="34" charset="-122"/>
                  <a:ea typeface="微软雅黑" pitchFamily="34" charset="-122"/>
                </a:rPr>
                <a:t>部分</a:t>
              </a:r>
              <a:endParaRPr lang="zh-CN" altLang="en-US" sz="1050" b="1" dirty="0">
                <a:solidFill>
                  <a:schemeClr val="bg1"/>
                </a:solidFill>
                <a:latin typeface="微软雅黑" pitchFamily="34" charset="-122"/>
                <a:ea typeface="微软雅黑" pitchFamily="34" charset="-122"/>
              </a:endParaRPr>
            </a:p>
          </p:txBody>
        </p:sp>
      </p:grpSp>
      <p:sp>
        <p:nvSpPr>
          <p:cNvPr id="29" name="文本框 28"/>
          <p:cNvSpPr txBox="1"/>
          <p:nvPr/>
        </p:nvSpPr>
        <p:spPr>
          <a:xfrm>
            <a:off x="1910807" y="2382122"/>
            <a:ext cx="2492990" cy="369332"/>
          </a:xfrm>
          <a:prstGeom prst="rect">
            <a:avLst/>
          </a:prstGeom>
          <a:noFill/>
        </p:spPr>
        <p:txBody>
          <a:bodyPr wrap="none" rtlCol="0">
            <a:spAutoFit/>
          </a:bodyPr>
          <a:lstStyle/>
          <a:p>
            <a:r>
              <a:rPr lang="zh-CN" altLang="en-US" b="1" dirty="0" smtClean="0">
                <a:solidFill>
                  <a:srgbClr val="0070C0"/>
                </a:solidFill>
                <a:latin typeface="微软雅黑" panose="020B0503020204020204" pitchFamily="34" charset="-122"/>
                <a:ea typeface="微软雅黑" panose="020B0503020204020204" pitchFamily="34" charset="-122"/>
              </a:rPr>
              <a:t>单击此处添加文字标题</a:t>
            </a:r>
            <a:endParaRPr lang="zh-CN" altLang="en-US" b="1" dirty="0">
              <a:solidFill>
                <a:srgbClr val="0070C0"/>
              </a:solidFill>
              <a:latin typeface="微软雅黑" panose="020B0503020204020204" pitchFamily="34" charset="-122"/>
              <a:ea typeface="微软雅黑" panose="020B0503020204020204" pitchFamily="34" charset="-122"/>
            </a:endParaRPr>
          </a:p>
        </p:txBody>
      </p:sp>
      <p:cxnSp>
        <p:nvCxnSpPr>
          <p:cNvPr id="30" name="直接连接符 29"/>
          <p:cNvCxnSpPr/>
          <p:nvPr/>
        </p:nvCxnSpPr>
        <p:spPr bwMode="auto">
          <a:xfrm>
            <a:off x="1962647" y="2771723"/>
            <a:ext cx="2441150" cy="0"/>
          </a:xfrm>
          <a:prstGeom prst="line">
            <a:avLst/>
          </a:prstGeom>
          <a:solidFill>
            <a:schemeClr val="accent1"/>
          </a:solidFill>
          <a:ln w="9525" cap="flat" cmpd="sng" algn="ctr">
            <a:solidFill>
              <a:srgbClr val="0070C0"/>
            </a:solidFill>
            <a:prstDash val="solid"/>
            <a:round/>
            <a:headEnd type="none" w="med" len="med"/>
            <a:tailEnd type="none" w="med" len="med"/>
          </a:ln>
          <a:effectLst/>
        </p:spPr>
      </p:cxnSp>
      <p:sp>
        <p:nvSpPr>
          <p:cNvPr id="31" name="文本框 30"/>
          <p:cNvSpPr txBox="1"/>
          <p:nvPr/>
        </p:nvSpPr>
        <p:spPr>
          <a:xfrm>
            <a:off x="1910807" y="2800344"/>
            <a:ext cx="1281120" cy="230832"/>
          </a:xfrm>
          <a:prstGeom prst="rect">
            <a:avLst/>
          </a:prstGeom>
          <a:noFill/>
        </p:spPr>
        <p:txBody>
          <a:bodyPr wrap="none" rtlCol="0">
            <a:spAutoFit/>
          </a:bodyPr>
          <a:lstStyle/>
          <a:p>
            <a:pPr marL="171450" indent="-171450">
              <a:buFont typeface="Wingdings" panose="05000000000000000000" pitchFamily="2" charset="2"/>
              <a:buChar char="Ø"/>
            </a:pPr>
            <a:r>
              <a:rPr lang="zh-CN" altLang="en-US" sz="900" dirty="0" smtClean="0">
                <a:solidFill>
                  <a:srgbClr val="0070C0"/>
                </a:solidFill>
                <a:latin typeface="微软雅黑" panose="020B0503020204020204" pitchFamily="34" charset="-122"/>
                <a:ea typeface="微软雅黑" panose="020B0503020204020204" pitchFamily="34" charset="-122"/>
              </a:rPr>
              <a:t>单击此处添加文字</a:t>
            </a:r>
            <a:endParaRPr lang="zh-CN" altLang="en-US" sz="900" dirty="0">
              <a:solidFill>
                <a:srgbClr val="0070C0"/>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3098165" y="2800344"/>
            <a:ext cx="1281120" cy="230832"/>
          </a:xfrm>
          <a:prstGeom prst="rect">
            <a:avLst/>
          </a:prstGeom>
          <a:noFill/>
        </p:spPr>
        <p:txBody>
          <a:bodyPr wrap="none" rtlCol="0">
            <a:spAutoFit/>
          </a:bodyPr>
          <a:lstStyle/>
          <a:p>
            <a:pPr marL="171450" indent="-171450">
              <a:buFont typeface="Wingdings" panose="05000000000000000000" pitchFamily="2" charset="2"/>
              <a:buChar char="Ø"/>
            </a:pPr>
            <a:r>
              <a:rPr lang="zh-CN" altLang="en-US" sz="900" dirty="0" smtClean="0">
                <a:solidFill>
                  <a:srgbClr val="0070C0"/>
                </a:solidFill>
                <a:latin typeface="微软雅黑" panose="020B0503020204020204" pitchFamily="34" charset="-122"/>
                <a:ea typeface="微软雅黑" panose="020B0503020204020204" pitchFamily="34" charset="-122"/>
              </a:rPr>
              <a:t>单击此处添加文字</a:t>
            </a:r>
            <a:endParaRPr lang="zh-CN" altLang="en-US" sz="900" dirty="0">
              <a:solidFill>
                <a:srgbClr val="0070C0"/>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5059330" y="1318848"/>
            <a:ext cx="690489" cy="682451"/>
            <a:chOff x="1981268" y="1943124"/>
            <a:chExt cx="1696103" cy="1676356"/>
          </a:xfrm>
        </p:grpSpPr>
        <p:sp>
          <p:nvSpPr>
            <p:cNvPr id="34" name="椭圆 33"/>
            <p:cNvSpPr/>
            <p:nvPr/>
          </p:nvSpPr>
          <p:spPr bwMode="auto">
            <a:xfrm>
              <a:off x="1981268" y="1943124"/>
              <a:ext cx="1676356" cy="1676356"/>
            </a:xfrm>
            <a:prstGeom prst="ellipse">
              <a:avLst/>
            </a:prstGeom>
            <a:gradFill flip="none" rotWithShape="1">
              <a:gsLst>
                <a:gs pos="0">
                  <a:srgbClr val="0DD7FF"/>
                </a:gs>
                <a:gs pos="98000">
                  <a:srgbClr val="101A7E"/>
                </a:gs>
              </a:gsLst>
              <a:path path="circle">
                <a:fillToRect l="50000" t="50000" r="50000" b="50000"/>
              </a:path>
              <a:tileRect/>
            </a:gradFill>
            <a:ln w="571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sz="700"/>
            </a:p>
          </p:txBody>
        </p:sp>
        <p:sp>
          <p:nvSpPr>
            <p:cNvPr id="35" name="TextBox 7"/>
            <p:cNvSpPr txBox="1"/>
            <p:nvPr/>
          </p:nvSpPr>
          <p:spPr>
            <a:xfrm>
              <a:off x="2026736" y="2524784"/>
              <a:ext cx="1650635" cy="623713"/>
            </a:xfrm>
            <a:prstGeom prst="rect">
              <a:avLst/>
            </a:prstGeom>
            <a:noFill/>
          </p:spPr>
          <p:txBody>
            <a:bodyPr wrap="none" rtlCol="0">
              <a:spAutoFit/>
            </a:bodyPr>
            <a:lstStyle/>
            <a:p>
              <a:r>
                <a:rPr lang="zh-CN" altLang="en-US" sz="1050" b="1" dirty="0" smtClean="0">
                  <a:solidFill>
                    <a:schemeClr val="bg1"/>
                  </a:solidFill>
                  <a:latin typeface="微软雅黑" pitchFamily="34" charset="-122"/>
                  <a:ea typeface="微软雅黑" pitchFamily="34" charset="-122"/>
                </a:rPr>
                <a:t>第</a:t>
              </a:r>
              <a:r>
                <a:rPr lang="en-US" altLang="zh-CN" sz="1050" b="1" dirty="0" smtClean="0">
                  <a:solidFill>
                    <a:schemeClr val="bg1"/>
                  </a:solidFill>
                  <a:latin typeface="微软雅黑" pitchFamily="34" charset="-122"/>
                  <a:ea typeface="微软雅黑" pitchFamily="34" charset="-122"/>
                </a:rPr>
                <a:t>3</a:t>
              </a:r>
              <a:r>
                <a:rPr lang="zh-CN" altLang="en-US" sz="1050" b="1" dirty="0" smtClean="0">
                  <a:solidFill>
                    <a:schemeClr val="bg1"/>
                  </a:solidFill>
                  <a:latin typeface="微软雅黑" pitchFamily="34" charset="-122"/>
                  <a:ea typeface="微软雅黑" pitchFamily="34" charset="-122"/>
                </a:rPr>
                <a:t>部分</a:t>
              </a:r>
              <a:endParaRPr lang="zh-CN" altLang="en-US" sz="1050" b="1" dirty="0">
                <a:solidFill>
                  <a:schemeClr val="bg1"/>
                </a:solidFill>
                <a:latin typeface="微软雅黑" pitchFamily="34" charset="-122"/>
                <a:ea typeface="微软雅黑" pitchFamily="34" charset="-122"/>
              </a:endParaRPr>
            </a:p>
          </p:txBody>
        </p:sp>
      </p:grpSp>
      <p:sp>
        <p:nvSpPr>
          <p:cNvPr id="36" name="文本框 35"/>
          <p:cNvSpPr txBox="1"/>
          <p:nvPr/>
        </p:nvSpPr>
        <p:spPr>
          <a:xfrm>
            <a:off x="5791168" y="1318884"/>
            <a:ext cx="2492990" cy="369332"/>
          </a:xfrm>
          <a:prstGeom prst="rect">
            <a:avLst/>
          </a:prstGeom>
          <a:noFill/>
        </p:spPr>
        <p:txBody>
          <a:bodyPr wrap="none" rtlCol="0">
            <a:spAutoFit/>
          </a:bodyPr>
          <a:lstStyle/>
          <a:p>
            <a:r>
              <a:rPr lang="zh-CN" altLang="en-US" b="1" dirty="0" smtClean="0">
                <a:solidFill>
                  <a:srgbClr val="0070C0"/>
                </a:solidFill>
                <a:latin typeface="微软雅黑" panose="020B0503020204020204" pitchFamily="34" charset="-122"/>
                <a:ea typeface="微软雅黑" panose="020B0503020204020204" pitchFamily="34" charset="-122"/>
              </a:rPr>
              <a:t>单击此处添加文字标题</a:t>
            </a:r>
            <a:endParaRPr lang="zh-CN" altLang="en-US" b="1" dirty="0">
              <a:solidFill>
                <a:srgbClr val="0070C0"/>
              </a:solidFill>
              <a:latin typeface="微软雅黑" panose="020B0503020204020204" pitchFamily="34" charset="-122"/>
              <a:ea typeface="微软雅黑" panose="020B0503020204020204" pitchFamily="34" charset="-122"/>
            </a:endParaRPr>
          </a:p>
        </p:txBody>
      </p:sp>
      <p:cxnSp>
        <p:nvCxnSpPr>
          <p:cNvPr id="37" name="直接连接符 36"/>
          <p:cNvCxnSpPr/>
          <p:nvPr/>
        </p:nvCxnSpPr>
        <p:spPr bwMode="auto">
          <a:xfrm>
            <a:off x="5843008" y="1708485"/>
            <a:ext cx="2441150" cy="0"/>
          </a:xfrm>
          <a:prstGeom prst="line">
            <a:avLst/>
          </a:prstGeom>
          <a:solidFill>
            <a:schemeClr val="accent1"/>
          </a:solidFill>
          <a:ln w="9525" cap="flat" cmpd="sng" algn="ctr">
            <a:solidFill>
              <a:srgbClr val="0070C0"/>
            </a:solidFill>
            <a:prstDash val="solid"/>
            <a:round/>
            <a:headEnd type="none" w="med" len="med"/>
            <a:tailEnd type="none" w="med" len="med"/>
          </a:ln>
          <a:effectLst/>
        </p:spPr>
      </p:cxnSp>
      <p:sp>
        <p:nvSpPr>
          <p:cNvPr id="38" name="文本框 37"/>
          <p:cNvSpPr txBox="1"/>
          <p:nvPr/>
        </p:nvSpPr>
        <p:spPr>
          <a:xfrm>
            <a:off x="5791168" y="1737106"/>
            <a:ext cx="1281120" cy="230832"/>
          </a:xfrm>
          <a:prstGeom prst="rect">
            <a:avLst/>
          </a:prstGeom>
          <a:noFill/>
        </p:spPr>
        <p:txBody>
          <a:bodyPr wrap="none" rtlCol="0">
            <a:spAutoFit/>
          </a:bodyPr>
          <a:lstStyle/>
          <a:p>
            <a:pPr marL="171450" indent="-171450">
              <a:buFont typeface="Wingdings" panose="05000000000000000000" pitchFamily="2" charset="2"/>
              <a:buChar char="Ø"/>
            </a:pPr>
            <a:r>
              <a:rPr lang="zh-CN" altLang="en-US" sz="900" dirty="0" smtClean="0">
                <a:solidFill>
                  <a:srgbClr val="0070C0"/>
                </a:solidFill>
                <a:latin typeface="微软雅黑" panose="020B0503020204020204" pitchFamily="34" charset="-122"/>
                <a:ea typeface="微软雅黑" panose="020B0503020204020204" pitchFamily="34" charset="-122"/>
              </a:rPr>
              <a:t>单击此处添加文字</a:t>
            </a:r>
            <a:endParaRPr lang="zh-CN" altLang="en-US" sz="900" dirty="0">
              <a:solidFill>
                <a:srgbClr val="0070C0"/>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6978526" y="1737106"/>
            <a:ext cx="1281120" cy="230832"/>
          </a:xfrm>
          <a:prstGeom prst="rect">
            <a:avLst/>
          </a:prstGeom>
          <a:noFill/>
        </p:spPr>
        <p:txBody>
          <a:bodyPr wrap="none" rtlCol="0">
            <a:spAutoFit/>
          </a:bodyPr>
          <a:lstStyle/>
          <a:p>
            <a:pPr marL="171450" indent="-171450">
              <a:buFont typeface="Wingdings" panose="05000000000000000000" pitchFamily="2" charset="2"/>
              <a:buChar char="Ø"/>
            </a:pPr>
            <a:r>
              <a:rPr lang="zh-CN" altLang="en-US" sz="900" dirty="0" smtClean="0">
                <a:solidFill>
                  <a:srgbClr val="0070C0"/>
                </a:solidFill>
                <a:latin typeface="微软雅黑" panose="020B0503020204020204" pitchFamily="34" charset="-122"/>
                <a:ea typeface="微软雅黑" panose="020B0503020204020204" pitchFamily="34" charset="-122"/>
              </a:rPr>
              <a:t>单击此处添加文字</a:t>
            </a:r>
            <a:endParaRPr lang="zh-CN" altLang="en-US" sz="900" dirty="0">
              <a:solidFill>
                <a:srgbClr val="0070C0"/>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5059330" y="2382086"/>
            <a:ext cx="690489" cy="682451"/>
            <a:chOff x="1981268" y="1943124"/>
            <a:chExt cx="1696103" cy="1676356"/>
          </a:xfrm>
        </p:grpSpPr>
        <p:sp>
          <p:nvSpPr>
            <p:cNvPr id="41" name="椭圆 40"/>
            <p:cNvSpPr/>
            <p:nvPr/>
          </p:nvSpPr>
          <p:spPr bwMode="auto">
            <a:xfrm>
              <a:off x="1981268" y="1943124"/>
              <a:ext cx="1676356" cy="1676356"/>
            </a:xfrm>
            <a:prstGeom prst="ellipse">
              <a:avLst/>
            </a:prstGeom>
            <a:gradFill flip="none" rotWithShape="1">
              <a:gsLst>
                <a:gs pos="0">
                  <a:srgbClr val="0DD7FF"/>
                </a:gs>
                <a:gs pos="98000">
                  <a:srgbClr val="101A7E"/>
                </a:gs>
              </a:gsLst>
              <a:path path="circle">
                <a:fillToRect l="50000" t="50000" r="50000" b="50000"/>
              </a:path>
              <a:tileRect/>
            </a:gradFill>
            <a:ln w="571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sz="700"/>
            </a:p>
          </p:txBody>
        </p:sp>
        <p:sp>
          <p:nvSpPr>
            <p:cNvPr id="42" name="TextBox 7"/>
            <p:cNvSpPr txBox="1"/>
            <p:nvPr/>
          </p:nvSpPr>
          <p:spPr>
            <a:xfrm>
              <a:off x="2026736" y="2524784"/>
              <a:ext cx="1650635" cy="623713"/>
            </a:xfrm>
            <a:prstGeom prst="rect">
              <a:avLst/>
            </a:prstGeom>
            <a:noFill/>
          </p:spPr>
          <p:txBody>
            <a:bodyPr wrap="none" rtlCol="0">
              <a:spAutoFit/>
            </a:bodyPr>
            <a:lstStyle/>
            <a:p>
              <a:r>
                <a:rPr lang="zh-CN" altLang="en-US" sz="1050" b="1" dirty="0" smtClean="0">
                  <a:solidFill>
                    <a:schemeClr val="bg1"/>
                  </a:solidFill>
                  <a:latin typeface="微软雅黑" pitchFamily="34" charset="-122"/>
                  <a:ea typeface="微软雅黑" pitchFamily="34" charset="-122"/>
                </a:rPr>
                <a:t>第</a:t>
              </a:r>
              <a:r>
                <a:rPr lang="en-US" altLang="zh-CN" sz="1050" b="1" dirty="0" smtClean="0">
                  <a:solidFill>
                    <a:schemeClr val="bg1"/>
                  </a:solidFill>
                  <a:latin typeface="微软雅黑" pitchFamily="34" charset="-122"/>
                  <a:ea typeface="微软雅黑" pitchFamily="34" charset="-122"/>
                </a:rPr>
                <a:t>4</a:t>
              </a:r>
              <a:r>
                <a:rPr lang="zh-CN" altLang="en-US" sz="1050" b="1" dirty="0" smtClean="0">
                  <a:solidFill>
                    <a:schemeClr val="bg1"/>
                  </a:solidFill>
                  <a:latin typeface="微软雅黑" pitchFamily="34" charset="-122"/>
                  <a:ea typeface="微软雅黑" pitchFamily="34" charset="-122"/>
                </a:rPr>
                <a:t>部分</a:t>
              </a:r>
              <a:endParaRPr lang="zh-CN" altLang="en-US" sz="1050" b="1" dirty="0">
                <a:solidFill>
                  <a:schemeClr val="bg1"/>
                </a:solidFill>
                <a:latin typeface="微软雅黑" pitchFamily="34" charset="-122"/>
                <a:ea typeface="微软雅黑" pitchFamily="34" charset="-122"/>
              </a:endParaRPr>
            </a:p>
          </p:txBody>
        </p:sp>
      </p:grpSp>
      <p:sp>
        <p:nvSpPr>
          <p:cNvPr id="43" name="文本框 42"/>
          <p:cNvSpPr txBox="1"/>
          <p:nvPr/>
        </p:nvSpPr>
        <p:spPr>
          <a:xfrm>
            <a:off x="5791168" y="2382122"/>
            <a:ext cx="2492990" cy="369332"/>
          </a:xfrm>
          <a:prstGeom prst="rect">
            <a:avLst/>
          </a:prstGeom>
          <a:noFill/>
        </p:spPr>
        <p:txBody>
          <a:bodyPr wrap="none" rtlCol="0">
            <a:spAutoFit/>
          </a:bodyPr>
          <a:lstStyle/>
          <a:p>
            <a:r>
              <a:rPr lang="zh-CN" altLang="en-US" b="1" dirty="0" smtClean="0">
                <a:solidFill>
                  <a:srgbClr val="0070C0"/>
                </a:solidFill>
                <a:latin typeface="微软雅黑" panose="020B0503020204020204" pitchFamily="34" charset="-122"/>
                <a:ea typeface="微软雅黑" panose="020B0503020204020204" pitchFamily="34" charset="-122"/>
              </a:rPr>
              <a:t>单击此处添加文字标题</a:t>
            </a:r>
            <a:endParaRPr lang="zh-CN" altLang="en-US" b="1" dirty="0">
              <a:solidFill>
                <a:srgbClr val="0070C0"/>
              </a:solidFill>
              <a:latin typeface="微软雅黑" panose="020B0503020204020204" pitchFamily="34" charset="-122"/>
              <a:ea typeface="微软雅黑" panose="020B0503020204020204" pitchFamily="34" charset="-122"/>
            </a:endParaRPr>
          </a:p>
        </p:txBody>
      </p:sp>
      <p:cxnSp>
        <p:nvCxnSpPr>
          <p:cNvPr id="44" name="直接连接符 43"/>
          <p:cNvCxnSpPr/>
          <p:nvPr/>
        </p:nvCxnSpPr>
        <p:spPr bwMode="auto">
          <a:xfrm>
            <a:off x="5843008" y="2771723"/>
            <a:ext cx="2441150" cy="0"/>
          </a:xfrm>
          <a:prstGeom prst="line">
            <a:avLst/>
          </a:prstGeom>
          <a:solidFill>
            <a:schemeClr val="accent1"/>
          </a:solidFill>
          <a:ln w="9525" cap="flat" cmpd="sng" algn="ctr">
            <a:solidFill>
              <a:srgbClr val="0070C0"/>
            </a:solidFill>
            <a:prstDash val="solid"/>
            <a:round/>
            <a:headEnd type="none" w="med" len="med"/>
            <a:tailEnd type="none" w="med" len="med"/>
          </a:ln>
          <a:effectLst/>
        </p:spPr>
      </p:cxnSp>
      <p:sp>
        <p:nvSpPr>
          <p:cNvPr id="45" name="文本框 44"/>
          <p:cNvSpPr txBox="1"/>
          <p:nvPr/>
        </p:nvSpPr>
        <p:spPr>
          <a:xfrm>
            <a:off x="5791168" y="2800344"/>
            <a:ext cx="1281120" cy="230832"/>
          </a:xfrm>
          <a:prstGeom prst="rect">
            <a:avLst/>
          </a:prstGeom>
          <a:noFill/>
        </p:spPr>
        <p:txBody>
          <a:bodyPr wrap="none" rtlCol="0">
            <a:spAutoFit/>
          </a:bodyPr>
          <a:lstStyle/>
          <a:p>
            <a:pPr marL="171450" indent="-171450">
              <a:buFont typeface="Wingdings" panose="05000000000000000000" pitchFamily="2" charset="2"/>
              <a:buChar char="Ø"/>
            </a:pPr>
            <a:r>
              <a:rPr lang="zh-CN" altLang="en-US" sz="900" dirty="0" smtClean="0">
                <a:solidFill>
                  <a:srgbClr val="0070C0"/>
                </a:solidFill>
                <a:latin typeface="微软雅黑" panose="020B0503020204020204" pitchFamily="34" charset="-122"/>
                <a:ea typeface="微软雅黑" panose="020B0503020204020204" pitchFamily="34" charset="-122"/>
              </a:rPr>
              <a:t>单击此处添加文字</a:t>
            </a:r>
            <a:endParaRPr lang="zh-CN" altLang="en-US" sz="900" dirty="0">
              <a:solidFill>
                <a:srgbClr val="0070C0"/>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6978526" y="2800344"/>
            <a:ext cx="1281120" cy="230832"/>
          </a:xfrm>
          <a:prstGeom prst="rect">
            <a:avLst/>
          </a:prstGeom>
          <a:noFill/>
        </p:spPr>
        <p:txBody>
          <a:bodyPr wrap="none" rtlCol="0">
            <a:spAutoFit/>
          </a:bodyPr>
          <a:lstStyle/>
          <a:p>
            <a:pPr marL="171450" indent="-171450">
              <a:buFont typeface="Wingdings" panose="05000000000000000000" pitchFamily="2" charset="2"/>
              <a:buChar char="Ø"/>
            </a:pPr>
            <a:r>
              <a:rPr lang="zh-CN" altLang="en-US" sz="900" dirty="0" smtClean="0">
                <a:solidFill>
                  <a:srgbClr val="0070C0"/>
                </a:solidFill>
                <a:latin typeface="微软雅黑" panose="020B0503020204020204" pitchFamily="34" charset="-122"/>
                <a:ea typeface="微软雅黑" panose="020B0503020204020204" pitchFamily="34" charset="-122"/>
              </a:rPr>
              <a:t>单击此处添加文字</a:t>
            </a:r>
            <a:endParaRPr lang="zh-CN" altLang="en-US" sz="900" dirty="0">
              <a:solidFill>
                <a:srgbClr val="0070C0"/>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535977694"/>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par>
                                <p:cTn id="15" presetID="10" presetClass="entr" presetSubtype="0" fill="hold" grpId="0" nodeType="withEffect">
                                  <p:stCondLst>
                                    <p:cond delay="0"/>
                                  </p:stCondLst>
                                  <p:iterate type="lt">
                                    <p:tmPct val="15000"/>
                                  </p:iterate>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p:stCondLst>
                              <p:cond delay="2175"/>
                            </p:stCondLst>
                            <p:childTnLst>
                              <p:par>
                                <p:cTn id="19" presetID="10" presetClass="entr" presetSubtype="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2675"/>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31" presetClass="entr" presetSubtype="0"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1000" fill="hold"/>
                                        <p:tgtEl>
                                          <p:spTgt spid="26"/>
                                        </p:tgtEl>
                                        <p:attrNameLst>
                                          <p:attrName>ppt_w</p:attrName>
                                        </p:attrNameLst>
                                      </p:cBhvr>
                                      <p:tavLst>
                                        <p:tav tm="0">
                                          <p:val>
                                            <p:fltVal val="0"/>
                                          </p:val>
                                        </p:tav>
                                        <p:tav tm="100000">
                                          <p:val>
                                            <p:strVal val="#ppt_w"/>
                                          </p:val>
                                        </p:tav>
                                      </p:tavLst>
                                    </p:anim>
                                    <p:anim calcmode="lin" valueType="num">
                                      <p:cBhvr>
                                        <p:cTn id="29" dur="1000" fill="hold"/>
                                        <p:tgtEl>
                                          <p:spTgt spid="26"/>
                                        </p:tgtEl>
                                        <p:attrNameLst>
                                          <p:attrName>ppt_h</p:attrName>
                                        </p:attrNameLst>
                                      </p:cBhvr>
                                      <p:tavLst>
                                        <p:tav tm="0">
                                          <p:val>
                                            <p:fltVal val="0"/>
                                          </p:val>
                                        </p:tav>
                                        <p:tav tm="100000">
                                          <p:val>
                                            <p:strVal val="#ppt_h"/>
                                          </p:val>
                                        </p:tav>
                                      </p:tavLst>
                                    </p:anim>
                                    <p:anim calcmode="lin" valueType="num">
                                      <p:cBhvr>
                                        <p:cTn id="30" dur="1000" fill="hold"/>
                                        <p:tgtEl>
                                          <p:spTgt spid="26"/>
                                        </p:tgtEl>
                                        <p:attrNameLst>
                                          <p:attrName>style.rotation</p:attrName>
                                        </p:attrNameLst>
                                      </p:cBhvr>
                                      <p:tavLst>
                                        <p:tav tm="0">
                                          <p:val>
                                            <p:fltVal val="90"/>
                                          </p:val>
                                        </p:tav>
                                        <p:tav tm="100000">
                                          <p:val>
                                            <p:fltVal val="0"/>
                                          </p:val>
                                        </p:tav>
                                      </p:tavLst>
                                    </p:anim>
                                    <p:animEffect transition="in" filter="fade">
                                      <p:cBhvr>
                                        <p:cTn id="31" dur="1000"/>
                                        <p:tgtEl>
                                          <p:spTgt spid="26"/>
                                        </p:tgtEl>
                                      </p:cBhvr>
                                    </p:animEffect>
                                  </p:childTnLst>
                                </p:cTn>
                              </p:par>
                            </p:childTnLst>
                          </p:cTn>
                        </p:par>
                        <p:par>
                          <p:cTn id="32" fill="hold">
                            <p:stCondLst>
                              <p:cond delay="3675"/>
                            </p:stCondLst>
                            <p:childTnLst>
                              <p:par>
                                <p:cTn id="33" presetID="22" presetClass="entr" presetSubtype="8"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500"/>
                                        <p:tgtEl>
                                          <p:spTgt spid="30"/>
                                        </p:tgtEl>
                                      </p:cBhvr>
                                    </p:animEffect>
                                  </p:childTnLst>
                                </p:cTn>
                              </p:par>
                              <p:par>
                                <p:cTn id="36" presetID="10" presetClass="entr" presetSubtype="0" fill="hold" grpId="0" nodeType="withEffect">
                                  <p:stCondLst>
                                    <p:cond delay="0"/>
                                  </p:stCondLst>
                                  <p:iterate type="lt">
                                    <p:tmPct val="15000"/>
                                  </p:iterate>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childTnLst>
                          </p:cTn>
                        </p:par>
                        <p:par>
                          <p:cTn id="39" fill="hold">
                            <p:stCondLst>
                              <p:cond delay="4850"/>
                            </p:stCondLst>
                            <p:childTnLst>
                              <p:par>
                                <p:cTn id="40" presetID="10" presetClass="entr" presetSubtype="0"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childTnLst>
                          </p:cTn>
                        </p:par>
                        <p:par>
                          <p:cTn id="43" fill="hold">
                            <p:stCondLst>
                              <p:cond delay="5350"/>
                            </p:stCondLst>
                            <p:childTnLst>
                              <p:par>
                                <p:cTn id="44" presetID="10" presetClass="entr" presetSubtype="0"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par>
                                <p:cTn id="47" presetID="31" presetClass="entr" presetSubtype="0"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1000" fill="hold"/>
                                        <p:tgtEl>
                                          <p:spTgt spid="33"/>
                                        </p:tgtEl>
                                        <p:attrNameLst>
                                          <p:attrName>ppt_w</p:attrName>
                                        </p:attrNameLst>
                                      </p:cBhvr>
                                      <p:tavLst>
                                        <p:tav tm="0">
                                          <p:val>
                                            <p:fltVal val="0"/>
                                          </p:val>
                                        </p:tav>
                                        <p:tav tm="100000">
                                          <p:val>
                                            <p:strVal val="#ppt_w"/>
                                          </p:val>
                                        </p:tav>
                                      </p:tavLst>
                                    </p:anim>
                                    <p:anim calcmode="lin" valueType="num">
                                      <p:cBhvr>
                                        <p:cTn id="50" dur="1000" fill="hold"/>
                                        <p:tgtEl>
                                          <p:spTgt spid="33"/>
                                        </p:tgtEl>
                                        <p:attrNameLst>
                                          <p:attrName>ppt_h</p:attrName>
                                        </p:attrNameLst>
                                      </p:cBhvr>
                                      <p:tavLst>
                                        <p:tav tm="0">
                                          <p:val>
                                            <p:fltVal val="0"/>
                                          </p:val>
                                        </p:tav>
                                        <p:tav tm="100000">
                                          <p:val>
                                            <p:strVal val="#ppt_h"/>
                                          </p:val>
                                        </p:tav>
                                      </p:tavLst>
                                    </p:anim>
                                    <p:anim calcmode="lin" valueType="num">
                                      <p:cBhvr>
                                        <p:cTn id="51" dur="1000" fill="hold"/>
                                        <p:tgtEl>
                                          <p:spTgt spid="33"/>
                                        </p:tgtEl>
                                        <p:attrNameLst>
                                          <p:attrName>style.rotation</p:attrName>
                                        </p:attrNameLst>
                                      </p:cBhvr>
                                      <p:tavLst>
                                        <p:tav tm="0">
                                          <p:val>
                                            <p:fltVal val="90"/>
                                          </p:val>
                                        </p:tav>
                                        <p:tav tm="100000">
                                          <p:val>
                                            <p:fltVal val="0"/>
                                          </p:val>
                                        </p:tav>
                                      </p:tavLst>
                                    </p:anim>
                                    <p:animEffect transition="in" filter="fade">
                                      <p:cBhvr>
                                        <p:cTn id="52" dur="1000"/>
                                        <p:tgtEl>
                                          <p:spTgt spid="33"/>
                                        </p:tgtEl>
                                      </p:cBhvr>
                                    </p:animEffect>
                                  </p:childTnLst>
                                </p:cTn>
                              </p:par>
                            </p:childTnLst>
                          </p:cTn>
                        </p:par>
                        <p:par>
                          <p:cTn id="53" fill="hold">
                            <p:stCondLst>
                              <p:cond delay="6350"/>
                            </p:stCondLst>
                            <p:childTnLst>
                              <p:par>
                                <p:cTn id="54" presetID="22" presetClass="entr" presetSubtype="8"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left)">
                                      <p:cBhvr>
                                        <p:cTn id="56" dur="500"/>
                                        <p:tgtEl>
                                          <p:spTgt spid="37"/>
                                        </p:tgtEl>
                                      </p:cBhvr>
                                    </p:animEffect>
                                  </p:childTnLst>
                                </p:cTn>
                              </p:par>
                              <p:par>
                                <p:cTn id="57" presetID="10" presetClass="entr" presetSubtype="0" fill="hold" grpId="0" nodeType="withEffect">
                                  <p:stCondLst>
                                    <p:cond delay="0"/>
                                  </p:stCondLst>
                                  <p:iterate type="lt">
                                    <p:tmPct val="15000"/>
                                  </p:iterate>
                                  <p:childTnLst>
                                    <p:set>
                                      <p:cBhvr>
                                        <p:cTn id="58" dur="1" fill="hold">
                                          <p:stCondLst>
                                            <p:cond delay="0"/>
                                          </p:stCondLst>
                                        </p:cTn>
                                        <p:tgtEl>
                                          <p:spTgt spid="36"/>
                                        </p:tgtEl>
                                        <p:attrNameLst>
                                          <p:attrName>style.visibility</p:attrName>
                                        </p:attrNameLst>
                                      </p:cBhvr>
                                      <p:to>
                                        <p:strVal val="visible"/>
                                      </p:to>
                                    </p:set>
                                    <p:animEffect transition="in" filter="fade">
                                      <p:cBhvr>
                                        <p:cTn id="59" dur="500"/>
                                        <p:tgtEl>
                                          <p:spTgt spid="36"/>
                                        </p:tgtEl>
                                      </p:cBhvr>
                                    </p:animEffect>
                                  </p:childTnLst>
                                </p:cTn>
                              </p:par>
                            </p:childTnLst>
                          </p:cTn>
                        </p:par>
                        <p:par>
                          <p:cTn id="60" fill="hold">
                            <p:stCondLst>
                              <p:cond delay="7525"/>
                            </p:stCondLst>
                            <p:childTnLst>
                              <p:par>
                                <p:cTn id="61" presetID="10" presetClass="entr" presetSubtype="0"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500"/>
                                        <p:tgtEl>
                                          <p:spTgt spid="38"/>
                                        </p:tgtEl>
                                      </p:cBhvr>
                                    </p:animEffect>
                                  </p:childTnLst>
                                </p:cTn>
                              </p:par>
                            </p:childTnLst>
                          </p:cTn>
                        </p:par>
                        <p:par>
                          <p:cTn id="64" fill="hold">
                            <p:stCondLst>
                              <p:cond delay="8025"/>
                            </p:stCondLst>
                            <p:childTnLst>
                              <p:par>
                                <p:cTn id="65" presetID="10" presetClass="entr" presetSubtype="0"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500"/>
                                        <p:tgtEl>
                                          <p:spTgt spid="39"/>
                                        </p:tgtEl>
                                      </p:cBhvr>
                                    </p:animEffect>
                                  </p:childTnLst>
                                </p:cTn>
                              </p:par>
                              <p:par>
                                <p:cTn id="68" presetID="31" presetClass="entr" presetSubtype="0" fill="hold" nodeType="withEffect">
                                  <p:stCondLst>
                                    <p:cond delay="0"/>
                                  </p:stCondLst>
                                  <p:childTnLst>
                                    <p:set>
                                      <p:cBhvr>
                                        <p:cTn id="69" dur="1" fill="hold">
                                          <p:stCondLst>
                                            <p:cond delay="0"/>
                                          </p:stCondLst>
                                        </p:cTn>
                                        <p:tgtEl>
                                          <p:spTgt spid="40"/>
                                        </p:tgtEl>
                                        <p:attrNameLst>
                                          <p:attrName>style.visibility</p:attrName>
                                        </p:attrNameLst>
                                      </p:cBhvr>
                                      <p:to>
                                        <p:strVal val="visible"/>
                                      </p:to>
                                    </p:set>
                                    <p:anim calcmode="lin" valueType="num">
                                      <p:cBhvr>
                                        <p:cTn id="70" dur="1000" fill="hold"/>
                                        <p:tgtEl>
                                          <p:spTgt spid="40"/>
                                        </p:tgtEl>
                                        <p:attrNameLst>
                                          <p:attrName>ppt_w</p:attrName>
                                        </p:attrNameLst>
                                      </p:cBhvr>
                                      <p:tavLst>
                                        <p:tav tm="0">
                                          <p:val>
                                            <p:fltVal val="0"/>
                                          </p:val>
                                        </p:tav>
                                        <p:tav tm="100000">
                                          <p:val>
                                            <p:strVal val="#ppt_w"/>
                                          </p:val>
                                        </p:tav>
                                      </p:tavLst>
                                    </p:anim>
                                    <p:anim calcmode="lin" valueType="num">
                                      <p:cBhvr>
                                        <p:cTn id="71" dur="1000" fill="hold"/>
                                        <p:tgtEl>
                                          <p:spTgt spid="40"/>
                                        </p:tgtEl>
                                        <p:attrNameLst>
                                          <p:attrName>ppt_h</p:attrName>
                                        </p:attrNameLst>
                                      </p:cBhvr>
                                      <p:tavLst>
                                        <p:tav tm="0">
                                          <p:val>
                                            <p:fltVal val="0"/>
                                          </p:val>
                                        </p:tav>
                                        <p:tav tm="100000">
                                          <p:val>
                                            <p:strVal val="#ppt_h"/>
                                          </p:val>
                                        </p:tav>
                                      </p:tavLst>
                                    </p:anim>
                                    <p:anim calcmode="lin" valueType="num">
                                      <p:cBhvr>
                                        <p:cTn id="72" dur="1000" fill="hold"/>
                                        <p:tgtEl>
                                          <p:spTgt spid="40"/>
                                        </p:tgtEl>
                                        <p:attrNameLst>
                                          <p:attrName>style.rotation</p:attrName>
                                        </p:attrNameLst>
                                      </p:cBhvr>
                                      <p:tavLst>
                                        <p:tav tm="0">
                                          <p:val>
                                            <p:fltVal val="90"/>
                                          </p:val>
                                        </p:tav>
                                        <p:tav tm="100000">
                                          <p:val>
                                            <p:fltVal val="0"/>
                                          </p:val>
                                        </p:tav>
                                      </p:tavLst>
                                    </p:anim>
                                    <p:animEffect transition="in" filter="fade">
                                      <p:cBhvr>
                                        <p:cTn id="73" dur="1000"/>
                                        <p:tgtEl>
                                          <p:spTgt spid="40"/>
                                        </p:tgtEl>
                                      </p:cBhvr>
                                    </p:animEffect>
                                  </p:childTnLst>
                                </p:cTn>
                              </p:par>
                            </p:childTnLst>
                          </p:cTn>
                        </p:par>
                        <p:par>
                          <p:cTn id="74" fill="hold">
                            <p:stCondLst>
                              <p:cond delay="9025"/>
                            </p:stCondLst>
                            <p:childTnLst>
                              <p:par>
                                <p:cTn id="75" presetID="22" presetClass="entr" presetSubtype="8" fill="hold" nodeType="after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wipe(left)">
                                      <p:cBhvr>
                                        <p:cTn id="77" dur="500"/>
                                        <p:tgtEl>
                                          <p:spTgt spid="44"/>
                                        </p:tgtEl>
                                      </p:cBhvr>
                                    </p:animEffect>
                                  </p:childTnLst>
                                </p:cTn>
                              </p:par>
                              <p:par>
                                <p:cTn id="78" presetID="10" presetClass="entr" presetSubtype="0" fill="hold" grpId="0" nodeType="withEffect">
                                  <p:stCondLst>
                                    <p:cond delay="0"/>
                                  </p:stCondLst>
                                  <p:iterate type="lt">
                                    <p:tmPct val="15000"/>
                                  </p:iterate>
                                  <p:childTnLst>
                                    <p:set>
                                      <p:cBhvr>
                                        <p:cTn id="79" dur="1" fill="hold">
                                          <p:stCondLst>
                                            <p:cond delay="0"/>
                                          </p:stCondLst>
                                        </p:cTn>
                                        <p:tgtEl>
                                          <p:spTgt spid="43"/>
                                        </p:tgtEl>
                                        <p:attrNameLst>
                                          <p:attrName>style.visibility</p:attrName>
                                        </p:attrNameLst>
                                      </p:cBhvr>
                                      <p:to>
                                        <p:strVal val="visible"/>
                                      </p:to>
                                    </p:set>
                                    <p:animEffect transition="in" filter="fade">
                                      <p:cBhvr>
                                        <p:cTn id="80" dur="500"/>
                                        <p:tgtEl>
                                          <p:spTgt spid="43"/>
                                        </p:tgtEl>
                                      </p:cBhvr>
                                    </p:animEffect>
                                  </p:childTnLst>
                                </p:cTn>
                              </p:par>
                            </p:childTnLst>
                          </p:cTn>
                        </p:par>
                        <p:par>
                          <p:cTn id="81" fill="hold">
                            <p:stCondLst>
                              <p:cond delay="10200"/>
                            </p:stCondLst>
                            <p:childTnLst>
                              <p:par>
                                <p:cTn id="82" presetID="10" presetClass="entr" presetSubtype="0" fill="hold" grpId="0" nodeType="after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fade">
                                      <p:cBhvr>
                                        <p:cTn id="84" dur="500"/>
                                        <p:tgtEl>
                                          <p:spTgt spid="45"/>
                                        </p:tgtEl>
                                      </p:cBhvr>
                                    </p:animEffect>
                                  </p:childTnLst>
                                </p:cTn>
                              </p:par>
                            </p:childTnLst>
                          </p:cTn>
                        </p:par>
                        <p:par>
                          <p:cTn id="85" fill="hold">
                            <p:stCondLst>
                              <p:cond delay="10700"/>
                            </p:stCondLst>
                            <p:childTnLst>
                              <p:par>
                                <p:cTn id="86" presetID="10" presetClass="entr" presetSubtype="0" fill="hold" grpId="0" nodeType="after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4" grpId="0"/>
      <p:bldP spid="25" grpId="0"/>
      <p:bldP spid="29" grpId="0"/>
      <p:bldP spid="31" grpId="0"/>
      <p:bldP spid="32" grpId="0"/>
      <p:bldP spid="36" grpId="0"/>
      <p:bldP spid="38" grpId="0"/>
      <p:bldP spid="39" grpId="0"/>
      <p:bldP spid="43" grpId="0"/>
      <p:bldP spid="45" grpId="0"/>
      <p:bldP spid="4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1" y="0"/>
            <a:ext cx="9144000" cy="5146660"/>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7037" y="3028939"/>
            <a:ext cx="2486963" cy="2163901"/>
          </a:xfrm>
          <a:prstGeom prst="rect">
            <a:avLst/>
          </a:prstGeom>
        </p:spPr>
      </p:pic>
      <p:sp>
        <p:nvSpPr>
          <p:cNvPr id="7" name="矩形 6"/>
          <p:cNvSpPr/>
          <p:nvPr/>
        </p:nvSpPr>
        <p:spPr bwMode="auto">
          <a:xfrm>
            <a:off x="2514654" y="1758976"/>
            <a:ext cx="6641940" cy="1523960"/>
          </a:xfrm>
          <a:prstGeom prst="rect">
            <a:avLst/>
          </a:prstGeom>
          <a:solidFill>
            <a:srgbClr val="194AE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grpSp>
        <p:nvGrpSpPr>
          <p:cNvPr id="10" name="组合 9"/>
          <p:cNvGrpSpPr/>
          <p:nvPr/>
        </p:nvGrpSpPr>
        <p:grpSpPr>
          <a:xfrm>
            <a:off x="1981268" y="1657374"/>
            <a:ext cx="1714514" cy="1676356"/>
            <a:chOff x="1981268" y="1943124"/>
            <a:chExt cx="1714514" cy="1676356"/>
          </a:xfrm>
        </p:grpSpPr>
        <p:sp>
          <p:nvSpPr>
            <p:cNvPr id="6" name="椭圆 5"/>
            <p:cNvSpPr/>
            <p:nvPr/>
          </p:nvSpPr>
          <p:spPr bwMode="auto">
            <a:xfrm>
              <a:off x="1981268" y="1943124"/>
              <a:ext cx="1676356" cy="1676356"/>
            </a:xfrm>
            <a:prstGeom prst="ellipse">
              <a:avLst/>
            </a:prstGeom>
            <a:gradFill flip="none" rotWithShape="1">
              <a:gsLst>
                <a:gs pos="0">
                  <a:srgbClr val="0DD7FF"/>
                </a:gs>
                <a:gs pos="98000">
                  <a:srgbClr val="101A7E"/>
                </a:gs>
              </a:gsLst>
              <a:path path="circle">
                <a:fillToRect l="50000" t="50000" r="50000" b="50000"/>
              </a:path>
              <a:tileRect/>
            </a:gradFill>
            <a:ln w="571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8" name="TextBox 7"/>
            <p:cNvSpPr txBox="1"/>
            <p:nvPr/>
          </p:nvSpPr>
          <p:spPr>
            <a:xfrm>
              <a:off x="2026735" y="2524784"/>
              <a:ext cx="1669047" cy="584775"/>
            </a:xfrm>
            <a:prstGeom prst="rect">
              <a:avLst/>
            </a:prstGeom>
            <a:noFill/>
          </p:spPr>
          <p:txBody>
            <a:bodyPr wrap="none" rtlCol="0">
              <a:spAutoFit/>
            </a:bodyPr>
            <a:lstStyle/>
            <a:p>
              <a:r>
                <a:rPr lang="zh-CN" altLang="en-US" sz="3200" b="1" dirty="0">
                  <a:solidFill>
                    <a:schemeClr val="bg1"/>
                  </a:solidFill>
                  <a:latin typeface="微软雅黑" pitchFamily="34" charset="-122"/>
                  <a:ea typeface="微软雅黑" pitchFamily="34" charset="-122"/>
                </a:rPr>
                <a:t>第</a:t>
              </a:r>
              <a:r>
                <a:rPr lang="en-US" altLang="zh-CN" sz="3200" b="1" dirty="0">
                  <a:solidFill>
                    <a:schemeClr val="bg1"/>
                  </a:solidFill>
                  <a:latin typeface="微软雅黑" pitchFamily="34" charset="-122"/>
                  <a:ea typeface="微软雅黑" pitchFamily="34" charset="-122"/>
                </a:rPr>
                <a:t>1</a:t>
              </a:r>
              <a:r>
                <a:rPr lang="zh-CN" altLang="en-US" sz="3200" b="1" dirty="0">
                  <a:solidFill>
                    <a:schemeClr val="bg1"/>
                  </a:solidFill>
                  <a:latin typeface="微软雅黑" pitchFamily="34" charset="-122"/>
                  <a:ea typeface="微软雅黑" pitchFamily="34" charset="-122"/>
                </a:rPr>
                <a:t>部分</a:t>
              </a:r>
            </a:p>
          </p:txBody>
        </p:sp>
      </p:grpSp>
      <p:sp>
        <p:nvSpPr>
          <p:cNvPr id="9" name="TextBox 8"/>
          <p:cNvSpPr txBox="1"/>
          <p:nvPr/>
        </p:nvSpPr>
        <p:spPr>
          <a:xfrm>
            <a:off x="3936968" y="1826027"/>
            <a:ext cx="4801314" cy="1292662"/>
          </a:xfrm>
          <a:prstGeom prst="rect">
            <a:avLst/>
          </a:prstGeom>
          <a:noFill/>
        </p:spPr>
        <p:txBody>
          <a:bodyPr wrap="none" rtlCol="0">
            <a:spAutoFit/>
          </a:bodyPr>
          <a:lstStyle/>
          <a:p>
            <a:pPr>
              <a:lnSpc>
                <a:spcPct val="150000"/>
              </a:lnSpc>
            </a:pPr>
            <a:r>
              <a:rPr lang="zh-CN" altLang="en-US" sz="3600" b="1" dirty="0">
                <a:solidFill>
                  <a:schemeClr val="bg1"/>
                </a:solidFill>
                <a:latin typeface="微软雅黑" pitchFamily="34" charset="-122"/>
                <a:ea typeface="微软雅黑" pitchFamily="34" charset="-122"/>
              </a:rPr>
              <a:t>单击此处添加标题内容</a:t>
            </a:r>
            <a:endParaRPr lang="en-US" altLang="zh-CN" sz="3600" b="1" dirty="0">
              <a:solidFill>
                <a:schemeClr val="bg1"/>
              </a:solidFill>
              <a:latin typeface="微软雅黑" pitchFamily="34" charset="-122"/>
              <a:ea typeface="微软雅黑" pitchFamily="34" charset="-122"/>
            </a:endParaRPr>
          </a:p>
          <a:p>
            <a:pPr>
              <a:lnSpc>
                <a:spcPct val="150000"/>
              </a:lnSpc>
            </a:pPr>
            <a:r>
              <a:rPr lang="zh-CN" altLang="en-US" sz="1600" dirty="0">
                <a:solidFill>
                  <a:schemeClr val="bg1"/>
                </a:solidFill>
                <a:latin typeface="微软雅黑" pitchFamily="34" charset="-122"/>
                <a:ea typeface="微软雅黑" pitchFamily="34" charset="-122"/>
              </a:rPr>
              <a:t>单击此处添加文字 单击此处添加文字</a:t>
            </a:r>
          </a:p>
        </p:txBody>
      </p:sp>
    </p:spTree>
    <p:custDataLst>
      <p:tags r:id="rId1"/>
    </p:custDataLst>
    <p:extLst>
      <p:ext uri="{BB962C8B-B14F-4D97-AF65-F5344CB8AC3E}">
        <p14:creationId xmlns:p14="http://schemas.microsoft.com/office/powerpoint/2010/main" val="3523752417"/>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4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54000">
                                          <p:cBhvr additive="base">
                                            <p:cTn id="7" dur="50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outHorizontal)">
                                          <p:cBhvr>
                                            <p:cTn id="12" dur="500"/>
                                            <p:tgtEl>
                                              <p:spTgt spid="7"/>
                                            </p:tgtEl>
                                          </p:cBhvr>
                                        </p:animEffect>
                                      </p:childTnLst>
                                    </p:cTn>
                                  </p:par>
                                </p:childTnLst>
                              </p:cTn>
                            </p:par>
                            <p:par>
                              <p:cTn id="13" fill="hold">
                                <p:stCondLst>
                                  <p:cond delay="1000"/>
                                </p:stCondLst>
                                <p:childTnLst>
                                  <p:par>
                                    <p:cTn id="14" presetID="23" presetClass="entr" presetSubtype="36" fill="hold" grpId="0" nodeType="afterEffect">
                                      <p:stCondLst>
                                        <p:cond delay="0"/>
                                      </p:stCondLst>
                                      <p:iterate type="lt">
                                        <p:tmPct val="14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strVal val="(6*min(max(#ppt_w*#ppt_h,.3),1)-7.4)/-.7*#ppt_w"/>
                                              </p:val>
                                            </p:tav>
                                            <p:tav tm="100000">
                                              <p:val>
                                                <p:strVal val="#ppt_w"/>
                                              </p:val>
                                            </p:tav>
                                          </p:tavLst>
                                        </p:anim>
                                        <p:anim calcmode="lin" valueType="num">
                                          <p:cBhvr>
                                            <p:cTn id="17" dur="500" fill="hold"/>
                                            <p:tgtEl>
                                              <p:spTgt spid="9"/>
                                            </p:tgtEl>
                                            <p:attrNameLst>
                                              <p:attrName>ppt_h</p:attrName>
                                            </p:attrNameLst>
                                          </p:cBhvr>
                                          <p:tavLst>
                                            <p:tav tm="0">
                                              <p:val>
                                                <p:strVal val="(6*min(max(#ppt_w*#ppt_h,.3),1)-7.4)/-.7*#ppt_h"/>
                                              </p:val>
                                            </p:tav>
                                            <p:tav tm="100000">
                                              <p:val>
                                                <p:strVal val="#ppt_h"/>
                                              </p:val>
                                            </p:tav>
                                          </p:tavLst>
                                        </p:anim>
                                        <p:anim calcmode="lin" valueType="num">
                                          <p:cBhvr>
                                            <p:cTn id="18" dur="500" fill="hold"/>
                                            <p:tgtEl>
                                              <p:spTgt spid="9"/>
                                            </p:tgtEl>
                                            <p:attrNameLst>
                                              <p:attrName>ppt_x</p:attrName>
                                            </p:attrNameLst>
                                          </p:cBhvr>
                                          <p:tavLst>
                                            <p:tav tm="0">
                                              <p:val>
                                                <p:fltVal val="0.5"/>
                                              </p:val>
                                            </p:tav>
                                            <p:tav tm="100000">
                                              <p:val>
                                                <p:strVal val="#ppt_x"/>
                                              </p:val>
                                            </p:tav>
                                          </p:tavLst>
                                        </p:anim>
                                        <p:anim calcmode="lin" valueType="num">
                                          <p:cBhvr>
                                            <p:cTn id="19" dur="500" fill="hold"/>
                                            <p:tgtEl>
                                              <p:spTgt spid="9"/>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outHorizontal)">
                                          <p:cBhvr>
                                            <p:cTn id="12" dur="500"/>
                                            <p:tgtEl>
                                              <p:spTgt spid="7"/>
                                            </p:tgtEl>
                                          </p:cBhvr>
                                        </p:animEffect>
                                      </p:childTnLst>
                                    </p:cTn>
                                  </p:par>
                                </p:childTnLst>
                              </p:cTn>
                            </p:par>
                            <p:par>
                              <p:cTn id="13" fill="hold">
                                <p:stCondLst>
                                  <p:cond delay="1000"/>
                                </p:stCondLst>
                                <p:childTnLst>
                                  <p:par>
                                    <p:cTn id="14" presetID="23" presetClass="entr" presetSubtype="36" fill="hold" grpId="0" nodeType="afterEffect">
                                      <p:stCondLst>
                                        <p:cond delay="0"/>
                                      </p:stCondLst>
                                      <p:iterate type="lt">
                                        <p:tmPct val="14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strVal val="(6*min(max(#ppt_w*#ppt_h,.3),1)-7.4)/-.7*#ppt_w"/>
                                              </p:val>
                                            </p:tav>
                                            <p:tav tm="100000">
                                              <p:val>
                                                <p:strVal val="#ppt_w"/>
                                              </p:val>
                                            </p:tav>
                                          </p:tavLst>
                                        </p:anim>
                                        <p:anim calcmode="lin" valueType="num">
                                          <p:cBhvr>
                                            <p:cTn id="17" dur="500" fill="hold"/>
                                            <p:tgtEl>
                                              <p:spTgt spid="9"/>
                                            </p:tgtEl>
                                            <p:attrNameLst>
                                              <p:attrName>ppt_h</p:attrName>
                                            </p:attrNameLst>
                                          </p:cBhvr>
                                          <p:tavLst>
                                            <p:tav tm="0">
                                              <p:val>
                                                <p:strVal val="(6*min(max(#ppt_w*#ppt_h,.3),1)-7.4)/-.7*#ppt_h"/>
                                              </p:val>
                                            </p:tav>
                                            <p:tav tm="100000">
                                              <p:val>
                                                <p:strVal val="#ppt_h"/>
                                              </p:val>
                                            </p:tav>
                                          </p:tavLst>
                                        </p:anim>
                                        <p:anim calcmode="lin" valueType="num">
                                          <p:cBhvr>
                                            <p:cTn id="18" dur="500" fill="hold"/>
                                            <p:tgtEl>
                                              <p:spTgt spid="9"/>
                                            </p:tgtEl>
                                            <p:attrNameLst>
                                              <p:attrName>ppt_x</p:attrName>
                                            </p:attrNameLst>
                                          </p:cBhvr>
                                          <p:tavLst>
                                            <p:tav tm="0">
                                              <p:val>
                                                <p:fltVal val="0.5"/>
                                              </p:val>
                                            </p:tav>
                                            <p:tav tm="100000">
                                              <p:val>
                                                <p:strVal val="#ppt_x"/>
                                              </p:val>
                                            </p:tav>
                                          </p:tavLst>
                                        </p:anim>
                                        <p:anim calcmode="lin" valueType="num">
                                          <p:cBhvr>
                                            <p:cTn id="19" dur="500" fill="hold"/>
                                            <p:tgtEl>
                                              <p:spTgt spid="9"/>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85"/>
          <p:cNvGrpSpPr>
            <a:grpSpLocks noChangeAspect="1"/>
          </p:cNvGrpSpPr>
          <p:nvPr/>
        </p:nvGrpSpPr>
        <p:grpSpPr bwMode="auto">
          <a:xfrm>
            <a:off x="1625601" y="1867291"/>
            <a:ext cx="2058988" cy="2087563"/>
            <a:chOff x="1312" y="1010"/>
            <a:chExt cx="1297" cy="1315"/>
          </a:xfrm>
          <a:solidFill>
            <a:schemeClr val="accent1"/>
          </a:solidFill>
        </p:grpSpPr>
        <p:sp>
          <p:nvSpPr>
            <p:cNvPr id="7" name="Rectangle 87"/>
            <p:cNvSpPr>
              <a:spLocks noChangeArrowheads="1"/>
            </p:cNvSpPr>
            <p:nvPr/>
          </p:nvSpPr>
          <p:spPr bwMode="auto">
            <a:xfrm>
              <a:off x="1312" y="2138"/>
              <a:ext cx="432" cy="187"/>
            </a:xfrm>
            <a:prstGeom prst="rect">
              <a:avLst/>
            </a:prstGeom>
            <a:grp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宋体" pitchFamily="2" charset="-122"/>
                <a:cs typeface="+mn-cs"/>
              </a:endParaRPr>
            </a:p>
          </p:txBody>
        </p:sp>
        <p:sp>
          <p:nvSpPr>
            <p:cNvPr id="8" name="Rectangle 88"/>
            <p:cNvSpPr>
              <a:spLocks noChangeArrowheads="1"/>
            </p:cNvSpPr>
            <p:nvPr/>
          </p:nvSpPr>
          <p:spPr bwMode="auto">
            <a:xfrm>
              <a:off x="1741" y="1992"/>
              <a:ext cx="430" cy="333"/>
            </a:xfrm>
            <a:prstGeom prst="rect">
              <a:avLst/>
            </a:prstGeom>
            <a:grp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宋体" pitchFamily="2" charset="-122"/>
                <a:cs typeface="+mn-cs"/>
              </a:endParaRPr>
            </a:p>
          </p:txBody>
        </p:sp>
        <p:sp>
          <p:nvSpPr>
            <p:cNvPr id="9" name="Rectangle 89"/>
            <p:cNvSpPr>
              <a:spLocks noChangeArrowheads="1"/>
            </p:cNvSpPr>
            <p:nvPr/>
          </p:nvSpPr>
          <p:spPr bwMode="auto">
            <a:xfrm>
              <a:off x="2171" y="2086"/>
              <a:ext cx="429" cy="239"/>
            </a:xfrm>
            <a:prstGeom prst="rect">
              <a:avLst/>
            </a:prstGeom>
            <a:grp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宋体" pitchFamily="2" charset="-122"/>
                <a:cs typeface="+mn-cs"/>
              </a:endParaRPr>
            </a:p>
          </p:txBody>
        </p:sp>
        <p:sp>
          <p:nvSpPr>
            <p:cNvPr id="10" name="Freeform 92"/>
            <p:cNvSpPr>
              <a:spLocks/>
            </p:cNvSpPr>
            <p:nvPr/>
          </p:nvSpPr>
          <p:spPr bwMode="auto">
            <a:xfrm>
              <a:off x="1449" y="1662"/>
              <a:ext cx="157" cy="155"/>
            </a:xfrm>
            <a:custGeom>
              <a:avLst/>
              <a:gdLst/>
              <a:ahLst/>
              <a:cxnLst>
                <a:cxn ang="0">
                  <a:pos x="55" y="121"/>
                </a:cxn>
                <a:cxn ang="0">
                  <a:pos x="111" y="61"/>
                </a:cxn>
                <a:cxn ang="0">
                  <a:pos x="55" y="0"/>
                </a:cxn>
                <a:cxn ang="0">
                  <a:pos x="0" y="61"/>
                </a:cxn>
                <a:cxn ang="0">
                  <a:pos x="55" y="121"/>
                </a:cxn>
              </a:cxnLst>
              <a:rect l="0" t="0" r="r" b="b"/>
              <a:pathLst>
                <a:path w="111" h="121">
                  <a:moveTo>
                    <a:pt x="55" y="121"/>
                  </a:moveTo>
                  <a:cubicBezTo>
                    <a:pt x="87" y="121"/>
                    <a:pt x="111" y="95"/>
                    <a:pt x="111" y="61"/>
                  </a:cubicBezTo>
                  <a:cubicBezTo>
                    <a:pt x="111" y="29"/>
                    <a:pt x="87" y="0"/>
                    <a:pt x="55" y="0"/>
                  </a:cubicBezTo>
                  <a:cubicBezTo>
                    <a:pt x="25" y="0"/>
                    <a:pt x="0" y="29"/>
                    <a:pt x="0" y="61"/>
                  </a:cubicBezTo>
                  <a:cubicBezTo>
                    <a:pt x="0" y="95"/>
                    <a:pt x="25" y="121"/>
                    <a:pt x="55" y="12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宋体" pitchFamily="2" charset="-122"/>
                <a:cs typeface="+mn-cs"/>
              </a:endParaRPr>
            </a:p>
          </p:txBody>
        </p:sp>
        <p:sp>
          <p:nvSpPr>
            <p:cNvPr id="11" name="Freeform 93"/>
            <p:cNvSpPr>
              <a:spLocks/>
            </p:cNvSpPr>
            <p:nvPr/>
          </p:nvSpPr>
          <p:spPr bwMode="auto">
            <a:xfrm>
              <a:off x="1582" y="2056"/>
              <a:ext cx="80" cy="208"/>
            </a:xfrm>
            <a:custGeom>
              <a:avLst/>
              <a:gdLst/>
              <a:ahLst/>
              <a:cxnLst>
                <a:cxn ang="0">
                  <a:pos x="31" y="18"/>
                </a:cxn>
                <a:cxn ang="0">
                  <a:pos x="15" y="0"/>
                </a:cxn>
                <a:cxn ang="0">
                  <a:pos x="0" y="26"/>
                </a:cxn>
                <a:cxn ang="0">
                  <a:pos x="0" y="135"/>
                </a:cxn>
                <a:cxn ang="0">
                  <a:pos x="26" y="162"/>
                </a:cxn>
                <a:cxn ang="0">
                  <a:pos x="33" y="162"/>
                </a:cxn>
                <a:cxn ang="0">
                  <a:pos x="57" y="135"/>
                </a:cxn>
                <a:cxn ang="0">
                  <a:pos x="57" y="26"/>
                </a:cxn>
                <a:cxn ang="0">
                  <a:pos x="57" y="18"/>
                </a:cxn>
                <a:cxn ang="0">
                  <a:pos x="31" y="18"/>
                </a:cxn>
              </a:cxnLst>
              <a:rect l="0" t="0" r="r" b="b"/>
              <a:pathLst>
                <a:path w="57" h="162">
                  <a:moveTo>
                    <a:pt x="31" y="18"/>
                  </a:moveTo>
                  <a:cubicBezTo>
                    <a:pt x="24" y="15"/>
                    <a:pt x="19" y="8"/>
                    <a:pt x="15" y="0"/>
                  </a:cubicBezTo>
                  <a:cubicBezTo>
                    <a:pt x="5" y="4"/>
                    <a:pt x="0" y="15"/>
                    <a:pt x="0" y="26"/>
                  </a:cubicBezTo>
                  <a:cubicBezTo>
                    <a:pt x="0" y="135"/>
                    <a:pt x="0" y="135"/>
                    <a:pt x="0" y="135"/>
                  </a:cubicBezTo>
                  <a:cubicBezTo>
                    <a:pt x="0" y="149"/>
                    <a:pt x="11" y="162"/>
                    <a:pt x="26" y="162"/>
                  </a:cubicBezTo>
                  <a:cubicBezTo>
                    <a:pt x="33" y="162"/>
                    <a:pt x="33" y="162"/>
                    <a:pt x="33" y="162"/>
                  </a:cubicBezTo>
                  <a:cubicBezTo>
                    <a:pt x="47" y="162"/>
                    <a:pt x="57" y="149"/>
                    <a:pt x="57" y="135"/>
                  </a:cubicBezTo>
                  <a:cubicBezTo>
                    <a:pt x="57" y="26"/>
                    <a:pt x="57" y="26"/>
                    <a:pt x="57" y="26"/>
                  </a:cubicBezTo>
                  <a:cubicBezTo>
                    <a:pt x="57" y="25"/>
                    <a:pt x="57" y="23"/>
                    <a:pt x="57" y="18"/>
                  </a:cubicBezTo>
                  <a:cubicBezTo>
                    <a:pt x="49" y="23"/>
                    <a:pt x="40" y="23"/>
                    <a:pt x="31" y="1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宋体" pitchFamily="2" charset="-122"/>
                <a:cs typeface="+mn-cs"/>
              </a:endParaRPr>
            </a:p>
          </p:txBody>
        </p:sp>
        <p:sp>
          <p:nvSpPr>
            <p:cNvPr id="12" name="Freeform 94"/>
            <p:cNvSpPr>
              <a:spLocks/>
            </p:cNvSpPr>
            <p:nvPr/>
          </p:nvSpPr>
          <p:spPr bwMode="auto">
            <a:xfrm>
              <a:off x="1385" y="2061"/>
              <a:ext cx="84" cy="203"/>
            </a:xfrm>
            <a:custGeom>
              <a:avLst/>
              <a:gdLst/>
              <a:ahLst/>
              <a:cxnLst>
                <a:cxn ang="0">
                  <a:pos x="48" y="0"/>
                </a:cxn>
                <a:cxn ang="0">
                  <a:pos x="33" y="16"/>
                </a:cxn>
                <a:cxn ang="0">
                  <a:pos x="2" y="14"/>
                </a:cxn>
                <a:cxn ang="0">
                  <a:pos x="0" y="22"/>
                </a:cxn>
                <a:cxn ang="0">
                  <a:pos x="0" y="131"/>
                </a:cxn>
                <a:cxn ang="0">
                  <a:pos x="26" y="158"/>
                </a:cxn>
                <a:cxn ang="0">
                  <a:pos x="33" y="158"/>
                </a:cxn>
                <a:cxn ang="0">
                  <a:pos x="59" y="131"/>
                </a:cxn>
                <a:cxn ang="0">
                  <a:pos x="59" y="22"/>
                </a:cxn>
                <a:cxn ang="0">
                  <a:pos x="48" y="0"/>
                </a:cxn>
              </a:cxnLst>
              <a:rect l="0" t="0" r="r" b="b"/>
              <a:pathLst>
                <a:path w="59" h="158">
                  <a:moveTo>
                    <a:pt x="48" y="0"/>
                  </a:moveTo>
                  <a:cubicBezTo>
                    <a:pt x="45" y="6"/>
                    <a:pt x="41" y="12"/>
                    <a:pt x="33" y="16"/>
                  </a:cubicBezTo>
                  <a:cubicBezTo>
                    <a:pt x="22" y="21"/>
                    <a:pt x="10" y="21"/>
                    <a:pt x="2" y="14"/>
                  </a:cubicBezTo>
                  <a:cubicBezTo>
                    <a:pt x="0" y="16"/>
                    <a:pt x="0" y="19"/>
                    <a:pt x="0" y="22"/>
                  </a:cubicBezTo>
                  <a:cubicBezTo>
                    <a:pt x="0" y="131"/>
                    <a:pt x="0" y="131"/>
                    <a:pt x="0" y="131"/>
                  </a:cubicBezTo>
                  <a:cubicBezTo>
                    <a:pt x="0" y="145"/>
                    <a:pt x="10" y="158"/>
                    <a:pt x="26" y="158"/>
                  </a:cubicBezTo>
                  <a:cubicBezTo>
                    <a:pt x="33" y="158"/>
                    <a:pt x="33" y="158"/>
                    <a:pt x="33" y="158"/>
                  </a:cubicBezTo>
                  <a:cubicBezTo>
                    <a:pt x="48" y="158"/>
                    <a:pt x="59" y="145"/>
                    <a:pt x="59" y="131"/>
                  </a:cubicBezTo>
                  <a:cubicBezTo>
                    <a:pt x="59" y="22"/>
                    <a:pt x="59" y="22"/>
                    <a:pt x="59" y="22"/>
                  </a:cubicBezTo>
                  <a:cubicBezTo>
                    <a:pt x="59" y="14"/>
                    <a:pt x="56" y="6"/>
                    <a:pt x="48"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宋体" pitchFamily="2" charset="-122"/>
                <a:cs typeface="+mn-cs"/>
              </a:endParaRPr>
            </a:p>
          </p:txBody>
        </p:sp>
        <p:sp>
          <p:nvSpPr>
            <p:cNvPr id="13" name="Freeform 95"/>
            <p:cNvSpPr>
              <a:spLocks/>
            </p:cNvSpPr>
            <p:nvPr/>
          </p:nvSpPr>
          <p:spPr bwMode="auto">
            <a:xfrm>
              <a:off x="1322" y="1740"/>
              <a:ext cx="412" cy="389"/>
            </a:xfrm>
            <a:custGeom>
              <a:avLst/>
              <a:gdLst/>
              <a:ahLst/>
              <a:cxnLst>
                <a:cxn ang="0">
                  <a:pos x="289" y="130"/>
                </a:cxn>
                <a:cxn ang="0">
                  <a:pos x="264" y="69"/>
                </a:cxn>
                <a:cxn ang="0">
                  <a:pos x="241" y="16"/>
                </a:cxn>
                <a:cxn ang="0">
                  <a:pos x="217" y="0"/>
                </a:cxn>
                <a:cxn ang="0">
                  <a:pos x="211" y="0"/>
                </a:cxn>
                <a:cxn ang="0">
                  <a:pos x="145" y="73"/>
                </a:cxn>
                <a:cxn ang="0">
                  <a:pos x="78" y="0"/>
                </a:cxn>
                <a:cxn ang="0">
                  <a:pos x="73" y="0"/>
                </a:cxn>
                <a:cxn ang="0">
                  <a:pos x="49" y="16"/>
                </a:cxn>
                <a:cxn ang="0">
                  <a:pos x="28" y="69"/>
                </a:cxn>
                <a:cxn ang="0">
                  <a:pos x="2" y="130"/>
                </a:cxn>
                <a:cxn ang="0">
                  <a:pos x="0" y="140"/>
                </a:cxn>
                <a:cxn ang="0">
                  <a:pos x="2" y="151"/>
                </a:cxn>
                <a:cxn ang="0">
                  <a:pos x="42" y="239"/>
                </a:cxn>
                <a:cxn ang="0">
                  <a:pos x="73" y="251"/>
                </a:cxn>
                <a:cxn ang="0">
                  <a:pos x="82" y="216"/>
                </a:cxn>
                <a:cxn ang="0">
                  <a:pos x="49" y="140"/>
                </a:cxn>
                <a:cxn ang="0">
                  <a:pos x="55" y="124"/>
                </a:cxn>
                <a:cxn ang="0">
                  <a:pos x="73" y="83"/>
                </a:cxn>
                <a:cxn ang="0">
                  <a:pos x="73" y="162"/>
                </a:cxn>
                <a:cxn ang="0">
                  <a:pos x="95" y="214"/>
                </a:cxn>
                <a:cxn ang="0">
                  <a:pos x="99" y="237"/>
                </a:cxn>
                <a:cxn ang="0">
                  <a:pos x="117" y="272"/>
                </a:cxn>
                <a:cxn ang="0">
                  <a:pos x="117" y="304"/>
                </a:cxn>
                <a:cxn ang="0">
                  <a:pos x="169" y="304"/>
                </a:cxn>
                <a:cxn ang="0">
                  <a:pos x="169" y="272"/>
                </a:cxn>
                <a:cxn ang="0">
                  <a:pos x="195" y="235"/>
                </a:cxn>
                <a:cxn ang="0">
                  <a:pos x="199" y="212"/>
                </a:cxn>
                <a:cxn ang="0">
                  <a:pos x="217" y="168"/>
                </a:cxn>
                <a:cxn ang="0">
                  <a:pos x="217" y="81"/>
                </a:cxn>
                <a:cxn ang="0">
                  <a:pos x="236" y="126"/>
                </a:cxn>
                <a:cxn ang="0">
                  <a:pos x="241" y="140"/>
                </a:cxn>
                <a:cxn ang="0">
                  <a:pos x="208" y="216"/>
                </a:cxn>
                <a:cxn ang="0">
                  <a:pos x="220" y="251"/>
                </a:cxn>
                <a:cxn ang="0">
                  <a:pos x="251" y="239"/>
                </a:cxn>
                <a:cxn ang="0">
                  <a:pos x="289" y="151"/>
                </a:cxn>
                <a:cxn ang="0">
                  <a:pos x="289" y="140"/>
                </a:cxn>
                <a:cxn ang="0">
                  <a:pos x="289" y="130"/>
                </a:cxn>
              </a:cxnLst>
              <a:rect l="0" t="0" r="r" b="b"/>
              <a:pathLst>
                <a:path w="292" h="304">
                  <a:moveTo>
                    <a:pt x="289" y="130"/>
                  </a:moveTo>
                  <a:cubicBezTo>
                    <a:pt x="264" y="69"/>
                    <a:pt x="264" y="69"/>
                    <a:pt x="264" y="69"/>
                  </a:cubicBezTo>
                  <a:cubicBezTo>
                    <a:pt x="241" y="16"/>
                    <a:pt x="241" y="16"/>
                    <a:pt x="241" y="16"/>
                  </a:cubicBezTo>
                  <a:cubicBezTo>
                    <a:pt x="238" y="7"/>
                    <a:pt x="229" y="0"/>
                    <a:pt x="217" y="0"/>
                  </a:cubicBezTo>
                  <a:cubicBezTo>
                    <a:pt x="211" y="0"/>
                    <a:pt x="211" y="0"/>
                    <a:pt x="211" y="0"/>
                  </a:cubicBezTo>
                  <a:cubicBezTo>
                    <a:pt x="211" y="40"/>
                    <a:pt x="183" y="73"/>
                    <a:pt x="145" y="73"/>
                  </a:cubicBezTo>
                  <a:cubicBezTo>
                    <a:pt x="108" y="73"/>
                    <a:pt x="78" y="40"/>
                    <a:pt x="78" y="0"/>
                  </a:cubicBezTo>
                  <a:cubicBezTo>
                    <a:pt x="73" y="0"/>
                    <a:pt x="73" y="0"/>
                    <a:pt x="73" y="0"/>
                  </a:cubicBezTo>
                  <a:cubicBezTo>
                    <a:pt x="64" y="0"/>
                    <a:pt x="55" y="7"/>
                    <a:pt x="49" y="16"/>
                  </a:cubicBezTo>
                  <a:cubicBezTo>
                    <a:pt x="28" y="69"/>
                    <a:pt x="28" y="69"/>
                    <a:pt x="28" y="69"/>
                  </a:cubicBezTo>
                  <a:cubicBezTo>
                    <a:pt x="2" y="130"/>
                    <a:pt x="2" y="130"/>
                    <a:pt x="2" y="130"/>
                  </a:cubicBezTo>
                  <a:cubicBezTo>
                    <a:pt x="0" y="134"/>
                    <a:pt x="0" y="138"/>
                    <a:pt x="0" y="140"/>
                  </a:cubicBezTo>
                  <a:cubicBezTo>
                    <a:pt x="0" y="144"/>
                    <a:pt x="0" y="147"/>
                    <a:pt x="2" y="151"/>
                  </a:cubicBezTo>
                  <a:cubicBezTo>
                    <a:pt x="42" y="239"/>
                    <a:pt x="42" y="239"/>
                    <a:pt x="42" y="239"/>
                  </a:cubicBezTo>
                  <a:cubicBezTo>
                    <a:pt x="47" y="251"/>
                    <a:pt x="59" y="257"/>
                    <a:pt x="73" y="251"/>
                  </a:cubicBezTo>
                  <a:cubicBezTo>
                    <a:pt x="83" y="245"/>
                    <a:pt x="90" y="231"/>
                    <a:pt x="82" y="216"/>
                  </a:cubicBezTo>
                  <a:cubicBezTo>
                    <a:pt x="49" y="140"/>
                    <a:pt x="49" y="140"/>
                    <a:pt x="49" y="140"/>
                  </a:cubicBezTo>
                  <a:cubicBezTo>
                    <a:pt x="55" y="124"/>
                    <a:pt x="55" y="124"/>
                    <a:pt x="55" y="124"/>
                  </a:cubicBezTo>
                  <a:cubicBezTo>
                    <a:pt x="73" y="83"/>
                    <a:pt x="73" y="83"/>
                    <a:pt x="73" y="83"/>
                  </a:cubicBezTo>
                  <a:cubicBezTo>
                    <a:pt x="73" y="162"/>
                    <a:pt x="73" y="162"/>
                    <a:pt x="73" y="162"/>
                  </a:cubicBezTo>
                  <a:cubicBezTo>
                    <a:pt x="95" y="214"/>
                    <a:pt x="95" y="214"/>
                    <a:pt x="95" y="214"/>
                  </a:cubicBezTo>
                  <a:cubicBezTo>
                    <a:pt x="99" y="223"/>
                    <a:pt x="99" y="229"/>
                    <a:pt x="99" y="237"/>
                  </a:cubicBezTo>
                  <a:cubicBezTo>
                    <a:pt x="109" y="242"/>
                    <a:pt x="117" y="257"/>
                    <a:pt x="117" y="272"/>
                  </a:cubicBezTo>
                  <a:cubicBezTo>
                    <a:pt x="117" y="304"/>
                    <a:pt x="117" y="304"/>
                    <a:pt x="117" y="304"/>
                  </a:cubicBezTo>
                  <a:cubicBezTo>
                    <a:pt x="169" y="304"/>
                    <a:pt x="169" y="304"/>
                    <a:pt x="169" y="304"/>
                  </a:cubicBezTo>
                  <a:cubicBezTo>
                    <a:pt x="169" y="272"/>
                    <a:pt x="169" y="272"/>
                    <a:pt x="169" y="272"/>
                  </a:cubicBezTo>
                  <a:cubicBezTo>
                    <a:pt x="169" y="255"/>
                    <a:pt x="180" y="239"/>
                    <a:pt x="195" y="235"/>
                  </a:cubicBezTo>
                  <a:cubicBezTo>
                    <a:pt x="195" y="227"/>
                    <a:pt x="195" y="221"/>
                    <a:pt x="199" y="212"/>
                  </a:cubicBezTo>
                  <a:cubicBezTo>
                    <a:pt x="217" y="168"/>
                    <a:pt x="217" y="168"/>
                    <a:pt x="217" y="168"/>
                  </a:cubicBezTo>
                  <a:cubicBezTo>
                    <a:pt x="217" y="81"/>
                    <a:pt x="217" y="81"/>
                    <a:pt x="217" y="81"/>
                  </a:cubicBezTo>
                  <a:cubicBezTo>
                    <a:pt x="236" y="126"/>
                    <a:pt x="236" y="126"/>
                    <a:pt x="236" y="126"/>
                  </a:cubicBezTo>
                  <a:cubicBezTo>
                    <a:pt x="241" y="140"/>
                    <a:pt x="241" y="140"/>
                    <a:pt x="241" y="140"/>
                  </a:cubicBezTo>
                  <a:cubicBezTo>
                    <a:pt x="208" y="216"/>
                    <a:pt x="208" y="216"/>
                    <a:pt x="208" y="216"/>
                  </a:cubicBezTo>
                  <a:cubicBezTo>
                    <a:pt x="203" y="231"/>
                    <a:pt x="208" y="245"/>
                    <a:pt x="220" y="251"/>
                  </a:cubicBezTo>
                  <a:cubicBezTo>
                    <a:pt x="231" y="257"/>
                    <a:pt x="245" y="251"/>
                    <a:pt x="251" y="239"/>
                  </a:cubicBezTo>
                  <a:cubicBezTo>
                    <a:pt x="289" y="151"/>
                    <a:pt x="289" y="151"/>
                    <a:pt x="289" y="151"/>
                  </a:cubicBezTo>
                  <a:cubicBezTo>
                    <a:pt x="289" y="147"/>
                    <a:pt x="292" y="144"/>
                    <a:pt x="289" y="140"/>
                  </a:cubicBezTo>
                  <a:cubicBezTo>
                    <a:pt x="292" y="138"/>
                    <a:pt x="289" y="134"/>
                    <a:pt x="289" y="13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宋体" pitchFamily="2" charset="-122"/>
                <a:cs typeface="+mn-cs"/>
              </a:endParaRPr>
            </a:p>
          </p:txBody>
        </p:sp>
        <p:sp>
          <p:nvSpPr>
            <p:cNvPr id="14" name="Freeform 96"/>
            <p:cNvSpPr>
              <a:spLocks/>
            </p:cNvSpPr>
            <p:nvPr/>
          </p:nvSpPr>
          <p:spPr bwMode="auto">
            <a:xfrm>
              <a:off x="1750" y="1010"/>
              <a:ext cx="421" cy="973"/>
            </a:xfrm>
            <a:custGeom>
              <a:avLst/>
              <a:gdLst/>
              <a:ahLst/>
              <a:cxnLst>
                <a:cxn ang="0">
                  <a:pos x="276" y="0"/>
                </a:cxn>
                <a:cxn ang="0">
                  <a:pos x="253" y="25"/>
                </a:cxn>
                <a:cxn ang="0">
                  <a:pos x="253" y="114"/>
                </a:cxn>
                <a:cxn ang="0">
                  <a:pos x="193" y="205"/>
                </a:cxn>
                <a:cxn ang="0">
                  <a:pos x="106" y="205"/>
                </a:cxn>
                <a:cxn ang="0">
                  <a:pos x="48" y="117"/>
                </a:cxn>
                <a:cxn ang="0">
                  <a:pos x="48" y="25"/>
                </a:cxn>
                <a:cxn ang="0">
                  <a:pos x="24" y="0"/>
                </a:cxn>
                <a:cxn ang="0">
                  <a:pos x="0" y="25"/>
                </a:cxn>
                <a:cxn ang="0">
                  <a:pos x="0" y="122"/>
                </a:cxn>
                <a:cxn ang="0">
                  <a:pos x="0" y="124"/>
                </a:cxn>
                <a:cxn ang="0">
                  <a:pos x="2" y="132"/>
                </a:cxn>
                <a:cxn ang="0">
                  <a:pos x="2" y="135"/>
                </a:cxn>
                <a:cxn ang="0">
                  <a:pos x="5" y="139"/>
                </a:cxn>
                <a:cxn ang="0">
                  <a:pos x="72" y="243"/>
                </a:cxn>
                <a:cxn ang="0">
                  <a:pos x="77" y="248"/>
                </a:cxn>
                <a:cxn ang="0">
                  <a:pos x="77" y="503"/>
                </a:cxn>
                <a:cxn ang="0">
                  <a:pos x="77" y="511"/>
                </a:cxn>
                <a:cxn ang="0">
                  <a:pos x="77" y="614"/>
                </a:cxn>
                <a:cxn ang="0">
                  <a:pos x="78" y="618"/>
                </a:cxn>
                <a:cxn ang="0">
                  <a:pos x="77" y="622"/>
                </a:cxn>
                <a:cxn ang="0">
                  <a:pos x="77" y="732"/>
                </a:cxn>
                <a:cxn ang="0">
                  <a:pos x="102" y="760"/>
                </a:cxn>
                <a:cxn ang="0">
                  <a:pos x="110" y="760"/>
                </a:cxn>
                <a:cxn ang="0">
                  <a:pos x="136" y="732"/>
                </a:cxn>
                <a:cxn ang="0">
                  <a:pos x="136" y="622"/>
                </a:cxn>
                <a:cxn ang="0">
                  <a:pos x="136" y="618"/>
                </a:cxn>
                <a:cxn ang="0">
                  <a:pos x="136" y="614"/>
                </a:cxn>
                <a:cxn ang="0">
                  <a:pos x="136" y="511"/>
                </a:cxn>
                <a:cxn ang="0">
                  <a:pos x="166" y="511"/>
                </a:cxn>
                <a:cxn ang="0">
                  <a:pos x="166" y="614"/>
                </a:cxn>
                <a:cxn ang="0">
                  <a:pos x="166" y="618"/>
                </a:cxn>
                <a:cxn ang="0">
                  <a:pos x="166" y="622"/>
                </a:cxn>
                <a:cxn ang="0">
                  <a:pos x="166" y="732"/>
                </a:cxn>
                <a:cxn ang="0">
                  <a:pos x="191" y="760"/>
                </a:cxn>
                <a:cxn ang="0">
                  <a:pos x="198" y="760"/>
                </a:cxn>
                <a:cxn ang="0">
                  <a:pos x="224" y="732"/>
                </a:cxn>
                <a:cxn ang="0">
                  <a:pos x="224" y="622"/>
                </a:cxn>
                <a:cxn ang="0">
                  <a:pos x="224" y="618"/>
                </a:cxn>
                <a:cxn ang="0">
                  <a:pos x="224" y="614"/>
                </a:cxn>
                <a:cxn ang="0">
                  <a:pos x="224" y="511"/>
                </a:cxn>
                <a:cxn ang="0">
                  <a:pos x="224" y="503"/>
                </a:cxn>
                <a:cxn ang="0">
                  <a:pos x="224" y="243"/>
                </a:cxn>
                <a:cxn ang="0">
                  <a:pos x="228" y="243"/>
                </a:cxn>
                <a:cxn ang="0">
                  <a:pos x="295" y="139"/>
                </a:cxn>
                <a:cxn ang="0">
                  <a:pos x="297" y="132"/>
                </a:cxn>
                <a:cxn ang="0">
                  <a:pos x="298" y="124"/>
                </a:cxn>
                <a:cxn ang="0">
                  <a:pos x="298" y="122"/>
                </a:cxn>
                <a:cxn ang="0">
                  <a:pos x="298" y="25"/>
                </a:cxn>
                <a:cxn ang="0">
                  <a:pos x="276" y="0"/>
                </a:cxn>
              </a:cxnLst>
              <a:rect l="0" t="0" r="r" b="b"/>
              <a:pathLst>
                <a:path w="298" h="760">
                  <a:moveTo>
                    <a:pt x="276" y="0"/>
                  </a:moveTo>
                  <a:cubicBezTo>
                    <a:pt x="264" y="0"/>
                    <a:pt x="253" y="11"/>
                    <a:pt x="253" y="25"/>
                  </a:cubicBezTo>
                  <a:cubicBezTo>
                    <a:pt x="253" y="114"/>
                    <a:pt x="253" y="114"/>
                    <a:pt x="253" y="114"/>
                  </a:cubicBezTo>
                  <a:cubicBezTo>
                    <a:pt x="193" y="205"/>
                    <a:pt x="193" y="205"/>
                    <a:pt x="193" y="205"/>
                  </a:cubicBezTo>
                  <a:cubicBezTo>
                    <a:pt x="106" y="205"/>
                    <a:pt x="106" y="205"/>
                    <a:pt x="106" y="205"/>
                  </a:cubicBezTo>
                  <a:cubicBezTo>
                    <a:pt x="48" y="117"/>
                    <a:pt x="48" y="117"/>
                    <a:pt x="48" y="117"/>
                  </a:cubicBezTo>
                  <a:cubicBezTo>
                    <a:pt x="48" y="25"/>
                    <a:pt x="48" y="25"/>
                    <a:pt x="48" y="25"/>
                  </a:cubicBezTo>
                  <a:cubicBezTo>
                    <a:pt x="48" y="11"/>
                    <a:pt x="37" y="0"/>
                    <a:pt x="24" y="0"/>
                  </a:cubicBezTo>
                  <a:cubicBezTo>
                    <a:pt x="11" y="0"/>
                    <a:pt x="0" y="11"/>
                    <a:pt x="0" y="25"/>
                  </a:cubicBezTo>
                  <a:cubicBezTo>
                    <a:pt x="0" y="122"/>
                    <a:pt x="0" y="122"/>
                    <a:pt x="0" y="122"/>
                  </a:cubicBezTo>
                  <a:cubicBezTo>
                    <a:pt x="0" y="124"/>
                    <a:pt x="0" y="124"/>
                    <a:pt x="0" y="124"/>
                  </a:cubicBezTo>
                  <a:cubicBezTo>
                    <a:pt x="0" y="128"/>
                    <a:pt x="2" y="130"/>
                    <a:pt x="2" y="132"/>
                  </a:cubicBezTo>
                  <a:cubicBezTo>
                    <a:pt x="2" y="132"/>
                    <a:pt x="2" y="132"/>
                    <a:pt x="2" y="135"/>
                  </a:cubicBezTo>
                  <a:cubicBezTo>
                    <a:pt x="3" y="136"/>
                    <a:pt x="3" y="136"/>
                    <a:pt x="5" y="139"/>
                  </a:cubicBezTo>
                  <a:cubicBezTo>
                    <a:pt x="72" y="243"/>
                    <a:pt x="72" y="243"/>
                    <a:pt x="72" y="243"/>
                  </a:cubicBezTo>
                  <a:cubicBezTo>
                    <a:pt x="72" y="243"/>
                    <a:pt x="74" y="246"/>
                    <a:pt x="77" y="248"/>
                  </a:cubicBezTo>
                  <a:cubicBezTo>
                    <a:pt x="77" y="503"/>
                    <a:pt x="77" y="503"/>
                    <a:pt x="77" y="503"/>
                  </a:cubicBezTo>
                  <a:cubicBezTo>
                    <a:pt x="77" y="511"/>
                    <a:pt x="77" y="511"/>
                    <a:pt x="77" y="511"/>
                  </a:cubicBezTo>
                  <a:cubicBezTo>
                    <a:pt x="77" y="614"/>
                    <a:pt x="77" y="614"/>
                    <a:pt x="77" y="614"/>
                  </a:cubicBezTo>
                  <a:cubicBezTo>
                    <a:pt x="77" y="617"/>
                    <a:pt x="78" y="617"/>
                    <a:pt x="78" y="618"/>
                  </a:cubicBezTo>
                  <a:cubicBezTo>
                    <a:pt x="77" y="622"/>
                    <a:pt x="77" y="622"/>
                    <a:pt x="77" y="622"/>
                  </a:cubicBezTo>
                  <a:cubicBezTo>
                    <a:pt x="77" y="732"/>
                    <a:pt x="77" y="732"/>
                    <a:pt x="77" y="732"/>
                  </a:cubicBezTo>
                  <a:cubicBezTo>
                    <a:pt x="77" y="749"/>
                    <a:pt x="90" y="760"/>
                    <a:pt x="102" y="760"/>
                  </a:cubicBezTo>
                  <a:cubicBezTo>
                    <a:pt x="110" y="760"/>
                    <a:pt x="110" y="760"/>
                    <a:pt x="110" y="760"/>
                  </a:cubicBezTo>
                  <a:cubicBezTo>
                    <a:pt x="124" y="760"/>
                    <a:pt x="136" y="749"/>
                    <a:pt x="136" y="732"/>
                  </a:cubicBezTo>
                  <a:cubicBezTo>
                    <a:pt x="136" y="622"/>
                    <a:pt x="136" y="622"/>
                    <a:pt x="136" y="622"/>
                  </a:cubicBezTo>
                  <a:cubicBezTo>
                    <a:pt x="136" y="618"/>
                    <a:pt x="136" y="618"/>
                    <a:pt x="136" y="618"/>
                  </a:cubicBezTo>
                  <a:cubicBezTo>
                    <a:pt x="136" y="617"/>
                    <a:pt x="136" y="617"/>
                    <a:pt x="136" y="614"/>
                  </a:cubicBezTo>
                  <a:cubicBezTo>
                    <a:pt x="136" y="511"/>
                    <a:pt x="136" y="511"/>
                    <a:pt x="136" y="511"/>
                  </a:cubicBezTo>
                  <a:cubicBezTo>
                    <a:pt x="166" y="511"/>
                    <a:pt x="166" y="511"/>
                    <a:pt x="166" y="511"/>
                  </a:cubicBezTo>
                  <a:cubicBezTo>
                    <a:pt x="166" y="614"/>
                    <a:pt x="166" y="614"/>
                    <a:pt x="166" y="614"/>
                  </a:cubicBezTo>
                  <a:cubicBezTo>
                    <a:pt x="166" y="617"/>
                    <a:pt x="166" y="617"/>
                    <a:pt x="166" y="618"/>
                  </a:cubicBezTo>
                  <a:cubicBezTo>
                    <a:pt x="166" y="622"/>
                    <a:pt x="166" y="622"/>
                    <a:pt x="166" y="622"/>
                  </a:cubicBezTo>
                  <a:cubicBezTo>
                    <a:pt x="166" y="732"/>
                    <a:pt x="166" y="732"/>
                    <a:pt x="166" y="732"/>
                  </a:cubicBezTo>
                  <a:cubicBezTo>
                    <a:pt x="166" y="749"/>
                    <a:pt x="177" y="760"/>
                    <a:pt x="191" y="760"/>
                  </a:cubicBezTo>
                  <a:cubicBezTo>
                    <a:pt x="198" y="760"/>
                    <a:pt x="198" y="760"/>
                    <a:pt x="198" y="760"/>
                  </a:cubicBezTo>
                  <a:cubicBezTo>
                    <a:pt x="214" y="760"/>
                    <a:pt x="224" y="749"/>
                    <a:pt x="224" y="732"/>
                  </a:cubicBezTo>
                  <a:cubicBezTo>
                    <a:pt x="224" y="622"/>
                    <a:pt x="224" y="622"/>
                    <a:pt x="224" y="622"/>
                  </a:cubicBezTo>
                  <a:cubicBezTo>
                    <a:pt x="224" y="618"/>
                    <a:pt x="224" y="618"/>
                    <a:pt x="224" y="618"/>
                  </a:cubicBezTo>
                  <a:cubicBezTo>
                    <a:pt x="224" y="617"/>
                    <a:pt x="224" y="617"/>
                    <a:pt x="224" y="614"/>
                  </a:cubicBezTo>
                  <a:cubicBezTo>
                    <a:pt x="224" y="511"/>
                    <a:pt x="224" y="511"/>
                    <a:pt x="224" y="511"/>
                  </a:cubicBezTo>
                  <a:cubicBezTo>
                    <a:pt x="224" y="503"/>
                    <a:pt x="224" y="503"/>
                    <a:pt x="224" y="503"/>
                  </a:cubicBezTo>
                  <a:cubicBezTo>
                    <a:pt x="224" y="243"/>
                    <a:pt x="224" y="243"/>
                    <a:pt x="224" y="243"/>
                  </a:cubicBezTo>
                  <a:cubicBezTo>
                    <a:pt x="227" y="243"/>
                    <a:pt x="227" y="243"/>
                    <a:pt x="228" y="243"/>
                  </a:cubicBezTo>
                  <a:cubicBezTo>
                    <a:pt x="295" y="139"/>
                    <a:pt x="295" y="139"/>
                    <a:pt x="295" y="139"/>
                  </a:cubicBezTo>
                  <a:cubicBezTo>
                    <a:pt x="295" y="136"/>
                    <a:pt x="297" y="135"/>
                    <a:pt x="297" y="132"/>
                  </a:cubicBezTo>
                  <a:cubicBezTo>
                    <a:pt x="298" y="128"/>
                    <a:pt x="298" y="126"/>
                    <a:pt x="298" y="124"/>
                  </a:cubicBezTo>
                  <a:cubicBezTo>
                    <a:pt x="298" y="122"/>
                    <a:pt x="298" y="122"/>
                    <a:pt x="298" y="122"/>
                  </a:cubicBezTo>
                  <a:cubicBezTo>
                    <a:pt x="298" y="25"/>
                    <a:pt x="298" y="25"/>
                    <a:pt x="298" y="25"/>
                  </a:cubicBezTo>
                  <a:cubicBezTo>
                    <a:pt x="298" y="11"/>
                    <a:pt x="290" y="0"/>
                    <a:pt x="276"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a:ea typeface="宋体" pitchFamily="2" charset="-122"/>
                <a:cs typeface="+mn-cs"/>
              </a:endParaRPr>
            </a:p>
          </p:txBody>
        </p:sp>
        <p:sp>
          <p:nvSpPr>
            <p:cNvPr id="15" name="Oval 97"/>
            <p:cNvSpPr>
              <a:spLocks noChangeArrowheads="1"/>
            </p:cNvSpPr>
            <p:nvPr/>
          </p:nvSpPr>
          <p:spPr bwMode="auto">
            <a:xfrm>
              <a:off x="1884" y="1093"/>
              <a:ext cx="158" cy="156"/>
            </a:xfrm>
            <a:prstGeom prst="ellipse">
              <a:avLst/>
            </a:pr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宋体" pitchFamily="2" charset="-122"/>
                <a:cs typeface="+mn-cs"/>
              </a:endParaRPr>
            </a:p>
          </p:txBody>
        </p:sp>
        <p:sp>
          <p:nvSpPr>
            <p:cNvPr id="16" name="Freeform 98"/>
            <p:cNvSpPr>
              <a:spLocks/>
            </p:cNvSpPr>
            <p:nvPr/>
          </p:nvSpPr>
          <p:spPr bwMode="auto">
            <a:xfrm>
              <a:off x="2133" y="1361"/>
              <a:ext cx="476" cy="708"/>
            </a:xfrm>
            <a:custGeom>
              <a:avLst/>
              <a:gdLst/>
              <a:ahLst/>
              <a:cxnLst>
                <a:cxn ang="0">
                  <a:pos x="333" y="115"/>
                </a:cxn>
                <a:cxn ang="0">
                  <a:pos x="331" y="112"/>
                </a:cxn>
                <a:cxn ang="0">
                  <a:pos x="242" y="2"/>
                </a:cxn>
                <a:cxn ang="0">
                  <a:pos x="96" y="0"/>
                </a:cxn>
                <a:cxn ang="0">
                  <a:pos x="73" y="11"/>
                </a:cxn>
                <a:cxn ang="0">
                  <a:pos x="4" y="114"/>
                </a:cxn>
                <a:cxn ang="0">
                  <a:pos x="2" y="118"/>
                </a:cxn>
                <a:cxn ang="0">
                  <a:pos x="0" y="128"/>
                </a:cxn>
                <a:cxn ang="0">
                  <a:pos x="2" y="138"/>
                </a:cxn>
                <a:cxn ang="0">
                  <a:pos x="8" y="149"/>
                </a:cxn>
                <a:cxn ang="0">
                  <a:pos x="11" y="150"/>
                </a:cxn>
                <a:cxn ang="0">
                  <a:pos x="119" y="192"/>
                </a:cxn>
                <a:cxn ang="0">
                  <a:pos x="58" y="123"/>
                </a:cxn>
                <a:cxn ang="0">
                  <a:pos x="96" y="128"/>
                </a:cxn>
                <a:cxn ang="0">
                  <a:pos x="131" y="201"/>
                </a:cxn>
                <a:cxn ang="0">
                  <a:pos x="96" y="219"/>
                </a:cxn>
                <a:cxn ang="0">
                  <a:pos x="96" y="305"/>
                </a:cxn>
                <a:cxn ang="0">
                  <a:pos x="96" y="411"/>
                </a:cxn>
                <a:cxn ang="0">
                  <a:pos x="96" y="525"/>
                </a:cxn>
                <a:cxn ang="0">
                  <a:pos x="127" y="553"/>
                </a:cxn>
                <a:cxn ang="0">
                  <a:pos x="155" y="416"/>
                </a:cxn>
                <a:cxn ang="0">
                  <a:pos x="155" y="408"/>
                </a:cxn>
                <a:cxn ang="0">
                  <a:pos x="183" y="305"/>
                </a:cxn>
                <a:cxn ang="0">
                  <a:pos x="183" y="411"/>
                </a:cxn>
                <a:cxn ang="0">
                  <a:pos x="183" y="525"/>
                </a:cxn>
                <a:cxn ang="0">
                  <a:pos x="216" y="553"/>
                </a:cxn>
                <a:cxn ang="0">
                  <a:pos x="242" y="416"/>
                </a:cxn>
                <a:cxn ang="0">
                  <a:pos x="242" y="408"/>
                </a:cxn>
                <a:cxn ang="0">
                  <a:pos x="242" y="296"/>
                </a:cxn>
                <a:cxn ang="0">
                  <a:pos x="234" y="219"/>
                </a:cxn>
                <a:cxn ang="0">
                  <a:pos x="216" y="144"/>
                </a:cxn>
                <a:cxn ang="0">
                  <a:pos x="242" y="69"/>
                </a:cxn>
                <a:cxn ang="0">
                  <a:pos x="224" y="156"/>
                </a:cxn>
                <a:cxn ang="0">
                  <a:pos x="247" y="201"/>
                </a:cxn>
                <a:cxn ang="0">
                  <a:pos x="325" y="149"/>
                </a:cxn>
                <a:cxn ang="0">
                  <a:pos x="333" y="142"/>
                </a:cxn>
                <a:cxn ang="0">
                  <a:pos x="335" y="132"/>
                </a:cxn>
                <a:cxn ang="0">
                  <a:pos x="335" y="124"/>
                </a:cxn>
              </a:cxnLst>
              <a:rect l="0" t="0" r="r" b="b"/>
              <a:pathLst>
                <a:path w="337" h="553">
                  <a:moveTo>
                    <a:pt x="333" y="118"/>
                  </a:moveTo>
                  <a:cubicBezTo>
                    <a:pt x="333" y="115"/>
                    <a:pt x="333" y="115"/>
                    <a:pt x="333" y="115"/>
                  </a:cubicBezTo>
                  <a:cubicBezTo>
                    <a:pt x="333" y="115"/>
                    <a:pt x="333" y="115"/>
                    <a:pt x="331" y="114"/>
                  </a:cubicBezTo>
                  <a:cubicBezTo>
                    <a:pt x="331" y="114"/>
                    <a:pt x="331" y="114"/>
                    <a:pt x="331" y="112"/>
                  </a:cubicBezTo>
                  <a:cubicBezTo>
                    <a:pt x="262" y="11"/>
                    <a:pt x="262" y="11"/>
                    <a:pt x="262" y="11"/>
                  </a:cubicBezTo>
                  <a:cubicBezTo>
                    <a:pt x="256" y="4"/>
                    <a:pt x="249" y="0"/>
                    <a:pt x="242" y="2"/>
                  </a:cubicBezTo>
                  <a:cubicBezTo>
                    <a:pt x="242" y="0"/>
                    <a:pt x="242" y="0"/>
                    <a:pt x="242" y="0"/>
                  </a:cubicBezTo>
                  <a:cubicBezTo>
                    <a:pt x="96" y="0"/>
                    <a:pt x="96" y="0"/>
                    <a:pt x="96" y="0"/>
                  </a:cubicBezTo>
                  <a:cubicBezTo>
                    <a:pt x="96" y="2"/>
                    <a:pt x="96" y="2"/>
                    <a:pt x="96" y="2"/>
                  </a:cubicBezTo>
                  <a:cubicBezTo>
                    <a:pt x="85" y="0"/>
                    <a:pt x="78" y="4"/>
                    <a:pt x="73" y="11"/>
                  </a:cubicBezTo>
                  <a:cubicBezTo>
                    <a:pt x="4" y="112"/>
                    <a:pt x="4" y="112"/>
                    <a:pt x="4" y="112"/>
                  </a:cubicBezTo>
                  <a:cubicBezTo>
                    <a:pt x="4" y="114"/>
                    <a:pt x="4" y="114"/>
                    <a:pt x="4" y="114"/>
                  </a:cubicBezTo>
                  <a:cubicBezTo>
                    <a:pt x="2" y="114"/>
                    <a:pt x="2" y="114"/>
                    <a:pt x="2" y="114"/>
                  </a:cubicBezTo>
                  <a:cubicBezTo>
                    <a:pt x="2" y="115"/>
                    <a:pt x="2" y="115"/>
                    <a:pt x="2" y="118"/>
                  </a:cubicBezTo>
                  <a:cubicBezTo>
                    <a:pt x="2" y="120"/>
                    <a:pt x="0" y="123"/>
                    <a:pt x="0" y="124"/>
                  </a:cubicBezTo>
                  <a:cubicBezTo>
                    <a:pt x="0" y="124"/>
                    <a:pt x="0" y="125"/>
                    <a:pt x="0" y="128"/>
                  </a:cubicBezTo>
                  <a:cubicBezTo>
                    <a:pt x="0" y="129"/>
                    <a:pt x="0" y="132"/>
                    <a:pt x="0" y="132"/>
                  </a:cubicBezTo>
                  <a:cubicBezTo>
                    <a:pt x="0" y="136"/>
                    <a:pt x="2" y="136"/>
                    <a:pt x="2" y="138"/>
                  </a:cubicBezTo>
                  <a:cubicBezTo>
                    <a:pt x="2" y="139"/>
                    <a:pt x="2" y="139"/>
                    <a:pt x="2" y="142"/>
                  </a:cubicBezTo>
                  <a:cubicBezTo>
                    <a:pt x="4" y="144"/>
                    <a:pt x="5" y="146"/>
                    <a:pt x="8" y="149"/>
                  </a:cubicBezTo>
                  <a:cubicBezTo>
                    <a:pt x="10" y="149"/>
                    <a:pt x="10" y="149"/>
                    <a:pt x="10" y="149"/>
                  </a:cubicBezTo>
                  <a:cubicBezTo>
                    <a:pt x="10" y="149"/>
                    <a:pt x="10" y="150"/>
                    <a:pt x="11" y="150"/>
                  </a:cubicBezTo>
                  <a:cubicBezTo>
                    <a:pt x="87" y="201"/>
                    <a:pt x="87" y="201"/>
                    <a:pt x="87" y="201"/>
                  </a:cubicBezTo>
                  <a:cubicBezTo>
                    <a:pt x="98" y="209"/>
                    <a:pt x="113" y="204"/>
                    <a:pt x="119" y="192"/>
                  </a:cubicBezTo>
                  <a:cubicBezTo>
                    <a:pt x="127" y="180"/>
                    <a:pt x="122" y="165"/>
                    <a:pt x="112" y="156"/>
                  </a:cubicBezTo>
                  <a:cubicBezTo>
                    <a:pt x="58" y="123"/>
                    <a:pt x="58" y="123"/>
                    <a:pt x="58" y="123"/>
                  </a:cubicBezTo>
                  <a:cubicBezTo>
                    <a:pt x="96" y="68"/>
                    <a:pt x="96" y="68"/>
                    <a:pt x="96" y="68"/>
                  </a:cubicBezTo>
                  <a:cubicBezTo>
                    <a:pt x="96" y="128"/>
                    <a:pt x="96" y="128"/>
                    <a:pt x="96" y="128"/>
                  </a:cubicBezTo>
                  <a:cubicBezTo>
                    <a:pt x="119" y="144"/>
                    <a:pt x="119" y="144"/>
                    <a:pt x="119" y="144"/>
                  </a:cubicBezTo>
                  <a:cubicBezTo>
                    <a:pt x="138" y="156"/>
                    <a:pt x="143" y="180"/>
                    <a:pt x="131" y="201"/>
                  </a:cubicBezTo>
                  <a:cubicBezTo>
                    <a:pt x="124" y="214"/>
                    <a:pt x="113" y="219"/>
                    <a:pt x="100" y="219"/>
                  </a:cubicBezTo>
                  <a:cubicBezTo>
                    <a:pt x="98" y="219"/>
                    <a:pt x="97" y="219"/>
                    <a:pt x="96" y="219"/>
                  </a:cubicBezTo>
                  <a:cubicBezTo>
                    <a:pt x="96" y="296"/>
                    <a:pt x="96" y="296"/>
                    <a:pt x="96" y="296"/>
                  </a:cubicBezTo>
                  <a:cubicBezTo>
                    <a:pt x="96" y="305"/>
                    <a:pt x="96" y="305"/>
                    <a:pt x="96" y="305"/>
                  </a:cubicBezTo>
                  <a:cubicBezTo>
                    <a:pt x="96" y="408"/>
                    <a:pt x="96" y="408"/>
                    <a:pt x="96" y="408"/>
                  </a:cubicBezTo>
                  <a:cubicBezTo>
                    <a:pt x="96" y="408"/>
                    <a:pt x="96" y="409"/>
                    <a:pt x="96" y="411"/>
                  </a:cubicBezTo>
                  <a:cubicBezTo>
                    <a:pt x="96" y="411"/>
                    <a:pt x="96" y="413"/>
                    <a:pt x="96" y="416"/>
                  </a:cubicBezTo>
                  <a:cubicBezTo>
                    <a:pt x="96" y="525"/>
                    <a:pt x="96" y="525"/>
                    <a:pt x="96" y="525"/>
                  </a:cubicBezTo>
                  <a:cubicBezTo>
                    <a:pt x="96" y="541"/>
                    <a:pt x="106" y="553"/>
                    <a:pt x="119" y="553"/>
                  </a:cubicBezTo>
                  <a:cubicBezTo>
                    <a:pt x="127" y="553"/>
                    <a:pt x="127" y="553"/>
                    <a:pt x="127" y="553"/>
                  </a:cubicBezTo>
                  <a:cubicBezTo>
                    <a:pt x="142" y="553"/>
                    <a:pt x="155" y="541"/>
                    <a:pt x="155" y="525"/>
                  </a:cubicBezTo>
                  <a:cubicBezTo>
                    <a:pt x="155" y="416"/>
                    <a:pt x="155" y="416"/>
                    <a:pt x="155" y="416"/>
                  </a:cubicBezTo>
                  <a:cubicBezTo>
                    <a:pt x="155" y="413"/>
                    <a:pt x="153" y="411"/>
                    <a:pt x="153" y="411"/>
                  </a:cubicBezTo>
                  <a:cubicBezTo>
                    <a:pt x="153" y="409"/>
                    <a:pt x="155" y="408"/>
                    <a:pt x="155" y="408"/>
                  </a:cubicBezTo>
                  <a:cubicBezTo>
                    <a:pt x="155" y="305"/>
                    <a:pt x="155" y="305"/>
                    <a:pt x="155" y="305"/>
                  </a:cubicBezTo>
                  <a:cubicBezTo>
                    <a:pt x="183" y="305"/>
                    <a:pt x="183" y="305"/>
                    <a:pt x="183" y="305"/>
                  </a:cubicBezTo>
                  <a:cubicBezTo>
                    <a:pt x="183" y="408"/>
                    <a:pt x="183" y="408"/>
                    <a:pt x="183" y="408"/>
                  </a:cubicBezTo>
                  <a:cubicBezTo>
                    <a:pt x="183" y="408"/>
                    <a:pt x="183" y="409"/>
                    <a:pt x="183" y="411"/>
                  </a:cubicBezTo>
                  <a:cubicBezTo>
                    <a:pt x="183" y="411"/>
                    <a:pt x="183" y="413"/>
                    <a:pt x="183" y="416"/>
                  </a:cubicBezTo>
                  <a:cubicBezTo>
                    <a:pt x="183" y="525"/>
                    <a:pt x="183" y="525"/>
                    <a:pt x="183" y="525"/>
                  </a:cubicBezTo>
                  <a:cubicBezTo>
                    <a:pt x="183" y="541"/>
                    <a:pt x="196" y="553"/>
                    <a:pt x="208" y="553"/>
                  </a:cubicBezTo>
                  <a:cubicBezTo>
                    <a:pt x="216" y="553"/>
                    <a:pt x="216" y="553"/>
                    <a:pt x="216" y="553"/>
                  </a:cubicBezTo>
                  <a:cubicBezTo>
                    <a:pt x="230" y="553"/>
                    <a:pt x="242" y="541"/>
                    <a:pt x="242" y="525"/>
                  </a:cubicBezTo>
                  <a:cubicBezTo>
                    <a:pt x="242" y="416"/>
                    <a:pt x="242" y="416"/>
                    <a:pt x="242" y="416"/>
                  </a:cubicBezTo>
                  <a:cubicBezTo>
                    <a:pt x="242" y="413"/>
                    <a:pt x="242" y="411"/>
                    <a:pt x="242" y="411"/>
                  </a:cubicBezTo>
                  <a:cubicBezTo>
                    <a:pt x="242" y="409"/>
                    <a:pt x="242" y="408"/>
                    <a:pt x="242" y="408"/>
                  </a:cubicBezTo>
                  <a:cubicBezTo>
                    <a:pt x="242" y="305"/>
                    <a:pt x="242" y="305"/>
                    <a:pt x="242" y="305"/>
                  </a:cubicBezTo>
                  <a:cubicBezTo>
                    <a:pt x="242" y="296"/>
                    <a:pt x="242" y="296"/>
                    <a:pt x="242" y="296"/>
                  </a:cubicBezTo>
                  <a:cubicBezTo>
                    <a:pt x="242" y="219"/>
                    <a:pt x="242" y="219"/>
                    <a:pt x="242" y="219"/>
                  </a:cubicBezTo>
                  <a:cubicBezTo>
                    <a:pt x="240" y="219"/>
                    <a:pt x="238" y="219"/>
                    <a:pt x="234" y="219"/>
                  </a:cubicBezTo>
                  <a:cubicBezTo>
                    <a:pt x="221" y="219"/>
                    <a:pt x="209" y="214"/>
                    <a:pt x="203" y="201"/>
                  </a:cubicBezTo>
                  <a:cubicBezTo>
                    <a:pt x="193" y="180"/>
                    <a:pt x="199" y="156"/>
                    <a:pt x="216" y="144"/>
                  </a:cubicBezTo>
                  <a:cubicBezTo>
                    <a:pt x="242" y="125"/>
                    <a:pt x="242" y="125"/>
                    <a:pt x="242" y="125"/>
                  </a:cubicBezTo>
                  <a:cubicBezTo>
                    <a:pt x="242" y="69"/>
                    <a:pt x="242" y="69"/>
                    <a:pt x="242" y="69"/>
                  </a:cubicBezTo>
                  <a:cubicBezTo>
                    <a:pt x="277" y="123"/>
                    <a:pt x="277" y="123"/>
                    <a:pt x="277" y="123"/>
                  </a:cubicBezTo>
                  <a:cubicBezTo>
                    <a:pt x="224" y="156"/>
                    <a:pt x="224" y="156"/>
                    <a:pt x="224" y="156"/>
                  </a:cubicBezTo>
                  <a:cubicBezTo>
                    <a:pt x="212" y="165"/>
                    <a:pt x="208" y="180"/>
                    <a:pt x="216" y="192"/>
                  </a:cubicBezTo>
                  <a:cubicBezTo>
                    <a:pt x="221" y="204"/>
                    <a:pt x="236" y="209"/>
                    <a:pt x="247" y="201"/>
                  </a:cubicBezTo>
                  <a:cubicBezTo>
                    <a:pt x="323" y="150"/>
                    <a:pt x="323" y="150"/>
                    <a:pt x="323" y="150"/>
                  </a:cubicBezTo>
                  <a:cubicBezTo>
                    <a:pt x="325" y="150"/>
                    <a:pt x="325" y="149"/>
                    <a:pt x="325" y="149"/>
                  </a:cubicBezTo>
                  <a:cubicBezTo>
                    <a:pt x="327" y="149"/>
                    <a:pt x="327" y="149"/>
                    <a:pt x="327" y="149"/>
                  </a:cubicBezTo>
                  <a:cubicBezTo>
                    <a:pt x="329" y="146"/>
                    <a:pt x="331" y="144"/>
                    <a:pt x="333" y="142"/>
                  </a:cubicBezTo>
                  <a:cubicBezTo>
                    <a:pt x="333" y="139"/>
                    <a:pt x="333" y="139"/>
                    <a:pt x="333" y="139"/>
                  </a:cubicBezTo>
                  <a:cubicBezTo>
                    <a:pt x="335" y="138"/>
                    <a:pt x="335" y="136"/>
                    <a:pt x="335" y="132"/>
                  </a:cubicBezTo>
                  <a:cubicBezTo>
                    <a:pt x="337" y="132"/>
                    <a:pt x="335" y="129"/>
                    <a:pt x="335" y="128"/>
                  </a:cubicBezTo>
                  <a:cubicBezTo>
                    <a:pt x="335" y="125"/>
                    <a:pt x="337" y="125"/>
                    <a:pt x="335" y="124"/>
                  </a:cubicBezTo>
                  <a:cubicBezTo>
                    <a:pt x="335" y="123"/>
                    <a:pt x="335" y="120"/>
                    <a:pt x="333" y="11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宋体" pitchFamily="2" charset="-122"/>
                <a:cs typeface="+mn-cs"/>
              </a:endParaRPr>
            </a:p>
          </p:txBody>
        </p:sp>
        <p:sp>
          <p:nvSpPr>
            <p:cNvPr id="17" name="Freeform 99"/>
            <p:cNvSpPr>
              <a:spLocks/>
            </p:cNvSpPr>
            <p:nvPr/>
          </p:nvSpPr>
          <p:spPr bwMode="auto">
            <a:xfrm>
              <a:off x="2291" y="1176"/>
              <a:ext cx="160" cy="160"/>
            </a:xfrm>
            <a:custGeom>
              <a:avLst/>
              <a:gdLst/>
              <a:ahLst/>
              <a:cxnLst>
                <a:cxn ang="0">
                  <a:pos x="55" y="125"/>
                </a:cxn>
                <a:cxn ang="0">
                  <a:pos x="113" y="62"/>
                </a:cxn>
                <a:cxn ang="0">
                  <a:pos x="55" y="0"/>
                </a:cxn>
                <a:cxn ang="0">
                  <a:pos x="0" y="62"/>
                </a:cxn>
                <a:cxn ang="0">
                  <a:pos x="55" y="125"/>
                </a:cxn>
              </a:cxnLst>
              <a:rect l="0" t="0" r="r" b="b"/>
              <a:pathLst>
                <a:path w="113" h="125">
                  <a:moveTo>
                    <a:pt x="55" y="125"/>
                  </a:moveTo>
                  <a:cubicBezTo>
                    <a:pt x="87" y="125"/>
                    <a:pt x="113" y="96"/>
                    <a:pt x="113" y="62"/>
                  </a:cubicBezTo>
                  <a:cubicBezTo>
                    <a:pt x="113" y="29"/>
                    <a:pt x="87" y="0"/>
                    <a:pt x="55" y="0"/>
                  </a:cubicBezTo>
                  <a:cubicBezTo>
                    <a:pt x="26" y="0"/>
                    <a:pt x="0" y="29"/>
                    <a:pt x="0" y="62"/>
                  </a:cubicBezTo>
                  <a:cubicBezTo>
                    <a:pt x="0" y="96"/>
                    <a:pt x="26" y="125"/>
                    <a:pt x="55" y="12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宋体" pitchFamily="2" charset="-122"/>
                <a:cs typeface="+mn-cs"/>
              </a:endParaRPr>
            </a:p>
          </p:txBody>
        </p:sp>
      </p:grpSp>
      <p:grpSp>
        <p:nvGrpSpPr>
          <p:cNvPr id="18" name="Group 45"/>
          <p:cNvGrpSpPr/>
          <p:nvPr/>
        </p:nvGrpSpPr>
        <p:grpSpPr>
          <a:xfrm>
            <a:off x="1031709" y="2011269"/>
            <a:ext cx="885849" cy="1005700"/>
            <a:chOff x="1031709" y="2356953"/>
            <a:chExt cx="885849" cy="1005700"/>
          </a:xfrm>
          <a:solidFill>
            <a:schemeClr val="accent1"/>
          </a:solidFill>
        </p:grpSpPr>
        <p:sp>
          <p:nvSpPr>
            <p:cNvPr id="21" name="Freeform 1304"/>
            <p:cNvSpPr>
              <a:spLocks/>
            </p:cNvSpPr>
            <p:nvPr/>
          </p:nvSpPr>
          <p:spPr bwMode="auto">
            <a:xfrm rot="19310162">
              <a:off x="1031709" y="2356953"/>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宋体" pitchFamily="2" charset="-122"/>
                <a:cs typeface="+mn-cs"/>
              </a:endParaRPr>
            </a:p>
          </p:txBody>
        </p:sp>
        <p:sp>
          <p:nvSpPr>
            <p:cNvPr id="22" name="Title 1"/>
            <p:cNvSpPr txBox="1">
              <a:spLocks/>
            </p:cNvSpPr>
            <p:nvPr/>
          </p:nvSpPr>
          <p:spPr>
            <a:xfrm>
              <a:off x="1066800" y="2570133"/>
              <a:ext cx="685800" cy="369332"/>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j-cs"/>
                </a:rPr>
                <a:t>10</a:t>
              </a:r>
              <a:r>
                <a:rPr kumimoji="0" lang="zh-CN" altLang="en-US" sz="1800" b="0" i="0" u="none" strike="noStrike" kern="1200" cap="none" spc="0" normalizeH="0" baseline="0" noProof="0" dirty="0" smtClean="0">
                  <a:ln>
                    <a:noFill/>
                  </a:ln>
                  <a:solidFill>
                    <a:prstClr val="white"/>
                  </a:solidFill>
                  <a:effectLst/>
                  <a:uLnTx/>
                  <a:uFillTx/>
                  <a:latin typeface="微软雅黑"/>
                  <a:ea typeface="微软雅黑"/>
                  <a:cs typeface="+mj-cs"/>
                </a:rPr>
                <a:t>万</a:t>
              </a:r>
              <a:endParaRPr kumimoji="0" lang="en-US" sz="1800" b="0" i="0" u="none" strike="noStrike" kern="1200" cap="none" spc="0" normalizeH="0" baseline="0" noProof="0" dirty="0">
                <a:ln>
                  <a:noFill/>
                </a:ln>
                <a:solidFill>
                  <a:prstClr val="white"/>
                </a:solidFill>
                <a:effectLst/>
                <a:uLnTx/>
                <a:uFillTx/>
                <a:latin typeface="微软雅黑"/>
                <a:ea typeface="微软雅黑"/>
                <a:cs typeface="+mj-cs"/>
              </a:endParaRPr>
            </a:p>
          </p:txBody>
        </p:sp>
        <p:sp>
          <p:nvSpPr>
            <p:cNvPr id="23" name="Content Placeholder 2"/>
            <p:cNvSpPr txBox="1">
              <a:spLocks/>
            </p:cNvSpPr>
            <p:nvPr/>
          </p:nvSpPr>
          <p:spPr>
            <a:xfrm>
              <a:off x="1088834" y="2820767"/>
              <a:ext cx="640037" cy="208183"/>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defRPr/>
              </a:pPr>
              <a:r>
                <a:rPr kumimoji="0" lang="zh-CN" altLang="en-US" sz="700" b="0" i="0" u="none" strike="noStrike" kern="1200" cap="none" spc="0" normalizeH="0" baseline="0" noProof="0" dirty="0" smtClean="0">
                  <a:ln>
                    <a:noFill/>
                  </a:ln>
                  <a:solidFill>
                    <a:prstClr val="white"/>
                  </a:solidFill>
                  <a:effectLst/>
                  <a:uLnTx/>
                  <a:uFillTx/>
                  <a:latin typeface="微软雅黑"/>
                  <a:ea typeface="微软雅黑"/>
                  <a:cs typeface="+mn-cs"/>
                </a:rPr>
                <a:t>年销售额</a:t>
              </a:r>
              <a:endParaRPr kumimoji="0" lang="en-US" sz="7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24" name="Group 47"/>
          <p:cNvGrpSpPr/>
          <p:nvPr/>
        </p:nvGrpSpPr>
        <p:grpSpPr>
          <a:xfrm>
            <a:off x="3393267" y="1282571"/>
            <a:ext cx="885849" cy="1005700"/>
            <a:chOff x="3393267" y="1628255"/>
            <a:chExt cx="885849" cy="1005700"/>
          </a:xfrm>
          <a:solidFill>
            <a:schemeClr val="accent1"/>
          </a:solidFill>
        </p:grpSpPr>
        <p:sp>
          <p:nvSpPr>
            <p:cNvPr id="25" name="Freeform 1304"/>
            <p:cNvSpPr>
              <a:spLocks/>
            </p:cNvSpPr>
            <p:nvPr/>
          </p:nvSpPr>
          <p:spPr bwMode="auto">
            <a:xfrm rot="2308264">
              <a:off x="3393267" y="1628255"/>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宋体" pitchFamily="2" charset="-122"/>
                <a:cs typeface="+mn-cs"/>
              </a:endParaRPr>
            </a:p>
          </p:txBody>
        </p:sp>
        <p:sp>
          <p:nvSpPr>
            <p:cNvPr id="26" name="Title 1"/>
            <p:cNvSpPr txBox="1">
              <a:spLocks/>
            </p:cNvSpPr>
            <p:nvPr/>
          </p:nvSpPr>
          <p:spPr>
            <a:xfrm>
              <a:off x="3581400" y="1819150"/>
              <a:ext cx="685800" cy="369332"/>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d-ID" sz="1800" b="0" i="0" u="none" strike="noStrike" kern="1200" cap="none" spc="0" normalizeH="0" baseline="0" noProof="0" dirty="0" smtClean="0">
                  <a:ln>
                    <a:noFill/>
                  </a:ln>
                  <a:solidFill>
                    <a:prstClr val="white"/>
                  </a:solidFill>
                  <a:effectLst/>
                  <a:uLnTx/>
                  <a:uFillTx/>
                  <a:latin typeface="微软雅黑"/>
                  <a:ea typeface="微软雅黑"/>
                  <a:cs typeface="+mj-cs"/>
                </a:rPr>
                <a:t>1</a:t>
              </a:r>
              <a:r>
                <a:rPr kumimoji="0" lang="en-US" sz="1800" b="0" i="0" u="none" strike="noStrike" kern="1200" cap="none" spc="0" normalizeH="0" baseline="0" noProof="0" dirty="0" smtClean="0">
                  <a:ln>
                    <a:noFill/>
                  </a:ln>
                  <a:solidFill>
                    <a:prstClr val="white"/>
                  </a:solidFill>
                  <a:effectLst/>
                  <a:uLnTx/>
                  <a:uFillTx/>
                  <a:latin typeface="微软雅黑"/>
                  <a:ea typeface="微软雅黑"/>
                  <a:cs typeface="+mj-cs"/>
                </a:rPr>
                <a:t>5</a:t>
              </a:r>
              <a:r>
                <a:rPr kumimoji="0" lang="zh-CN" altLang="en-US" sz="1800" b="0" i="0" u="none" strike="noStrike" kern="1200" cap="none" spc="0" normalizeH="0" baseline="0" noProof="0" dirty="0" smtClean="0">
                  <a:ln>
                    <a:noFill/>
                  </a:ln>
                  <a:solidFill>
                    <a:prstClr val="white"/>
                  </a:solidFill>
                  <a:effectLst/>
                  <a:uLnTx/>
                  <a:uFillTx/>
                  <a:latin typeface="微软雅黑"/>
                  <a:ea typeface="微软雅黑"/>
                  <a:cs typeface="+mj-cs"/>
                </a:rPr>
                <a:t>万</a:t>
              </a:r>
              <a:endParaRPr kumimoji="0" lang="en-US" sz="1800" b="0" i="0" u="none" strike="noStrike" kern="1200" cap="none" spc="0" normalizeH="0" baseline="0" noProof="0" dirty="0">
                <a:ln>
                  <a:noFill/>
                </a:ln>
                <a:solidFill>
                  <a:prstClr val="white"/>
                </a:solidFill>
                <a:effectLst/>
                <a:uLnTx/>
                <a:uFillTx/>
                <a:latin typeface="微软雅黑"/>
                <a:ea typeface="微软雅黑"/>
                <a:cs typeface="+mj-cs"/>
              </a:endParaRPr>
            </a:p>
          </p:txBody>
        </p:sp>
        <p:sp>
          <p:nvSpPr>
            <p:cNvPr id="27" name="Content Placeholder 2"/>
            <p:cNvSpPr txBox="1">
              <a:spLocks/>
            </p:cNvSpPr>
            <p:nvPr/>
          </p:nvSpPr>
          <p:spPr>
            <a:xfrm>
              <a:off x="3603434" y="2069784"/>
              <a:ext cx="640037" cy="208183"/>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defRPr/>
              </a:pPr>
              <a:r>
                <a:rPr kumimoji="0" lang="zh-CN" altLang="en-US" sz="700" b="0" i="0" u="none" strike="noStrike" kern="1200" cap="none" spc="0" normalizeH="0" baseline="0" noProof="0" dirty="0" smtClean="0">
                  <a:ln>
                    <a:noFill/>
                  </a:ln>
                  <a:solidFill>
                    <a:prstClr val="white"/>
                  </a:solidFill>
                  <a:effectLst/>
                  <a:uLnTx/>
                  <a:uFillTx/>
                  <a:latin typeface="微软雅黑"/>
                  <a:ea typeface="微软雅黑"/>
                  <a:cs typeface="+mn-cs"/>
                </a:rPr>
                <a:t>年销售额</a:t>
              </a:r>
              <a:endParaRPr kumimoji="0" lang="en-US" sz="7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28" name="Group 46"/>
          <p:cNvGrpSpPr/>
          <p:nvPr/>
        </p:nvGrpSpPr>
        <p:grpSpPr>
          <a:xfrm>
            <a:off x="2238351" y="915566"/>
            <a:ext cx="885849" cy="1005700"/>
            <a:chOff x="2238351" y="1261250"/>
            <a:chExt cx="885849" cy="1005700"/>
          </a:xfrm>
          <a:solidFill>
            <a:schemeClr val="accent1"/>
          </a:solidFill>
        </p:grpSpPr>
        <p:sp>
          <p:nvSpPr>
            <p:cNvPr id="29" name="Freeform 1304"/>
            <p:cNvSpPr>
              <a:spLocks/>
            </p:cNvSpPr>
            <p:nvPr/>
          </p:nvSpPr>
          <p:spPr bwMode="auto">
            <a:xfrm>
              <a:off x="2238351" y="1261250"/>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宋体" pitchFamily="2" charset="-122"/>
                <a:cs typeface="+mn-cs"/>
              </a:endParaRPr>
            </a:p>
          </p:txBody>
        </p:sp>
        <p:sp>
          <p:nvSpPr>
            <p:cNvPr id="30" name="Title 1"/>
            <p:cNvSpPr txBox="1">
              <a:spLocks/>
            </p:cNvSpPr>
            <p:nvPr/>
          </p:nvSpPr>
          <p:spPr>
            <a:xfrm>
              <a:off x="2340166" y="1450784"/>
              <a:ext cx="685800" cy="369332"/>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j-cs"/>
                </a:rPr>
                <a:t>20</a:t>
              </a:r>
              <a:r>
                <a:rPr kumimoji="0" lang="zh-CN" altLang="en-US" sz="1800" b="0" i="0" u="none" strike="noStrike" kern="1200" cap="none" spc="0" normalizeH="0" baseline="0" noProof="0" dirty="0" smtClean="0">
                  <a:ln>
                    <a:noFill/>
                  </a:ln>
                  <a:solidFill>
                    <a:prstClr val="white"/>
                  </a:solidFill>
                  <a:effectLst/>
                  <a:uLnTx/>
                  <a:uFillTx/>
                  <a:latin typeface="微软雅黑"/>
                  <a:ea typeface="微软雅黑"/>
                  <a:cs typeface="+mj-cs"/>
                </a:rPr>
                <a:t>万</a:t>
              </a:r>
              <a:endParaRPr kumimoji="0" lang="en-US" sz="1800" b="0" i="0" u="none" strike="noStrike" kern="1200" cap="none" spc="0" normalizeH="0" baseline="0" noProof="0" dirty="0">
                <a:ln>
                  <a:noFill/>
                </a:ln>
                <a:solidFill>
                  <a:prstClr val="white"/>
                </a:solidFill>
                <a:effectLst/>
                <a:uLnTx/>
                <a:uFillTx/>
                <a:latin typeface="微软雅黑"/>
                <a:ea typeface="微软雅黑"/>
                <a:cs typeface="+mj-cs"/>
              </a:endParaRPr>
            </a:p>
          </p:txBody>
        </p:sp>
        <p:sp>
          <p:nvSpPr>
            <p:cNvPr id="31" name="Content Placeholder 2"/>
            <p:cNvSpPr txBox="1">
              <a:spLocks/>
            </p:cNvSpPr>
            <p:nvPr/>
          </p:nvSpPr>
          <p:spPr>
            <a:xfrm>
              <a:off x="2362200" y="1701418"/>
              <a:ext cx="640037" cy="208183"/>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defRPr/>
              </a:pPr>
              <a:r>
                <a:rPr kumimoji="0" lang="zh-CN" altLang="en-US" sz="700" b="0" i="0" u="none" strike="noStrike" kern="1200" cap="none" spc="0" normalizeH="0" baseline="0" noProof="0" dirty="0" smtClean="0">
                  <a:ln>
                    <a:noFill/>
                  </a:ln>
                  <a:solidFill>
                    <a:prstClr val="white"/>
                  </a:solidFill>
                  <a:effectLst/>
                  <a:uLnTx/>
                  <a:uFillTx/>
                  <a:latin typeface="微软雅黑"/>
                  <a:ea typeface="微软雅黑"/>
                  <a:cs typeface="+mn-cs"/>
                </a:rPr>
                <a:t>年销售额</a:t>
              </a:r>
              <a:endParaRPr kumimoji="0" lang="en-US" sz="7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32" name="Group 72"/>
          <p:cNvGrpSpPr/>
          <p:nvPr/>
        </p:nvGrpSpPr>
        <p:grpSpPr>
          <a:xfrm>
            <a:off x="4800600" y="771550"/>
            <a:ext cx="3429000" cy="1295739"/>
            <a:chOff x="533400" y="1060085"/>
            <a:chExt cx="3429000" cy="1295739"/>
          </a:xfrm>
        </p:grpSpPr>
        <p:sp>
          <p:nvSpPr>
            <p:cNvPr id="33" name="TextBox 32"/>
            <p:cNvSpPr txBox="1"/>
            <p:nvPr/>
          </p:nvSpPr>
          <p:spPr>
            <a:xfrm>
              <a:off x="533400" y="1060085"/>
              <a:ext cx="762000" cy="1295739"/>
            </a:xfrm>
            <a:prstGeom prst="rect">
              <a:avLst/>
            </a:prstGeom>
            <a:noFill/>
          </p:spPr>
          <p:txBody>
            <a:bodyPr wrap="square" rtlCol="0">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id-ID" sz="6000" b="0" i="0" u="none" strike="noStrike" kern="1200" cap="none" spc="-300" normalizeH="0" baseline="0" noProof="0" dirty="0" smtClean="0">
                  <a:ln>
                    <a:noFill/>
                  </a:ln>
                  <a:solidFill>
                    <a:srgbClr val="006DF0"/>
                  </a:solidFill>
                  <a:effectLst/>
                  <a:uLnTx/>
                  <a:uFillTx/>
                  <a:latin typeface="Agency FB" panose="020B0503020202020204" pitchFamily="34" charset="0"/>
                  <a:ea typeface="宋体" pitchFamily="2" charset="-122"/>
                  <a:cs typeface="+mn-cs"/>
                </a:rPr>
                <a:t>0</a:t>
              </a:r>
              <a:r>
                <a:rPr kumimoji="0" lang="en-US" sz="6000" b="0" i="0" u="none" strike="noStrike" kern="1200" cap="none" spc="-300" normalizeH="0" baseline="0" noProof="0" dirty="0" smtClean="0">
                  <a:ln>
                    <a:noFill/>
                  </a:ln>
                  <a:solidFill>
                    <a:srgbClr val="006DF0"/>
                  </a:solidFill>
                  <a:effectLst/>
                  <a:uLnTx/>
                  <a:uFillTx/>
                  <a:latin typeface="Agency FB" panose="020B0503020202020204" pitchFamily="34" charset="0"/>
                  <a:ea typeface="宋体" pitchFamily="2" charset="-122"/>
                  <a:cs typeface="+mn-cs"/>
                </a:rPr>
                <a:t> </a:t>
              </a:r>
              <a:r>
                <a:rPr kumimoji="0" lang="id-ID" sz="6000" b="0" i="0" u="none" strike="noStrike" kern="1200" cap="none" spc="-300" normalizeH="0" baseline="0" noProof="0" dirty="0" smtClean="0">
                  <a:ln>
                    <a:noFill/>
                  </a:ln>
                  <a:solidFill>
                    <a:srgbClr val="006DF0"/>
                  </a:solidFill>
                  <a:effectLst/>
                  <a:uLnTx/>
                  <a:uFillTx/>
                  <a:latin typeface="Agency FB" panose="020B0503020202020204" pitchFamily="34" charset="0"/>
                  <a:ea typeface="宋体" pitchFamily="2" charset="-122"/>
                  <a:cs typeface="+mn-cs"/>
                </a:rPr>
                <a:t>1</a:t>
              </a:r>
              <a:endParaRPr kumimoji="0" lang="en-US" sz="6000" b="0" i="0" u="none" strike="noStrike" kern="1200" cap="none" spc="-300" normalizeH="0" baseline="0" noProof="0" dirty="0">
                <a:ln>
                  <a:noFill/>
                </a:ln>
                <a:solidFill>
                  <a:srgbClr val="006DF0"/>
                </a:solidFill>
                <a:effectLst/>
                <a:uLnTx/>
                <a:uFillTx/>
                <a:latin typeface="Agency FB" panose="020B0503020202020204" pitchFamily="34" charset="0"/>
                <a:ea typeface="宋体" pitchFamily="2" charset="-122"/>
                <a:cs typeface="+mn-cs"/>
              </a:endParaRPr>
            </a:p>
          </p:txBody>
        </p:sp>
        <p:sp>
          <p:nvSpPr>
            <p:cNvPr id="34" name="Content Placeholder 2"/>
            <p:cNvSpPr txBox="1">
              <a:spLocks/>
            </p:cNvSpPr>
            <p:nvPr/>
          </p:nvSpPr>
          <p:spPr>
            <a:xfrm>
              <a:off x="1238672" y="1448491"/>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20000"/>
                </a:spcBef>
                <a:spcAft>
                  <a:spcPct val="0"/>
                </a:spcAft>
                <a:buClrTx/>
                <a:buSzTx/>
                <a:buFont typeface="Arial" pitchFamily="34" charset="0"/>
                <a:buNone/>
                <a:tabLst/>
                <a:defRPr/>
              </a:pPr>
              <a:r>
                <a:rPr kumimoji="0" lang="zh-CN" alt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填加标题</a:t>
              </a:r>
              <a: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此处</a:t>
              </a: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添加详细文本描述，建议与标题相关并符合整体语言风格，语言描述尽量简洁生动</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35" name="Group 73"/>
          <p:cNvGrpSpPr/>
          <p:nvPr/>
        </p:nvGrpSpPr>
        <p:grpSpPr>
          <a:xfrm>
            <a:off x="4800600" y="1742494"/>
            <a:ext cx="3429000" cy="1295739"/>
            <a:chOff x="533400" y="1065493"/>
            <a:chExt cx="3429000" cy="1295739"/>
          </a:xfrm>
        </p:grpSpPr>
        <p:sp>
          <p:nvSpPr>
            <p:cNvPr id="36" name="TextBox 35"/>
            <p:cNvSpPr txBox="1"/>
            <p:nvPr/>
          </p:nvSpPr>
          <p:spPr>
            <a:xfrm>
              <a:off x="533400" y="1065493"/>
              <a:ext cx="762000" cy="1295739"/>
            </a:xfrm>
            <a:prstGeom prst="rect">
              <a:avLst/>
            </a:prstGeom>
            <a:noFill/>
          </p:spPr>
          <p:txBody>
            <a:bodyPr wrap="square" rtlCol="0">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id-ID" sz="6000" b="0" i="0" u="none" strike="noStrike" kern="1200" cap="none" spc="-300" normalizeH="0" baseline="0" noProof="0" dirty="0" smtClean="0">
                  <a:ln>
                    <a:noFill/>
                  </a:ln>
                  <a:solidFill>
                    <a:srgbClr val="006DF0"/>
                  </a:solidFill>
                  <a:effectLst/>
                  <a:uLnTx/>
                  <a:uFillTx/>
                  <a:latin typeface="Agency FB" panose="020B0503020202020204" pitchFamily="34" charset="0"/>
                  <a:ea typeface="宋体" pitchFamily="2" charset="-122"/>
                  <a:cs typeface="+mn-cs"/>
                </a:rPr>
                <a:t>02</a:t>
              </a:r>
              <a:endParaRPr kumimoji="0" lang="en-US" sz="6000" b="0" i="0" u="none" strike="noStrike" kern="1200" cap="none" spc="-300" normalizeH="0" baseline="0" noProof="0" dirty="0">
                <a:ln>
                  <a:noFill/>
                </a:ln>
                <a:solidFill>
                  <a:srgbClr val="006DF0"/>
                </a:solidFill>
                <a:effectLst/>
                <a:uLnTx/>
                <a:uFillTx/>
                <a:latin typeface="Agency FB" panose="020B0503020202020204" pitchFamily="34" charset="0"/>
                <a:ea typeface="宋体" pitchFamily="2" charset="-122"/>
                <a:cs typeface="+mn-cs"/>
              </a:endParaRPr>
            </a:p>
          </p:txBody>
        </p:sp>
        <p:sp>
          <p:nvSpPr>
            <p:cNvPr id="37" name="Content Placeholder 2"/>
            <p:cNvSpPr txBox="1">
              <a:spLocks/>
            </p:cNvSpPr>
            <p:nvPr/>
          </p:nvSpPr>
          <p:spPr>
            <a:xfrm>
              <a:off x="1238672" y="1458246"/>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20000"/>
                </a:spcBef>
                <a:spcAft>
                  <a:spcPct val="0"/>
                </a:spcAft>
                <a:buClrTx/>
                <a:buSzTx/>
                <a:buFont typeface="Arial" pitchFamily="34" charset="0"/>
                <a:buNone/>
                <a:tabLst/>
                <a:defRPr/>
              </a:pPr>
              <a:r>
                <a:rPr kumimoji="0" lang="zh-CN" altLang="en-US" sz="12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填加标题</a:t>
              </a:r>
              <a: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此处添加详细文本描述，建议与标题相关并符合整体语言风格，语言描述尽量简洁生动。</a:t>
              </a:r>
            </a:p>
          </p:txBody>
        </p:sp>
      </p:grpSp>
      <p:grpSp>
        <p:nvGrpSpPr>
          <p:cNvPr id="38" name="Group 76"/>
          <p:cNvGrpSpPr/>
          <p:nvPr/>
        </p:nvGrpSpPr>
        <p:grpSpPr>
          <a:xfrm>
            <a:off x="4800600" y="2750606"/>
            <a:ext cx="3429000" cy="1295739"/>
            <a:chOff x="533400" y="1083005"/>
            <a:chExt cx="3429000" cy="1295739"/>
          </a:xfrm>
        </p:grpSpPr>
        <p:sp>
          <p:nvSpPr>
            <p:cNvPr id="39" name="TextBox 38"/>
            <p:cNvSpPr txBox="1"/>
            <p:nvPr/>
          </p:nvSpPr>
          <p:spPr>
            <a:xfrm>
              <a:off x="533400" y="1083005"/>
              <a:ext cx="762000" cy="1295739"/>
            </a:xfrm>
            <a:prstGeom prst="rect">
              <a:avLst/>
            </a:prstGeom>
            <a:noFill/>
          </p:spPr>
          <p:txBody>
            <a:bodyPr wrap="square" rtlCol="0">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id-ID" sz="6000" b="0" i="0" u="none" strike="noStrike" kern="1200" cap="none" spc="-300" normalizeH="0" baseline="0" noProof="0" dirty="0" smtClean="0">
                  <a:ln>
                    <a:noFill/>
                  </a:ln>
                  <a:solidFill>
                    <a:srgbClr val="006DF0"/>
                  </a:solidFill>
                  <a:effectLst/>
                  <a:uLnTx/>
                  <a:uFillTx/>
                  <a:latin typeface="Agency FB" panose="020B0503020202020204" pitchFamily="34" charset="0"/>
                  <a:ea typeface="宋体" pitchFamily="2" charset="-122"/>
                  <a:cs typeface="+mn-cs"/>
                </a:rPr>
                <a:t>03</a:t>
              </a:r>
              <a:endParaRPr kumimoji="0" lang="en-US" sz="6000" b="0" i="0" u="none" strike="noStrike" kern="1200" cap="none" spc="-300" normalizeH="0" baseline="0" noProof="0" dirty="0">
                <a:ln>
                  <a:noFill/>
                </a:ln>
                <a:solidFill>
                  <a:srgbClr val="006DF0"/>
                </a:solidFill>
                <a:effectLst/>
                <a:uLnTx/>
                <a:uFillTx/>
                <a:latin typeface="Agency FB" panose="020B0503020202020204" pitchFamily="34" charset="0"/>
                <a:ea typeface="宋体" pitchFamily="2" charset="-122"/>
                <a:cs typeface="+mn-cs"/>
              </a:endParaRPr>
            </a:p>
          </p:txBody>
        </p:sp>
        <p:sp>
          <p:nvSpPr>
            <p:cNvPr id="40" name="Content Placeholder 2"/>
            <p:cNvSpPr txBox="1">
              <a:spLocks/>
            </p:cNvSpPr>
            <p:nvPr/>
          </p:nvSpPr>
          <p:spPr>
            <a:xfrm>
              <a:off x="1238672" y="1458123"/>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20000"/>
                </a:spcBef>
                <a:spcAft>
                  <a:spcPct val="0"/>
                </a:spcAft>
                <a:buClrTx/>
                <a:buSzTx/>
                <a:buFont typeface="Arial" pitchFamily="34" charset="0"/>
                <a:buNone/>
                <a:tabLst/>
                <a:defRPr/>
              </a:pPr>
              <a:r>
                <a:rPr kumimoji="0" lang="zh-CN" altLang="en-US" sz="12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填加标题</a:t>
              </a:r>
              <a: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此处添加详细文本描述，建议与标题相关并符合整体语言风格，语言描述尽量简洁生动。</a:t>
              </a:r>
            </a:p>
          </p:txBody>
        </p:sp>
      </p:grpSp>
      <p:sp>
        <p:nvSpPr>
          <p:cNvPr id="41" name="Content Placeholder 2"/>
          <p:cNvSpPr txBox="1">
            <a:spLocks/>
          </p:cNvSpPr>
          <p:nvPr/>
        </p:nvSpPr>
        <p:spPr>
          <a:xfrm>
            <a:off x="1050734" y="4121465"/>
            <a:ext cx="7078488" cy="6105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2000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此处添加详细文本描述，建议与标题相关并符合整体语言风格，语言描述尽量简洁生动。此处添加详细文本描述，建议与标题相关并符合整体语言风格，语言描述尽量简洁生动</a:t>
            </a:r>
            <a:r>
              <a:rPr kumimoji="0" lang="zh-CN" altLang="en-US" sz="10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a:t>
            </a:r>
            <a:endPar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a:p>
            <a:pPr marL="0" marR="0" lvl="0" indent="0" algn="l" defTabSz="914400" rtl="0" eaLnBrk="1" fontAlgn="base" latinLnBrk="0" hangingPunct="1">
              <a:lnSpc>
                <a:spcPct val="150000"/>
              </a:lnSpc>
              <a:spcBef>
                <a:spcPct val="20000"/>
              </a:spcBef>
              <a:spcAft>
                <a:spcPct val="0"/>
              </a:spcAft>
              <a:buClrTx/>
              <a:buSzTx/>
              <a:buFont typeface="Arial" pitchFamily="34" charset="0"/>
              <a:buNone/>
              <a:tabLst/>
              <a:defRPr/>
            </a:pPr>
            <a:endPar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Tree>
    <p:extLst>
      <p:ext uri="{BB962C8B-B14F-4D97-AF65-F5344CB8AC3E}">
        <p14:creationId xmlns:p14="http://schemas.microsoft.com/office/powerpoint/2010/main" val="1362458467"/>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blinds(horizontal)">
                                      <p:cBhvr>
                                        <p:cTn id="11" dur="500"/>
                                        <p:tgtEl>
                                          <p:spTgt spid="18"/>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down)">
                                      <p:cBhvr>
                                        <p:cTn id="20" dur="500"/>
                                        <p:tgtEl>
                                          <p:spTgt spid="24"/>
                                        </p:tgtEl>
                                      </p:cBhvr>
                                    </p:animEffect>
                                  </p:childTnLst>
                                </p:cTn>
                              </p:par>
                            </p:childTnLst>
                          </p:cTn>
                        </p:par>
                        <p:par>
                          <p:cTn id="21" fill="hold">
                            <p:stCondLst>
                              <p:cond delay="2000"/>
                            </p:stCondLst>
                            <p:childTnLst>
                              <p:par>
                                <p:cTn id="22" presetID="3" presetClass="entr" presetSubtype="1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blinds(horizontal)">
                                      <p:cBhvr>
                                        <p:cTn id="24" dur="500"/>
                                        <p:tgtEl>
                                          <p:spTgt spid="32"/>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1+#ppt_w/2"/>
                                          </p:val>
                                        </p:tav>
                                        <p:tav tm="100000">
                                          <p:val>
                                            <p:strVal val="#ppt_x"/>
                                          </p:val>
                                        </p:tav>
                                      </p:tavLst>
                                    </p:anim>
                                    <p:anim calcmode="lin" valueType="num">
                                      <p:cBhvr additive="base">
                                        <p:cTn id="29" dur="500" fill="hold"/>
                                        <p:tgtEl>
                                          <p:spTgt spid="3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54" presetClass="entr" presetSubtype="0" accel="100000"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strVal val="#ppt_w*0.05"/>
                                          </p:val>
                                        </p:tav>
                                        <p:tav tm="100000">
                                          <p:val>
                                            <p:strVal val="#ppt_w"/>
                                          </p:val>
                                        </p:tav>
                                      </p:tavLst>
                                    </p:anim>
                                    <p:anim calcmode="lin" valueType="num">
                                      <p:cBhvr>
                                        <p:cTn id="34" dur="500" fill="hold"/>
                                        <p:tgtEl>
                                          <p:spTgt spid="38"/>
                                        </p:tgtEl>
                                        <p:attrNameLst>
                                          <p:attrName>ppt_h</p:attrName>
                                        </p:attrNameLst>
                                      </p:cBhvr>
                                      <p:tavLst>
                                        <p:tav tm="0">
                                          <p:val>
                                            <p:strVal val="#ppt_h"/>
                                          </p:val>
                                        </p:tav>
                                        <p:tav tm="100000">
                                          <p:val>
                                            <p:strVal val="#ppt_h"/>
                                          </p:val>
                                        </p:tav>
                                      </p:tavLst>
                                    </p:anim>
                                    <p:anim calcmode="lin" valueType="num">
                                      <p:cBhvr>
                                        <p:cTn id="35" dur="500" fill="hold"/>
                                        <p:tgtEl>
                                          <p:spTgt spid="38"/>
                                        </p:tgtEl>
                                        <p:attrNameLst>
                                          <p:attrName>ppt_x</p:attrName>
                                        </p:attrNameLst>
                                      </p:cBhvr>
                                      <p:tavLst>
                                        <p:tav tm="0">
                                          <p:val>
                                            <p:strVal val="#ppt_x-.2"/>
                                          </p:val>
                                        </p:tav>
                                        <p:tav tm="100000">
                                          <p:val>
                                            <p:strVal val="#ppt_x"/>
                                          </p:val>
                                        </p:tav>
                                      </p:tavLst>
                                    </p:anim>
                                    <p:anim calcmode="lin" valueType="num">
                                      <p:cBhvr>
                                        <p:cTn id="36" dur="500" fill="hold"/>
                                        <p:tgtEl>
                                          <p:spTgt spid="38"/>
                                        </p:tgtEl>
                                        <p:attrNameLst>
                                          <p:attrName>ppt_y</p:attrName>
                                        </p:attrNameLst>
                                      </p:cBhvr>
                                      <p:tavLst>
                                        <p:tav tm="0">
                                          <p:val>
                                            <p:strVal val="#ppt_y"/>
                                          </p:val>
                                        </p:tav>
                                        <p:tav tm="100000">
                                          <p:val>
                                            <p:strVal val="#ppt_y"/>
                                          </p:val>
                                        </p:tav>
                                      </p:tavLst>
                                    </p:anim>
                                    <p:animEffect transition="in" filter="fade">
                                      <p:cBhvr>
                                        <p:cTn id="37" dur="500"/>
                                        <p:tgtEl>
                                          <p:spTgt spid="38"/>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p:nvPr/>
        </p:nvSpPr>
        <p:spPr>
          <a:xfrm>
            <a:off x="1922005" y="3208577"/>
            <a:ext cx="2438400" cy="923330"/>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006DF0"/>
                </a:solidFill>
                <a:effectLst/>
                <a:uLnTx/>
                <a:uFillTx/>
                <a:latin typeface="微软雅黑"/>
                <a:ea typeface="微软雅黑"/>
                <a:cs typeface="Open Sans" pitchFamily="34" charset="0"/>
              </a:rPr>
              <a:t>单击此处添加标题</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endParaRPr>
          </a:p>
        </p:txBody>
      </p:sp>
      <p:sp>
        <p:nvSpPr>
          <p:cNvPr id="7" name="Rectangle 9"/>
          <p:cNvSpPr/>
          <p:nvPr/>
        </p:nvSpPr>
        <p:spPr>
          <a:xfrm>
            <a:off x="1922005" y="2200465"/>
            <a:ext cx="2438400" cy="923330"/>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006DF0"/>
                </a:solidFill>
                <a:effectLst/>
                <a:uLnTx/>
                <a:uFillTx/>
                <a:latin typeface="微软雅黑"/>
                <a:ea typeface="微软雅黑"/>
                <a:cs typeface="Open Sans" pitchFamily="34" charset="0"/>
              </a:rPr>
              <a:t>单击此处添加标题</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endParaRPr>
          </a:p>
        </p:txBody>
      </p:sp>
      <p:sp>
        <p:nvSpPr>
          <p:cNvPr id="8" name="Rectangle 10"/>
          <p:cNvSpPr/>
          <p:nvPr/>
        </p:nvSpPr>
        <p:spPr>
          <a:xfrm>
            <a:off x="1922005" y="1221255"/>
            <a:ext cx="2438400" cy="900246"/>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006DF0"/>
                </a:solidFill>
                <a:effectLst/>
                <a:uLnTx/>
                <a:uFillTx/>
                <a:latin typeface="微软雅黑"/>
                <a:ea typeface="微软雅黑"/>
                <a:cs typeface="Open Sans" pitchFamily="34" charset="0"/>
              </a:rPr>
              <a:t>单击此处添加标题</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endParaRPr>
          </a:p>
        </p:txBody>
      </p:sp>
      <p:sp>
        <p:nvSpPr>
          <p:cNvPr id="9" name="Rounded Rectangle 17"/>
          <p:cNvSpPr/>
          <p:nvPr/>
        </p:nvSpPr>
        <p:spPr>
          <a:xfrm>
            <a:off x="1007604" y="1308896"/>
            <a:ext cx="805243" cy="77822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0" name="Rounded Rectangle 18"/>
          <p:cNvSpPr/>
          <p:nvPr/>
        </p:nvSpPr>
        <p:spPr>
          <a:xfrm>
            <a:off x="1007604" y="2312134"/>
            <a:ext cx="805243" cy="77822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Rounded Rectangle 19"/>
          <p:cNvSpPr/>
          <p:nvPr/>
        </p:nvSpPr>
        <p:spPr>
          <a:xfrm>
            <a:off x="1007604" y="3338600"/>
            <a:ext cx="805243" cy="77822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2" name="Rectangle 20"/>
          <p:cNvSpPr/>
          <p:nvPr/>
        </p:nvSpPr>
        <p:spPr>
          <a:xfrm>
            <a:off x="5922878" y="3232596"/>
            <a:ext cx="2438400" cy="923330"/>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006DF0"/>
                </a:solidFill>
                <a:effectLst/>
                <a:uLnTx/>
                <a:uFillTx/>
                <a:latin typeface="微软雅黑"/>
                <a:ea typeface="微软雅黑"/>
                <a:cs typeface="Open Sans" pitchFamily="34" charset="0"/>
              </a:rPr>
              <a:t>单击此处添加标题</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endParaRPr>
          </a:p>
        </p:txBody>
      </p:sp>
      <p:sp>
        <p:nvSpPr>
          <p:cNvPr id="13" name="Rectangle 21"/>
          <p:cNvSpPr/>
          <p:nvPr/>
        </p:nvSpPr>
        <p:spPr>
          <a:xfrm>
            <a:off x="5922878" y="2224484"/>
            <a:ext cx="2438400" cy="923330"/>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006DF0"/>
                </a:solidFill>
                <a:effectLst/>
                <a:uLnTx/>
                <a:uFillTx/>
                <a:latin typeface="微软雅黑"/>
                <a:ea typeface="微软雅黑"/>
                <a:cs typeface="Open Sans" pitchFamily="34" charset="0"/>
              </a:rPr>
              <a:t>单击此处添加标题</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endParaRPr>
          </a:p>
        </p:txBody>
      </p:sp>
      <p:sp>
        <p:nvSpPr>
          <p:cNvPr id="14" name="Rectangle 22"/>
          <p:cNvSpPr/>
          <p:nvPr/>
        </p:nvSpPr>
        <p:spPr>
          <a:xfrm>
            <a:off x="5922878" y="1245274"/>
            <a:ext cx="2438400" cy="923330"/>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006DF0"/>
                </a:solidFill>
                <a:effectLst/>
                <a:uLnTx/>
                <a:uFillTx/>
                <a:latin typeface="微软雅黑"/>
                <a:ea typeface="微软雅黑"/>
                <a:cs typeface="Open Sans" pitchFamily="34" charset="0"/>
              </a:rPr>
              <a:t>单击此处添加标题</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endParaRPr>
          </a:p>
        </p:txBody>
      </p:sp>
      <p:sp>
        <p:nvSpPr>
          <p:cNvPr id="15" name="Rounded Rectangle 23"/>
          <p:cNvSpPr/>
          <p:nvPr/>
        </p:nvSpPr>
        <p:spPr>
          <a:xfrm>
            <a:off x="5008477" y="1332915"/>
            <a:ext cx="805243" cy="77822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 name="Rounded Rectangle 24"/>
          <p:cNvSpPr/>
          <p:nvPr/>
        </p:nvSpPr>
        <p:spPr>
          <a:xfrm>
            <a:off x="5008477" y="2336153"/>
            <a:ext cx="805243" cy="77822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7" name="Rounded Rectangle 25"/>
          <p:cNvSpPr/>
          <p:nvPr/>
        </p:nvSpPr>
        <p:spPr>
          <a:xfrm>
            <a:off x="5008477" y="3362619"/>
            <a:ext cx="805243" cy="77822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18" name="Group 26"/>
          <p:cNvGrpSpPr/>
          <p:nvPr/>
        </p:nvGrpSpPr>
        <p:grpSpPr>
          <a:xfrm>
            <a:off x="1208768" y="2528724"/>
            <a:ext cx="389810" cy="393086"/>
            <a:chOff x="6418263" y="2255838"/>
            <a:chExt cx="188913" cy="190501"/>
          </a:xfrm>
          <a:solidFill>
            <a:schemeClr val="bg1"/>
          </a:solidFill>
        </p:grpSpPr>
        <p:sp>
          <p:nvSpPr>
            <p:cNvPr id="21" name="Freeform 16"/>
            <p:cNvSpPr>
              <a:spLocks noEditPoints="1"/>
            </p:cNvSpPr>
            <p:nvPr/>
          </p:nvSpPr>
          <p:spPr bwMode="auto">
            <a:xfrm>
              <a:off x="6538913" y="2255838"/>
              <a:ext cx="68263" cy="69850"/>
            </a:xfrm>
            <a:custGeom>
              <a:avLst/>
              <a:gdLst>
                <a:gd name="T0" fmla="*/ 43 w 43"/>
                <a:gd name="T1" fmla="*/ 23 h 44"/>
                <a:gd name="T2" fmla="*/ 20 w 43"/>
                <a:gd name="T3" fmla="*/ 0 h 44"/>
                <a:gd name="T4" fmla="*/ 0 w 43"/>
                <a:gd name="T5" fmla="*/ 22 h 44"/>
                <a:gd name="T6" fmla="*/ 22 w 43"/>
                <a:gd name="T7" fmla="*/ 44 h 44"/>
                <a:gd name="T8" fmla="*/ 43 w 43"/>
                <a:gd name="T9" fmla="*/ 23 h 44"/>
                <a:gd name="T10" fmla="*/ 24 w 43"/>
                <a:gd name="T11" fmla="*/ 17 h 44"/>
                <a:gd name="T12" fmla="*/ 17 w 43"/>
                <a:gd name="T13" fmla="*/ 10 h 44"/>
                <a:gd name="T14" fmla="*/ 21 w 43"/>
                <a:gd name="T15" fmla="*/ 7 h 44"/>
                <a:gd name="T16" fmla="*/ 27 w 43"/>
                <a:gd name="T17" fmla="*/ 13 h 44"/>
                <a:gd name="T18" fmla="*/ 24 w 43"/>
                <a:gd name="T19" fmla="*/ 17 h 44"/>
                <a:gd name="T20" fmla="*/ 34 w 43"/>
                <a:gd name="T21" fmla="*/ 26 h 44"/>
                <a:gd name="T22" fmla="*/ 26 w 43"/>
                <a:gd name="T23" fmla="*/ 20 h 44"/>
                <a:gd name="T24" fmla="*/ 30 w 43"/>
                <a:gd name="T25" fmla="*/ 15 h 44"/>
                <a:gd name="T26" fmla="*/ 37 w 43"/>
                <a:gd name="T27" fmla="*/ 23 h 44"/>
                <a:gd name="T28" fmla="*/ 34 w 43"/>
                <a:gd name="T29"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44">
                  <a:moveTo>
                    <a:pt x="43" y="23"/>
                  </a:moveTo>
                  <a:lnTo>
                    <a:pt x="20" y="0"/>
                  </a:lnTo>
                  <a:lnTo>
                    <a:pt x="0" y="22"/>
                  </a:lnTo>
                  <a:lnTo>
                    <a:pt x="22" y="44"/>
                  </a:lnTo>
                  <a:lnTo>
                    <a:pt x="43" y="23"/>
                  </a:lnTo>
                  <a:close/>
                  <a:moveTo>
                    <a:pt x="24" y="17"/>
                  </a:moveTo>
                  <a:lnTo>
                    <a:pt x="17" y="10"/>
                  </a:lnTo>
                  <a:lnTo>
                    <a:pt x="21" y="7"/>
                  </a:lnTo>
                  <a:lnTo>
                    <a:pt x="27" y="13"/>
                  </a:lnTo>
                  <a:lnTo>
                    <a:pt x="24" y="17"/>
                  </a:lnTo>
                  <a:close/>
                  <a:moveTo>
                    <a:pt x="34" y="26"/>
                  </a:moveTo>
                  <a:lnTo>
                    <a:pt x="26" y="20"/>
                  </a:lnTo>
                  <a:lnTo>
                    <a:pt x="30" y="15"/>
                  </a:lnTo>
                  <a:lnTo>
                    <a:pt x="37" y="23"/>
                  </a:lnTo>
                  <a:lnTo>
                    <a:pt x="3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2" name="Freeform 17"/>
            <p:cNvSpPr>
              <a:spLocks noEditPoints="1"/>
            </p:cNvSpPr>
            <p:nvPr/>
          </p:nvSpPr>
          <p:spPr bwMode="auto">
            <a:xfrm>
              <a:off x="6418263" y="2282826"/>
              <a:ext cx="161925" cy="163513"/>
            </a:xfrm>
            <a:custGeom>
              <a:avLst/>
              <a:gdLst>
                <a:gd name="T0" fmla="*/ 66 w 102"/>
                <a:gd name="T1" fmla="*/ 0 h 103"/>
                <a:gd name="T2" fmla="*/ 0 w 102"/>
                <a:gd name="T3" fmla="*/ 67 h 103"/>
                <a:gd name="T4" fmla="*/ 36 w 102"/>
                <a:gd name="T5" fmla="*/ 103 h 103"/>
                <a:gd name="T6" fmla="*/ 102 w 102"/>
                <a:gd name="T7" fmla="*/ 36 h 103"/>
                <a:gd name="T8" fmla="*/ 66 w 102"/>
                <a:gd name="T9" fmla="*/ 0 h 103"/>
                <a:gd name="T10" fmla="*/ 32 w 102"/>
                <a:gd name="T11" fmla="*/ 79 h 103"/>
                <a:gd name="T12" fmla="*/ 22 w 102"/>
                <a:gd name="T13" fmla="*/ 71 h 103"/>
                <a:gd name="T14" fmla="*/ 73 w 102"/>
                <a:gd name="T15" fmla="*/ 21 h 103"/>
                <a:gd name="T16" fmla="*/ 82 w 102"/>
                <a:gd name="T17" fmla="*/ 30 h 103"/>
                <a:gd name="T18" fmla="*/ 32 w 102"/>
                <a:gd name="T1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3">
                  <a:moveTo>
                    <a:pt x="66" y="0"/>
                  </a:moveTo>
                  <a:lnTo>
                    <a:pt x="0" y="67"/>
                  </a:lnTo>
                  <a:lnTo>
                    <a:pt x="36" y="103"/>
                  </a:lnTo>
                  <a:lnTo>
                    <a:pt x="102" y="36"/>
                  </a:lnTo>
                  <a:lnTo>
                    <a:pt x="66" y="0"/>
                  </a:lnTo>
                  <a:close/>
                  <a:moveTo>
                    <a:pt x="32" y="79"/>
                  </a:moveTo>
                  <a:lnTo>
                    <a:pt x="22" y="71"/>
                  </a:lnTo>
                  <a:lnTo>
                    <a:pt x="73" y="21"/>
                  </a:lnTo>
                  <a:lnTo>
                    <a:pt x="82" y="30"/>
                  </a:lnTo>
                  <a:lnTo>
                    <a:pt x="32"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23" name="Freeform 38"/>
          <p:cNvSpPr>
            <a:spLocks noEditPoints="1"/>
          </p:cNvSpPr>
          <p:nvPr/>
        </p:nvSpPr>
        <p:spPr bwMode="auto">
          <a:xfrm>
            <a:off x="1208768" y="1508748"/>
            <a:ext cx="402914" cy="396361"/>
          </a:xfrm>
          <a:custGeom>
            <a:avLst/>
            <a:gdLst>
              <a:gd name="T0" fmla="*/ 54 w 120"/>
              <a:gd name="T1" fmla="*/ 35 h 118"/>
              <a:gd name="T2" fmla="*/ 47 w 120"/>
              <a:gd name="T3" fmla="*/ 9 h 118"/>
              <a:gd name="T4" fmla="*/ 21 w 120"/>
              <a:gd name="T5" fmla="*/ 2 h 118"/>
              <a:gd name="T6" fmla="*/ 36 w 120"/>
              <a:gd name="T7" fmla="*/ 17 h 118"/>
              <a:gd name="T8" fmla="*/ 32 w 120"/>
              <a:gd name="T9" fmla="*/ 32 h 118"/>
              <a:gd name="T10" fmla="*/ 18 w 120"/>
              <a:gd name="T11" fmla="*/ 36 h 118"/>
              <a:gd name="T12" fmla="*/ 3 w 120"/>
              <a:gd name="T13" fmla="*/ 21 h 118"/>
              <a:gd name="T14" fmla="*/ 9 w 120"/>
              <a:gd name="T15" fmla="*/ 46 h 118"/>
              <a:gd name="T16" fmla="*/ 36 w 120"/>
              <a:gd name="T17" fmla="*/ 53 h 118"/>
              <a:gd name="T18" fmla="*/ 36 w 120"/>
              <a:gd name="T19" fmla="*/ 53 h 118"/>
              <a:gd name="T20" fmla="*/ 98 w 120"/>
              <a:gd name="T21" fmla="*/ 114 h 118"/>
              <a:gd name="T22" fmla="*/ 107 w 120"/>
              <a:gd name="T23" fmla="*/ 118 h 118"/>
              <a:gd name="T24" fmla="*/ 116 w 120"/>
              <a:gd name="T25" fmla="*/ 114 h 118"/>
              <a:gd name="T26" fmla="*/ 116 w 120"/>
              <a:gd name="T27" fmla="*/ 97 h 118"/>
              <a:gd name="T28" fmla="*/ 54 w 120"/>
              <a:gd name="T29" fmla="*/ 35 h 118"/>
              <a:gd name="T30" fmla="*/ 108 w 120"/>
              <a:gd name="T31" fmla="*/ 112 h 118"/>
              <a:gd name="T32" fmla="*/ 103 w 120"/>
              <a:gd name="T33" fmla="*/ 107 h 118"/>
              <a:gd name="T34" fmla="*/ 108 w 120"/>
              <a:gd name="T35" fmla="*/ 103 h 118"/>
              <a:gd name="T36" fmla="*/ 113 w 120"/>
              <a:gd name="T37" fmla="*/ 107 h 118"/>
              <a:gd name="T38" fmla="*/ 108 w 120"/>
              <a:gd name="T39" fmla="*/ 11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18">
                <a:moveTo>
                  <a:pt x="54" y="35"/>
                </a:moveTo>
                <a:cubicBezTo>
                  <a:pt x="56" y="26"/>
                  <a:pt x="54" y="16"/>
                  <a:pt x="47" y="9"/>
                </a:cubicBezTo>
                <a:cubicBezTo>
                  <a:pt x="40" y="2"/>
                  <a:pt x="30" y="0"/>
                  <a:pt x="21" y="2"/>
                </a:cubicBezTo>
                <a:cubicBezTo>
                  <a:pt x="36" y="17"/>
                  <a:pt x="36" y="17"/>
                  <a:pt x="36" y="17"/>
                </a:cubicBezTo>
                <a:cubicBezTo>
                  <a:pt x="32" y="32"/>
                  <a:pt x="32" y="32"/>
                  <a:pt x="32" y="32"/>
                </a:cubicBezTo>
                <a:cubicBezTo>
                  <a:pt x="18" y="36"/>
                  <a:pt x="18" y="36"/>
                  <a:pt x="18" y="36"/>
                </a:cubicBezTo>
                <a:cubicBezTo>
                  <a:pt x="3" y="21"/>
                  <a:pt x="3" y="21"/>
                  <a:pt x="3" y="21"/>
                </a:cubicBezTo>
                <a:cubicBezTo>
                  <a:pt x="0" y="29"/>
                  <a:pt x="2" y="39"/>
                  <a:pt x="9" y="46"/>
                </a:cubicBezTo>
                <a:cubicBezTo>
                  <a:pt x="17" y="54"/>
                  <a:pt x="27" y="56"/>
                  <a:pt x="36" y="53"/>
                </a:cubicBezTo>
                <a:cubicBezTo>
                  <a:pt x="36" y="53"/>
                  <a:pt x="36" y="53"/>
                  <a:pt x="36" y="53"/>
                </a:cubicBezTo>
                <a:cubicBezTo>
                  <a:pt x="98" y="114"/>
                  <a:pt x="98" y="114"/>
                  <a:pt x="98" y="114"/>
                </a:cubicBezTo>
                <a:cubicBezTo>
                  <a:pt x="100" y="117"/>
                  <a:pt x="104" y="118"/>
                  <a:pt x="107" y="118"/>
                </a:cubicBezTo>
                <a:cubicBezTo>
                  <a:pt x="110" y="118"/>
                  <a:pt x="113" y="117"/>
                  <a:pt x="116" y="114"/>
                </a:cubicBezTo>
                <a:cubicBezTo>
                  <a:pt x="120" y="109"/>
                  <a:pt x="120" y="102"/>
                  <a:pt x="116" y="97"/>
                </a:cubicBezTo>
                <a:lnTo>
                  <a:pt x="54" y="35"/>
                </a:lnTo>
                <a:close/>
                <a:moveTo>
                  <a:pt x="108" y="112"/>
                </a:moveTo>
                <a:cubicBezTo>
                  <a:pt x="105" y="112"/>
                  <a:pt x="103" y="110"/>
                  <a:pt x="103" y="107"/>
                </a:cubicBezTo>
                <a:cubicBezTo>
                  <a:pt x="103" y="105"/>
                  <a:pt x="105" y="103"/>
                  <a:pt x="108" y="103"/>
                </a:cubicBezTo>
                <a:cubicBezTo>
                  <a:pt x="111" y="103"/>
                  <a:pt x="113" y="105"/>
                  <a:pt x="113" y="107"/>
                </a:cubicBezTo>
                <a:cubicBezTo>
                  <a:pt x="113" y="110"/>
                  <a:pt x="111" y="112"/>
                  <a:pt x="108" y="1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24" name="Group 34"/>
          <p:cNvGrpSpPr/>
          <p:nvPr/>
        </p:nvGrpSpPr>
        <p:grpSpPr>
          <a:xfrm>
            <a:off x="5244518" y="1521851"/>
            <a:ext cx="330847" cy="383258"/>
            <a:chOff x="3581400" y="3905251"/>
            <a:chExt cx="160338" cy="185738"/>
          </a:xfrm>
          <a:solidFill>
            <a:schemeClr val="bg1"/>
          </a:solidFill>
        </p:grpSpPr>
        <p:sp>
          <p:nvSpPr>
            <p:cNvPr id="25"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6"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8"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grpSp>
        <p:nvGrpSpPr>
          <p:cNvPr id="29" name="Group 39"/>
          <p:cNvGrpSpPr/>
          <p:nvPr/>
        </p:nvGrpSpPr>
        <p:grpSpPr>
          <a:xfrm>
            <a:off x="5200297" y="3537174"/>
            <a:ext cx="445496" cy="429118"/>
            <a:chOff x="4616450" y="1549401"/>
            <a:chExt cx="215900" cy="207963"/>
          </a:xfrm>
          <a:solidFill>
            <a:schemeClr val="bg1"/>
          </a:solidFill>
        </p:grpSpPr>
        <p:sp>
          <p:nvSpPr>
            <p:cNvPr id="30"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1"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32" name="Freeform 32"/>
          <p:cNvSpPr>
            <a:spLocks/>
          </p:cNvSpPr>
          <p:nvPr/>
        </p:nvSpPr>
        <p:spPr bwMode="auto">
          <a:xfrm>
            <a:off x="5176892" y="2564134"/>
            <a:ext cx="454160" cy="401218"/>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3" name="Freeform 58"/>
          <p:cNvSpPr>
            <a:spLocks/>
          </p:cNvSpPr>
          <p:nvPr/>
        </p:nvSpPr>
        <p:spPr bwMode="auto">
          <a:xfrm>
            <a:off x="1210732" y="3538528"/>
            <a:ext cx="387845" cy="402033"/>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Tree>
    <p:extLst>
      <p:ext uri="{BB962C8B-B14F-4D97-AF65-F5344CB8AC3E}">
        <p14:creationId xmlns:p14="http://schemas.microsoft.com/office/powerpoint/2010/main" val="1772921788"/>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ppt_x"/>
                                          </p:val>
                                        </p:tav>
                                        <p:tav tm="100000">
                                          <p:val>
                                            <p:strVal val="#ppt_x"/>
                                          </p:val>
                                        </p:tav>
                                      </p:tavLst>
                                    </p:anim>
                                    <p:anim calcmode="lin" valueType="num">
                                      <p:cBhvr additive="base">
                                        <p:cTn id="8" dur="25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250" fill="hold"/>
                                        <p:tgtEl>
                                          <p:spTgt spid="23"/>
                                        </p:tgtEl>
                                        <p:attrNameLst>
                                          <p:attrName>ppt_x</p:attrName>
                                        </p:attrNameLst>
                                      </p:cBhvr>
                                      <p:tavLst>
                                        <p:tav tm="0">
                                          <p:val>
                                            <p:strVal val="#ppt_x"/>
                                          </p:val>
                                        </p:tav>
                                        <p:tav tm="100000">
                                          <p:val>
                                            <p:strVal val="#ppt_x"/>
                                          </p:val>
                                        </p:tav>
                                      </p:tavLst>
                                    </p:anim>
                                    <p:anim calcmode="lin" valueType="num">
                                      <p:cBhvr additive="base">
                                        <p:cTn id="13" dur="250" fill="hold"/>
                                        <p:tgtEl>
                                          <p:spTgt spid="2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fill="hold"/>
                                        <p:tgtEl>
                                          <p:spTgt spid="8"/>
                                        </p:tgtEl>
                                        <p:attrNameLst>
                                          <p:attrName>ppt_x</p:attrName>
                                        </p:attrNameLst>
                                      </p:cBhvr>
                                      <p:tavLst>
                                        <p:tav tm="0">
                                          <p:val>
                                            <p:strVal val="#ppt_x"/>
                                          </p:val>
                                        </p:tav>
                                        <p:tav tm="100000">
                                          <p:val>
                                            <p:strVal val="#ppt_x"/>
                                          </p:val>
                                        </p:tav>
                                      </p:tavLst>
                                    </p:anim>
                                    <p:anim calcmode="lin" valueType="num">
                                      <p:cBhvr additive="base">
                                        <p:cTn id="18" dur="25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ppt_x"/>
                                          </p:val>
                                        </p:tav>
                                        <p:tav tm="100000">
                                          <p:val>
                                            <p:strVal val="#ppt_x"/>
                                          </p:val>
                                        </p:tav>
                                      </p:tavLst>
                                    </p:anim>
                                    <p:anim calcmode="lin" valueType="num">
                                      <p:cBhvr additive="base">
                                        <p:cTn id="28" dur="25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250" fill="hold"/>
                                        <p:tgtEl>
                                          <p:spTgt spid="7"/>
                                        </p:tgtEl>
                                        <p:attrNameLst>
                                          <p:attrName>ppt_x</p:attrName>
                                        </p:attrNameLst>
                                      </p:cBhvr>
                                      <p:tavLst>
                                        <p:tav tm="0">
                                          <p:val>
                                            <p:strVal val="#ppt_x"/>
                                          </p:val>
                                        </p:tav>
                                        <p:tav tm="100000">
                                          <p:val>
                                            <p:strVal val="#ppt_x"/>
                                          </p:val>
                                        </p:tav>
                                      </p:tavLst>
                                    </p:anim>
                                    <p:anim calcmode="lin" valueType="num">
                                      <p:cBhvr additive="base">
                                        <p:cTn id="33" dur="250" fill="hold"/>
                                        <p:tgtEl>
                                          <p:spTgt spid="7"/>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250" fill="hold"/>
                                        <p:tgtEl>
                                          <p:spTgt spid="11"/>
                                        </p:tgtEl>
                                        <p:attrNameLst>
                                          <p:attrName>ppt_x</p:attrName>
                                        </p:attrNameLst>
                                      </p:cBhvr>
                                      <p:tavLst>
                                        <p:tav tm="0">
                                          <p:val>
                                            <p:strVal val="#ppt_x"/>
                                          </p:val>
                                        </p:tav>
                                        <p:tav tm="100000">
                                          <p:val>
                                            <p:strVal val="#ppt_x"/>
                                          </p:val>
                                        </p:tav>
                                      </p:tavLst>
                                    </p:anim>
                                    <p:anim calcmode="lin" valueType="num">
                                      <p:cBhvr additive="base">
                                        <p:cTn id="38" dur="25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250" fill="hold"/>
                                        <p:tgtEl>
                                          <p:spTgt spid="33"/>
                                        </p:tgtEl>
                                        <p:attrNameLst>
                                          <p:attrName>ppt_x</p:attrName>
                                        </p:attrNameLst>
                                      </p:cBhvr>
                                      <p:tavLst>
                                        <p:tav tm="0">
                                          <p:val>
                                            <p:strVal val="#ppt_x"/>
                                          </p:val>
                                        </p:tav>
                                        <p:tav tm="100000">
                                          <p:val>
                                            <p:strVal val="#ppt_x"/>
                                          </p:val>
                                        </p:tav>
                                      </p:tavLst>
                                    </p:anim>
                                    <p:anim calcmode="lin" valueType="num">
                                      <p:cBhvr additive="base">
                                        <p:cTn id="43" dur="250" fill="hold"/>
                                        <p:tgtEl>
                                          <p:spTgt spid="33"/>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250" fill="hold"/>
                                        <p:tgtEl>
                                          <p:spTgt spid="6"/>
                                        </p:tgtEl>
                                        <p:attrNameLst>
                                          <p:attrName>ppt_x</p:attrName>
                                        </p:attrNameLst>
                                      </p:cBhvr>
                                      <p:tavLst>
                                        <p:tav tm="0">
                                          <p:val>
                                            <p:strVal val="#ppt_x"/>
                                          </p:val>
                                        </p:tav>
                                        <p:tav tm="100000">
                                          <p:val>
                                            <p:strVal val="#ppt_x"/>
                                          </p:val>
                                        </p:tav>
                                      </p:tavLst>
                                    </p:anim>
                                    <p:anim calcmode="lin" valueType="num">
                                      <p:cBhvr additive="base">
                                        <p:cTn id="48" dur="250" fill="hold"/>
                                        <p:tgtEl>
                                          <p:spTgt spid="6"/>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250" fill="hold"/>
                                        <p:tgtEl>
                                          <p:spTgt spid="15"/>
                                        </p:tgtEl>
                                        <p:attrNameLst>
                                          <p:attrName>ppt_x</p:attrName>
                                        </p:attrNameLst>
                                      </p:cBhvr>
                                      <p:tavLst>
                                        <p:tav tm="0">
                                          <p:val>
                                            <p:strVal val="#ppt_x"/>
                                          </p:val>
                                        </p:tav>
                                        <p:tav tm="100000">
                                          <p:val>
                                            <p:strVal val="#ppt_x"/>
                                          </p:val>
                                        </p:tav>
                                      </p:tavLst>
                                    </p:anim>
                                    <p:anim calcmode="lin" valueType="num">
                                      <p:cBhvr additive="base">
                                        <p:cTn id="53" dur="250" fill="hold"/>
                                        <p:tgtEl>
                                          <p:spTgt spid="15"/>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250" fill="hold"/>
                                        <p:tgtEl>
                                          <p:spTgt spid="24"/>
                                        </p:tgtEl>
                                        <p:attrNameLst>
                                          <p:attrName>ppt_x</p:attrName>
                                        </p:attrNameLst>
                                      </p:cBhvr>
                                      <p:tavLst>
                                        <p:tav tm="0">
                                          <p:val>
                                            <p:strVal val="#ppt_x"/>
                                          </p:val>
                                        </p:tav>
                                        <p:tav tm="100000">
                                          <p:val>
                                            <p:strVal val="#ppt_x"/>
                                          </p:val>
                                        </p:tav>
                                      </p:tavLst>
                                    </p:anim>
                                    <p:anim calcmode="lin" valueType="num">
                                      <p:cBhvr additive="base">
                                        <p:cTn id="58" dur="250" fill="hold"/>
                                        <p:tgtEl>
                                          <p:spTgt spid="24"/>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250" fill="hold"/>
                                        <p:tgtEl>
                                          <p:spTgt spid="14"/>
                                        </p:tgtEl>
                                        <p:attrNameLst>
                                          <p:attrName>ppt_x</p:attrName>
                                        </p:attrNameLst>
                                      </p:cBhvr>
                                      <p:tavLst>
                                        <p:tav tm="0">
                                          <p:val>
                                            <p:strVal val="#ppt_x"/>
                                          </p:val>
                                        </p:tav>
                                        <p:tav tm="100000">
                                          <p:val>
                                            <p:strVal val="#ppt_x"/>
                                          </p:val>
                                        </p:tav>
                                      </p:tavLst>
                                    </p:anim>
                                    <p:anim calcmode="lin" valueType="num">
                                      <p:cBhvr additive="base">
                                        <p:cTn id="63" dur="250" fill="hold"/>
                                        <p:tgtEl>
                                          <p:spTgt spid="14"/>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250" fill="hold"/>
                                        <p:tgtEl>
                                          <p:spTgt spid="16"/>
                                        </p:tgtEl>
                                        <p:attrNameLst>
                                          <p:attrName>ppt_x</p:attrName>
                                        </p:attrNameLst>
                                      </p:cBhvr>
                                      <p:tavLst>
                                        <p:tav tm="0">
                                          <p:val>
                                            <p:strVal val="#ppt_x"/>
                                          </p:val>
                                        </p:tav>
                                        <p:tav tm="100000">
                                          <p:val>
                                            <p:strVal val="#ppt_x"/>
                                          </p:val>
                                        </p:tav>
                                      </p:tavLst>
                                    </p:anim>
                                    <p:anim calcmode="lin" valueType="num">
                                      <p:cBhvr additive="base">
                                        <p:cTn id="68" dur="250" fill="hold"/>
                                        <p:tgtEl>
                                          <p:spTgt spid="16"/>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250" fill="hold"/>
                                        <p:tgtEl>
                                          <p:spTgt spid="32"/>
                                        </p:tgtEl>
                                        <p:attrNameLst>
                                          <p:attrName>ppt_x</p:attrName>
                                        </p:attrNameLst>
                                      </p:cBhvr>
                                      <p:tavLst>
                                        <p:tav tm="0">
                                          <p:val>
                                            <p:strVal val="#ppt_x"/>
                                          </p:val>
                                        </p:tav>
                                        <p:tav tm="100000">
                                          <p:val>
                                            <p:strVal val="#ppt_x"/>
                                          </p:val>
                                        </p:tav>
                                      </p:tavLst>
                                    </p:anim>
                                    <p:anim calcmode="lin" valueType="num">
                                      <p:cBhvr additive="base">
                                        <p:cTn id="73" dur="250" fill="hold"/>
                                        <p:tgtEl>
                                          <p:spTgt spid="32"/>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additive="base">
                                        <p:cTn id="77" dur="250" fill="hold"/>
                                        <p:tgtEl>
                                          <p:spTgt spid="13"/>
                                        </p:tgtEl>
                                        <p:attrNameLst>
                                          <p:attrName>ppt_x</p:attrName>
                                        </p:attrNameLst>
                                      </p:cBhvr>
                                      <p:tavLst>
                                        <p:tav tm="0">
                                          <p:val>
                                            <p:strVal val="#ppt_x"/>
                                          </p:val>
                                        </p:tav>
                                        <p:tav tm="100000">
                                          <p:val>
                                            <p:strVal val="#ppt_x"/>
                                          </p:val>
                                        </p:tav>
                                      </p:tavLst>
                                    </p:anim>
                                    <p:anim calcmode="lin" valueType="num">
                                      <p:cBhvr additive="base">
                                        <p:cTn id="78" dur="250" fill="hold"/>
                                        <p:tgtEl>
                                          <p:spTgt spid="13"/>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250" fill="hold"/>
                                        <p:tgtEl>
                                          <p:spTgt spid="17"/>
                                        </p:tgtEl>
                                        <p:attrNameLst>
                                          <p:attrName>ppt_x</p:attrName>
                                        </p:attrNameLst>
                                      </p:cBhvr>
                                      <p:tavLst>
                                        <p:tav tm="0">
                                          <p:val>
                                            <p:strVal val="#ppt_x"/>
                                          </p:val>
                                        </p:tav>
                                        <p:tav tm="100000">
                                          <p:val>
                                            <p:strVal val="#ppt_x"/>
                                          </p:val>
                                        </p:tav>
                                      </p:tavLst>
                                    </p:anim>
                                    <p:anim calcmode="lin" valueType="num">
                                      <p:cBhvr additive="base">
                                        <p:cTn id="83" dur="250" fill="hold"/>
                                        <p:tgtEl>
                                          <p:spTgt spid="17"/>
                                        </p:tgtEl>
                                        <p:attrNameLst>
                                          <p:attrName>ppt_y</p:attrName>
                                        </p:attrNameLst>
                                      </p:cBhvr>
                                      <p:tavLst>
                                        <p:tav tm="0">
                                          <p:val>
                                            <p:strVal val="1+#ppt_h/2"/>
                                          </p:val>
                                        </p:tav>
                                        <p:tav tm="100000">
                                          <p:val>
                                            <p:strVal val="#ppt_y"/>
                                          </p:val>
                                        </p:tav>
                                      </p:tavLst>
                                    </p:anim>
                                  </p:childTnLst>
                                </p:cTn>
                              </p:par>
                            </p:childTnLst>
                          </p:cTn>
                        </p:par>
                        <p:par>
                          <p:cTn id="84" fill="hold">
                            <p:stCondLst>
                              <p:cond delay="4000"/>
                            </p:stCondLst>
                            <p:childTnLst>
                              <p:par>
                                <p:cTn id="85" presetID="2" presetClass="entr" presetSubtype="4" fill="hold" nodeType="afterEffect">
                                  <p:stCondLst>
                                    <p:cond delay="0"/>
                                  </p:stCondLst>
                                  <p:childTnLst>
                                    <p:set>
                                      <p:cBhvr>
                                        <p:cTn id="86" dur="1" fill="hold">
                                          <p:stCondLst>
                                            <p:cond delay="0"/>
                                          </p:stCondLst>
                                        </p:cTn>
                                        <p:tgtEl>
                                          <p:spTgt spid="29"/>
                                        </p:tgtEl>
                                        <p:attrNameLst>
                                          <p:attrName>style.visibility</p:attrName>
                                        </p:attrNameLst>
                                      </p:cBhvr>
                                      <p:to>
                                        <p:strVal val="visible"/>
                                      </p:to>
                                    </p:set>
                                    <p:anim calcmode="lin" valueType="num">
                                      <p:cBhvr additive="base">
                                        <p:cTn id="87" dur="250" fill="hold"/>
                                        <p:tgtEl>
                                          <p:spTgt spid="29"/>
                                        </p:tgtEl>
                                        <p:attrNameLst>
                                          <p:attrName>ppt_x</p:attrName>
                                        </p:attrNameLst>
                                      </p:cBhvr>
                                      <p:tavLst>
                                        <p:tav tm="0">
                                          <p:val>
                                            <p:strVal val="#ppt_x"/>
                                          </p:val>
                                        </p:tav>
                                        <p:tav tm="100000">
                                          <p:val>
                                            <p:strVal val="#ppt_x"/>
                                          </p:val>
                                        </p:tav>
                                      </p:tavLst>
                                    </p:anim>
                                    <p:anim calcmode="lin" valueType="num">
                                      <p:cBhvr additive="base">
                                        <p:cTn id="88" dur="250" fill="hold"/>
                                        <p:tgtEl>
                                          <p:spTgt spid="29"/>
                                        </p:tgtEl>
                                        <p:attrNameLst>
                                          <p:attrName>ppt_y</p:attrName>
                                        </p:attrNameLst>
                                      </p:cBhvr>
                                      <p:tavLst>
                                        <p:tav tm="0">
                                          <p:val>
                                            <p:strVal val="1+#ppt_h/2"/>
                                          </p:val>
                                        </p:tav>
                                        <p:tav tm="100000">
                                          <p:val>
                                            <p:strVal val="#ppt_y"/>
                                          </p:val>
                                        </p:tav>
                                      </p:tavLst>
                                    </p:anim>
                                  </p:childTnLst>
                                </p:cTn>
                              </p:par>
                            </p:childTnLst>
                          </p:cTn>
                        </p:par>
                        <p:par>
                          <p:cTn id="89" fill="hold">
                            <p:stCondLst>
                              <p:cond delay="4250"/>
                            </p:stCondLst>
                            <p:childTnLst>
                              <p:par>
                                <p:cTn id="90" presetID="2" presetClass="entr" presetSubtype="4" fill="hold" grpId="0" nodeType="afterEffect">
                                  <p:stCondLst>
                                    <p:cond delay="0"/>
                                  </p:stCondLst>
                                  <p:childTnLst>
                                    <p:set>
                                      <p:cBhvr>
                                        <p:cTn id="91" dur="1" fill="hold">
                                          <p:stCondLst>
                                            <p:cond delay="0"/>
                                          </p:stCondLst>
                                        </p:cTn>
                                        <p:tgtEl>
                                          <p:spTgt spid="12"/>
                                        </p:tgtEl>
                                        <p:attrNameLst>
                                          <p:attrName>style.visibility</p:attrName>
                                        </p:attrNameLst>
                                      </p:cBhvr>
                                      <p:to>
                                        <p:strVal val="visible"/>
                                      </p:to>
                                    </p:set>
                                    <p:anim calcmode="lin" valueType="num">
                                      <p:cBhvr additive="base">
                                        <p:cTn id="92" dur="250" fill="hold"/>
                                        <p:tgtEl>
                                          <p:spTgt spid="12"/>
                                        </p:tgtEl>
                                        <p:attrNameLst>
                                          <p:attrName>ppt_x</p:attrName>
                                        </p:attrNameLst>
                                      </p:cBhvr>
                                      <p:tavLst>
                                        <p:tav tm="0">
                                          <p:val>
                                            <p:strVal val="#ppt_x"/>
                                          </p:val>
                                        </p:tav>
                                        <p:tav tm="100000">
                                          <p:val>
                                            <p:strVal val="#ppt_x"/>
                                          </p:val>
                                        </p:tav>
                                      </p:tavLst>
                                    </p:anim>
                                    <p:anim calcmode="lin" valueType="num">
                                      <p:cBhvr additive="base">
                                        <p:cTn id="93"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animBg="1"/>
      <p:bldP spid="10" grpId="0" animBg="1"/>
      <p:bldP spid="11" grpId="0" animBg="1"/>
      <p:bldP spid="12" grpId="0"/>
      <p:bldP spid="13" grpId="0"/>
      <p:bldP spid="14" grpId="0"/>
      <p:bldP spid="15" grpId="0" animBg="1"/>
      <p:bldP spid="16" grpId="0" animBg="1"/>
      <p:bldP spid="17" grpId="0" animBg="1"/>
      <p:bldP spid="23" grpId="0" animBg="1"/>
      <p:bldP spid="32" grpId="0" animBg="1"/>
      <p:bldP spid="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
          <p:cNvGrpSpPr/>
          <p:nvPr/>
        </p:nvGrpSpPr>
        <p:grpSpPr>
          <a:xfrm>
            <a:off x="1259632" y="1587779"/>
            <a:ext cx="3194432" cy="303867"/>
            <a:chOff x="1560223" y="2179787"/>
            <a:chExt cx="4259242" cy="385862"/>
          </a:xfrm>
        </p:grpSpPr>
        <p:sp>
          <p:nvSpPr>
            <p:cNvPr id="7" name="Shape 3415"/>
            <p:cNvSpPr/>
            <p:nvPr/>
          </p:nvSpPr>
          <p:spPr>
            <a:xfrm>
              <a:off x="1560223" y="2179787"/>
              <a:ext cx="4259242" cy="385862"/>
            </a:xfrm>
            <a:prstGeom prst="rect">
              <a:avLst/>
            </a:prstGeom>
            <a:solidFill>
              <a:schemeClr val="bg2"/>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sym typeface="Helvetica Light"/>
              </a:endParaRPr>
            </a:p>
          </p:txBody>
        </p:sp>
        <p:sp>
          <p:nvSpPr>
            <p:cNvPr id="8" name="Shape 3416"/>
            <p:cNvSpPr/>
            <p:nvPr/>
          </p:nvSpPr>
          <p:spPr>
            <a:xfrm>
              <a:off x="1560223" y="2179787"/>
              <a:ext cx="925834" cy="3858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298" y="0"/>
                  </a:lnTo>
                  <a:lnTo>
                    <a:pt x="21600" y="21600"/>
                  </a:lnTo>
                  <a:lnTo>
                    <a:pt x="0" y="21600"/>
                  </a:lnTo>
                  <a:lnTo>
                    <a:pt x="0" y="0"/>
                  </a:lnTo>
                  <a:close/>
                </a:path>
              </a:pathLst>
            </a:cu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sym typeface="Helvetica Light"/>
              </a:endParaRPr>
            </a:p>
          </p:txBody>
        </p:sp>
      </p:grpSp>
      <p:grpSp>
        <p:nvGrpSpPr>
          <p:cNvPr id="9" name="Group 2"/>
          <p:cNvGrpSpPr/>
          <p:nvPr/>
        </p:nvGrpSpPr>
        <p:grpSpPr>
          <a:xfrm>
            <a:off x="1259632" y="2559888"/>
            <a:ext cx="3194432" cy="303867"/>
            <a:chOff x="1560223" y="3517634"/>
            <a:chExt cx="4259242" cy="385862"/>
          </a:xfrm>
        </p:grpSpPr>
        <p:sp>
          <p:nvSpPr>
            <p:cNvPr id="10" name="Shape 3422"/>
            <p:cNvSpPr/>
            <p:nvPr/>
          </p:nvSpPr>
          <p:spPr>
            <a:xfrm>
              <a:off x="1560223" y="3517634"/>
              <a:ext cx="4259242" cy="385862"/>
            </a:xfrm>
            <a:prstGeom prst="rect">
              <a:avLst/>
            </a:prstGeom>
            <a:solidFill>
              <a:schemeClr val="bg2"/>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sym typeface="Helvetica Light"/>
              </a:endParaRPr>
            </a:p>
          </p:txBody>
        </p:sp>
        <p:sp>
          <p:nvSpPr>
            <p:cNvPr id="11" name="Shape 3423"/>
            <p:cNvSpPr/>
            <p:nvPr/>
          </p:nvSpPr>
          <p:spPr>
            <a:xfrm>
              <a:off x="1560223" y="3517634"/>
              <a:ext cx="925834" cy="3858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298" y="0"/>
                  </a:lnTo>
                  <a:lnTo>
                    <a:pt x="21600" y="21600"/>
                  </a:lnTo>
                  <a:lnTo>
                    <a:pt x="0" y="21600"/>
                  </a:lnTo>
                  <a:lnTo>
                    <a:pt x="0" y="0"/>
                  </a:lnTo>
                  <a:close/>
                </a:path>
              </a:pathLst>
            </a:cu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sym typeface="Helvetica Light"/>
              </a:endParaRPr>
            </a:p>
          </p:txBody>
        </p:sp>
      </p:grpSp>
      <p:grpSp>
        <p:nvGrpSpPr>
          <p:cNvPr id="12" name="Group 3"/>
          <p:cNvGrpSpPr/>
          <p:nvPr/>
        </p:nvGrpSpPr>
        <p:grpSpPr>
          <a:xfrm>
            <a:off x="1259632" y="3574383"/>
            <a:ext cx="3194432" cy="303866"/>
            <a:chOff x="1560223" y="4909589"/>
            <a:chExt cx="4259242" cy="385861"/>
          </a:xfrm>
        </p:grpSpPr>
        <p:sp>
          <p:nvSpPr>
            <p:cNvPr id="13" name="Shape 3429"/>
            <p:cNvSpPr/>
            <p:nvPr/>
          </p:nvSpPr>
          <p:spPr>
            <a:xfrm>
              <a:off x="1560223" y="4909589"/>
              <a:ext cx="4259242" cy="385861"/>
            </a:xfrm>
            <a:prstGeom prst="rect">
              <a:avLst/>
            </a:prstGeom>
            <a:solidFill>
              <a:schemeClr val="bg2"/>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sym typeface="Helvetica Light"/>
              </a:endParaRPr>
            </a:p>
          </p:txBody>
        </p:sp>
        <p:sp>
          <p:nvSpPr>
            <p:cNvPr id="14" name="Shape 3430"/>
            <p:cNvSpPr/>
            <p:nvPr/>
          </p:nvSpPr>
          <p:spPr>
            <a:xfrm>
              <a:off x="1560223" y="4909589"/>
              <a:ext cx="925834" cy="38586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298" y="0"/>
                  </a:lnTo>
                  <a:lnTo>
                    <a:pt x="21600" y="21600"/>
                  </a:lnTo>
                  <a:lnTo>
                    <a:pt x="0" y="21600"/>
                  </a:lnTo>
                  <a:lnTo>
                    <a:pt x="0" y="0"/>
                  </a:lnTo>
                  <a:close/>
                </a:path>
              </a:pathLst>
            </a:cu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sym typeface="Helvetica Light"/>
              </a:endParaRPr>
            </a:p>
          </p:txBody>
        </p:sp>
      </p:grpSp>
      <p:grpSp>
        <p:nvGrpSpPr>
          <p:cNvPr id="15" name="Group 16"/>
          <p:cNvGrpSpPr/>
          <p:nvPr/>
        </p:nvGrpSpPr>
        <p:grpSpPr>
          <a:xfrm>
            <a:off x="4878107" y="1587779"/>
            <a:ext cx="3194431" cy="303867"/>
            <a:chOff x="6384855" y="2179787"/>
            <a:chExt cx="4259241" cy="385862"/>
          </a:xfrm>
        </p:grpSpPr>
        <p:sp>
          <p:nvSpPr>
            <p:cNvPr id="16" name="Shape 3436"/>
            <p:cNvSpPr/>
            <p:nvPr/>
          </p:nvSpPr>
          <p:spPr>
            <a:xfrm>
              <a:off x="6384855" y="2179787"/>
              <a:ext cx="4259241" cy="385862"/>
            </a:xfrm>
            <a:prstGeom prst="rect">
              <a:avLst/>
            </a:prstGeom>
            <a:solidFill>
              <a:schemeClr val="bg2"/>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sym typeface="Helvetica Light"/>
              </a:endParaRPr>
            </a:p>
          </p:txBody>
        </p:sp>
        <p:sp>
          <p:nvSpPr>
            <p:cNvPr id="17" name="Shape 3437"/>
            <p:cNvSpPr/>
            <p:nvPr/>
          </p:nvSpPr>
          <p:spPr>
            <a:xfrm>
              <a:off x="6384855" y="2179787"/>
              <a:ext cx="925834" cy="3858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298" y="0"/>
                  </a:lnTo>
                  <a:lnTo>
                    <a:pt x="21600" y="21600"/>
                  </a:lnTo>
                  <a:lnTo>
                    <a:pt x="0" y="21600"/>
                  </a:lnTo>
                  <a:lnTo>
                    <a:pt x="0" y="0"/>
                  </a:lnTo>
                  <a:close/>
                </a:path>
              </a:pathLst>
            </a:cu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sym typeface="Helvetica Light"/>
              </a:endParaRPr>
            </a:p>
          </p:txBody>
        </p:sp>
      </p:grpSp>
      <p:grpSp>
        <p:nvGrpSpPr>
          <p:cNvPr id="18" name="Group 36"/>
          <p:cNvGrpSpPr/>
          <p:nvPr/>
        </p:nvGrpSpPr>
        <p:grpSpPr>
          <a:xfrm>
            <a:off x="4878107" y="2559888"/>
            <a:ext cx="3194431" cy="303867"/>
            <a:chOff x="6384855" y="3517634"/>
            <a:chExt cx="4259241" cy="385862"/>
          </a:xfrm>
        </p:grpSpPr>
        <p:sp>
          <p:nvSpPr>
            <p:cNvPr id="21" name="Shape 3443"/>
            <p:cNvSpPr/>
            <p:nvPr/>
          </p:nvSpPr>
          <p:spPr>
            <a:xfrm>
              <a:off x="6384855" y="3517634"/>
              <a:ext cx="4259241" cy="385862"/>
            </a:xfrm>
            <a:prstGeom prst="rect">
              <a:avLst/>
            </a:prstGeom>
            <a:solidFill>
              <a:schemeClr val="bg2"/>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sym typeface="Helvetica Light"/>
              </a:endParaRPr>
            </a:p>
          </p:txBody>
        </p:sp>
        <p:sp>
          <p:nvSpPr>
            <p:cNvPr id="22" name="Shape 3444"/>
            <p:cNvSpPr/>
            <p:nvPr/>
          </p:nvSpPr>
          <p:spPr>
            <a:xfrm>
              <a:off x="6384855" y="3517634"/>
              <a:ext cx="925834" cy="3858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298" y="0"/>
                  </a:lnTo>
                  <a:lnTo>
                    <a:pt x="21600" y="21600"/>
                  </a:lnTo>
                  <a:lnTo>
                    <a:pt x="0" y="21600"/>
                  </a:lnTo>
                  <a:lnTo>
                    <a:pt x="0" y="0"/>
                  </a:lnTo>
                  <a:close/>
                </a:path>
              </a:pathLst>
            </a:cu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sym typeface="Helvetica Light"/>
              </a:endParaRPr>
            </a:p>
          </p:txBody>
        </p:sp>
      </p:grpSp>
      <p:grpSp>
        <p:nvGrpSpPr>
          <p:cNvPr id="23" name="Group 37"/>
          <p:cNvGrpSpPr/>
          <p:nvPr/>
        </p:nvGrpSpPr>
        <p:grpSpPr>
          <a:xfrm>
            <a:off x="4878107" y="3574383"/>
            <a:ext cx="3194431" cy="303866"/>
            <a:chOff x="6384855" y="4909589"/>
            <a:chExt cx="4259241" cy="385861"/>
          </a:xfrm>
        </p:grpSpPr>
        <p:sp>
          <p:nvSpPr>
            <p:cNvPr id="24" name="Shape 3450"/>
            <p:cNvSpPr/>
            <p:nvPr/>
          </p:nvSpPr>
          <p:spPr>
            <a:xfrm>
              <a:off x="6384855" y="4909589"/>
              <a:ext cx="4259241" cy="385861"/>
            </a:xfrm>
            <a:prstGeom prst="rect">
              <a:avLst/>
            </a:prstGeom>
            <a:solidFill>
              <a:schemeClr val="bg2"/>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sym typeface="Helvetica Light"/>
              </a:endParaRPr>
            </a:p>
          </p:txBody>
        </p:sp>
        <p:sp>
          <p:nvSpPr>
            <p:cNvPr id="25" name="Shape 3451"/>
            <p:cNvSpPr/>
            <p:nvPr/>
          </p:nvSpPr>
          <p:spPr>
            <a:xfrm>
              <a:off x="6384855" y="4909589"/>
              <a:ext cx="925834" cy="38586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298" y="0"/>
                  </a:lnTo>
                  <a:lnTo>
                    <a:pt x="21600" y="21600"/>
                  </a:lnTo>
                  <a:lnTo>
                    <a:pt x="0" y="21600"/>
                  </a:lnTo>
                  <a:lnTo>
                    <a:pt x="0" y="0"/>
                  </a:lnTo>
                  <a:close/>
                </a:path>
              </a:pathLst>
            </a:cu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sym typeface="Helvetica Light"/>
              </a:endParaRPr>
            </a:p>
          </p:txBody>
        </p:sp>
      </p:grpSp>
      <p:sp>
        <p:nvSpPr>
          <p:cNvPr id="26" name="Text Placeholder 2"/>
          <p:cNvSpPr txBox="1">
            <a:spLocks/>
          </p:cNvSpPr>
          <p:nvPr/>
        </p:nvSpPr>
        <p:spPr bwMode="auto">
          <a:xfrm>
            <a:off x="2099249" y="1587282"/>
            <a:ext cx="1910707" cy="304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smtClean="0">
                <a:ln>
                  <a:noFill/>
                </a:ln>
                <a:solidFill>
                  <a:prstClr val="white"/>
                </a:solidFill>
                <a:effectLst/>
                <a:uLnTx/>
                <a:uFillTx/>
                <a:latin typeface="微软雅黑"/>
                <a:ea typeface="微软雅黑"/>
                <a:cs typeface="+mn-cs"/>
              </a:rPr>
              <a:t>单击此处添加标题</a:t>
            </a:r>
            <a:endParaRPr kumimoji="0" lang="en-GB" sz="10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7" name="TextBox 26"/>
          <p:cNvSpPr txBox="1"/>
          <p:nvPr/>
        </p:nvSpPr>
        <p:spPr>
          <a:xfrm>
            <a:off x="1259633" y="1679119"/>
            <a:ext cx="524687"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微软雅黑"/>
                <a:ea typeface="微软雅黑"/>
                <a:cs typeface="+mn-cs"/>
              </a:rPr>
              <a:t>1</a:t>
            </a:r>
          </a:p>
        </p:txBody>
      </p:sp>
      <p:sp>
        <p:nvSpPr>
          <p:cNvPr id="28" name="Text Placeholder 2"/>
          <p:cNvSpPr txBox="1">
            <a:spLocks/>
          </p:cNvSpPr>
          <p:nvPr/>
        </p:nvSpPr>
        <p:spPr bwMode="auto">
          <a:xfrm>
            <a:off x="2099249" y="2559391"/>
            <a:ext cx="1910707" cy="304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smtClean="0">
                <a:ln>
                  <a:noFill/>
                </a:ln>
                <a:solidFill>
                  <a:prstClr val="white"/>
                </a:solidFill>
                <a:effectLst/>
                <a:uLnTx/>
                <a:uFillTx/>
                <a:latin typeface="微软雅黑"/>
                <a:ea typeface="微软雅黑"/>
                <a:cs typeface="+mn-cs"/>
              </a:rPr>
              <a:t>单击此处添加标题</a:t>
            </a:r>
            <a:endParaRPr kumimoji="0" lang="en-GB" sz="10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9" name="TextBox 28"/>
          <p:cNvSpPr txBox="1"/>
          <p:nvPr/>
        </p:nvSpPr>
        <p:spPr>
          <a:xfrm>
            <a:off x="1259633" y="2651228"/>
            <a:ext cx="524687"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微软雅黑"/>
                <a:ea typeface="微软雅黑"/>
                <a:cs typeface="+mn-cs"/>
              </a:rPr>
              <a:t>2</a:t>
            </a:r>
            <a:endParaRPr kumimoji="0" lang="en-GB" sz="11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0" name="Text Placeholder 2"/>
          <p:cNvSpPr txBox="1">
            <a:spLocks/>
          </p:cNvSpPr>
          <p:nvPr/>
        </p:nvSpPr>
        <p:spPr bwMode="auto">
          <a:xfrm>
            <a:off x="2099249" y="3567501"/>
            <a:ext cx="1910707" cy="304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smtClean="0">
                <a:ln>
                  <a:noFill/>
                </a:ln>
                <a:solidFill>
                  <a:prstClr val="white"/>
                </a:solidFill>
                <a:effectLst/>
                <a:uLnTx/>
                <a:uFillTx/>
                <a:latin typeface="微软雅黑"/>
                <a:ea typeface="微软雅黑"/>
                <a:cs typeface="+mn-cs"/>
              </a:rPr>
              <a:t>单击此处添加标题</a:t>
            </a:r>
            <a:endParaRPr kumimoji="0" lang="en-GB" sz="10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1" name="TextBox 30"/>
          <p:cNvSpPr txBox="1"/>
          <p:nvPr/>
        </p:nvSpPr>
        <p:spPr>
          <a:xfrm>
            <a:off x="1259633" y="3659338"/>
            <a:ext cx="524687"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微软雅黑"/>
                <a:ea typeface="微软雅黑"/>
                <a:cs typeface="+mn-cs"/>
              </a:rPr>
              <a:t>3</a:t>
            </a:r>
            <a:endParaRPr kumimoji="0" lang="en-GB" sz="11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2" name="Text Placeholder 2"/>
          <p:cNvSpPr txBox="1">
            <a:spLocks/>
          </p:cNvSpPr>
          <p:nvPr/>
        </p:nvSpPr>
        <p:spPr bwMode="auto">
          <a:xfrm>
            <a:off x="5717762" y="1581281"/>
            <a:ext cx="1910707" cy="304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smtClean="0">
                <a:ln>
                  <a:noFill/>
                </a:ln>
                <a:solidFill>
                  <a:prstClr val="white"/>
                </a:solidFill>
                <a:effectLst/>
                <a:uLnTx/>
                <a:uFillTx/>
                <a:latin typeface="微软雅黑"/>
                <a:ea typeface="微软雅黑"/>
                <a:cs typeface="+mn-cs"/>
              </a:rPr>
              <a:t>单击此处添加标题</a:t>
            </a:r>
            <a:endParaRPr kumimoji="0" lang="en-GB" sz="10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3" name="TextBox 32"/>
          <p:cNvSpPr txBox="1"/>
          <p:nvPr/>
        </p:nvSpPr>
        <p:spPr>
          <a:xfrm>
            <a:off x="4878147" y="1673118"/>
            <a:ext cx="524687"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微软雅黑"/>
                <a:ea typeface="微软雅黑"/>
                <a:cs typeface="+mn-cs"/>
              </a:rPr>
              <a:t>4</a:t>
            </a:r>
          </a:p>
        </p:txBody>
      </p:sp>
      <p:sp>
        <p:nvSpPr>
          <p:cNvPr id="34" name="Text Placeholder 2"/>
          <p:cNvSpPr txBox="1">
            <a:spLocks/>
          </p:cNvSpPr>
          <p:nvPr/>
        </p:nvSpPr>
        <p:spPr bwMode="auto">
          <a:xfrm>
            <a:off x="5717762" y="2553389"/>
            <a:ext cx="1910707" cy="304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smtClean="0">
                <a:ln>
                  <a:noFill/>
                </a:ln>
                <a:solidFill>
                  <a:prstClr val="white"/>
                </a:solidFill>
                <a:effectLst/>
                <a:uLnTx/>
                <a:uFillTx/>
                <a:latin typeface="微软雅黑"/>
                <a:ea typeface="微软雅黑"/>
                <a:cs typeface="+mn-cs"/>
              </a:rPr>
              <a:t>单击此处添加标题</a:t>
            </a:r>
            <a:endParaRPr kumimoji="0" lang="en-GB" sz="10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5" name="TextBox 34"/>
          <p:cNvSpPr txBox="1"/>
          <p:nvPr/>
        </p:nvSpPr>
        <p:spPr>
          <a:xfrm>
            <a:off x="4878147" y="2645228"/>
            <a:ext cx="524687"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微软雅黑"/>
                <a:ea typeface="微软雅黑"/>
                <a:cs typeface="+mn-cs"/>
              </a:rPr>
              <a:t>5</a:t>
            </a:r>
          </a:p>
        </p:txBody>
      </p:sp>
      <p:sp>
        <p:nvSpPr>
          <p:cNvPr id="36" name="Text Placeholder 2"/>
          <p:cNvSpPr txBox="1">
            <a:spLocks/>
          </p:cNvSpPr>
          <p:nvPr/>
        </p:nvSpPr>
        <p:spPr bwMode="auto">
          <a:xfrm>
            <a:off x="5717762" y="3561501"/>
            <a:ext cx="1910707" cy="304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smtClean="0">
                <a:ln>
                  <a:noFill/>
                </a:ln>
                <a:solidFill>
                  <a:prstClr val="white"/>
                </a:solidFill>
                <a:effectLst/>
                <a:uLnTx/>
                <a:uFillTx/>
                <a:latin typeface="微软雅黑"/>
                <a:ea typeface="微软雅黑"/>
                <a:cs typeface="+mn-cs"/>
              </a:rPr>
              <a:t>单击此处添加标题</a:t>
            </a:r>
            <a:endParaRPr kumimoji="0" lang="en-GB" sz="10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7" name="TextBox 36"/>
          <p:cNvSpPr txBox="1"/>
          <p:nvPr/>
        </p:nvSpPr>
        <p:spPr>
          <a:xfrm>
            <a:off x="4878147" y="3653337"/>
            <a:ext cx="524687"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微软雅黑"/>
                <a:ea typeface="微软雅黑"/>
                <a:cs typeface="+mn-cs"/>
              </a:rPr>
              <a:t>6</a:t>
            </a:r>
          </a:p>
        </p:txBody>
      </p:sp>
      <p:sp>
        <p:nvSpPr>
          <p:cNvPr id="38" name="TextBox 37"/>
          <p:cNvSpPr txBox="1"/>
          <p:nvPr/>
        </p:nvSpPr>
        <p:spPr>
          <a:xfrm>
            <a:off x="1259632" y="1995897"/>
            <a:ext cx="3194432" cy="369332"/>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8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rPr>
              <a:t>文字内容需概括精炼，建议与标题相关并符合整体语言风格，语言描述尽量简洁生动。单击此处添加文本内容，建议与标题相关并符合整体语言风格，语言描述尽量简洁生动。</a:t>
            </a:r>
            <a:endParaRPr kumimoji="0" lang="en-US" altLang="zh-CN" sz="8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39" name="TextBox 38"/>
          <p:cNvSpPr txBox="1"/>
          <p:nvPr/>
        </p:nvSpPr>
        <p:spPr>
          <a:xfrm>
            <a:off x="1259632" y="2986343"/>
            <a:ext cx="3194432" cy="369332"/>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8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rPr>
              <a:t>文字内容需概括精炼，建议与标题相关并符合整体语言风格，语言描述尽量简洁生动。单击此处添加文本内容，建议与标题相关并符合整体语言风格，语言描述尽量简洁生动。</a:t>
            </a:r>
            <a:endParaRPr kumimoji="0" lang="en-US" altLang="zh-CN" sz="8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40" name="TextBox 39"/>
          <p:cNvSpPr txBox="1"/>
          <p:nvPr/>
        </p:nvSpPr>
        <p:spPr>
          <a:xfrm>
            <a:off x="1259632" y="4002618"/>
            <a:ext cx="3194432" cy="369332"/>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8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rPr>
              <a:t>文字内容需概括精炼，建议与标题相关并符合整体语言风格，语言描述尽量简洁生动。单击此处添加文本内容，建议与标题相关并符合整体语言风格，语言描述尽量简洁生动。</a:t>
            </a:r>
            <a:endParaRPr kumimoji="0" lang="en-US" altLang="zh-CN" sz="8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41" name="TextBox 40"/>
          <p:cNvSpPr txBox="1"/>
          <p:nvPr/>
        </p:nvSpPr>
        <p:spPr>
          <a:xfrm>
            <a:off x="4878106" y="1995897"/>
            <a:ext cx="3194432" cy="369332"/>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8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rPr>
              <a:t>文字内容需概括精炼，建议与标题相关并符合整体语言风格，语言描述尽量简洁生动。单击此处添加文本内容，建议与标题相关并符合整体语言风格，语言描述尽量简洁生动。</a:t>
            </a:r>
            <a:endParaRPr kumimoji="0" lang="en-US" altLang="zh-CN" sz="8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42" name="TextBox 41"/>
          <p:cNvSpPr txBox="1"/>
          <p:nvPr/>
        </p:nvSpPr>
        <p:spPr>
          <a:xfrm>
            <a:off x="4878106" y="2986343"/>
            <a:ext cx="3194432" cy="369332"/>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8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rPr>
              <a:t>文字内容需概括精炼，建议与标题相关并符合整体语言风格，语言描述尽量简洁生动。单击此处添加文本内容，建议与标题相关并符合整体语言风格，语言描述尽量简洁生动。</a:t>
            </a:r>
            <a:endParaRPr kumimoji="0" lang="en-US" altLang="zh-CN" sz="8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43" name="TextBox 42"/>
          <p:cNvSpPr txBox="1"/>
          <p:nvPr/>
        </p:nvSpPr>
        <p:spPr>
          <a:xfrm>
            <a:off x="4878106" y="4002618"/>
            <a:ext cx="3194432" cy="369332"/>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8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rPr>
              <a:t>文字内容需概括精炼，建议与标题相关并符合整体语言风格，语言描述尽量简洁生动。单击此处添加文本内容，建议与标题相关并符合整体语言风格，语言描述尽量简洁生动。</a:t>
            </a:r>
            <a:endParaRPr kumimoji="0" lang="en-US" altLang="zh-CN" sz="8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44" name="TextBox 43"/>
          <p:cNvSpPr txBox="1"/>
          <p:nvPr/>
        </p:nvSpPr>
        <p:spPr>
          <a:xfrm>
            <a:off x="755576" y="954665"/>
            <a:ext cx="2246837" cy="484748"/>
          </a:xfrm>
          <a:prstGeom prst="rect">
            <a:avLst/>
          </a:prstGeom>
          <a:noFill/>
        </p:spPr>
        <p:txBody>
          <a:bodyPr wrap="square" lIns="68580" tIns="34290" rIns="68580" bIns="3429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700" b="1" i="0" u="none" strike="noStrike" kern="1200" cap="none" spc="-225" normalizeH="0" baseline="0" noProof="0" dirty="0" smtClean="0">
                <a:ln>
                  <a:noFill/>
                </a:ln>
                <a:solidFill>
                  <a:srgbClr val="006DF0"/>
                </a:solidFill>
                <a:effectLst/>
                <a:uLnTx/>
                <a:uFillTx/>
                <a:latin typeface="微软雅黑"/>
                <a:ea typeface="微软雅黑"/>
                <a:cs typeface="+mn-cs"/>
              </a:rPr>
              <a:t>分类数据</a:t>
            </a:r>
            <a:endParaRPr kumimoji="0" lang="en-US" sz="2700" b="1" i="0" u="none" strike="noStrike" kern="1200" cap="none" spc="-225" normalizeH="0" baseline="0" noProof="0" dirty="0">
              <a:ln>
                <a:noFill/>
              </a:ln>
              <a:solidFill>
                <a:srgbClr val="006DF0"/>
              </a:solidFill>
              <a:effectLst/>
              <a:uLnTx/>
              <a:uFillTx/>
              <a:latin typeface="微软雅黑"/>
              <a:ea typeface="微软雅黑"/>
              <a:cs typeface="+mn-cs"/>
            </a:endParaRPr>
          </a:p>
        </p:txBody>
      </p:sp>
    </p:spTree>
    <p:extLst>
      <p:ext uri="{BB962C8B-B14F-4D97-AF65-F5344CB8AC3E}">
        <p14:creationId xmlns:p14="http://schemas.microsoft.com/office/powerpoint/2010/main" val="1852203748"/>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750" fill="hold"/>
                                        <p:tgtEl>
                                          <p:spTgt spid="44"/>
                                        </p:tgtEl>
                                        <p:attrNameLst>
                                          <p:attrName>ppt_x</p:attrName>
                                        </p:attrNameLst>
                                      </p:cBhvr>
                                      <p:tavLst>
                                        <p:tav tm="0">
                                          <p:val>
                                            <p:strVal val="0-#ppt_w/2"/>
                                          </p:val>
                                        </p:tav>
                                        <p:tav tm="100000">
                                          <p:val>
                                            <p:strVal val="#ppt_x"/>
                                          </p:val>
                                        </p:tav>
                                      </p:tavLst>
                                    </p:anim>
                                    <p:anim calcmode="lin" valueType="num">
                                      <p:cBhvr additive="base">
                                        <p:cTn id="8" dur="75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xEl>
                                              <p:pRg st="0" end="0"/>
                                            </p:txEl>
                                          </p:spTgt>
                                        </p:tgtEl>
                                        <p:attrNameLst>
                                          <p:attrName>style.visibility</p:attrName>
                                        </p:attrNameLst>
                                      </p:cBhvr>
                                      <p:to>
                                        <p:strVal val="visible"/>
                                      </p:to>
                                    </p:set>
                                    <p:animEffect transition="in" filter="fade">
                                      <p:cBhvr>
                                        <p:cTn id="19" dur="500"/>
                                        <p:tgtEl>
                                          <p:spTgt spid="26">
                                            <p:txEl>
                                              <p:pRg st="0" end="0"/>
                                            </p:txEl>
                                          </p:spTgt>
                                        </p:tgtEl>
                                      </p:cBhvr>
                                    </p:animEffect>
                                  </p:childTnLst>
                                </p:cTn>
                              </p:par>
                            </p:childTnLst>
                          </p:cTn>
                        </p:par>
                        <p:par>
                          <p:cTn id="20" fill="hold">
                            <p:stCondLst>
                              <p:cond delay="1750"/>
                            </p:stCondLst>
                            <p:childTnLst>
                              <p:par>
                                <p:cTn id="21" presetID="18" presetClass="entr" presetSubtype="6"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strips(downRight)">
                                      <p:cBhvr>
                                        <p:cTn id="23" dur="500"/>
                                        <p:tgtEl>
                                          <p:spTgt spid="38"/>
                                        </p:tgtEl>
                                      </p:cBhvr>
                                    </p:animEffect>
                                  </p:childTnLst>
                                </p:cTn>
                              </p:par>
                            </p:childTnLst>
                          </p:cTn>
                        </p:par>
                        <p:par>
                          <p:cTn id="24" fill="hold">
                            <p:stCondLst>
                              <p:cond delay="225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275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
                                            <p:txEl>
                                              <p:pRg st="0" end="0"/>
                                            </p:txEl>
                                          </p:spTgt>
                                        </p:tgtEl>
                                        <p:attrNameLst>
                                          <p:attrName>style.visibility</p:attrName>
                                        </p:attrNameLst>
                                      </p:cBhvr>
                                      <p:to>
                                        <p:strVal val="visible"/>
                                      </p:to>
                                    </p:set>
                                    <p:animEffect transition="in" filter="fade">
                                      <p:cBhvr>
                                        <p:cTn id="34" dur="500"/>
                                        <p:tgtEl>
                                          <p:spTgt spid="28">
                                            <p:txEl>
                                              <p:pRg st="0" end="0"/>
                                            </p:txEl>
                                          </p:spTgt>
                                        </p:tgtEl>
                                      </p:cBhvr>
                                    </p:animEffect>
                                  </p:childTnLst>
                                </p:cTn>
                              </p:par>
                            </p:childTnLst>
                          </p:cTn>
                        </p:par>
                        <p:par>
                          <p:cTn id="35" fill="hold">
                            <p:stCondLst>
                              <p:cond delay="3250"/>
                            </p:stCondLst>
                            <p:childTnLst>
                              <p:par>
                                <p:cTn id="36" presetID="18" presetClass="entr" presetSubtype="6"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strips(downRight)">
                                      <p:cBhvr>
                                        <p:cTn id="38" dur="500"/>
                                        <p:tgtEl>
                                          <p:spTgt spid="39"/>
                                        </p:tgtEl>
                                      </p:cBhvr>
                                    </p:animEffect>
                                  </p:childTnLst>
                                </p:cTn>
                              </p:par>
                            </p:childTnLst>
                          </p:cTn>
                        </p:par>
                        <p:par>
                          <p:cTn id="39" fill="hold">
                            <p:stCondLst>
                              <p:cond delay="3750"/>
                            </p:stCondLst>
                            <p:childTnLst>
                              <p:par>
                                <p:cTn id="40" presetID="22" presetClass="entr" presetSubtype="8"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par>
                          <p:cTn id="43" fill="hold">
                            <p:stCondLst>
                              <p:cond delay="4250"/>
                            </p:stCondLst>
                            <p:childTnLst>
                              <p:par>
                                <p:cTn id="44" presetID="10" presetClass="entr" presetSubtype="0" fill="hold" grpId="0"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0">
                                            <p:txEl>
                                              <p:pRg st="0" end="0"/>
                                            </p:txEl>
                                          </p:spTgt>
                                        </p:tgtEl>
                                        <p:attrNameLst>
                                          <p:attrName>style.visibility</p:attrName>
                                        </p:attrNameLst>
                                      </p:cBhvr>
                                      <p:to>
                                        <p:strVal val="visible"/>
                                      </p:to>
                                    </p:set>
                                    <p:animEffect transition="in" filter="fade">
                                      <p:cBhvr>
                                        <p:cTn id="49" dur="500"/>
                                        <p:tgtEl>
                                          <p:spTgt spid="30">
                                            <p:txEl>
                                              <p:pRg st="0" end="0"/>
                                            </p:txEl>
                                          </p:spTgt>
                                        </p:tgtEl>
                                      </p:cBhvr>
                                    </p:animEffect>
                                  </p:childTnLst>
                                </p:cTn>
                              </p:par>
                            </p:childTnLst>
                          </p:cTn>
                        </p:par>
                        <p:par>
                          <p:cTn id="50" fill="hold">
                            <p:stCondLst>
                              <p:cond delay="4750"/>
                            </p:stCondLst>
                            <p:childTnLst>
                              <p:par>
                                <p:cTn id="51" presetID="18" presetClass="entr" presetSubtype="6"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strips(downRight)">
                                      <p:cBhvr>
                                        <p:cTn id="53" dur="500"/>
                                        <p:tgtEl>
                                          <p:spTgt spid="40"/>
                                        </p:tgtEl>
                                      </p:cBhvr>
                                    </p:animEffect>
                                  </p:childTnLst>
                                </p:cTn>
                              </p:par>
                            </p:childTnLst>
                          </p:cTn>
                        </p:par>
                        <p:par>
                          <p:cTn id="54" fill="hold">
                            <p:stCondLst>
                              <p:cond delay="5250"/>
                            </p:stCondLst>
                            <p:childTnLst>
                              <p:par>
                                <p:cTn id="55" presetID="22" presetClass="entr" presetSubtype="8" fill="hold"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par>
                          <p:cTn id="58" fill="hold">
                            <p:stCondLst>
                              <p:cond delay="5750"/>
                            </p:stCondLst>
                            <p:childTnLst>
                              <p:par>
                                <p:cTn id="59" presetID="10"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2">
                                            <p:txEl>
                                              <p:pRg st="0" end="0"/>
                                            </p:txEl>
                                          </p:spTgt>
                                        </p:tgtEl>
                                        <p:attrNameLst>
                                          <p:attrName>style.visibility</p:attrName>
                                        </p:attrNameLst>
                                      </p:cBhvr>
                                      <p:to>
                                        <p:strVal val="visible"/>
                                      </p:to>
                                    </p:set>
                                    <p:animEffect transition="in" filter="fade">
                                      <p:cBhvr>
                                        <p:cTn id="64" dur="500"/>
                                        <p:tgtEl>
                                          <p:spTgt spid="32">
                                            <p:txEl>
                                              <p:pRg st="0" end="0"/>
                                            </p:txEl>
                                          </p:spTgt>
                                        </p:tgtEl>
                                      </p:cBhvr>
                                    </p:animEffect>
                                  </p:childTnLst>
                                </p:cTn>
                              </p:par>
                            </p:childTnLst>
                          </p:cTn>
                        </p:par>
                        <p:par>
                          <p:cTn id="65" fill="hold">
                            <p:stCondLst>
                              <p:cond delay="6250"/>
                            </p:stCondLst>
                            <p:childTnLst>
                              <p:par>
                                <p:cTn id="66" presetID="18" presetClass="entr" presetSubtype="6"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strips(downRight)">
                                      <p:cBhvr>
                                        <p:cTn id="68" dur="500"/>
                                        <p:tgtEl>
                                          <p:spTgt spid="41"/>
                                        </p:tgtEl>
                                      </p:cBhvr>
                                    </p:animEffect>
                                  </p:childTnLst>
                                </p:cTn>
                              </p:par>
                            </p:childTnLst>
                          </p:cTn>
                        </p:par>
                        <p:par>
                          <p:cTn id="69" fill="hold">
                            <p:stCondLst>
                              <p:cond delay="6750"/>
                            </p:stCondLst>
                            <p:childTnLst>
                              <p:par>
                                <p:cTn id="70" presetID="22" presetClass="entr" presetSubtype="8" fill="hold" nodeType="after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left)">
                                      <p:cBhvr>
                                        <p:cTn id="72" dur="500"/>
                                        <p:tgtEl>
                                          <p:spTgt spid="18"/>
                                        </p:tgtEl>
                                      </p:cBhvr>
                                    </p:animEffect>
                                  </p:childTnLst>
                                </p:cTn>
                              </p:par>
                            </p:childTnLst>
                          </p:cTn>
                        </p:par>
                        <p:par>
                          <p:cTn id="73" fill="hold">
                            <p:stCondLst>
                              <p:cond delay="7250"/>
                            </p:stCondLst>
                            <p:childTnLst>
                              <p:par>
                                <p:cTn id="74" presetID="10" presetClass="entr" presetSubtype="0"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fade">
                                      <p:cBhvr>
                                        <p:cTn id="76" dur="500"/>
                                        <p:tgtEl>
                                          <p:spTgt spid="3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4">
                                            <p:txEl>
                                              <p:pRg st="0" end="0"/>
                                            </p:txEl>
                                          </p:spTgt>
                                        </p:tgtEl>
                                        <p:attrNameLst>
                                          <p:attrName>style.visibility</p:attrName>
                                        </p:attrNameLst>
                                      </p:cBhvr>
                                      <p:to>
                                        <p:strVal val="visible"/>
                                      </p:to>
                                    </p:set>
                                    <p:animEffect transition="in" filter="fade">
                                      <p:cBhvr>
                                        <p:cTn id="79" dur="500"/>
                                        <p:tgtEl>
                                          <p:spTgt spid="34">
                                            <p:txEl>
                                              <p:pRg st="0" end="0"/>
                                            </p:txEl>
                                          </p:spTgt>
                                        </p:tgtEl>
                                      </p:cBhvr>
                                    </p:animEffect>
                                  </p:childTnLst>
                                </p:cTn>
                              </p:par>
                            </p:childTnLst>
                          </p:cTn>
                        </p:par>
                        <p:par>
                          <p:cTn id="80" fill="hold">
                            <p:stCondLst>
                              <p:cond delay="7750"/>
                            </p:stCondLst>
                            <p:childTnLst>
                              <p:par>
                                <p:cTn id="81" presetID="18" presetClass="entr" presetSubtype="6" fill="hold" grpId="0" nodeType="after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strips(downRight)">
                                      <p:cBhvr>
                                        <p:cTn id="83" dur="500"/>
                                        <p:tgtEl>
                                          <p:spTgt spid="42"/>
                                        </p:tgtEl>
                                      </p:cBhvr>
                                    </p:animEffect>
                                  </p:childTnLst>
                                </p:cTn>
                              </p:par>
                            </p:childTnLst>
                          </p:cTn>
                        </p:par>
                        <p:par>
                          <p:cTn id="84" fill="hold">
                            <p:stCondLst>
                              <p:cond delay="8250"/>
                            </p:stCondLst>
                            <p:childTnLst>
                              <p:par>
                                <p:cTn id="85" presetID="22" presetClass="entr" presetSubtype="8" fill="hold"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left)">
                                      <p:cBhvr>
                                        <p:cTn id="87" dur="500"/>
                                        <p:tgtEl>
                                          <p:spTgt spid="23"/>
                                        </p:tgtEl>
                                      </p:cBhvr>
                                    </p:animEffect>
                                  </p:childTnLst>
                                </p:cTn>
                              </p:par>
                            </p:childTnLst>
                          </p:cTn>
                        </p:par>
                        <p:par>
                          <p:cTn id="88" fill="hold">
                            <p:stCondLst>
                              <p:cond delay="8750"/>
                            </p:stCondLst>
                            <p:childTnLst>
                              <p:par>
                                <p:cTn id="89" presetID="10" presetClass="entr" presetSubtype="0"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500"/>
                                        <p:tgtEl>
                                          <p:spTgt spid="37"/>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6">
                                            <p:txEl>
                                              <p:pRg st="0" end="0"/>
                                            </p:txEl>
                                          </p:spTgt>
                                        </p:tgtEl>
                                        <p:attrNameLst>
                                          <p:attrName>style.visibility</p:attrName>
                                        </p:attrNameLst>
                                      </p:cBhvr>
                                      <p:to>
                                        <p:strVal val="visible"/>
                                      </p:to>
                                    </p:set>
                                    <p:animEffect transition="in" filter="fade">
                                      <p:cBhvr>
                                        <p:cTn id="94" dur="500"/>
                                        <p:tgtEl>
                                          <p:spTgt spid="36">
                                            <p:txEl>
                                              <p:pRg st="0" end="0"/>
                                            </p:txEl>
                                          </p:spTgt>
                                        </p:tgtEl>
                                      </p:cBhvr>
                                    </p:animEffect>
                                  </p:childTnLst>
                                </p:cTn>
                              </p:par>
                            </p:childTnLst>
                          </p:cTn>
                        </p:par>
                        <p:par>
                          <p:cTn id="95" fill="hold">
                            <p:stCondLst>
                              <p:cond delay="9250"/>
                            </p:stCondLst>
                            <p:childTnLst>
                              <p:par>
                                <p:cTn id="96" presetID="18" presetClass="entr" presetSubtype="6" fill="hold" grpId="0" nodeType="after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strips(downRight)">
                                      <p:cBhvr>
                                        <p:cTn id="9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7" grpId="0"/>
      <p:bldP spid="28" grpId="0" build="p"/>
      <p:bldP spid="29" grpId="0"/>
      <p:bldP spid="30" grpId="0" build="p"/>
      <p:bldP spid="31" grpId="0"/>
      <p:bldP spid="32" grpId="0" build="p"/>
      <p:bldP spid="33" grpId="0"/>
      <p:bldP spid="34" grpId="0" build="p"/>
      <p:bldP spid="35" grpId="0"/>
      <p:bldP spid="36" grpId="0" build="p"/>
      <p:bldP spid="37" grpId="0"/>
      <p:bldP spid="38" grpId="0"/>
      <p:bldP spid="39" grpId="0"/>
      <p:bldP spid="40" grpId="0"/>
      <p:bldP spid="41" grpId="0"/>
      <p:bldP spid="42" grpId="0"/>
      <p:bldP spid="4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9"/>
          <p:cNvGrpSpPr/>
          <p:nvPr/>
        </p:nvGrpSpPr>
        <p:grpSpPr>
          <a:xfrm>
            <a:off x="3138123" y="627534"/>
            <a:ext cx="2824736" cy="3810000"/>
            <a:chOff x="3118864" y="361950"/>
            <a:chExt cx="2824736" cy="3810000"/>
          </a:xfrm>
          <a:solidFill>
            <a:schemeClr val="accent1"/>
          </a:solidFill>
        </p:grpSpPr>
        <p:grpSp>
          <p:nvGrpSpPr>
            <p:cNvPr id="7" name="Group 5"/>
            <p:cNvGrpSpPr/>
            <p:nvPr/>
          </p:nvGrpSpPr>
          <p:grpSpPr>
            <a:xfrm>
              <a:off x="3118864" y="1503616"/>
              <a:ext cx="2824736" cy="2668334"/>
              <a:chOff x="2890264" y="1351216"/>
              <a:chExt cx="3220410" cy="2926918"/>
            </a:xfrm>
            <a:grpFill/>
          </p:grpSpPr>
          <p:sp>
            <p:nvSpPr>
              <p:cNvPr id="14" name="Freeform 5"/>
              <p:cNvSpPr>
                <a:spLocks/>
              </p:cNvSpPr>
              <p:nvPr/>
            </p:nvSpPr>
            <p:spPr bwMode="auto">
              <a:xfrm>
                <a:off x="5582388" y="2345087"/>
                <a:ext cx="528286" cy="1933047"/>
              </a:xfrm>
              <a:custGeom>
                <a:avLst/>
                <a:gdLst/>
                <a:ahLst/>
                <a:cxnLst>
                  <a:cxn ang="0">
                    <a:pos x="276" y="977"/>
                  </a:cxn>
                  <a:cxn ang="0">
                    <a:pos x="183" y="802"/>
                  </a:cxn>
                  <a:cxn ang="0">
                    <a:pos x="208" y="613"/>
                  </a:cxn>
                  <a:cxn ang="0">
                    <a:pos x="267" y="518"/>
                  </a:cxn>
                  <a:cxn ang="0">
                    <a:pos x="267" y="109"/>
                  </a:cxn>
                  <a:cxn ang="0">
                    <a:pos x="160" y="0"/>
                  </a:cxn>
                  <a:cxn ang="0">
                    <a:pos x="105" y="0"/>
                  </a:cxn>
                  <a:cxn ang="0">
                    <a:pos x="0" y="86"/>
                  </a:cxn>
                  <a:cxn ang="0">
                    <a:pos x="112" y="66"/>
                  </a:cxn>
                  <a:cxn ang="0">
                    <a:pos x="125" y="63"/>
                  </a:cxn>
                  <a:cxn ang="0">
                    <a:pos x="192" y="125"/>
                  </a:cxn>
                  <a:cxn ang="0">
                    <a:pos x="180" y="176"/>
                  </a:cxn>
                  <a:cxn ang="0">
                    <a:pos x="135" y="207"/>
                  </a:cxn>
                  <a:cxn ang="0">
                    <a:pos x="0" y="228"/>
                  </a:cxn>
                  <a:cxn ang="0">
                    <a:pos x="0" y="518"/>
                  </a:cxn>
                  <a:cxn ang="0">
                    <a:pos x="74" y="622"/>
                  </a:cxn>
                  <a:cxn ang="0">
                    <a:pos x="50" y="806"/>
                  </a:cxn>
                  <a:cxn ang="0">
                    <a:pos x="50" y="813"/>
                  </a:cxn>
                  <a:cxn ang="0">
                    <a:pos x="57" y="840"/>
                  </a:cxn>
                  <a:cxn ang="0">
                    <a:pos x="162" y="1041"/>
                  </a:cxn>
                  <a:cxn ang="0">
                    <a:pos x="241" y="1065"/>
                  </a:cxn>
                  <a:cxn ang="0">
                    <a:pos x="253" y="1056"/>
                  </a:cxn>
                  <a:cxn ang="0">
                    <a:pos x="276" y="977"/>
                  </a:cxn>
                </a:cxnLst>
                <a:rect l="0" t="0" r="r" b="b"/>
                <a:pathLst>
                  <a:path w="294" h="1076">
                    <a:moveTo>
                      <a:pt x="276" y="977"/>
                    </a:moveTo>
                    <a:cubicBezTo>
                      <a:pt x="183" y="802"/>
                      <a:pt x="183" y="802"/>
                      <a:pt x="183" y="802"/>
                    </a:cubicBezTo>
                    <a:cubicBezTo>
                      <a:pt x="208" y="613"/>
                      <a:pt x="208" y="613"/>
                      <a:pt x="208" y="613"/>
                    </a:cubicBezTo>
                    <a:cubicBezTo>
                      <a:pt x="245" y="595"/>
                      <a:pt x="267" y="558"/>
                      <a:pt x="267" y="518"/>
                    </a:cubicBezTo>
                    <a:cubicBezTo>
                      <a:pt x="267" y="109"/>
                      <a:pt x="267" y="109"/>
                      <a:pt x="267" y="109"/>
                    </a:cubicBezTo>
                    <a:cubicBezTo>
                      <a:pt x="267" y="48"/>
                      <a:pt x="220" y="0"/>
                      <a:pt x="160" y="0"/>
                    </a:cubicBezTo>
                    <a:cubicBezTo>
                      <a:pt x="105" y="0"/>
                      <a:pt x="105" y="0"/>
                      <a:pt x="105" y="0"/>
                    </a:cubicBezTo>
                    <a:cubicBezTo>
                      <a:pt x="55" y="0"/>
                      <a:pt x="12" y="36"/>
                      <a:pt x="0" y="86"/>
                    </a:cubicBezTo>
                    <a:cubicBezTo>
                      <a:pt x="112" y="66"/>
                      <a:pt x="112" y="66"/>
                      <a:pt x="112" y="66"/>
                    </a:cubicBezTo>
                    <a:cubicBezTo>
                      <a:pt x="114" y="63"/>
                      <a:pt x="121" y="63"/>
                      <a:pt x="125" y="63"/>
                    </a:cubicBezTo>
                    <a:cubicBezTo>
                      <a:pt x="156" y="63"/>
                      <a:pt x="186" y="90"/>
                      <a:pt x="192" y="125"/>
                    </a:cubicBezTo>
                    <a:cubicBezTo>
                      <a:pt x="196" y="143"/>
                      <a:pt x="188" y="162"/>
                      <a:pt x="180" y="176"/>
                    </a:cubicBezTo>
                    <a:cubicBezTo>
                      <a:pt x="168" y="195"/>
                      <a:pt x="154" y="203"/>
                      <a:pt x="135" y="207"/>
                    </a:cubicBezTo>
                    <a:cubicBezTo>
                      <a:pt x="0" y="228"/>
                      <a:pt x="0" y="228"/>
                      <a:pt x="0" y="228"/>
                    </a:cubicBezTo>
                    <a:cubicBezTo>
                      <a:pt x="0" y="518"/>
                      <a:pt x="0" y="518"/>
                      <a:pt x="0" y="518"/>
                    </a:cubicBezTo>
                    <a:cubicBezTo>
                      <a:pt x="0" y="567"/>
                      <a:pt x="28" y="607"/>
                      <a:pt x="74" y="622"/>
                    </a:cubicBezTo>
                    <a:cubicBezTo>
                      <a:pt x="50" y="806"/>
                      <a:pt x="50" y="806"/>
                      <a:pt x="50" y="806"/>
                    </a:cubicBezTo>
                    <a:cubicBezTo>
                      <a:pt x="50" y="806"/>
                      <a:pt x="50" y="810"/>
                      <a:pt x="50" y="813"/>
                    </a:cubicBezTo>
                    <a:cubicBezTo>
                      <a:pt x="50" y="821"/>
                      <a:pt x="55" y="831"/>
                      <a:pt x="57" y="840"/>
                    </a:cubicBezTo>
                    <a:cubicBezTo>
                      <a:pt x="162" y="1041"/>
                      <a:pt x="162" y="1041"/>
                      <a:pt x="162" y="1041"/>
                    </a:cubicBezTo>
                    <a:cubicBezTo>
                      <a:pt x="176" y="1068"/>
                      <a:pt x="212" y="1076"/>
                      <a:pt x="241" y="1065"/>
                    </a:cubicBezTo>
                    <a:cubicBezTo>
                      <a:pt x="253" y="1056"/>
                      <a:pt x="253" y="1056"/>
                      <a:pt x="253" y="1056"/>
                    </a:cubicBezTo>
                    <a:cubicBezTo>
                      <a:pt x="284" y="1041"/>
                      <a:pt x="294" y="1008"/>
                      <a:pt x="276" y="97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5" name="Freeform 6"/>
              <p:cNvSpPr>
                <a:spLocks/>
              </p:cNvSpPr>
              <p:nvPr/>
            </p:nvSpPr>
            <p:spPr bwMode="auto">
              <a:xfrm>
                <a:off x="5240870" y="2210348"/>
                <a:ext cx="657690" cy="549631"/>
              </a:xfrm>
              <a:custGeom>
                <a:avLst/>
                <a:gdLst/>
                <a:ahLst/>
                <a:cxnLst>
                  <a:cxn ang="0">
                    <a:pos x="104" y="53"/>
                  </a:cxn>
                  <a:cxn ang="0">
                    <a:pos x="55" y="2"/>
                  </a:cxn>
                  <a:cxn ang="0">
                    <a:pos x="2" y="53"/>
                  </a:cxn>
                  <a:cxn ang="0">
                    <a:pos x="4" y="253"/>
                  </a:cxn>
                  <a:cxn ang="0">
                    <a:pos x="57" y="306"/>
                  </a:cxn>
                  <a:cxn ang="0">
                    <a:pos x="57" y="306"/>
                  </a:cxn>
                  <a:cxn ang="0">
                    <a:pos x="68" y="303"/>
                  </a:cxn>
                  <a:cxn ang="0">
                    <a:pos x="323" y="263"/>
                  </a:cxn>
                  <a:cxn ang="0">
                    <a:pos x="364" y="202"/>
                  </a:cxn>
                  <a:cxn ang="0">
                    <a:pos x="304" y="161"/>
                  </a:cxn>
                  <a:cxn ang="0">
                    <a:pos x="109" y="191"/>
                  </a:cxn>
                  <a:cxn ang="0">
                    <a:pos x="104" y="53"/>
                  </a:cxn>
                </a:cxnLst>
                <a:rect l="0" t="0" r="r" b="b"/>
                <a:pathLst>
                  <a:path w="366" h="306">
                    <a:moveTo>
                      <a:pt x="104" y="53"/>
                    </a:moveTo>
                    <a:cubicBezTo>
                      <a:pt x="104" y="23"/>
                      <a:pt x="80" y="0"/>
                      <a:pt x="55" y="2"/>
                    </a:cubicBezTo>
                    <a:cubicBezTo>
                      <a:pt x="24" y="2"/>
                      <a:pt x="0" y="27"/>
                      <a:pt x="2" y="53"/>
                    </a:cubicBezTo>
                    <a:cubicBezTo>
                      <a:pt x="4" y="253"/>
                      <a:pt x="4" y="253"/>
                      <a:pt x="4" y="253"/>
                    </a:cubicBezTo>
                    <a:cubicBezTo>
                      <a:pt x="4" y="282"/>
                      <a:pt x="27" y="306"/>
                      <a:pt x="57" y="306"/>
                    </a:cubicBezTo>
                    <a:cubicBezTo>
                      <a:pt x="57" y="306"/>
                      <a:pt x="57" y="306"/>
                      <a:pt x="57" y="306"/>
                    </a:cubicBezTo>
                    <a:cubicBezTo>
                      <a:pt x="61" y="306"/>
                      <a:pt x="67" y="306"/>
                      <a:pt x="68" y="303"/>
                    </a:cubicBezTo>
                    <a:cubicBezTo>
                      <a:pt x="323" y="263"/>
                      <a:pt x="323" y="263"/>
                      <a:pt x="323" y="263"/>
                    </a:cubicBezTo>
                    <a:cubicBezTo>
                      <a:pt x="350" y="257"/>
                      <a:pt x="366" y="230"/>
                      <a:pt x="364" y="202"/>
                    </a:cubicBezTo>
                    <a:cubicBezTo>
                      <a:pt x="358" y="175"/>
                      <a:pt x="330" y="154"/>
                      <a:pt x="304" y="161"/>
                    </a:cubicBezTo>
                    <a:cubicBezTo>
                      <a:pt x="109" y="191"/>
                      <a:pt x="109" y="191"/>
                      <a:pt x="109" y="191"/>
                    </a:cubicBezTo>
                    <a:lnTo>
                      <a:pt x="104" y="5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6" name="Freeform 7"/>
              <p:cNvSpPr>
                <a:spLocks/>
              </p:cNvSpPr>
              <p:nvPr/>
            </p:nvSpPr>
            <p:spPr bwMode="auto">
              <a:xfrm>
                <a:off x="5171499" y="2318406"/>
                <a:ext cx="370868" cy="526952"/>
              </a:xfrm>
              <a:custGeom>
                <a:avLst/>
                <a:gdLst/>
                <a:ahLst/>
                <a:cxnLst>
                  <a:cxn ang="0">
                    <a:pos x="207" y="246"/>
                  </a:cxn>
                  <a:cxn ang="0">
                    <a:pos x="109" y="264"/>
                  </a:cxn>
                  <a:cxn ang="0">
                    <a:pos x="100" y="264"/>
                  </a:cxn>
                  <a:cxn ang="0">
                    <a:pos x="100" y="264"/>
                  </a:cxn>
                  <a:cxn ang="0">
                    <a:pos x="96" y="264"/>
                  </a:cxn>
                  <a:cxn ang="0">
                    <a:pos x="96" y="264"/>
                  </a:cxn>
                  <a:cxn ang="0">
                    <a:pos x="25" y="193"/>
                  </a:cxn>
                  <a:cxn ang="0">
                    <a:pos x="20" y="0"/>
                  </a:cxn>
                  <a:cxn ang="0">
                    <a:pos x="0" y="43"/>
                  </a:cxn>
                  <a:cxn ang="0">
                    <a:pos x="1" y="243"/>
                  </a:cxn>
                  <a:cxn ang="0">
                    <a:pos x="56" y="293"/>
                  </a:cxn>
                  <a:cxn ang="0">
                    <a:pos x="56" y="293"/>
                  </a:cxn>
                  <a:cxn ang="0">
                    <a:pos x="66" y="291"/>
                  </a:cxn>
                  <a:cxn ang="0">
                    <a:pos x="207" y="269"/>
                  </a:cxn>
                  <a:cxn ang="0">
                    <a:pos x="207" y="246"/>
                  </a:cxn>
                </a:cxnLst>
                <a:rect l="0" t="0" r="r" b="b"/>
                <a:pathLst>
                  <a:path w="207" h="293">
                    <a:moveTo>
                      <a:pt x="207" y="246"/>
                    </a:moveTo>
                    <a:cubicBezTo>
                      <a:pt x="109" y="264"/>
                      <a:pt x="109" y="264"/>
                      <a:pt x="109" y="264"/>
                    </a:cubicBezTo>
                    <a:cubicBezTo>
                      <a:pt x="107" y="264"/>
                      <a:pt x="106" y="264"/>
                      <a:pt x="100" y="264"/>
                    </a:cubicBezTo>
                    <a:cubicBezTo>
                      <a:pt x="100" y="264"/>
                      <a:pt x="100" y="264"/>
                      <a:pt x="100" y="264"/>
                    </a:cubicBezTo>
                    <a:cubicBezTo>
                      <a:pt x="96" y="264"/>
                      <a:pt x="96" y="264"/>
                      <a:pt x="96" y="264"/>
                    </a:cubicBezTo>
                    <a:cubicBezTo>
                      <a:pt x="96" y="264"/>
                      <a:pt x="96" y="264"/>
                      <a:pt x="96" y="264"/>
                    </a:cubicBezTo>
                    <a:cubicBezTo>
                      <a:pt x="56" y="264"/>
                      <a:pt x="25" y="232"/>
                      <a:pt x="25" y="193"/>
                    </a:cubicBezTo>
                    <a:cubicBezTo>
                      <a:pt x="20" y="0"/>
                      <a:pt x="20" y="0"/>
                      <a:pt x="20" y="0"/>
                    </a:cubicBezTo>
                    <a:cubicBezTo>
                      <a:pt x="8" y="8"/>
                      <a:pt x="0" y="24"/>
                      <a:pt x="0" y="43"/>
                    </a:cubicBezTo>
                    <a:cubicBezTo>
                      <a:pt x="1" y="243"/>
                      <a:pt x="1" y="243"/>
                      <a:pt x="1" y="243"/>
                    </a:cubicBezTo>
                    <a:cubicBezTo>
                      <a:pt x="5" y="269"/>
                      <a:pt x="25" y="293"/>
                      <a:pt x="56" y="293"/>
                    </a:cubicBezTo>
                    <a:cubicBezTo>
                      <a:pt x="56" y="293"/>
                      <a:pt x="56" y="293"/>
                      <a:pt x="56" y="293"/>
                    </a:cubicBezTo>
                    <a:cubicBezTo>
                      <a:pt x="61" y="293"/>
                      <a:pt x="66" y="293"/>
                      <a:pt x="66" y="291"/>
                    </a:cubicBezTo>
                    <a:cubicBezTo>
                      <a:pt x="207" y="269"/>
                      <a:pt x="207" y="269"/>
                      <a:pt x="207" y="269"/>
                    </a:cubicBezTo>
                    <a:lnTo>
                      <a:pt x="207" y="2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7" name="Freeform 8"/>
              <p:cNvSpPr>
                <a:spLocks/>
              </p:cNvSpPr>
              <p:nvPr/>
            </p:nvSpPr>
            <p:spPr bwMode="auto">
              <a:xfrm>
                <a:off x="5462323" y="3463026"/>
                <a:ext cx="230792" cy="808438"/>
              </a:xfrm>
              <a:custGeom>
                <a:avLst/>
                <a:gdLst/>
                <a:ahLst/>
                <a:cxnLst>
                  <a:cxn ang="0">
                    <a:pos x="99" y="198"/>
                  </a:cxn>
                  <a:cxn ang="0">
                    <a:pos x="99" y="195"/>
                  </a:cxn>
                  <a:cxn ang="0">
                    <a:pos x="99" y="191"/>
                  </a:cxn>
                  <a:cxn ang="0">
                    <a:pos x="99" y="182"/>
                  </a:cxn>
                  <a:cxn ang="0">
                    <a:pos x="122" y="13"/>
                  </a:cxn>
                  <a:cxn ang="0">
                    <a:pos x="102" y="0"/>
                  </a:cxn>
                  <a:cxn ang="0">
                    <a:pos x="8" y="130"/>
                  </a:cxn>
                  <a:cxn ang="0">
                    <a:pos x="0" y="163"/>
                  </a:cxn>
                  <a:cxn ang="0">
                    <a:pos x="0" y="167"/>
                  </a:cxn>
                  <a:cxn ang="0">
                    <a:pos x="0" y="390"/>
                  </a:cxn>
                  <a:cxn ang="0">
                    <a:pos x="58" y="450"/>
                  </a:cxn>
                  <a:cxn ang="0">
                    <a:pos x="73" y="450"/>
                  </a:cxn>
                  <a:cxn ang="0">
                    <a:pos x="129" y="390"/>
                  </a:cxn>
                  <a:cxn ang="0">
                    <a:pos x="129" y="270"/>
                  </a:cxn>
                  <a:cxn ang="0">
                    <a:pos x="107" y="228"/>
                  </a:cxn>
                  <a:cxn ang="0">
                    <a:pos x="99" y="198"/>
                  </a:cxn>
                </a:cxnLst>
                <a:rect l="0" t="0" r="r" b="b"/>
                <a:pathLst>
                  <a:path w="129" h="450">
                    <a:moveTo>
                      <a:pt x="99" y="198"/>
                    </a:moveTo>
                    <a:cubicBezTo>
                      <a:pt x="99" y="195"/>
                      <a:pt x="99" y="195"/>
                      <a:pt x="99" y="195"/>
                    </a:cubicBezTo>
                    <a:cubicBezTo>
                      <a:pt x="99" y="191"/>
                      <a:pt x="99" y="191"/>
                      <a:pt x="99" y="191"/>
                    </a:cubicBezTo>
                    <a:cubicBezTo>
                      <a:pt x="99" y="188"/>
                      <a:pt x="99" y="184"/>
                      <a:pt x="99" y="182"/>
                    </a:cubicBezTo>
                    <a:cubicBezTo>
                      <a:pt x="122" y="13"/>
                      <a:pt x="122" y="13"/>
                      <a:pt x="122" y="13"/>
                    </a:cubicBezTo>
                    <a:cubicBezTo>
                      <a:pt x="114" y="9"/>
                      <a:pt x="107" y="6"/>
                      <a:pt x="102" y="0"/>
                    </a:cubicBezTo>
                    <a:cubicBezTo>
                      <a:pt x="8" y="130"/>
                      <a:pt x="8" y="130"/>
                      <a:pt x="8" y="130"/>
                    </a:cubicBezTo>
                    <a:cubicBezTo>
                      <a:pt x="2" y="143"/>
                      <a:pt x="0" y="152"/>
                      <a:pt x="0" y="163"/>
                    </a:cubicBezTo>
                    <a:cubicBezTo>
                      <a:pt x="0" y="167"/>
                      <a:pt x="0" y="167"/>
                      <a:pt x="0" y="167"/>
                    </a:cubicBezTo>
                    <a:cubicBezTo>
                      <a:pt x="0" y="390"/>
                      <a:pt x="0" y="390"/>
                      <a:pt x="0" y="390"/>
                    </a:cubicBezTo>
                    <a:cubicBezTo>
                      <a:pt x="0" y="421"/>
                      <a:pt x="24" y="450"/>
                      <a:pt x="58" y="450"/>
                    </a:cubicBezTo>
                    <a:cubicBezTo>
                      <a:pt x="73" y="450"/>
                      <a:pt x="73" y="450"/>
                      <a:pt x="73" y="450"/>
                    </a:cubicBezTo>
                    <a:cubicBezTo>
                      <a:pt x="106" y="450"/>
                      <a:pt x="129" y="421"/>
                      <a:pt x="129" y="390"/>
                    </a:cubicBezTo>
                    <a:cubicBezTo>
                      <a:pt x="129" y="270"/>
                      <a:pt x="129" y="270"/>
                      <a:pt x="129" y="270"/>
                    </a:cubicBezTo>
                    <a:cubicBezTo>
                      <a:pt x="107" y="228"/>
                      <a:pt x="107" y="228"/>
                      <a:pt x="107" y="228"/>
                    </a:cubicBezTo>
                    <a:cubicBezTo>
                      <a:pt x="102" y="218"/>
                      <a:pt x="99" y="206"/>
                      <a:pt x="99" y="19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8" name="Freeform 9"/>
              <p:cNvSpPr>
                <a:spLocks/>
              </p:cNvSpPr>
              <p:nvPr/>
            </p:nvSpPr>
            <p:spPr bwMode="auto">
              <a:xfrm>
                <a:off x="5208853" y="2035587"/>
                <a:ext cx="445575" cy="444241"/>
              </a:xfrm>
              <a:custGeom>
                <a:avLst/>
                <a:gdLst/>
                <a:ahLst/>
                <a:cxnLst>
                  <a:cxn ang="0">
                    <a:pos x="69" y="78"/>
                  </a:cxn>
                  <a:cxn ang="0">
                    <a:pos x="73" y="78"/>
                  </a:cxn>
                  <a:cxn ang="0">
                    <a:pos x="141" y="148"/>
                  </a:cxn>
                  <a:cxn ang="0">
                    <a:pos x="143" y="248"/>
                  </a:cxn>
                  <a:cxn ang="0">
                    <a:pos x="248" y="125"/>
                  </a:cxn>
                  <a:cxn ang="0">
                    <a:pos x="127" y="0"/>
                  </a:cxn>
                  <a:cxn ang="0">
                    <a:pos x="0" y="125"/>
                  </a:cxn>
                  <a:cxn ang="0">
                    <a:pos x="0" y="131"/>
                  </a:cxn>
                  <a:cxn ang="0">
                    <a:pos x="69" y="78"/>
                  </a:cxn>
                </a:cxnLst>
                <a:rect l="0" t="0" r="r" b="b"/>
                <a:pathLst>
                  <a:path w="248" h="248">
                    <a:moveTo>
                      <a:pt x="69" y="78"/>
                    </a:moveTo>
                    <a:cubicBezTo>
                      <a:pt x="73" y="78"/>
                      <a:pt x="73" y="78"/>
                      <a:pt x="73" y="78"/>
                    </a:cubicBezTo>
                    <a:cubicBezTo>
                      <a:pt x="107" y="78"/>
                      <a:pt x="141" y="112"/>
                      <a:pt x="141" y="148"/>
                    </a:cubicBezTo>
                    <a:cubicBezTo>
                      <a:pt x="143" y="248"/>
                      <a:pt x="143" y="248"/>
                      <a:pt x="143" y="248"/>
                    </a:cubicBezTo>
                    <a:cubicBezTo>
                      <a:pt x="205" y="239"/>
                      <a:pt x="248" y="187"/>
                      <a:pt x="248" y="125"/>
                    </a:cubicBezTo>
                    <a:cubicBezTo>
                      <a:pt x="248" y="54"/>
                      <a:pt x="194" y="0"/>
                      <a:pt x="127" y="0"/>
                    </a:cubicBezTo>
                    <a:cubicBezTo>
                      <a:pt x="59" y="0"/>
                      <a:pt x="0" y="54"/>
                      <a:pt x="0" y="125"/>
                    </a:cubicBezTo>
                    <a:cubicBezTo>
                      <a:pt x="0" y="127"/>
                      <a:pt x="0" y="131"/>
                      <a:pt x="0" y="131"/>
                    </a:cubicBezTo>
                    <a:cubicBezTo>
                      <a:pt x="11" y="104"/>
                      <a:pt x="40" y="81"/>
                      <a:pt x="69" y="7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1" name="Freeform 10"/>
              <p:cNvSpPr>
                <a:spLocks/>
              </p:cNvSpPr>
              <p:nvPr/>
            </p:nvSpPr>
            <p:spPr bwMode="auto">
              <a:xfrm>
                <a:off x="2890264" y="2443808"/>
                <a:ext cx="533622" cy="852462"/>
              </a:xfrm>
              <a:custGeom>
                <a:avLst/>
                <a:gdLst/>
                <a:ahLst/>
                <a:cxnLst>
                  <a:cxn ang="0">
                    <a:pos x="275" y="20"/>
                  </a:cxn>
                  <a:cxn ang="0">
                    <a:pos x="203" y="20"/>
                  </a:cxn>
                  <a:cxn ang="0">
                    <a:pos x="20" y="199"/>
                  </a:cxn>
                  <a:cxn ang="0">
                    <a:pos x="7" y="256"/>
                  </a:cxn>
                  <a:cxn ang="0">
                    <a:pos x="17" y="275"/>
                  </a:cxn>
                  <a:cxn ang="0">
                    <a:pos x="124" y="443"/>
                  </a:cxn>
                  <a:cxn ang="0">
                    <a:pos x="196" y="457"/>
                  </a:cxn>
                  <a:cxn ang="0">
                    <a:pos x="213" y="385"/>
                  </a:cxn>
                  <a:cxn ang="0">
                    <a:pos x="119" y="245"/>
                  </a:cxn>
                  <a:cxn ang="0">
                    <a:pos x="275" y="94"/>
                  </a:cxn>
                  <a:cxn ang="0">
                    <a:pos x="275" y="20"/>
                  </a:cxn>
                </a:cxnLst>
                <a:rect l="0" t="0" r="r" b="b"/>
                <a:pathLst>
                  <a:path w="297" h="474">
                    <a:moveTo>
                      <a:pt x="275" y="20"/>
                    </a:moveTo>
                    <a:cubicBezTo>
                      <a:pt x="257" y="0"/>
                      <a:pt x="224" y="0"/>
                      <a:pt x="203" y="20"/>
                    </a:cubicBezTo>
                    <a:cubicBezTo>
                      <a:pt x="20" y="199"/>
                      <a:pt x="20" y="199"/>
                      <a:pt x="20" y="199"/>
                    </a:cubicBezTo>
                    <a:cubicBezTo>
                      <a:pt x="4" y="215"/>
                      <a:pt x="0" y="235"/>
                      <a:pt x="7" y="256"/>
                    </a:cubicBezTo>
                    <a:cubicBezTo>
                      <a:pt x="7" y="263"/>
                      <a:pt x="11" y="270"/>
                      <a:pt x="17" y="275"/>
                    </a:cubicBezTo>
                    <a:cubicBezTo>
                      <a:pt x="124" y="443"/>
                      <a:pt x="124" y="443"/>
                      <a:pt x="124" y="443"/>
                    </a:cubicBezTo>
                    <a:cubicBezTo>
                      <a:pt x="142" y="467"/>
                      <a:pt x="174" y="474"/>
                      <a:pt x="196" y="457"/>
                    </a:cubicBezTo>
                    <a:cubicBezTo>
                      <a:pt x="221" y="439"/>
                      <a:pt x="226" y="410"/>
                      <a:pt x="213" y="385"/>
                    </a:cubicBezTo>
                    <a:cubicBezTo>
                      <a:pt x="119" y="245"/>
                      <a:pt x="119" y="245"/>
                      <a:pt x="119" y="245"/>
                    </a:cubicBezTo>
                    <a:cubicBezTo>
                      <a:pt x="275" y="94"/>
                      <a:pt x="275" y="94"/>
                      <a:pt x="275" y="94"/>
                    </a:cubicBezTo>
                    <a:cubicBezTo>
                      <a:pt x="297" y="74"/>
                      <a:pt x="297" y="41"/>
                      <a:pt x="275"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2" name="Freeform 11"/>
              <p:cNvSpPr>
                <a:spLocks/>
              </p:cNvSpPr>
              <p:nvPr/>
            </p:nvSpPr>
            <p:spPr bwMode="auto">
              <a:xfrm>
                <a:off x="3081034" y="2333081"/>
                <a:ext cx="525618" cy="1941051"/>
              </a:xfrm>
              <a:custGeom>
                <a:avLst/>
                <a:gdLst/>
                <a:ahLst/>
                <a:cxnLst>
                  <a:cxn ang="0">
                    <a:pos x="188" y="0"/>
                  </a:cxn>
                  <a:cxn ang="0">
                    <a:pos x="130" y="0"/>
                  </a:cxn>
                  <a:cxn ang="0">
                    <a:pos x="26" y="110"/>
                  </a:cxn>
                  <a:cxn ang="0">
                    <a:pos x="26" y="125"/>
                  </a:cxn>
                  <a:cxn ang="0">
                    <a:pos x="84" y="68"/>
                  </a:cxn>
                  <a:cxn ang="0">
                    <a:pos x="133" y="49"/>
                  </a:cxn>
                  <a:cxn ang="0">
                    <a:pos x="184" y="70"/>
                  </a:cxn>
                  <a:cxn ang="0">
                    <a:pos x="181" y="171"/>
                  </a:cxn>
                  <a:cxn ang="0">
                    <a:pos x="36" y="311"/>
                  </a:cxn>
                  <a:cxn ang="0">
                    <a:pos x="120" y="435"/>
                  </a:cxn>
                  <a:cxn ang="0">
                    <a:pos x="130" y="489"/>
                  </a:cxn>
                  <a:cxn ang="0">
                    <a:pos x="104" y="536"/>
                  </a:cxn>
                  <a:cxn ang="0">
                    <a:pos x="64" y="547"/>
                  </a:cxn>
                  <a:cxn ang="0">
                    <a:pos x="26" y="536"/>
                  </a:cxn>
                  <a:cxn ang="0">
                    <a:pos x="84" y="617"/>
                  </a:cxn>
                  <a:cxn ang="0">
                    <a:pos x="109" y="804"/>
                  </a:cxn>
                  <a:cxn ang="0">
                    <a:pos x="13" y="981"/>
                  </a:cxn>
                  <a:cxn ang="0">
                    <a:pos x="36" y="1060"/>
                  </a:cxn>
                  <a:cxn ang="0">
                    <a:pos x="53" y="1065"/>
                  </a:cxn>
                  <a:cxn ang="0">
                    <a:pos x="130" y="1045"/>
                  </a:cxn>
                  <a:cxn ang="0">
                    <a:pos x="232" y="844"/>
                  </a:cxn>
                  <a:cxn ang="0">
                    <a:pos x="242" y="813"/>
                  </a:cxn>
                  <a:cxn ang="0">
                    <a:pos x="242" y="809"/>
                  </a:cxn>
                  <a:cxn ang="0">
                    <a:pos x="216" y="622"/>
                  </a:cxn>
                  <a:cxn ang="0">
                    <a:pos x="293" y="519"/>
                  </a:cxn>
                  <a:cxn ang="0">
                    <a:pos x="293" y="110"/>
                  </a:cxn>
                  <a:cxn ang="0">
                    <a:pos x="188" y="0"/>
                  </a:cxn>
                </a:cxnLst>
                <a:rect l="0" t="0" r="r" b="b"/>
                <a:pathLst>
                  <a:path w="293" h="1081">
                    <a:moveTo>
                      <a:pt x="188" y="0"/>
                    </a:moveTo>
                    <a:cubicBezTo>
                      <a:pt x="130" y="0"/>
                      <a:pt x="130" y="0"/>
                      <a:pt x="130" y="0"/>
                    </a:cubicBezTo>
                    <a:cubicBezTo>
                      <a:pt x="73" y="0"/>
                      <a:pt x="26" y="49"/>
                      <a:pt x="26" y="110"/>
                    </a:cubicBezTo>
                    <a:cubicBezTo>
                      <a:pt x="26" y="125"/>
                      <a:pt x="26" y="125"/>
                      <a:pt x="26" y="125"/>
                    </a:cubicBezTo>
                    <a:cubicBezTo>
                      <a:pt x="84" y="68"/>
                      <a:pt x="84" y="68"/>
                      <a:pt x="84" y="68"/>
                    </a:cubicBezTo>
                    <a:cubicBezTo>
                      <a:pt x="97" y="55"/>
                      <a:pt x="115" y="49"/>
                      <a:pt x="133" y="49"/>
                    </a:cubicBezTo>
                    <a:cubicBezTo>
                      <a:pt x="151" y="49"/>
                      <a:pt x="169" y="55"/>
                      <a:pt x="184" y="70"/>
                    </a:cubicBezTo>
                    <a:cubicBezTo>
                      <a:pt x="212" y="97"/>
                      <a:pt x="209" y="143"/>
                      <a:pt x="181" y="171"/>
                    </a:cubicBezTo>
                    <a:cubicBezTo>
                      <a:pt x="36" y="311"/>
                      <a:pt x="36" y="311"/>
                      <a:pt x="36" y="311"/>
                    </a:cubicBezTo>
                    <a:cubicBezTo>
                      <a:pt x="120" y="435"/>
                      <a:pt x="120" y="435"/>
                      <a:pt x="120" y="435"/>
                    </a:cubicBezTo>
                    <a:cubicBezTo>
                      <a:pt x="130" y="452"/>
                      <a:pt x="136" y="472"/>
                      <a:pt x="130" y="489"/>
                    </a:cubicBezTo>
                    <a:cubicBezTo>
                      <a:pt x="127" y="508"/>
                      <a:pt x="118" y="522"/>
                      <a:pt x="104" y="536"/>
                    </a:cubicBezTo>
                    <a:cubicBezTo>
                      <a:pt x="90" y="541"/>
                      <a:pt x="76" y="547"/>
                      <a:pt x="64" y="547"/>
                    </a:cubicBezTo>
                    <a:cubicBezTo>
                      <a:pt x="48" y="547"/>
                      <a:pt x="36" y="545"/>
                      <a:pt x="26" y="536"/>
                    </a:cubicBezTo>
                    <a:cubicBezTo>
                      <a:pt x="30" y="571"/>
                      <a:pt x="53" y="602"/>
                      <a:pt x="84" y="617"/>
                    </a:cubicBezTo>
                    <a:cubicBezTo>
                      <a:pt x="109" y="804"/>
                      <a:pt x="109" y="804"/>
                      <a:pt x="109" y="804"/>
                    </a:cubicBezTo>
                    <a:cubicBezTo>
                      <a:pt x="13" y="981"/>
                      <a:pt x="13" y="981"/>
                      <a:pt x="13" y="981"/>
                    </a:cubicBezTo>
                    <a:cubicBezTo>
                      <a:pt x="0" y="1009"/>
                      <a:pt x="10" y="1045"/>
                      <a:pt x="36" y="1060"/>
                    </a:cubicBezTo>
                    <a:cubicBezTo>
                      <a:pt x="53" y="1065"/>
                      <a:pt x="53" y="1065"/>
                      <a:pt x="53" y="1065"/>
                    </a:cubicBezTo>
                    <a:cubicBezTo>
                      <a:pt x="80" y="1081"/>
                      <a:pt x="115" y="1072"/>
                      <a:pt x="130" y="1045"/>
                    </a:cubicBezTo>
                    <a:cubicBezTo>
                      <a:pt x="232" y="844"/>
                      <a:pt x="232" y="844"/>
                      <a:pt x="232" y="844"/>
                    </a:cubicBezTo>
                    <a:cubicBezTo>
                      <a:pt x="239" y="835"/>
                      <a:pt x="242" y="827"/>
                      <a:pt x="242" y="813"/>
                    </a:cubicBezTo>
                    <a:cubicBezTo>
                      <a:pt x="242" y="813"/>
                      <a:pt x="242" y="811"/>
                      <a:pt x="242" y="809"/>
                    </a:cubicBezTo>
                    <a:cubicBezTo>
                      <a:pt x="216" y="622"/>
                      <a:pt x="216" y="622"/>
                      <a:pt x="216" y="622"/>
                    </a:cubicBezTo>
                    <a:cubicBezTo>
                      <a:pt x="261" y="611"/>
                      <a:pt x="293" y="568"/>
                      <a:pt x="293" y="519"/>
                    </a:cubicBezTo>
                    <a:cubicBezTo>
                      <a:pt x="293" y="110"/>
                      <a:pt x="293" y="110"/>
                      <a:pt x="293" y="110"/>
                    </a:cubicBezTo>
                    <a:cubicBezTo>
                      <a:pt x="293" y="49"/>
                      <a:pt x="245" y="0"/>
                      <a:pt x="18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3" name="Freeform 12"/>
              <p:cNvSpPr>
                <a:spLocks/>
              </p:cNvSpPr>
              <p:nvPr/>
            </p:nvSpPr>
            <p:spPr bwMode="auto">
              <a:xfrm>
                <a:off x="3418550" y="1923526"/>
                <a:ext cx="436236" cy="445575"/>
              </a:xfrm>
              <a:custGeom>
                <a:avLst/>
                <a:gdLst/>
                <a:ahLst/>
                <a:cxnLst>
                  <a:cxn ang="0">
                    <a:pos x="188" y="197"/>
                  </a:cxn>
                  <a:cxn ang="0">
                    <a:pos x="201" y="197"/>
                  </a:cxn>
                  <a:cxn ang="0">
                    <a:pos x="223" y="198"/>
                  </a:cxn>
                  <a:cxn ang="0">
                    <a:pos x="243" y="123"/>
                  </a:cxn>
                  <a:cxn ang="0">
                    <a:pos x="123" y="0"/>
                  </a:cxn>
                  <a:cxn ang="0">
                    <a:pos x="0" y="123"/>
                  </a:cxn>
                  <a:cxn ang="0">
                    <a:pos x="123" y="248"/>
                  </a:cxn>
                  <a:cxn ang="0">
                    <a:pos x="131" y="248"/>
                  </a:cxn>
                  <a:cxn ang="0">
                    <a:pos x="188" y="197"/>
                  </a:cxn>
                </a:cxnLst>
                <a:rect l="0" t="0" r="r" b="b"/>
                <a:pathLst>
                  <a:path w="243" h="248">
                    <a:moveTo>
                      <a:pt x="188" y="197"/>
                    </a:moveTo>
                    <a:cubicBezTo>
                      <a:pt x="194" y="197"/>
                      <a:pt x="196" y="197"/>
                      <a:pt x="201" y="197"/>
                    </a:cubicBezTo>
                    <a:cubicBezTo>
                      <a:pt x="208" y="197"/>
                      <a:pt x="214" y="197"/>
                      <a:pt x="223" y="198"/>
                    </a:cubicBezTo>
                    <a:cubicBezTo>
                      <a:pt x="238" y="176"/>
                      <a:pt x="243" y="150"/>
                      <a:pt x="243" y="123"/>
                    </a:cubicBezTo>
                    <a:cubicBezTo>
                      <a:pt x="243" y="55"/>
                      <a:pt x="191" y="0"/>
                      <a:pt x="123" y="0"/>
                    </a:cubicBezTo>
                    <a:cubicBezTo>
                      <a:pt x="54" y="0"/>
                      <a:pt x="0" y="55"/>
                      <a:pt x="0" y="123"/>
                    </a:cubicBezTo>
                    <a:cubicBezTo>
                      <a:pt x="0" y="193"/>
                      <a:pt x="54" y="248"/>
                      <a:pt x="123" y="248"/>
                    </a:cubicBezTo>
                    <a:cubicBezTo>
                      <a:pt x="127" y="248"/>
                      <a:pt x="129" y="248"/>
                      <a:pt x="131" y="248"/>
                    </a:cubicBezTo>
                    <a:cubicBezTo>
                      <a:pt x="138" y="222"/>
                      <a:pt x="158" y="202"/>
                      <a:pt x="188" y="19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4" name="Freeform 13"/>
              <p:cNvSpPr>
                <a:spLocks/>
              </p:cNvSpPr>
              <p:nvPr/>
            </p:nvSpPr>
            <p:spPr bwMode="auto">
              <a:xfrm>
                <a:off x="3638669" y="2295727"/>
                <a:ext cx="302831" cy="556301"/>
              </a:xfrm>
              <a:custGeom>
                <a:avLst/>
                <a:gdLst/>
                <a:ahLst/>
                <a:cxnLst>
                  <a:cxn ang="0">
                    <a:pos x="163" y="245"/>
                  </a:cxn>
                  <a:cxn ang="0">
                    <a:pos x="129" y="49"/>
                  </a:cxn>
                  <a:cxn ang="0">
                    <a:pos x="71" y="6"/>
                  </a:cxn>
                  <a:cxn ang="0">
                    <a:pos x="28" y="68"/>
                  </a:cxn>
                  <a:cxn ang="0">
                    <a:pos x="43" y="157"/>
                  </a:cxn>
                  <a:cxn ang="0">
                    <a:pos x="0" y="135"/>
                  </a:cxn>
                  <a:cxn ang="0">
                    <a:pos x="0" y="252"/>
                  </a:cxn>
                  <a:cxn ang="0">
                    <a:pos x="85" y="303"/>
                  </a:cxn>
                  <a:cxn ang="0">
                    <a:pos x="137" y="303"/>
                  </a:cxn>
                  <a:cxn ang="0">
                    <a:pos x="163" y="245"/>
                  </a:cxn>
                </a:cxnLst>
                <a:rect l="0" t="0" r="r" b="b"/>
                <a:pathLst>
                  <a:path w="168" h="310">
                    <a:moveTo>
                      <a:pt x="163" y="245"/>
                    </a:moveTo>
                    <a:cubicBezTo>
                      <a:pt x="129" y="49"/>
                      <a:pt x="129" y="49"/>
                      <a:pt x="129" y="49"/>
                    </a:cubicBezTo>
                    <a:cubicBezTo>
                      <a:pt x="125" y="19"/>
                      <a:pt x="97" y="0"/>
                      <a:pt x="71" y="6"/>
                    </a:cubicBezTo>
                    <a:cubicBezTo>
                      <a:pt x="39" y="13"/>
                      <a:pt x="21" y="41"/>
                      <a:pt x="28" y="68"/>
                    </a:cubicBezTo>
                    <a:cubicBezTo>
                      <a:pt x="43" y="157"/>
                      <a:pt x="43" y="157"/>
                      <a:pt x="43" y="157"/>
                    </a:cubicBezTo>
                    <a:cubicBezTo>
                      <a:pt x="0" y="135"/>
                      <a:pt x="0" y="135"/>
                      <a:pt x="0" y="135"/>
                    </a:cubicBezTo>
                    <a:cubicBezTo>
                      <a:pt x="0" y="252"/>
                      <a:pt x="0" y="252"/>
                      <a:pt x="0" y="252"/>
                    </a:cubicBezTo>
                    <a:cubicBezTo>
                      <a:pt x="85" y="303"/>
                      <a:pt x="85" y="303"/>
                      <a:pt x="85" y="303"/>
                    </a:cubicBezTo>
                    <a:cubicBezTo>
                      <a:pt x="104" y="310"/>
                      <a:pt x="120" y="310"/>
                      <a:pt x="137" y="303"/>
                    </a:cubicBezTo>
                    <a:cubicBezTo>
                      <a:pt x="159" y="292"/>
                      <a:pt x="168" y="267"/>
                      <a:pt x="163" y="24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5" name="Freeform 14"/>
              <p:cNvSpPr>
                <a:spLocks/>
              </p:cNvSpPr>
              <p:nvPr/>
            </p:nvSpPr>
            <p:spPr bwMode="auto">
              <a:xfrm>
                <a:off x="3491923" y="3449686"/>
                <a:ext cx="234794" cy="801767"/>
              </a:xfrm>
              <a:custGeom>
                <a:avLst/>
                <a:gdLst/>
                <a:ahLst/>
                <a:cxnLst>
                  <a:cxn ang="0">
                    <a:pos x="113" y="123"/>
                  </a:cxn>
                  <a:cxn ang="0">
                    <a:pos x="28" y="0"/>
                  </a:cxn>
                  <a:cxn ang="0">
                    <a:pos x="7" y="13"/>
                  </a:cxn>
                  <a:cxn ang="0">
                    <a:pos x="22" y="120"/>
                  </a:cxn>
                  <a:cxn ang="0">
                    <a:pos x="32" y="182"/>
                  </a:cxn>
                  <a:cxn ang="0">
                    <a:pos x="32" y="195"/>
                  </a:cxn>
                  <a:cxn ang="0">
                    <a:pos x="28" y="222"/>
                  </a:cxn>
                  <a:cxn ang="0">
                    <a:pos x="22" y="237"/>
                  </a:cxn>
                  <a:cxn ang="0">
                    <a:pos x="0" y="277"/>
                  </a:cxn>
                  <a:cxn ang="0">
                    <a:pos x="0" y="390"/>
                  </a:cxn>
                  <a:cxn ang="0">
                    <a:pos x="60" y="446"/>
                  </a:cxn>
                  <a:cxn ang="0">
                    <a:pos x="72" y="446"/>
                  </a:cxn>
                  <a:cxn ang="0">
                    <a:pos x="131" y="390"/>
                  </a:cxn>
                  <a:cxn ang="0">
                    <a:pos x="131" y="166"/>
                  </a:cxn>
                  <a:cxn ang="0">
                    <a:pos x="113" y="123"/>
                  </a:cxn>
                </a:cxnLst>
                <a:rect l="0" t="0" r="r" b="b"/>
                <a:pathLst>
                  <a:path w="131" h="446">
                    <a:moveTo>
                      <a:pt x="113" y="123"/>
                    </a:moveTo>
                    <a:cubicBezTo>
                      <a:pt x="28" y="0"/>
                      <a:pt x="28" y="0"/>
                      <a:pt x="28" y="0"/>
                    </a:cubicBezTo>
                    <a:cubicBezTo>
                      <a:pt x="22" y="7"/>
                      <a:pt x="13" y="11"/>
                      <a:pt x="7" y="13"/>
                    </a:cubicBezTo>
                    <a:cubicBezTo>
                      <a:pt x="22" y="120"/>
                      <a:pt x="22" y="120"/>
                      <a:pt x="22" y="120"/>
                    </a:cubicBezTo>
                    <a:cubicBezTo>
                      <a:pt x="32" y="182"/>
                      <a:pt x="32" y="182"/>
                      <a:pt x="32" y="182"/>
                    </a:cubicBezTo>
                    <a:cubicBezTo>
                      <a:pt x="32" y="187"/>
                      <a:pt x="32" y="191"/>
                      <a:pt x="32" y="195"/>
                    </a:cubicBezTo>
                    <a:cubicBezTo>
                      <a:pt x="32" y="205"/>
                      <a:pt x="32" y="213"/>
                      <a:pt x="28" y="222"/>
                    </a:cubicBezTo>
                    <a:cubicBezTo>
                      <a:pt x="26" y="229"/>
                      <a:pt x="26" y="231"/>
                      <a:pt x="22" y="237"/>
                    </a:cubicBezTo>
                    <a:cubicBezTo>
                      <a:pt x="0" y="277"/>
                      <a:pt x="0" y="277"/>
                      <a:pt x="0" y="277"/>
                    </a:cubicBezTo>
                    <a:cubicBezTo>
                      <a:pt x="0" y="390"/>
                      <a:pt x="0" y="390"/>
                      <a:pt x="0" y="390"/>
                    </a:cubicBezTo>
                    <a:cubicBezTo>
                      <a:pt x="0" y="423"/>
                      <a:pt x="28" y="446"/>
                      <a:pt x="60" y="446"/>
                    </a:cubicBezTo>
                    <a:cubicBezTo>
                      <a:pt x="72" y="446"/>
                      <a:pt x="72" y="446"/>
                      <a:pt x="72" y="446"/>
                    </a:cubicBezTo>
                    <a:cubicBezTo>
                      <a:pt x="107" y="446"/>
                      <a:pt x="131" y="423"/>
                      <a:pt x="131" y="390"/>
                    </a:cubicBezTo>
                    <a:cubicBezTo>
                      <a:pt x="131" y="166"/>
                      <a:pt x="131" y="166"/>
                      <a:pt x="131" y="166"/>
                    </a:cubicBezTo>
                    <a:cubicBezTo>
                      <a:pt x="131" y="147"/>
                      <a:pt x="125" y="130"/>
                      <a:pt x="113" y="1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6" name="Freeform 15"/>
              <p:cNvSpPr>
                <a:spLocks/>
              </p:cNvSpPr>
              <p:nvPr/>
            </p:nvSpPr>
            <p:spPr bwMode="auto">
              <a:xfrm>
                <a:off x="4105589" y="1663385"/>
                <a:ext cx="645683" cy="655021"/>
              </a:xfrm>
              <a:custGeom>
                <a:avLst/>
                <a:gdLst/>
                <a:ahLst/>
                <a:cxnLst>
                  <a:cxn ang="0">
                    <a:pos x="308" y="259"/>
                  </a:cxn>
                  <a:cxn ang="0">
                    <a:pos x="107" y="259"/>
                  </a:cxn>
                  <a:cxn ang="0">
                    <a:pos x="107" y="52"/>
                  </a:cxn>
                  <a:cxn ang="0">
                    <a:pos x="50" y="0"/>
                  </a:cxn>
                  <a:cxn ang="0">
                    <a:pos x="0" y="52"/>
                  </a:cxn>
                  <a:cxn ang="0">
                    <a:pos x="0" y="307"/>
                  </a:cxn>
                  <a:cxn ang="0">
                    <a:pos x="0" y="311"/>
                  </a:cxn>
                  <a:cxn ang="0">
                    <a:pos x="0" y="311"/>
                  </a:cxn>
                  <a:cxn ang="0">
                    <a:pos x="50" y="365"/>
                  </a:cxn>
                  <a:cxn ang="0">
                    <a:pos x="308" y="365"/>
                  </a:cxn>
                  <a:cxn ang="0">
                    <a:pos x="359" y="311"/>
                  </a:cxn>
                  <a:cxn ang="0">
                    <a:pos x="308" y="259"/>
                  </a:cxn>
                </a:cxnLst>
                <a:rect l="0" t="0" r="r" b="b"/>
                <a:pathLst>
                  <a:path w="359" h="365">
                    <a:moveTo>
                      <a:pt x="308" y="259"/>
                    </a:moveTo>
                    <a:cubicBezTo>
                      <a:pt x="107" y="259"/>
                      <a:pt x="107" y="259"/>
                      <a:pt x="107" y="259"/>
                    </a:cubicBezTo>
                    <a:cubicBezTo>
                      <a:pt x="107" y="52"/>
                      <a:pt x="107" y="52"/>
                      <a:pt x="107" y="52"/>
                    </a:cubicBezTo>
                    <a:cubicBezTo>
                      <a:pt x="107" y="22"/>
                      <a:pt x="81" y="0"/>
                      <a:pt x="50" y="0"/>
                    </a:cubicBezTo>
                    <a:cubicBezTo>
                      <a:pt x="24" y="0"/>
                      <a:pt x="0" y="22"/>
                      <a:pt x="0" y="52"/>
                    </a:cubicBezTo>
                    <a:cubicBezTo>
                      <a:pt x="0" y="307"/>
                      <a:pt x="0" y="307"/>
                      <a:pt x="0" y="307"/>
                    </a:cubicBezTo>
                    <a:cubicBezTo>
                      <a:pt x="0" y="311"/>
                      <a:pt x="0" y="311"/>
                      <a:pt x="0" y="311"/>
                    </a:cubicBezTo>
                    <a:cubicBezTo>
                      <a:pt x="0" y="311"/>
                      <a:pt x="0" y="311"/>
                      <a:pt x="0" y="311"/>
                    </a:cubicBezTo>
                    <a:cubicBezTo>
                      <a:pt x="0" y="342"/>
                      <a:pt x="24" y="365"/>
                      <a:pt x="50" y="365"/>
                    </a:cubicBezTo>
                    <a:cubicBezTo>
                      <a:pt x="308" y="365"/>
                      <a:pt x="308" y="365"/>
                      <a:pt x="308" y="365"/>
                    </a:cubicBezTo>
                    <a:cubicBezTo>
                      <a:pt x="338" y="365"/>
                      <a:pt x="359" y="342"/>
                      <a:pt x="359" y="311"/>
                    </a:cubicBezTo>
                    <a:cubicBezTo>
                      <a:pt x="359" y="281"/>
                      <a:pt x="338" y="259"/>
                      <a:pt x="308" y="25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Freeform 16"/>
              <p:cNvSpPr>
                <a:spLocks/>
              </p:cNvSpPr>
              <p:nvPr/>
            </p:nvSpPr>
            <p:spPr bwMode="auto">
              <a:xfrm>
                <a:off x="4644547" y="1756769"/>
                <a:ext cx="14675" cy="41356"/>
              </a:xfrm>
              <a:custGeom>
                <a:avLst/>
                <a:gdLst/>
                <a:ahLst/>
                <a:cxnLst>
                  <a:cxn ang="0">
                    <a:pos x="8" y="23"/>
                  </a:cxn>
                  <a:cxn ang="0">
                    <a:pos x="8" y="0"/>
                  </a:cxn>
                  <a:cxn ang="0">
                    <a:pos x="0" y="10"/>
                  </a:cxn>
                  <a:cxn ang="0">
                    <a:pos x="8" y="23"/>
                  </a:cxn>
                </a:cxnLst>
                <a:rect l="0" t="0" r="r" b="b"/>
                <a:pathLst>
                  <a:path w="8" h="23">
                    <a:moveTo>
                      <a:pt x="8" y="23"/>
                    </a:moveTo>
                    <a:cubicBezTo>
                      <a:pt x="8" y="0"/>
                      <a:pt x="8" y="0"/>
                      <a:pt x="8" y="0"/>
                    </a:cubicBezTo>
                    <a:cubicBezTo>
                      <a:pt x="5" y="4"/>
                      <a:pt x="4" y="6"/>
                      <a:pt x="0" y="10"/>
                    </a:cubicBezTo>
                    <a:lnTo>
                      <a:pt x="8" y="2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8" name="Freeform 17"/>
              <p:cNvSpPr>
                <a:spLocks/>
              </p:cNvSpPr>
              <p:nvPr/>
            </p:nvSpPr>
            <p:spPr bwMode="auto">
              <a:xfrm>
                <a:off x="4327042" y="1756769"/>
                <a:ext cx="229458" cy="338850"/>
              </a:xfrm>
              <a:custGeom>
                <a:avLst/>
                <a:gdLst/>
                <a:ahLst/>
                <a:cxnLst>
                  <a:cxn ang="0">
                    <a:pos x="0" y="189"/>
                  </a:cxn>
                  <a:cxn ang="0">
                    <a:pos x="128" y="189"/>
                  </a:cxn>
                  <a:cxn ang="0">
                    <a:pos x="55" y="82"/>
                  </a:cxn>
                  <a:cxn ang="0">
                    <a:pos x="46" y="28"/>
                  </a:cxn>
                  <a:cxn ang="0">
                    <a:pos x="46" y="28"/>
                  </a:cxn>
                  <a:cxn ang="0">
                    <a:pos x="0" y="0"/>
                  </a:cxn>
                  <a:cxn ang="0">
                    <a:pos x="0" y="189"/>
                  </a:cxn>
                </a:cxnLst>
                <a:rect l="0" t="0" r="r" b="b"/>
                <a:pathLst>
                  <a:path w="128" h="189">
                    <a:moveTo>
                      <a:pt x="0" y="189"/>
                    </a:moveTo>
                    <a:cubicBezTo>
                      <a:pt x="128" y="189"/>
                      <a:pt x="128" y="189"/>
                      <a:pt x="128" y="189"/>
                    </a:cubicBezTo>
                    <a:cubicBezTo>
                      <a:pt x="55" y="82"/>
                      <a:pt x="55" y="82"/>
                      <a:pt x="55" y="82"/>
                    </a:cubicBezTo>
                    <a:cubicBezTo>
                      <a:pt x="46" y="64"/>
                      <a:pt x="39" y="46"/>
                      <a:pt x="46" y="28"/>
                    </a:cubicBezTo>
                    <a:cubicBezTo>
                      <a:pt x="46" y="28"/>
                      <a:pt x="46" y="28"/>
                      <a:pt x="46" y="28"/>
                    </a:cubicBezTo>
                    <a:cubicBezTo>
                      <a:pt x="28" y="23"/>
                      <a:pt x="13" y="12"/>
                      <a:pt x="0" y="0"/>
                    </a:cubicBezTo>
                    <a:lnTo>
                      <a:pt x="0" y="18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9" name="Freeform 18"/>
              <p:cNvSpPr>
                <a:spLocks/>
              </p:cNvSpPr>
              <p:nvPr/>
            </p:nvSpPr>
            <p:spPr bwMode="auto">
              <a:xfrm>
                <a:off x="4269678" y="1351216"/>
                <a:ext cx="450911" cy="426898"/>
              </a:xfrm>
              <a:custGeom>
                <a:avLst/>
                <a:gdLst/>
                <a:ahLst/>
                <a:cxnLst>
                  <a:cxn ang="0">
                    <a:pos x="107" y="208"/>
                  </a:cxn>
                  <a:cxn ang="0">
                    <a:pos x="147" y="196"/>
                  </a:cxn>
                  <a:cxn ang="0">
                    <a:pos x="199" y="222"/>
                  </a:cxn>
                  <a:cxn ang="0">
                    <a:pos x="223" y="199"/>
                  </a:cxn>
                  <a:cxn ang="0">
                    <a:pos x="235" y="177"/>
                  </a:cxn>
                  <a:cxn ang="0">
                    <a:pos x="251" y="124"/>
                  </a:cxn>
                  <a:cxn ang="0">
                    <a:pos x="123" y="0"/>
                  </a:cxn>
                  <a:cxn ang="0">
                    <a:pos x="0" y="124"/>
                  </a:cxn>
                  <a:cxn ang="0">
                    <a:pos x="80" y="238"/>
                  </a:cxn>
                  <a:cxn ang="0">
                    <a:pos x="107" y="208"/>
                  </a:cxn>
                </a:cxnLst>
                <a:rect l="0" t="0" r="r" b="b"/>
                <a:pathLst>
                  <a:path w="251" h="238">
                    <a:moveTo>
                      <a:pt x="107" y="208"/>
                    </a:moveTo>
                    <a:cubicBezTo>
                      <a:pt x="120" y="202"/>
                      <a:pt x="133" y="196"/>
                      <a:pt x="147" y="196"/>
                    </a:cubicBezTo>
                    <a:cubicBezTo>
                      <a:pt x="167" y="196"/>
                      <a:pt x="187" y="205"/>
                      <a:pt x="199" y="222"/>
                    </a:cubicBezTo>
                    <a:cubicBezTo>
                      <a:pt x="209" y="215"/>
                      <a:pt x="217" y="208"/>
                      <a:pt x="223" y="199"/>
                    </a:cubicBezTo>
                    <a:cubicBezTo>
                      <a:pt x="226" y="191"/>
                      <a:pt x="229" y="183"/>
                      <a:pt x="235" y="177"/>
                    </a:cubicBezTo>
                    <a:cubicBezTo>
                      <a:pt x="245" y="160"/>
                      <a:pt x="251" y="141"/>
                      <a:pt x="251" y="124"/>
                    </a:cubicBezTo>
                    <a:cubicBezTo>
                      <a:pt x="251" y="54"/>
                      <a:pt x="191" y="0"/>
                      <a:pt x="123" y="0"/>
                    </a:cubicBezTo>
                    <a:cubicBezTo>
                      <a:pt x="58" y="0"/>
                      <a:pt x="0" y="54"/>
                      <a:pt x="0" y="124"/>
                    </a:cubicBezTo>
                    <a:cubicBezTo>
                      <a:pt x="0" y="177"/>
                      <a:pt x="36" y="222"/>
                      <a:pt x="80" y="238"/>
                    </a:cubicBezTo>
                    <a:cubicBezTo>
                      <a:pt x="87" y="226"/>
                      <a:pt x="97" y="216"/>
                      <a:pt x="107" y="20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0" name="Freeform 19"/>
              <p:cNvSpPr>
                <a:spLocks/>
              </p:cNvSpPr>
              <p:nvPr/>
            </p:nvSpPr>
            <p:spPr bwMode="auto">
              <a:xfrm>
                <a:off x="4784623" y="2210348"/>
                <a:ext cx="4002" cy="25347"/>
              </a:xfrm>
              <a:custGeom>
                <a:avLst/>
                <a:gdLst/>
                <a:ahLst/>
                <a:cxnLst>
                  <a:cxn ang="0">
                    <a:pos x="2" y="6"/>
                  </a:cxn>
                  <a:cxn ang="0">
                    <a:pos x="0" y="0"/>
                  </a:cxn>
                  <a:cxn ang="0">
                    <a:pos x="0" y="14"/>
                  </a:cxn>
                  <a:cxn ang="0">
                    <a:pos x="2" y="6"/>
                  </a:cxn>
                </a:cxnLst>
                <a:rect l="0" t="0" r="r" b="b"/>
                <a:pathLst>
                  <a:path w="2" h="14">
                    <a:moveTo>
                      <a:pt x="2" y="6"/>
                    </a:moveTo>
                    <a:cubicBezTo>
                      <a:pt x="2" y="6"/>
                      <a:pt x="0" y="2"/>
                      <a:pt x="0" y="0"/>
                    </a:cubicBezTo>
                    <a:cubicBezTo>
                      <a:pt x="0" y="14"/>
                      <a:pt x="0" y="14"/>
                      <a:pt x="0" y="14"/>
                    </a:cubicBezTo>
                    <a:cubicBezTo>
                      <a:pt x="0" y="12"/>
                      <a:pt x="2" y="7"/>
                      <a:pt x="2"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1" name="Freeform 20"/>
              <p:cNvSpPr>
                <a:spLocks/>
              </p:cNvSpPr>
              <p:nvPr/>
            </p:nvSpPr>
            <p:spPr bwMode="auto">
              <a:xfrm>
                <a:off x="4425762" y="1663385"/>
                <a:ext cx="454913" cy="655021"/>
              </a:xfrm>
              <a:custGeom>
                <a:avLst/>
                <a:gdLst/>
                <a:ahLst/>
                <a:cxnLst>
                  <a:cxn ang="0">
                    <a:pos x="200" y="0"/>
                  </a:cxn>
                  <a:cxn ang="0">
                    <a:pos x="148" y="52"/>
                  </a:cxn>
                  <a:cxn ang="0">
                    <a:pos x="148" y="137"/>
                  </a:cxn>
                  <a:cxn ang="0">
                    <a:pos x="104" y="68"/>
                  </a:cxn>
                  <a:cxn ang="0">
                    <a:pos x="31" y="52"/>
                  </a:cxn>
                  <a:cxn ang="0">
                    <a:pos x="14" y="125"/>
                  </a:cxn>
                  <a:cxn ang="0">
                    <a:pos x="91" y="241"/>
                  </a:cxn>
                  <a:cxn ang="0">
                    <a:pos x="130" y="241"/>
                  </a:cxn>
                  <a:cxn ang="0">
                    <a:pos x="200" y="305"/>
                  </a:cxn>
                  <a:cxn ang="0">
                    <a:pos x="200" y="319"/>
                  </a:cxn>
                  <a:cxn ang="0">
                    <a:pos x="181" y="358"/>
                  </a:cxn>
                  <a:cxn ang="0">
                    <a:pos x="228" y="355"/>
                  </a:cxn>
                  <a:cxn ang="0">
                    <a:pos x="253" y="311"/>
                  </a:cxn>
                  <a:cxn ang="0">
                    <a:pos x="253" y="307"/>
                  </a:cxn>
                  <a:cxn ang="0">
                    <a:pos x="253" y="52"/>
                  </a:cxn>
                  <a:cxn ang="0">
                    <a:pos x="200" y="0"/>
                  </a:cxn>
                </a:cxnLst>
                <a:rect l="0" t="0" r="r" b="b"/>
                <a:pathLst>
                  <a:path w="253" h="365">
                    <a:moveTo>
                      <a:pt x="200" y="0"/>
                    </a:moveTo>
                    <a:cubicBezTo>
                      <a:pt x="172" y="0"/>
                      <a:pt x="148" y="22"/>
                      <a:pt x="148" y="52"/>
                    </a:cubicBezTo>
                    <a:cubicBezTo>
                      <a:pt x="148" y="137"/>
                      <a:pt x="148" y="137"/>
                      <a:pt x="148" y="137"/>
                    </a:cubicBezTo>
                    <a:cubicBezTo>
                      <a:pt x="104" y="68"/>
                      <a:pt x="104" y="68"/>
                      <a:pt x="104" y="68"/>
                    </a:cubicBezTo>
                    <a:cubicBezTo>
                      <a:pt x="88" y="42"/>
                      <a:pt x="54" y="37"/>
                      <a:pt x="31" y="52"/>
                    </a:cubicBezTo>
                    <a:cubicBezTo>
                      <a:pt x="6" y="70"/>
                      <a:pt x="0" y="102"/>
                      <a:pt x="14" y="125"/>
                    </a:cubicBezTo>
                    <a:cubicBezTo>
                      <a:pt x="91" y="241"/>
                      <a:pt x="91" y="241"/>
                      <a:pt x="91" y="241"/>
                    </a:cubicBezTo>
                    <a:cubicBezTo>
                      <a:pt x="130" y="241"/>
                      <a:pt x="130" y="241"/>
                      <a:pt x="130" y="241"/>
                    </a:cubicBezTo>
                    <a:cubicBezTo>
                      <a:pt x="167" y="241"/>
                      <a:pt x="198" y="268"/>
                      <a:pt x="200" y="305"/>
                    </a:cubicBezTo>
                    <a:cubicBezTo>
                      <a:pt x="200" y="319"/>
                      <a:pt x="200" y="319"/>
                      <a:pt x="200" y="319"/>
                    </a:cubicBezTo>
                    <a:cubicBezTo>
                      <a:pt x="200" y="334"/>
                      <a:pt x="192" y="351"/>
                      <a:pt x="181" y="358"/>
                    </a:cubicBezTo>
                    <a:cubicBezTo>
                      <a:pt x="198" y="365"/>
                      <a:pt x="215" y="365"/>
                      <a:pt x="228" y="355"/>
                    </a:cubicBezTo>
                    <a:cubicBezTo>
                      <a:pt x="245" y="343"/>
                      <a:pt x="253" y="328"/>
                      <a:pt x="253" y="311"/>
                    </a:cubicBezTo>
                    <a:cubicBezTo>
                      <a:pt x="253" y="311"/>
                      <a:pt x="253" y="311"/>
                      <a:pt x="253" y="307"/>
                    </a:cubicBezTo>
                    <a:cubicBezTo>
                      <a:pt x="253" y="52"/>
                      <a:pt x="253" y="52"/>
                      <a:pt x="253" y="52"/>
                    </a:cubicBezTo>
                    <a:cubicBezTo>
                      <a:pt x="253" y="22"/>
                      <a:pt x="228" y="0"/>
                      <a:pt x="20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2" name="Freeform 21"/>
              <p:cNvSpPr>
                <a:spLocks/>
              </p:cNvSpPr>
              <p:nvPr/>
            </p:nvSpPr>
            <p:spPr bwMode="auto">
              <a:xfrm>
                <a:off x="4196304" y="2235695"/>
                <a:ext cx="588319" cy="1460791"/>
              </a:xfrm>
              <a:custGeom>
                <a:avLst/>
                <a:gdLst/>
                <a:ahLst/>
                <a:cxnLst>
                  <a:cxn ang="0">
                    <a:pos x="328" y="526"/>
                  </a:cxn>
                  <a:cxn ang="0">
                    <a:pos x="328" y="519"/>
                  </a:cxn>
                  <a:cxn ang="0">
                    <a:pos x="328" y="296"/>
                  </a:cxn>
                  <a:cxn ang="0">
                    <a:pos x="328" y="292"/>
                  </a:cxn>
                  <a:cxn ang="0">
                    <a:pos x="328" y="0"/>
                  </a:cxn>
                  <a:cxn ang="0">
                    <a:pos x="258" y="63"/>
                  </a:cxn>
                  <a:cxn ang="0">
                    <a:pos x="0" y="63"/>
                  </a:cxn>
                  <a:cxn ang="0">
                    <a:pos x="0" y="303"/>
                  </a:cxn>
                  <a:cxn ang="0">
                    <a:pos x="0" y="303"/>
                  </a:cxn>
                  <a:cxn ang="0">
                    <a:pos x="0" y="303"/>
                  </a:cxn>
                  <a:cxn ang="0">
                    <a:pos x="0" y="532"/>
                  </a:cxn>
                  <a:cxn ang="0">
                    <a:pos x="0" y="532"/>
                  </a:cxn>
                  <a:cxn ang="0">
                    <a:pos x="0" y="756"/>
                  </a:cxn>
                  <a:cxn ang="0">
                    <a:pos x="59" y="810"/>
                  </a:cxn>
                  <a:cxn ang="0">
                    <a:pos x="77" y="810"/>
                  </a:cxn>
                  <a:cxn ang="0">
                    <a:pos x="134" y="756"/>
                  </a:cxn>
                  <a:cxn ang="0">
                    <a:pos x="134" y="532"/>
                  </a:cxn>
                  <a:cxn ang="0">
                    <a:pos x="134" y="532"/>
                  </a:cxn>
                  <a:cxn ang="0">
                    <a:pos x="134" y="303"/>
                  </a:cxn>
                  <a:cxn ang="0">
                    <a:pos x="134" y="299"/>
                  </a:cxn>
                  <a:cxn ang="0">
                    <a:pos x="164" y="270"/>
                  </a:cxn>
                  <a:cxn ang="0">
                    <a:pos x="197" y="299"/>
                  </a:cxn>
                  <a:cxn ang="0">
                    <a:pos x="197" y="519"/>
                  </a:cxn>
                  <a:cxn ang="0">
                    <a:pos x="197" y="526"/>
                  </a:cxn>
                  <a:cxn ang="0">
                    <a:pos x="197" y="532"/>
                  </a:cxn>
                  <a:cxn ang="0">
                    <a:pos x="197" y="756"/>
                  </a:cxn>
                  <a:cxn ang="0">
                    <a:pos x="255" y="813"/>
                  </a:cxn>
                  <a:cxn ang="0">
                    <a:pos x="273" y="813"/>
                  </a:cxn>
                  <a:cxn ang="0">
                    <a:pos x="328" y="756"/>
                  </a:cxn>
                  <a:cxn ang="0">
                    <a:pos x="328" y="532"/>
                  </a:cxn>
                  <a:cxn ang="0">
                    <a:pos x="328" y="526"/>
                  </a:cxn>
                </a:cxnLst>
                <a:rect l="0" t="0" r="r" b="b"/>
                <a:pathLst>
                  <a:path w="328" h="813">
                    <a:moveTo>
                      <a:pt x="328" y="526"/>
                    </a:moveTo>
                    <a:cubicBezTo>
                      <a:pt x="328" y="526"/>
                      <a:pt x="328" y="522"/>
                      <a:pt x="328" y="519"/>
                    </a:cubicBezTo>
                    <a:cubicBezTo>
                      <a:pt x="328" y="296"/>
                      <a:pt x="328" y="296"/>
                      <a:pt x="328" y="296"/>
                    </a:cubicBezTo>
                    <a:cubicBezTo>
                      <a:pt x="328" y="296"/>
                      <a:pt x="328" y="296"/>
                      <a:pt x="328" y="292"/>
                    </a:cubicBezTo>
                    <a:cubicBezTo>
                      <a:pt x="328" y="0"/>
                      <a:pt x="328" y="0"/>
                      <a:pt x="328" y="0"/>
                    </a:cubicBezTo>
                    <a:cubicBezTo>
                      <a:pt x="326" y="36"/>
                      <a:pt x="295" y="63"/>
                      <a:pt x="258" y="63"/>
                    </a:cubicBezTo>
                    <a:cubicBezTo>
                      <a:pt x="0" y="63"/>
                      <a:pt x="0" y="63"/>
                      <a:pt x="0" y="63"/>
                    </a:cubicBezTo>
                    <a:cubicBezTo>
                      <a:pt x="0" y="303"/>
                      <a:pt x="0" y="303"/>
                      <a:pt x="0" y="303"/>
                    </a:cubicBezTo>
                    <a:cubicBezTo>
                      <a:pt x="0" y="303"/>
                      <a:pt x="0" y="303"/>
                      <a:pt x="0" y="303"/>
                    </a:cubicBezTo>
                    <a:cubicBezTo>
                      <a:pt x="0" y="303"/>
                      <a:pt x="0" y="303"/>
                      <a:pt x="0" y="303"/>
                    </a:cubicBezTo>
                    <a:cubicBezTo>
                      <a:pt x="0" y="532"/>
                      <a:pt x="0" y="532"/>
                      <a:pt x="0" y="532"/>
                    </a:cubicBezTo>
                    <a:cubicBezTo>
                      <a:pt x="0" y="532"/>
                      <a:pt x="0" y="532"/>
                      <a:pt x="0" y="532"/>
                    </a:cubicBezTo>
                    <a:cubicBezTo>
                      <a:pt x="0" y="756"/>
                      <a:pt x="0" y="756"/>
                      <a:pt x="0" y="756"/>
                    </a:cubicBezTo>
                    <a:cubicBezTo>
                      <a:pt x="0" y="786"/>
                      <a:pt x="27" y="810"/>
                      <a:pt x="59" y="810"/>
                    </a:cubicBezTo>
                    <a:cubicBezTo>
                      <a:pt x="77" y="810"/>
                      <a:pt x="77" y="810"/>
                      <a:pt x="77" y="810"/>
                    </a:cubicBezTo>
                    <a:cubicBezTo>
                      <a:pt x="107" y="810"/>
                      <a:pt x="134" y="786"/>
                      <a:pt x="134" y="756"/>
                    </a:cubicBezTo>
                    <a:cubicBezTo>
                      <a:pt x="134" y="532"/>
                      <a:pt x="134" y="532"/>
                      <a:pt x="134" y="532"/>
                    </a:cubicBezTo>
                    <a:cubicBezTo>
                      <a:pt x="134" y="532"/>
                      <a:pt x="134" y="532"/>
                      <a:pt x="134" y="532"/>
                    </a:cubicBezTo>
                    <a:cubicBezTo>
                      <a:pt x="134" y="303"/>
                      <a:pt x="134" y="303"/>
                      <a:pt x="134" y="303"/>
                    </a:cubicBezTo>
                    <a:cubicBezTo>
                      <a:pt x="134" y="303"/>
                      <a:pt x="134" y="300"/>
                      <a:pt x="134" y="299"/>
                    </a:cubicBezTo>
                    <a:cubicBezTo>
                      <a:pt x="138" y="283"/>
                      <a:pt x="148" y="270"/>
                      <a:pt x="164" y="270"/>
                    </a:cubicBezTo>
                    <a:cubicBezTo>
                      <a:pt x="182" y="270"/>
                      <a:pt x="193" y="283"/>
                      <a:pt x="197" y="299"/>
                    </a:cubicBezTo>
                    <a:cubicBezTo>
                      <a:pt x="197" y="519"/>
                      <a:pt x="197" y="519"/>
                      <a:pt x="197" y="519"/>
                    </a:cubicBezTo>
                    <a:cubicBezTo>
                      <a:pt x="197" y="522"/>
                      <a:pt x="197" y="526"/>
                      <a:pt x="197" y="526"/>
                    </a:cubicBezTo>
                    <a:cubicBezTo>
                      <a:pt x="197" y="528"/>
                      <a:pt x="197" y="528"/>
                      <a:pt x="197" y="532"/>
                    </a:cubicBezTo>
                    <a:cubicBezTo>
                      <a:pt x="197" y="756"/>
                      <a:pt x="197" y="756"/>
                      <a:pt x="197" y="756"/>
                    </a:cubicBezTo>
                    <a:cubicBezTo>
                      <a:pt x="197" y="786"/>
                      <a:pt x="225" y="813"/>
                      <a:pt x="255" y="813"/>
                    </a:cubicBezTo>
                    <a:cubicBezTo>
                      <a:pt x="273" y="813"/>
                      <a:pt x="273" y="813"/>
                      <a:pt x="273" y="813"/>
                    </a:cubicBezTo>
                    <a:cubicBezTo>
                      <a:pt x="302" y="813"/>
                      <a:pt x="328" y="786"/>
                      <a:pt x="328" y="756"/>
                    </a:cubicBezTo>
                    <a:cubicBezTo>
                      <a:pt x="328" y="532"/>
                      <a:pt x="328" y="532"/>
                      <a:pt x="328" y="532"/>
                    </a:cubicBezTo>
                    <a:cubicBezTo>
                      <a:pt x="328" y="528"/>
                      <a:pt x="328" y="528"/>
                      <a:pt x="328" y="5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8" name="Freeform 1303"/>
            <p:cNvSpPr>
              <a:spLocks/>
            </p:cNvSpPr>
            <p:nvPr/>
          </p:nvSpPr>
          <p:spPr bwMode="auto">
            <a:xfrm rot="20668593">
              <a:off x="5043106" y="948174"/>
              <a:ext cx="846768" cy="840254"/>
            </a:xfrm>
            <a:custGeom>
              <a:avLst/>
              <a:gdLst/>
              <a:ahLst/>
              <a:cxnLst>
                <a:cxn ang="0">
                  <a:pos x="36" y="97"/>
                </a:cxn>
                <a:cxn ang="0">
                  <a:pos x="247" y="41"/>
                </a:cxn>
                <a:cxn ang="0">
                  <a:pos x="299" y="242"/>
                </a:cxn>
                <a:cxn ang="0">
                  <a:pos x="116" y="309"/>
                </a:cxn>
                <a:cxn ang="0">
                  <a:pos x="69" y="340"/>
                </a:cxn>
                <a:cxn ang="0">
                  <a:pos x="70" y="284"/>
                </a:cxn>
                <a:cxn ang="0">
                  <a:pos x="36" y="97"/>
                </a:cxn>
              </a:cxnLst>
              <a:rect l="0" t="0" r="r" b="b"/>
              <a:pathLst>
                <a:path w="342" h="340">
                  <a:moveTo>
                    <a:pt x="36" y="97"/>
                  </a:moveTo>
                  <a:cubicBezTo>
                    <a:pt x="78" y="26"/>
                    <a:pt x="173" y="0"/>
                    <a:pt x="247" y="41"/>
                  </a:cubicBezTo>
                  <a:cubicBezTo>
                    <a:pt x="317" y="84"/>
                    <a:pt x="342" y="174"/>
                    <a:pt x="299" y="242"/>
                  </a:cubicBezTo>
                  <a:cubicBezTo>
                    <a:pt x="264" y="309"/>
                    <a:pt x="185" y="334"/>
                    <a:pt x="116" y="309"/>
                  </a:cubicBezTo>
                  <a:cubicBezTo>
                    <a:pt x="69" y="340"/>
                    <a:pt x="69" y="340"/>
                    <a:pt x="69" y="340"/>
                  </a:cubicBezTo>
                  <a:cubicBezTo>
                    <a:pt x="70" y="284"/>
                    <a:pt x="70" y="284"/>
                    <a:pt x="70" y="284"/>
                  </a:cubicBezTo>
                  <a:cubicBezTo>
                    <a:pt x="14" y="238"/>
                    <a:pt x="0" y="160"/>
                    <a:pt x="36" y="9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 name="Freeform 1304"/>
            <p:cNvSpPr>
              <a:spLocks/>
            </p:cNvSpPr>
            <p:nvPr/>
          </p:nvSpPr>
          <p:spPr bwMode="auto">
            <a:xfrm>
              <a:off x="4142926" y="361950"/>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0" name="Freeform 1308"/>
            <p:cNvSpPr>
              <a:spLocks/>
            </p:cNvSpPr>
            <p:nvPr/>
          </p:nvSpPr>
          <p:spPr bwMode="auto">
            <a:xfrm rot="1340475">
              <a:off x="3124200" y="940358"/>
              <a:ext cx="861098" cy="840254"/>
            </a:xfrm>
            <a:custGeom>
              <a:avLst/>
              <a:gdLst/>
              <a:ahLst/>
              <a:cxnLst>
                <a:cxn ang="0">
                  <a:pos x="308" y="97"/>
                </a:cxn>
                <a:cxn ang="0">
                  <a:pos x="101" y="43"/>
                </a:cxn>
                <a:cxn ang="0">
                  <a:pos x="44" y="244"/>
                </a:cxn>
                <a:cxn ang="0">
                  <a:pos x="232" y="310"/>
                </a:cxn>
                <a:cxn ang="0">
                  <a:pos x="279" y="340"/>
                </a:cxn>
                <a:cxn ang="0">
                  <a:pos x="277" y="284"/>
                </a:cxn>
                <a:cxn ang="0">
                  <a:pos x="308" y="97"/>
                </a:cxn>
              </a:cxnLst>
              <a:rect l="0" t="0" r="r" b="b"/>
              <a:pathLst>
                <a:path w="348" h="340">
                  <a:moveTo>
                    <a:pt x="308" y="97"/>
                  </a:moveTo>
                  <a:cubicBezTo>
                    <a:pt x="269" y="26"/>
                    <a:pt x="175" y="0"/>
                    <a:pt x="101" y="43"/>
                  </a:cubicBezTo>
                  <a:cubicBezTo>
                    <a:pt x="27" y="83"/>
                    <a:pt x="0" y="175"/>
                    <a:pt x="44" y="244"/>
                  </a:cubicBezTo>
                  <a:cubicBezTo>
                    <a:pt x="81" y="310"/>
                    <a:pt x="163" y="333"/>
                    <a:pt x="232" y="310"/>
                  </a:cubicBezTo>
                  <a:cubicBezTo>
                    <a:pt x="279" y="340"/>
                    <a:pt x="279" y="340"/>
                    <a:pt x="279" y="340"/>
                  </a:cubicBezTo>
                  <a:cubicBezTo>
                    <a:pt x="277" y="284"/>
                    <a:pt x="277" y="284"/>
                    <a:pt x="277" y="284"/>
                  </a:cubicBezTo>
                  <a:cubicBezTo>
                    <a:pt x="331" y="238"/>
                    <a:pt x="348" y="161"/>
                    <a:pt x="308" y="9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1" name="Rectangle 45"/>
            <p:cNvSpPr/>
            <p:nvPr/>
          </p:nvSpPr>
          <p:spPr>
            <a:xfrm>
              <a:off x="4330206" y="525367"/>
              <a:ext cx="492443" cy="461665"/>
            </a:xfrm>
            <a:prstGeom prst="rect">
              <a:avLst/>
            </a:prstGeom>
            <a:grp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0" i="0" u="none" strike="noStrike" kern="1200" cap="none" spc="0" normalizeH="0" baseline="0" noProof="0" dirty="0" smtClean="0">
                  <a:ln>
                    <a:noFill/>
                  </a:ln>
                  <a:solidFill>
                    <a:prstClr val="white"/>
                  </a:solidFill>
                  <a:effectLst/>
                  <a:uLnTx/>
                  <a:uFillTx/>
                  <a:latin typeface="微软雅黑"/>
                  <a:ea typeface="微软雅黑"/>
                  <a:cs typeface="+mn-cs"/>
                </a:rPr>
                <a:t>疑</a:t>
              </a:r>
              <a:endParaRPr kumimoji="0" lang="en-US" sz="24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2" name="Rectangle 46"/>
            <p:cNvSpPr/>
            <p:nvPr/>
          </p:nvSpPr>
          <p:spPr>
            <a:xfrm>
              <a:off x="5227010" y="1090899"/>
              <a:ext cx="492443" cy="461665"/>
            </a:xfrm>
            <a:prstGeom prst="rect">
              <a:avLst/>
            </a:prstGeom>
            <a:grp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rPr>
                <a:t>困</a:t>
              </a:r>
              <a:endParaRPr kumimoji="0" lang="en-US" sz="2400" b="0" i="0" u="none" strike="noStrike" kern="1200" cap="none" spc="0" normalizeH="0" baseline="0" noProof="0" dirty="0">
                <a:ln>
                  <a:noFill/>
                </a:ln>
                <a:solidFill>
                  <a:prstClr val="white">
                    <a:lumMod val="95000"/>
                  </a:prstClr>
                </a:solidFill>
                <a:effectLst/>
                <a:uLnTx/>
                <a:uFillTx/>
                <a:latin typeface="微软雅黑"/>
                <a:ea typeface="微软雅黑"/>
                <a:cs typeface="+mn-cs"/>
              </a:endParaRPr>
            </a:p>
          </p:txBody>
        </p:sp>
        <p:sp>
          <p:nvSpPr>
            <p:cNvPr id="13" name="Rectangle 47"/>
            <p:cNvSpPr/>
            <p:nvPr/>
          </p:nvSpPr>
          <p:spPr>
            <a:xfrm>
              <a:off x="3299976" y="1123950"/>
              <a:ext cx="492443" cy="461665"/>
            </a:xfrm>
            <a:prstGeom prst="rect">
              <a:avLst/>
            </a:prstGeom>
            <a:grp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rPr>
                <a:t>难</a:t>
              </a:r>
              <a:endParaRPr kumimoji="0" lang="en-US" sz="2400" b="0" i="0" u="none" strike="noStrike" kern="1200" cap="none" spc="0" normalizeH="0" baseline="0" noProof="0" dirty="0">
                <a:ln>
                  <a:noFill/>
                </a:ln>
                <a:solidFill>
                  <a:prstClr val="white">
                    <a:lumMod val="95000"/>
                  </a:prstClr>
                </a:solidFill>
                <a:effectLst/>
                <a:uLnTx/>
                <a:uFillTx/>
                <a:latin typeface="微软雅黑"/>
                <a:ea typeface="微软雅黑"/>
                <a:cs typeface="+mn-cs"/>
              </a:endParaRPr>
            </a:p>
          </p:txBody>
        </p:sp>
      </p:grpSp>
      <p:grpSp>
        <p:nvGrpSpPr>
          <p:cNvPr id="33" name="Group 72"/>
          <p:cNvGrpSpPr/>
          <p:nvPr/>
        </p:nvGrpSpPr>
        <p:grpSpPr>
          <a:xfrm>
            <a:off x="523056" y="1190401"/>
            <a:ext cx="2362200" cy="1015663"/>
            <a:chOff x="141514" y="1180883"/>
            <a:chExt cx="4049486" cy="1128141"/>
          </a:xfrm>
        </p:grpSpPr>
        <p:sp>
          <p:nvSpPr>
            <p:cNvPr id="34" name="TextBox 33"/>
            <p:cNvSpPr txBox="1"/>
            <p:nvPr/>
          </p:nvSpPr>
          <p:spPr>
            <a:xfrm>
              <a:off x="141514" y="1180883"/>
              <a:ext cx="2090057" cy="112814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d-ID" sz="6000" b="0" i="0" u="none" strike="noStrike" kern="1200" cap="none" spc="-300" normalizeH="0" baseline="0" noProof="0" dirty="0" smtClean="0">
                  <a:ln>
                    <a:noFill/>
                  </a:ln>
                  <a:solidFill>
                    <a:srgbClr val="006DF0"/>
                  </a:solidFill>
                  <a:effectLst/>
                  <a:uLnTx/>
                  <a:uFillTx/>
                  <a:latin typeface="Agency FB" panose="020B0503020202020204" pitchFamily="34" charset="0"/>
                  <a:ea typeface="宋体" pitchFamily="2" charset="-122"/>
                  <a:cs typeface="+mn-cs"/>
                </a:rPr>
                <a:t>0</a:t>
              </a:r>
              <a:r>
                <a:rPr kumimoji="0" lang="en-US" sz="6000" b="0" i="0" u="none" strike="noStrike" kern="1200" cap="none" spc="-300" normalizeH="0" baseline="0" noProof="0" dirty="0" smtClean="0">
                  <a:ln>
                    <a:noFill/>
                  </a:ln>
                  <a:solidFill>
                    <a:srgbClr val="006DF0"/>
                  </a:solidFill>
                  <a:effectLst/>
                  <a:uLnTx/>
                  <a:uFillTx/>
                  <a:latin typeface="Agency FB" panose="020B0503020202020204" pitchFamily="34" charset="0"/>
                  <a:ea typeface="宋体" pitchFamily="2" charset="-122"/>
                  <a:cs typeface="+mn-cs"/>
                </a:rPr>
                <a:t> </a:t>
              </a:r>
              <a:r>
                <a:rPr kumimoji="0" lang="id-ID" sz="6000" b="0" i="0" u="none" strike="noStrike" kern="1200" cap="none" spc="-300" normalizeH="0" baseline="0" noProof="0" dirty="0" smtClean="0">
                  <a:ln>
                    <a:noFill/>
                  </a:ln>
                  <a:solidFill>
                    <a:srgbClr val="006DF0"/>
                  </a:solidFill>
                  <a:effectLst/>
                  <a:uLnTx/>
                  <a:uFillTx/>
                  <a:latin typeface="Agency FB" panose="020B0503020202020204" pitchFamily="34" charset="0"/>
                  <a:ea typeface="宋体" pitchFamily="2" charset="-122"/>
                  <a:cs typeface="+mn-cs"/>
                </a:rPr>
                <a:t>1</a:t>
              </a:r>
              <a:endParaRPr kumimoji="0" lang="en-US" sz="6000" b="0" i="0" u="none" strike="noStrike" kern="1200" cap="none" spc="-300" normalizeH="0" baseline="0" noProof="0" dirty="0">
                <a:ln>
                  <a:noFill/>
                </a:ln>
                <a:solidFill>
                  <a:srgbClr val="006DF0"/>
                </a:solidFill>
                <a:effectLst/>
                <a:uLnTx/>
                <a:uFillTx/>
                <a:latin typeface="Agency FB" panose="020B0503020202020204" pitchFamily="34" charset="0"/>
                <a:ea typeface="宋体" pitchFamily="2" charset="-122"/>
                <a:cs typeface="+mn-cs"/>
              </a:endParaRPr>
            </a:p>
          </p:txBody>
        </p:sp>
        <p:sp>
          <p:nvSpPr>
            <p:cNvPr id="35" name="Content Placeholder 2"/>
            <p:cNvSpPr txBox="1">
              <a:spLocks/>
            </p:cNvSpPr>
            <p:nvPr/>
          </p:nvSpPr>
          <p:spPr>
            <a:xfrm>
              <a:off x="1238672" y="1373079"/>
              <a:ext cx="2952328" cy="8342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20000"/>
                </a:spcBef>
                <a:spcAft>
                  <a:spcPct val="0"/>
                </a:spcAft>
                <a:buClrTx/>
                <a:buSzTx/>
                <a:buFont typeface="Arial" pitchFamily="34" charset="0"/>
                <a:buNone/>
                <a:tabLst/>
                <a:defRPr/>
              </a:pPr>
              <a:r>
                <a:rPr kumimoji="0" lang="zh-CN" alt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市场策略</a:t>
              </a:r>
              <a: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36" name="Group 72"/>
          <p:cNvGrpSpPr/>
          <p:nvPr/>
        </p:nvGrpSpPr>
        <p:grpSpPr>
          <a:xfrm>
            <a:off x="523056" y="2200973"/>
            <a:ext cx="2362200" cy="1015663"/>
            <a:chOff x="141514" y="1203067"/>
            <a:chExt cx="4049486" cy="1128141"/>
          </a:xfrm>
        </p:grpSpPr>
        <p:sp>
          <p:nvSpPr>
            <p:cNvPr id="37" name="TextBox 36"/>
            <p:cNvSpPr txBox="1"/>
            <p:nvPr/>
          </p:nvSpPr>
          <p:spPr>
            <a:xfrm>
              <a:off x="141514" y="1203067"/>
              <a:ext cx="2090057" cy="112814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d-ID" sz="6000" b="0" i="0" u="none" strike="noStrike" kern="1200" cap="none" spc="-300" normalizeH="0" baseline="0" noProof="0" dirty="0" smtClean="0">
                  <a:ln>
                    <a:noFill/>
                  </a:ln>
                  <a:solidFill>
                    <a:srgbClr val="006DF0"/>
                  </a:solidFill>
                  <a:effectLst/>
                  <a:uLnTx/>
                  <a:uFillTx/>
                  <a:latin typeface="Agency FB" panose="020B0503020202020204" pitchFamily="34" charset="0"/>
                  <a:ea typeface="宋体" pitchFamily="2" charset="-122"/>
                  <a:cs typeface="+mn-cs"/>
                </a:rPr>
                <a:t>02</a:t>
              </a:r>
              <a:endParaRPr kumimoji="0" lang="en-US" sz="6000" b="0" i="0" u="none" strike="noStrike" kern="1200" cap="none" spc="-300" normalizeH="0" baseline="0" noProof="0" dirty="0">
                <a:ln>
                  <a:noFill/>
                </a:ln>
                <a:solidFill>
                  <a:srgbClr val="006DF0"/>
                </a:solidFill>
                <a:effectLst/>
                <a:uLnTx/>
                <a:uFillTx/>
                <a:latin typeface="Agency FB" panose="020B0503020202020204" pitchFamily="34" charset="0"/>
                <a:ea typeface="宋体" pitchFamily="2" charset="-122"/>
                <a:cs typeface="+mn-cs"/>
              </a:endParaRPr>
            </a:p>
          </p:txBody>
        </p:sp>
        <p:sp>
          <p:nvSpPr>
            <p:cNvPr id="38" name="Content Placeholder 2"/>
            <p:cNvSpPr txBox="1">
              <a:spLocks/>
            </p:cNvSpPr>
            <p:nvPr/>
          </p:nvSpPr>
          <p:spPr>
            <a:xfrm>
              <a:off x="1238672" y="1373079"/>
              <a:ext cx="295232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20000"/>
                </a:spcBef>
                <a:spcAft>
                  <a:spcPct val="0"/>
                </a:spcAft>
                <a:buClrTx/>
                <a:buSzTx/>
                <a:buFont typeface="Arial" pitchFamily="34" charset="0"/>
                <a:buNone/>
                <a:tabLst/>
                <a:defRPr/>
              </a:pPr>
              <a:r>
                <a:rPr kumimoji="0" lang="zh-CN" alt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产品开发</a:t>
              </a:r>
              <a: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39" name="Group 72"/>
          <p:cNvGrpSpPr/>
          <p:nvPr/>
        </p:nvGrpSpPr>
        <p:grpSpPr>
          <a:xfrm>
            <a:off x="523056" y="3246774"/>
            <a:ext cx="2362200" cy="1015663"/>
            <a:chOff x="141514" y="1179743"/>
            <a:chExt cx="4049486" cy="1128141"/>
          </a:xfrm>
        </p:grpSpPr>
        <p:sp>
          <p:nvSpPr>
            <p:cNvPr id="40" name="TextBox 39"/>
            <p:cNvSpPr txBox="1"/>
            <p:nvPr/>
          </p:nvSpPr>
          <p:spPr>
            <a:xfrm>
              <a:off x="141514" y="1179743"/>
              <a:ext cx="2090057" cy="112814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d-ID" sz="6000" b="0" i="0" u="none" strike="noStrike" kern="1200" cap="none" spc="-300" normalizeH="0" baseline="0" noProof="0" dirty="0" smtClean="0">
                  <a:ln>
                    <a:noFill/>
                  </a:ln>
                  <a:solidFill>
                    <a:srgbClr val="006DF0"/>
                  </a:solidFill>
                  <a:effectLst/>
                  <a:uLnTx/>
                  <a:uFillTx/>
                  <a:latin typeface="Agency FB" panose="020B0503020202020204" pitchFamily="34" charset="0"/>
                  <a:ea typeface="宋体" pitchFamily="2" charset="-122"/>
                  <a:cs typeface="+mn-cs"/>
                </a:rPr>
                <a:t>03</a:t>
              </a:r>
              <a:endParaRPr kumimoji="0" lang="en-US" sz="6000" b="0" i="0" u="none" strike="noStrike" kern="1200" cap="none" spc="-300" normalizeH="0" baseline="0" noProof="0" dirty="0">
                <a:ln>
                  <a:noFill/>
                </a:ln>
                <a:solidFill>
                  <a:srgbClr val="006DF0"/>
                </a:solidFill>
                <a:effectLst/>
                <a:uLnTx/>
                <a:uFillTx/>
                <a:latin typeface="Agency FB" panose="020B0503020202020204" pitchFamily="34" charset="0"/>
                <a:ea typeface="宋体" pitchFamily="2" charset="-122"/>
                <a:cs typeface="+mn-cs"/>
              </a:endParaRPr>
            </a:p>
          </p:txBody>
        </p:sp>
        <p:sp>
          <p:nvSpPr>
            <p:cNvPr id="41" name="Content Placeholder 2"/>
            <p:cNvSpPr txBox="1">
              <a:spLocks/>
            </p:cNvSpPr>
            <p:nvPr/>
          </p:nvSpPr>
          <p:spPr>
            <a:xfrm>
              <a:off x="1238673" y="1373079"/>
              <a:ext cx="2952327" cy="7414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20000"/>
                </a:spcBef>
                <a:spcAft>
                  <a:spcPct val="0"/>
                </a:spcAft>
                <a:buClrTx/>
                <a:buSzTx/>
                <a:buFont typeface="Arial" pitchFamily="34" charset="0"/>
                <a:buNone/>
                <a:tabLst/>
                <a:defRPr/>
              </a:pPr>
              <a:r>
                <a:rPr kumimoji="0" lang="zh-CN" alt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商务交流</a:t>
              </a:r>
              <a: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42" name="Group 72"/>
          <p:cNvGrpSpPr/>
          <p:nvPr/>
        </p:nvGrpSpPr>
        <p:grpSpPr>
          <a:xfrm>
            <a:off x="6238056" y="1185310"/>
            <a:ext cx="2438400" cy="1015663"/>
            <a:chOff x="1057381" y="1154657"/>
            <a:chExt cx="4535545" cy="1253075"/>
          </a:xfrm>
        </p:grpSpPr>
        <p:sp>
          <p:nvSpPr>
            <p:cNvPr id="43" name="TextBox 42"/>
            <p:cNvSpPr txBox="1"/>
            <p:nvPr/>
          </p:nvSpPr>
          <p:spPr>
            <a:xfrm>
              <a:off x="4072034" y="1154657"/>
              <a:ext cx="1520892" cy="12530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d-ID" sz="6000" b="0" i="0" u="none" strike="noStrike" kern="1200" cap="none" spc="-150" normalizeH="0" baseline="0" noProof="0" dirty="0" smtClean="0">
                  <a:ln>
                    <a:noFill/>
                  </a:ln>
                  <a:solidFill>
                    <a:srgbClr val="006DF0"/>
                  </a:solidFill>
                  <a:effectLst/>
                  <a:uLnTx/>
                  <a:uFillTx/>
                  <a:latin typeface="Agency FB" panose="020B0503020202020204" pitchFamily="34" charset="0"/>
                  <a:ea typeface="宋体" pitchFamily="2" charset="-122"/>
                  <a:cs typeface="+mn-cs"/>
                </a:rPr>
                <a:t>04</a:t>
              </a:r>
              <a:endParaRPr kumimoji="0" lang="en-US" sz="6000" b="0" i="0" u="none" strike="noStrike" kern="1200" cap="none" spc="-150" normalizeH="0" baseline="0" noProof="0" dirty="0">
                <a:ln>
                  <a:noFill/>
                </a:ln>
                <a:solidFill>
                  <a:srgbClr val="006DF0"/>
                </a:solidFill>
                <a:effectLst/>
                <a:uLnTx/>
                <a:uFillTx/>
                <a:latin typeface="Agency FB" panose="020B0503020202020204" pitchFamily="34" charset="0"/>
                <a:ea typeface="宋体" pitchFamily="2" charset="-122"/>
                <a:cs typeface="+mn-cs"/>
              </a:endParaRPr>
            </a:p>
          </p:txBody>
        </p:sp>
        <p:sp>
          <p:nvSpPr>
            <p:cNvPr id="44" name="Content Placeholder 2"/>
            <p:cNvSpPr txBox="1">
              <a:spLocks/>
            </p:cNvSpPr>
            <p:nvPr/>
          </p:nvSpPr>
          <p:spPr>
            <a:xfrm>
              <a:off x="1057381" y="1373079"/>
              <a:ext cx="313361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defRPr/>
              </a:pPr>
              <a:r>
                <a:rPr kumimoji="0" lang="zh-CN" alt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产品安全</a:t>
              </a:r>
              <a: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45" name="Group 72"/>
          <p:cNvGrpSpPr/>
          <p:nvPr/>
        </p:nvGrpSpPr>
        <p:grpSpPr>
          <a:xfrm>
            <a:off x="6238056" y="2200972"/>
            <a:ext cx="2438400" cy="1015663"/>
            <a:chOff x="1057381" y="1174642"/>
            <a:chExt cx="4535545" cy="1253075"/>
          </a:xfrm>
        </p:grpSpPr>
        <p:sp>
          <p:nvSpPr>
            <p:cNvPr id="46" name="TextBox 45"/>
            <p:cNvSpPr txBox="1"/>
            <p:nvPr/>
          </p:nvSpPr>
          <p:spPr>
            <a:xfrm>
              <a:off x="4072034" y="1174642"/>
              <a:ext cx="1520892" cy="12530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d-ID" sz="6000" b="0" i="0" u="none" strike="noStrike" kern="1200" cap="none" spc="-150" normalizeH="0" baseline="0" noProof="0" dirty="0" smtClean="0">
                  <a:ln>
                    <a:noFill/>
                  </a:ln>
                  <a:solidFill>
                    <a:srgbClr val="006DF0"/>
                  </a:solidFill>
                  <a:effectLst/>
                  <a:uLnTx/>
                  <a:uFillTx/>
                  <a:latin typeface="Agency FB" panose="020B0503020202020204" pitchFamily="34" charset="0"/>
                  <a:ea typeface="宋体" pitchFamily="2" charset="-122"/>
                  <a:cs typeface="+mn-cs"/>
                </a:rPr>
                <a:t>05</a:t>
              </a:r>
              <a:endParaRPr kumimoji="0" lang="en-US" sz="6000" b="0" i="0" u="none" strike="noStrike" kern="1200" cap="none" spc="-150" normalizeH="0" baseline="0" noProof="0" dirty="0">
                <a:ln>
                  <a:noFill/>
                </a:ln>
                <a:solidFill>
                  <a:srgbClr val="006DF0"/>
                </a:solidFill>
                <a:effectLst/>
                <a:uLnTx/>
                <a:uFillTx/>
                <a:latin typeface="Agency FB" panose="020B0503020202020204" pitchFamily="34" charset="0"/>
                <a:ea typeface="宋体" pitchFamily="2" charset="-122"/>
                <a:cs typeface="+mn-cs"/>
              </a:endParaRPr>
            </a:p>
          </p:txBody>
        </p:sp>
        <p:sp>
          <p:nvSpPr>
            <p:cNvPr id="47" name="Content Placeholder 2"/>
            <p:cNvSpPr txBox="1">
              <a:spLocks/>
            </p:cNvSpPr>
            <p:nvPr/>
          </p:nvSpPr>
          <p:spPr>
            <a:xfrm>
              <a:off x="1057381" y="1373079"/>
              <a:ext cx="313361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defRPr/>
              </a:pPr>
              <a:r>
                <a:rPr kumimoji="0" lang="zh-CN" alt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分销网络</a:t>
              </a:r>
              <a: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48" name="Group 72"/>
          <p:cNvGrpSpPr/>
          <p:nvPr/>
        </p:nvGrpSpPr>
        <p:grpSpPr>
          <a:xfrm>
            <a:off x="6238056" y="3276831"/>
            <a:ext cx="2436515" cy="1015663"/>
            <a:chOff x="1057381" y="1170517"/>
            <a:chExt cx="4532039" cy="1253075"/>
          </a:xfrm>
        </p:grpSpPr>
        <p:sp>
          <p:nvSpPr>
            <p:cNvPr id="49" name="TextBox 48"/>
            <p:cNvSpPr txBox="1"/>
            <p:nvPr/>
          </p:nvSpPr>
          <p:spPr>
            <a:xfrm>
              <a:off x="4068528" y="1170517"/>
              <a:ext cx="1520892" cy="12530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d-ID" sz="6000" b="0" i="0" u="none" strike="noStrike" kern="1200" cap="none" spc="-150" normalizeH="0" baseline="0" noProof="0" dirty="0" smtClean="0">
                  <a:ln>
                    <a:noFill/>
                  </a:ln>
                  <a:solidFill>
                    <a:srgbClr val="006DF0"/>
                  </a:solidFill>
                  <a:effectLst/>
                  <a:uLnTx/>
                  <a:uFillTx/>
                  <a:latin typeface="Agency FB" panose="020B0503020202020204" pitchFamily="34" charset="0"/>
                  <a:ea typeface="宋体" pitchFamily="2" charset="-122"/>
                  <a:cs typeface="+mn-cs"/>
                </a:rPr>
                <a:t>06</a:t>
              </a:r>
              <a:endParaRPr kumimoji="0" lang="en-US" sz="6000" b="0" i="0" u="none" strike="noStrike" kern="1200" cap="none" spc="-150" normalizeH="0" baseline="0" noProof="0" dirty="0">
                <a:ln>
                  <a:noFill/>
                </a:ln>
                <a:solidFill>
                  <a:srgbClr val="006DF0"/>
                </a:solidFill>
                <a:effectLst/>
                <a:uLnTx/>
                <a:uFillTx/>
                <a:latin typeface="Agency FB" panose="020B0503020202020204" pitchFamily="34" charset="0"/>
                <a:ea typeface="宋体" pitchFamily="2" charset="-122"/>
                <a:cs typeface="+mn-cs"/>
              </a:endParaRPr>
            </a:p>
          </p:txBody>
        </p:sp>
        <p:sp>
          <p:nvSpPr>
            <p:cNvPr id="50" name="Content Placeholder 2"/>
            <p:cNvSpPr txBox="1">
              <a:spLocks/>
            </p:cNvSpPr>
            <p:nvPr/>
          </p:nvSpPr>
          <p:spPr>
            <a:xfrm>
              <a:off x="1057381" y="1373079"/>
              <a:ext cx="313361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defRPr/>
              </a:pPr>
              <a:r>
                <a:rPr kumimoji="0" lang="zh-CN" alt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头脑风暴</a:t>
              </a:r>
              <a: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spTree>
    <p:extLst>
      <p:ext uri="{BB962C8B-B14F-4D97-AF65-F5344CB8AC3E}">
        <p14:creationId xmlns:p14="http://schemas.microsoft.com/office/powerpoint/2010/main" val="2416323399"/>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12" presetClass="entr" presetSubtype="8" fill="hold" nodeType="withEffect">
                                  <p:stCondLst>
                                    <p:cond delay="1500"/>
                                  </p:stCondLst>
                                  <p:childTnLst>
                                    <p:set>
                                      <p:cBhvr>
                                        <p:cTn id="11" dur="1" fill="hold">
                                          <p:stCondLst>
                                            <p:cond delay="0"/>
                                          </p:stCondLst>
                                        </p:cTn>
                                        <p:tgtEl>
                                          <p:spTgt spid="33"/>
                                        </p:tgtEl>
                                        <p:attrNameLst>
                                          <p:attrName>style.visibility</p:attrName>
                                        </p:attrNameLst>
                                      </p:cBhvr>
                                      <p:to>
                                        <p:strVal val="visible"/>
                                      </p:to>
                                    </p:set>
                                    <p:animEffect transition="in" filter="slide(fromLeft)">
                                      <p:cBhvr>
                                        <p:cTn id="12" dur="500"/>
                                        <p:tgtEl>
                                          <p:spTgt spid="33"/>
                                        </p:tgtEl>
                                      </p:cBhvr>
                                    </p:animEffect>
                                  </p:childTnLst>
                                </p:cTn>
                              </p:par>
                              <p:par>
                                <p:cTn id="13" presetID="12" presetClass="entr" presetSubtype="8" fill="hold" nodeType="withEffect">
                                  <p:stCondLst>
                                    <p:cond delay="2000"/>
                                  </p:stCondLst>
                                  <p:childTnLst>
                                    <p:set>
                                      <p:cBhvr>
                                        <p:cTn id="14" dur="1" fill="hold">
                                          <p:stCondLst>
                                            <p:cond delay="0"/>
                                          </p:stCondLst>
                                        </p:cTn>
                                        <p:tgtEl>
                                          <p:spTgt spid="36"/>
                                        </p:tgtEl>
                                        <p:attrNameLst>
                                          <p:attrName>style.visibility</p:attrName>
                                        </p:attrNameLst>
                                      </p:cBhvr>
                                      <p:to>
                                        <p:strVal val="visible"/>
                                      </p:to>
                                    </p:set>
                                    <p:animEffect transition="in" filter="slide(fromLeft)">
                                      <p:cBhvr>
                                        <p:cTn id="15" dur="500"/>
                                        <p:tgtEl>
                                          <p:spTgt spid="36"/>
                                        </p:tgtEl>
                                      </p:cBhvr>
                                    </p:animEffect>
                                  </p:childTnLst>
                                </p:cTn>
                              </p:par>
                              <p:par>
                                <p:cTn id="16" presetID="12" presetClass="entr" presetSubtype="8" fill="hold" nodeType="withEffect">
                                  <p:stCondLst>
                                    <p:cond delay="2500"/>
                                  </p:stCondLst>
                                  <p:childTnLst>
                                    <p:set>
                                      <p:cBhvr>
                                        <p:cTn id="17" dur="1" fill="hold">
                                          <p:stCondLst>
                                            <p:cond delay="0"/>
                                          </p:stCondLst>
                                        </p:cTn>
                                        <p:tgtEl>
                                          <p:spTgt spid="39"/>
                                        </p:tgtEl>
                                        <p:attrNameLst>
                                          <p:attrName>style.visibility</p:attrName>
                                        </p:attrNameLst>
                                      </p:cBhvr>
                                      <p:to>
                                        <p:strVal val="visible"/>
                                      </p:to>
                                    </p:set>
                                    <p:animEffect transition="in" filter="slide(fromLeft)">
                                      <p:cBhvr>
                                        <p:cTn id="18" dur="500"/>
                                        <p:tgtEl>
                                          <p:spTgt spid="39"/>
                                        </p:tgtEl>
                                      </p:cBhvr>
                                    </p:animEffect>
                                  </p:childTnLst>
                                </p:cTn>
                              </p:par>
                              <p:par>
                                <p:cTn id="19" presetID="12" presetClass="entr" presetSubtype="2" fill="hold" nodeType="withEffect">
                                  <p:stCondLst>
                                    <p:cond delay="3000"/>
                                  </p:stCondLst>
                                  <p:childTnLst>
                                    <p:set>
                                      <p:cBhvr>
                                        <p:cTn id="20" dur="1" fill="hold">
                                          <p:stCondLst>
                                            <p:cond delay="0"/>
                                          </p:stCondLst>
                                        </p:cTn>
                                        <p:tgtEl>
                                          <p:spTgt spid="42"/>
                                        </p:tgtEl>
                                        <p:attrNameLst>
                                          <p:attrName>style.visibility</p:attrName>
                                        </p:attrNameLst>
                                      </p:cBhvr>
                                      <p:to>
                                        <p:strVal val="visible"/>
                                      </p:to>
                                    </p:set>
                                    <p:animEffect transition="in" filter="slide(fromRight)">
                                      <p:cBhvr>
                                        <p:cTn id="21" dur="500"/>
                                        <p:tgtEl>
                                          <p:spTgt spid="42"/>
                                        </p:tgtEl>
                                      </p:cBhvr>
                                    </p:animEffect>
                                  </p:childTnLst>
                                </p:cTn>
                              </p:par>
                              <p:par>
                                <p:cTn id="22" presetID="12" presetClass="entr" presetSubtype="2" fill="hold" nodeType="withEffect">
                                  <p:stCondLst>
                                    <p:cond delay="3500"/>
                                  </p:stCondLst>
                                  <p:childTnLst>
                                    <p:set>
                                      <p:cBhvr>
                                        <p:cTn id="23" dur="1" fill="hold">
                                          <p:stCondLst>
                                            <p:cond delay="0"/>
                                          </p:stCondLst>
                                        </p:cTn>
                                        <p:tgtEl>
                                          <p:spTgt spid="45"/>
                                        </p:tgtEl>
                                        <p:attrNameLst>
                                          <p:attrName>style.visibility</p:attrName>
                                        </p:attrNameLst>
                                      </p:cBhvr>
                                      <p:to>
                                        <p:strVal val="visible"/>
                                      </p:to>
                                    </p:set>
                                    <p:animEffect transition="in" filter="slide(fromRight)">
                                      <p:cBhvr>
                                        <p:cTn id="24" dur="500"/>
                                        <p:tgtEl>
                                          <p:spTgt spid="45"/>
                                        </p:tgtEl>
                                      </p:cBhvr>
                                    </p:animEffect>
                                  </p:childTnLst>
                                </p:cTn>
                              </p:par>
                              <p:par>
                                <p:cTn id="25" presetID="12" presetClass="entr" presetSubtype="2" fill="hold" nodeType="withEffect">
                                  <p:stCondLst>
                                    <p:cond delay="3900"/>
                                  </p:stCondLst>
                                  <p:childTnLst>
                                    <p:set>
                                      <p:cBhvr>
                                        <p:cTn id="26" dur="1" fill="hold">
                                          <p:stCondLst>
                                            <p:cond delay="0"/>
                                          </p:stCondLst>
                                        </p:cTn>
                                        <p:tgtEl>
                                          <p:spTgt spid="48"/>
                                        </p:tgtEl>
                                        <p:attrNameLst>
                                          <p:attrName>style.visibility</p:attrName>
                                        </p:attrNameLst>
                                      </p:cBhvr>
                                      <p:to>
                                        <p:strVal val="visible"/>
                                      </p:to>
                                    </p:set>
                                    <p:animEffect transition="in" filter="slide(fromRight)">
                                      <p:cBhvr>
                                        <p:cTn id="2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1"/>
          <p:cNvGraphicFramePr/>
          <p:nvPr>
            <p:extLst/>
          </p:nvPr>
        </p:nvGraphicFramePr>
        <p:xfrm>
          <a:off x="710084" y="1148191"/>
          <a:ext cx="4334189" cy="2599836"/>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48"/>
          <p:cNvSpPr/>
          <p:nvPr/>
        </p:nvSpPr>
        <p:spPr>
          <a:xfrm>
            <a:off x="0" y="4069582"/>
            <a:ext cx="9144000" cy="1073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8" name="TextBox 7"/>
          <p:cNvSpPr txBox="1"/>
          <p:nvPr/>
        </p:nvSpPr>
        <p:spPr>
          <a:xfrm>
            <a:off x="1010111" y="4270325"/>
            <a:ext cx="7306305"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微软雅黑"/>
                <a:ea typeface="微软雅黑"/>
                <a:cs typeface="+mn-cs"/>
              </a:rPr>
              <a:t>此处添加详细</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文本描述，建议与标题相关并符合整体语言风格，语言描述尽量简洁生动。尽量将每页幻灯片的字数控制在</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200</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字以内，据统计每页幻灯片的最好控制在</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5</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分钟之内。</a:t>
            </a:r>
            <a:endParaRPr kumimoji="0" lang="zh-HK" altLang="en-US" sz="12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9" name="TextBox 8"/>
          <p:cNvSpPr txBox="1"/>
          <p:nvPr/>
        </p:nvSpPr>
        <p:spPr>
          <a:xfrm>
            <a:off x="4116816" y="1029943"/>
            <a:ext cx="1919476" cy="92333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HK" sz="4000" b="1" i="0" u="none" strike="noStrike" kern="1200" cap="none" spc="0" normalizeH="0" baseline="0" noProof="0" dirty="0" smtClean="0">
                <a:ln>
                  <a:noFill/>
                </a:ln>
                <a:solidFill>
                  <a:srgbClr val="006DF0"/>
                </a:solidFill>
                <a:effectLst/>
                <a:uLnTx/>
                <a:uFillTx/>
                <a:latin typeface="微软雅黑"/>
                <a:ea typeface="微软雅黑"/>
                <a:cs typeface="+mn-cs"/>
              </a:rPr>
              <a:t>+ 65%</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srgbClr val="006DF0"/>
                </a:solidFill>
                <a:effectLst/>
                <a:uLnTx/>
                <a:uFillTx/>
                <a:latin typeface="微软雅黑"/>
                <a:ea typeface="微软雅黑"/>
                <a:cs typeface="+mn-cs"/>
              </a:rPr>
              <a:t>年度数据</a:t>
            </a:r>
            <a:endParaRPr kumimoji="0" lang="zh-HK" altLang="en-US" sz="1400" b="1" i="0" u="none" strike="noStrike" kern="1200" cap="none" spc="0" normalizeH="0" baseline="0" noProof="0" dirty="0">
              <a:ln>
                <a:noFill/>
              </a:ln>
              <a:solidFill>
                <a:srgbClr val="006DF0"/>
              </a:solidFill>
              <a:effectLst/>
              <a:uLnTx/>
              <a:uFillTx/>
              <a:latin typeface="微软雅黑"/>
              <a:ea typeface="微软雅黑"/>
              <a:cs typeface="+mn-cs"/>
            </a:endParaRPr>
          </a:p>
        </p:txBody>
      </p:sp>
      <p:grpSp>
        <p:nvGrpSpPr>
          <p:cNvPr id="10" name="Group 10"/>
          <p:cNvGrpSpPr/>
          <p:nvPr/>
        </p:nvGrpSpPr>
        <p:grpSpPr>
          <a:xfrm>
            <a:off x="6036292" y="1653566"/>
            <a:ext cx="2297582" cy="400110"/>
            <a:chOff x="5658595" y="2148789"/>
            <a:chExt cx="2297582" cy="400110"/>
          </a:xfrm>
        </p:grpSpPr>
        <p:sp>
          <p:nvSpPr>
            <p:cNvPr id="11" name="TextBox 10"/>
            <p:cNvSpPr txBox="1"/>
            <p:nvPr/>
          </p:nvSpPr>
          <p:spPr>
            <a:xfrm>
              <a:off x="5809279" y="2148789"/>
              <a:ext cx="2146898"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white">
                      <a:lumMod val="50000"/>
                    </a:prstClr>
                  </a:solidFill>
                  <a:effectLst/>
                  <a:uLnTx/>
                  <a:uFillTx/>
                  <a:latin typeface="微软雅黑"/>
                  <a:ea typeface="微软雅黑"/>
                  <a:cs typeface="+mn-cs"/>
                </a:rPr>
                <a:t>此处添加详细文本描述，建议与标题相关并符合整体语言</a:t>
              </a:r>
            </a:p>
          </p:txBody>
        </p:sp>
        <p:sp>
          <p:nvSpPr>
            <p:cNvPr id="12" name="Isosceles Triangle 59"/>
            <p:cNvSpPr/>
            <p:nvPr/>
          </p:nvSpPr>
          <p:spPr>
            <a:xfrm rot="5400000">
              <a:off x="5648105" y="2233010"/>
              <a:ext cx="152102" cy="131122"/>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HK" altLang="en-US" sz="1800" b="0" i="0" u="none" strike="noStrike" kern="1200" cap="none" spc="0" normalizeH="0" baseline="0" noProof="0">
                <a:ln>
                  <a:noFill/>
                </a:ln>
                <a:solidFill>
                  <a:srgbClr val="006DF0"/>
                </a:solidFill>
                <a:effectLst/>
                <a:uLnTx/>
                <a:uFillTx/>
                <a:latin typeface="微软雅黑"/>
                <a:ea typeface="微软雅黑"/>
                <a:cs typeface="+mn-cs"/>
              </a:endParaRPr>
            </a:p>
          </p:txBody>
        </p:sp>
      </p:grpSp>
      <p:grpSp>
        <p:nvGrpSpPr>
          <p:cNvPr id="13" name="Group 62"/>
          <p:cNvGrpSpPr/>
          <p:nvPr/>
        </p:nvGrpSpPr>
        <p:grpSpPr>
          <a:xfrm>
            <a:off x="6036292" y="2298754"/>
            <a:ext cx="2297582" cy="400110"/>
            <a:chOff x="5658595" y="2148789"/>
            <a:chExt cx="2297582" cy="400110"/>
          </a:xfrm>
        </p:grpSpPr>
        <p:sp>
          <p:nvSpPr>
            <p:cNvPr id="14" name="TextBox 13"/>
            <p:cNvSpPr txBox="1"/>
            <p:nvPr/>
          </p:nvSpPr>
          <p:spPr>
            <a:xfrm>
              <a:off x="5809279" y="2148789"/>
              <a:ext cx="2146898"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white">
                      <a:lumMod val="50000"/>
                    </a:prstClr>
                  </a:solidFill>
                  <a:effectLst/>
                  <a:uLnTx/>
                  <a:uFillTx/>
                  <a:latin typeface="微软雅黑"/>
                  <a:ea typeface="微软雅黑"/>
                  <a:cs typeface="+mn-cs"/>
                </a:rPr>
                <a:t>此处添加详细文本描述，建议与标题相关并符合整体语言</a:t>
              </a:r>
            </a:p>
          </p:txBody>
        </p:sp>
        <p:sp>
          <p:nvSpPr>
            <p:cNvPr id="15" name="Isosceles Triangle 70"/>
            <p:cNvSpPr/>
            <p:nvPr/>
          </p:nvSpPr>
          <p:spPr>
            <a:xfrm rot="5400000">
              <a:off x="5648105" y="2233010"/>
              <a:ext cx="152102" cy="131122"/>
            </a:xfrm>
            <a:prstGeom prst="triangl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6" name="Group 72"/>
          <p:cNvGrpSpPr/>
          <p:nvPr/>
        </p:nvGrpSpPr>
        <p:grpSpPr>
          <a:xfrm>
            <a:off x="6036292" y="3097829"/>
            <a:ext cx="2297582" cy="400110"/>
            <a:chOff x="5658595" y="2148789"/>
            <a:chExt cx="2297582" cy="400110"/>
          </a:xfrm>
        </p:grpSpPr>
        <p:sp>
          <p:nvSpPr>
            <p:cNvPr id="17" name="TextBox 16"/>
            <p:cNvSpPr txBox="1"/>
            <p:nvPr/>
          </p:nvSpPr>
          <p:spPr>
            <a:xfrm>
              <a:off x="5809279" y="2148789"/>
              <a:ext cx="2146898"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white">
                      <a:lumMod val="50000"/>
                    </a:prstClr>
                  </a:solidFill>
                  <a:effectLst/>
                  <a:uLnTx/>
                  <a:uFillTx/>
                  <a:latin typeface="微软雅黑"/>
                  <a:ea typeface="微软雅黑"/>
                  <a:cs typeface="+mn-cs"/>
                </a:rPr>
                <a:t>此处添加详细文本描述，建议与标题相关并符合整体语言</a:t>
              </a:r>
            </a:p>
          </p:txBody>
        </p:sp>
        <p:sp>
          <p:nvSpPr>
            <p:cNvPr id="18" name="Isosceles Triangle 75"/>
            <p:cNvSpPr/>
            <p:nvPr/>
          </p:nvSpPr>
          <p:spPr>
            <a:xfrm rot="5400000">
              <a:off x="5648105" y="2233010"/>
              <a:ext cx="152102" cy="131122"/>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1" name="Group 2"/>
          <p:cNvGrpSpPr/>
          <p:nvPr/>
        </p:nvGrpSpPr>
        <p:grpSpPr>
          <a:xfrm>
            <a:off x="2281580" y="1526323"/>
            <a:ext cx="718466" cy="273786"/>
            <a:chOff x="2281580" y="1526323"/>
            <a:chExt cx="718466" cy="273786"/>
          </a:xfrm>
        </p:grpSpPr>
        <p:sp>
          <p:nvSpPr>
            <p:cNvPr id="22" name="Rectangular Callout 11"/>
            <p:cNvSpPr/>
            <p:nvPr/>
          </p:nvSpPr>
          <p:spPr>
            <a:xfrm>
              <a:off x="2310929" y="1526323"/>
              <a:ext cx="663388" cy="273786"/>
            </a:xfrm>
            <a:prstGeom prst="wedgeRectCallout">
              <a:avLst>
                <a:gd name="adj1" fmla="val -20833"/>
                <a:gd name="adj2" fmla="val 7736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3" name="TextBox 22"/>
            <p:cNvSpPr txBox="1"/>
            <p:nvPr/>
          </p:nvSpPr>
          <p:spPr>
            <a:xfrm>
              <a:off x="2281580" y="1544253"/>
              <a:ext cx="718466" cy="24622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white"/>
                  </a:solidFill>
                  <a:effectLst/>
                  <a:uLnTx/>
                  <a:uFillTx/>
                  <a:latin typeface="微软雅黑"/>
                  <a:ea typeface="微软雅黑"/>
                  <a:cs typeface="+mn-cs"/>
                </a:rPr>
                <a:t>添加标题</a:t>
              </a:r>
              <a:endParaRPr kumimoji="0" lang="zh-HK" altLang="en-US" sz="1000" b="0" i="0" u="none" strike="noStrike" kern="1200" cap="none" spc="0" normalizeH="0" baseline="0" noProof="0" dirty="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2150591317"/>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left)">
                                      <p:cBhvr>
                                        <p:cTn id="11" dur="500"/>
                                        <p:tgtEl>
                                          <p:spTgt spid="6">
                                            <p:graphicEl>
                                              <a:chart seriesIdx="0" categoryIdx="-4" bldStep="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left)">
                                      <p:cBhvr>
                                        <p:cTn id="15" dur="500"/>
                                        <p:tgtEl>
                                          <p:spTgt spid="6">
                                            <p:graphicEl>
                                              <a:chart seriesIdx="1" categoryIdx="-4" bldStep="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left)">
                                      <p:cBhvr>
                                        <p:cTn id="19" dur="500"/>
                                        <p:tgtEl>
                                          <p:spTgt spid="6">
                                            <p:graphicEl>
                                              <a:chart seriesIdx="2" categoryIdx="-4" bldStep="series"/>
                                            </p:graphicEl>
                                          </p:spTgt>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childTnLst>
                          </p:cTn>
                        </p:par>
                        <p:par>
                          <p:cTn id="32" fill="hold">
                            <p:stCondLst>
                              <p:cond delay="3000"/>
                            </p:stCondLst>
                            <p:childTnLst>
                              <p:par>
                                <p:cTn id="33" presetID="31"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 calcmode="lin" valueType="num">
                                      <p:cBhvr>
                                        <p:cTn id="37" dur="500" fill="hold"/>
                                        <p:tgtEl>
                                          <p:spTgt spid="10"/>
                                        </p:tgtEl>
                                        <p:attrNameLst>
                                          <p:attrName>style.rotation</p:attrName>
                                        </p:attrNameLst>
                                      </p:cBhvr>
                                      <p:tavLst>
                                        <p:tav tm="0">
                                          <p:val>
                                            <p:fltVal val="90"/>
                                          </p:val>
                                        </p:tav>
                                        <p:tav tm="100000">
                                          <p:val>
                                            <p:fltVal val="0"/>
                                          </p:val>
                                        </p:tav>
                                      </p:tavLst>
                                    </p:anim>
                                    <p:animEffect transition="in" filter="fade">
                                      <p:cBhvr>
                                        <p:cTn id="38" dur="500"/>
                                        <p:tgtEl>
                                          <p:spTgt spid="10"/>
                                        </p:tgtEl>
                                      </p:cBhvr>
                                    </p:animEffect>
                                  </p:childTnLst>
                                </p:cTn>
                              </p:par>
                            </p:childTnLst>
                          </p:cTn>
                        </p:par>
                        <p:par>
                          <p:cTn id="39" fill="hold">
                            <p:stCondLst>
                              <p:cond delay="3500"/>
                            </p:stCondLst>
                            <p:childTnLst>
                              <p:par>
                                <p:cTn id="40" presetID="31" presetClass="entr" presetSubtype="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 calcmode="lin" valueType="num">
                                      <p:cBhvr>
                                        <p:cTn id="44" dur="500" fill="hold"/>
                                        <p:tgtEl>
                                          <p:spTgt spid="13"/>
                                        </p:tgtEl>
                                        <p:attrNameLst>
                                          <p:attrName>style.rotation</p:attrName>
                                        </p:attrNameLst>
                                      </p:cBhvr>
                                      <p:tavLst>
                                        <p:tav tm="0">
                                          <p:val>
                                            <p:fltVal val="90"/>
                                          </p:val>
                                        </p:tav>
                                        <p:tav tm="100000">
                                          <p:val>
                                            <p:fltVal val="0"/>
                                          </p:val>
                                        </p:tav>
                                      </p:tavLst>
                                    </p:anim>
                                    <p:animEffect transition="in" filter="fade">
                                      <p:cBhvr>
                                        <p:cTn id="45" dur="500"/>
                                        <p:tgtEl>
                                          <p:spTgt spid="13"/>
                                        </p:tgtEl>
                                      </p:cBhvr>
                                    </p:animEffect>
                                  </p:childTnLst>
                                </p:cTn>
                              </p:par>
                            </p:childTnLst>
                          </p:cTn>
                        </p:par>
                        <p:par>
                          <p:cTn id="46" fill="hold">
                            <p:stCondLst>
                              <p:cond delay="4000"/>
                            </p:stCondLst>
                            <p:childTnLst>
                              <p:par>
                                <p:cTn id="47" presetID="31" presetClass="entr" presetSubtype="0"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childTnLst>
                          </p:cTn>
                        </p:par>
                        <p:par>
                          <p:cTn id="53" fill="hold">
                            <p:stCondLst>
                              <p:cond delay="4500"/>
                            </p:stCondLst>
                            <p:childTnLst>
                              <p:par>
                                <p:cTn id="54" presetID="22" presetClass="entr" presetSubtype="4"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down)">
                                      <p:cBhvr>
                                        <p:cTn id="56" dur="500"/>
                                        <p:tgtEl>
                                          <p:spTgt spid="7"/>
                                        </p:tgtEl>
                                      </p:cBhvr>
                                    </p:animEffect>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fade">
                                      <p:cBhvr>
                                        <p:cTn id="6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1" y="0"/>
            <a:ext cx="9144000" cy="5146660"/>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7037" y="3028939"/>
            <a:ext cx="2486963" cy="2163901"/>
          </a:xfrm>
          <a:prstGeom prst="rect">
            <a:avLst/>
          </a:prstGeom>
        </p:spPr>
      </p:pic>
      <p:sp>
        <p:nvSpPr>
          <p:cNvPr id="7" name="矩形 6"/>
          <p:cNvSpPr/>
          <p:nvPr/>
        </p:nvSpPr>
        <p:spPr bwMode="auto">
          <a:xfrm>
            <a:off x="2514654" y="1758976"/>
            <a:ext cx="6641940" cy="1523960"/>
          </a:xfrm>
          <a:prstGeom prst="rect">
            <a:avLst/>
          </a:prstGeom>
          <a:solidFill>
            <a:srgbClr val="194AE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grpSp>
        <p:nvGrpSpPr>
          <p:cNvPr id="10" name="组合 9"/>
          <p:cNvGrpSpPr/>
          <p:nvPr/>
        </p:nvGrpSpPr>
        <p:grpSpPr>
          <a:xfrm>
            <a:off x="1981268" y="1657374"/>
            <a:ext cx="1714514" cy="1676356"/>
            <a:chOff x="1981268" y="1943124"/>
            <a:chExt cx="1714514" cy="1676356"/>
          </a:xfrm>
        </p:grpSpPr>
        <p:sp>
          <p:nvSpPr>
            <p:cNvPr id="6" name="椭圆 5"/>
            <p:cNvSpPr/>
            <p:nvPr/>
          </p:nvSpPr>
          <p:spPr bwMode="auto">
            <a:xfrm>
              <a:off x="1981268" y="1943124"/>
              <a:ext cx="1676356" cy="1676356"/>
            </a:xfrm>
            <a:prstGeom prst="ellipse">
              <a:avLst/>
            </a:prstGeom>
            <a:gradFill flip="none" rotWithShape="1">
              <a:gsLst>
                <a:gs pos="0">
                  <a:srgbClr val="0DD7FF"/>
                </a:gs>
                <a:gs pos="98000">
                  <a:srgbClr val="101A7E"/>
                </a:gs>
              </a:gsLst>
              <a:path path="circle">
                <a:fillToRect l="50000" t="50000" r="50000" b="50000"/>
              </a:path>
              <a:tileRect/>
            </a:gradFill>
            <a:ln w="571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8" name="TextBox 7"/>
            <p:cNvSpPr txBox="1"/>
            <p:nvPr/>
          </p:nvSpPr>
          <p:spPr>
            <a:xfrm>
              <a:off x="2026735" y="2524784"/>
              <a:ext cx="1669047" cy="584775"/>
            </a:xfrm>
            <a:prstGeom prst="rect">
              <a:avLst/>
            </a:prstGeom>
            <a:noFill/>
          </p:spPr>
          <p:txBody>
            <a:bodyPr wrap="none" rtlCol="0">
              <a:spAutoFit/>
            </a:bodyPr>
            <a:lstStyle/>
            <a:p>
              <a:r>
                <a:rPr lang="zh-CN" altLang="en-US" sz="3200" b="1" dirty="0">
                  <a:solidFill>
                    <a:schemeClr val="bg1"/>
                  </a:solidFill>
                  <a:latin typeface="微软雅黑" pitchFamily="34" charset="-122"/>
                  <a:ea typeface="微软雅黑" pitchFamily="34" charset="-122"/>
                </a:rPr>
                <a:t>第</a:t>
              </a:r>
              <a:r>
                <a:rPr lang="en-US" altLang="zh-CN" sz="3200" b="1" dirty="0">
                  <a:solidFill>
                    <a:schemeClr val="bg1"/>
                  </a:solidFill>
                  <a:latin typeface="微软雅黑" pitchFamily="34" charset="-122"/>
                  <a:ea typeface="微软雅黑" pitchFamily="34" charset="-122"/>
                </a:rPr>
                <a:t>2</a:t>
              </a:r>
              <a:r>
                <a:rPr lang="zh-CN" altLang="en-US" sz="3200" b="1" dirty="0">
                  <a:solidFill>
                    <a:schemeClr val="bg1"/>
                  </a:solidFill>
                  <a:latin typeface="微软雅黑" pitchFamily="34" charset="-122"/>
                  <a:ea typeface="微软雅黑" pitchFamily="34" charset="-122"/>
                </a:rPr>
                <a:t>部分</a:t>
              </a:r>
            </a:p>
          </p:txBody>
        </p:sp>
      </p:grpSp>
      <p:sp>
        <p:nvSpPr>
          <p:cNvPr id="9" name="TextBox 8"/>
          <p:cNvSpPr txBox="1"/>
          <p:nvPr/>
        </p:nvSpPr>
        <p:spPr>
          <a:xfrm>
            <a:off x="3936968" y="1826027"/>
            <a:ext cx="4801314" cy="1292662"/>
          </a:xfrm>
          <a:prstGeom prst="rect">
            <a:avLst/>
          </a:prstGeom>
          <a:noFill/>
        </p:spPr>
        <p:txBody>
          <a:bodyPr wrap="none" rtlCol="0">
            <a:spAutoFit/>
          </a:bodyPr>
          <a:lstStyle/>
          <a:p>
            <a:pPr>
              <a:lnSpc>
                <a:spcPct val="150000"/>
              </a:lnSpc>
            </a:pPr>
            <a:r>
              <a:rPr lang="zh-CN" altLang="en-US" sz="3600" b="1" dirty="0">
                <a:solidFill>
                  <a:schemeClr val="bg1"/>
                </a:solidFill>
                <a:latin typeface="微软雅黑" pitchFamily="34" charset="-122"/>
                <a:ea typeface="微软雅黑" pitchFamily="34" charset="-122"/>
              </a:rPr>
              <a:t>单击此处添加标题内容</a:t>
            </a:r>
            <a:endParaRPr lang="en-US" altLang="zh-CN" sz="3600" b="1" dirty="0">
              <a:solidFill>
                <a:schemeClr val="bg1"/>
              </a:solidFill>
              <a:latin typeface="微软雅黑" pitchFamily="34" charset="-122"/>
              <a:ea typeface="微软雅黑" pitchFamily="34" charset="-122"/>
            </a:endParaRPr>
          </a:p>
          <a:p>
            <a:pPr>
              <a:lnSpc>
                <a:spcPct val="150000"/>
              </a:lnSpc>
            </a:pPr>
            <a:r>
              <a:rPr lang="zh-CN" altLang="en-US" sz="1600" dirty="0">
                <a:solidFill>
                  <a:schemeClr val="bg1"/>
                </a:solidFill>
                <a:latin typeface="微软雅黑" pitchFamily="34" charset="-122"/>
                <a:ea typeface="微软雅黑" pitchFamily="34" charset="-122"/>
              </a:rPr>
              <a:t>单击此处添加文字 单击此处添加文字</a:t>
            </a:r>
          </a:p>
        </p:txBody>
      </p:sp>
    </p:spTree>
    <p:custDataLst>
      <p:tags r:id="rId1"/>
    </p:custDataLst>
    <p:extLst>
      <p:ext uri="{BB962C8B-B14F-4D97-AF65-F5344CB8AC3E}">
        <p14:creationId xmlns:p14="http://schemas.microsoft.com/office/powerpoint/2010/main" val="3708316557"/>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4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54000">
                                          <p:cBhvr additive="base">
                                            <p:cTn id="7" dur="50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outHorizontal)">
                                          <p:cBhvr>
                                            <p:cTn id="12" dur="500"/>
                                            <p:tgtEl>
                                              <p:spTgt spid="7"/>
                                            </p:tgtEl>
                                          </p:cBhvr>
                                        </p:animEffect>
                                      </p:childTnLst>
                                    </p:cTn>
                                  </p:par>
                                </p:childTnLst>
                              </p:cTn>
                            </p:par>
                            <p:par>
                              <p:cTn id="13" fill="hold">
                                <p:stCondLst>
                                  <p:cond delay="1000"/>
                                </p:stCondLst>
                                <p:childTnLst>
                                  <p:par>
                                    <p:cTn id="14" presetID="23" presetClass="entr" presetSubtype="36" fill="hold" grpId="0" nodeType="afterEffect">
                                      <p:stCondLst>
                                        <p:cond delay="0"/>
                                      </p:stCondLst>
                                      <p:iterate type="lt">
                                        <p:tmPct val="14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strVal val="(6*min(max(#ppt_w*#ppt_h,.3),1)-7.4)/-.7*#ppt_w"/>
                                              </p:val>
                                            </p:tav>
                                            <p:tav tm="100000">
                                              <p:val>
                                                <p:strVal val="#ppt_w"/>
                                              </p:val>
                                            </p:tav>
                                          </p:tavLst>
                                        </p:anim>
                                        <p:anim calcmode="lin" valueType="num">
                                          <p:cBhvr>
                                            <p:cTn id="17" dur="500" fill="hold"/>
                                            <p:tgtEl>
                                              <p:spTgt spid="9"/>
                                            </p:tgtEl>
                                            <p:attrNameLst>
                                              <p:attrName>ppt_h</p:attrName>
                                            </p:attrNameLst>
                                          </p:cBhvr>
                                          <p:tavLst>
                                            <p:tav tm="0">
                                              <p:val>
                                                <p:strVal val="(6*min(max(#ppt_w*#ppt_h,.3),1)-7.4)/-.7*#ppt_h"/>
                                              </p:val>
                                            </p:tav>
                                            <p:tav tm="100000">
                                              <p:val>
                                                <p:strVal val="#ppt_h"/>
                                              </p:val>
                                            </p:tav>
                                          </p:tavLst>
                                        </p:anim>
                                        <p:anim calcmode="lin" valueType="num">
                                          <p:cBhvr>
                                            <p:cTn id="18" dur="500" fill="hold"/>
                                            <p:tgtEl>
                                              <p:spTgt spid="9"/>
                                            </p:tgtEl>
                                            <p:attrNameLst>
                                              <p:attrName>ppt_x</p:attrName>
                                            </p:attrNameLst>
                                          </p:cBhvr>
                                          <p:tavLst>
                                            <p:tav tm="0">
                                              <p:val>
                                                <p:fltVal val="0.5"/>
                                              </p:val>
                                            </p:tav>
                                            <p:tav tm="100000">
                                              <p:val>
                                                <p:strVal val="#ppt_x"/>
                                              </p:val>
                                            </p:tav>
                                          </p:tavLst>
                                        </p:anim>
                                        <p:anim calcmode="lin" valueType="num">
                                          <p:cBhvr>
                                            <p:cTn id="19" dur="500" fill="hold"/>
                                            <p:tgtEl>
                                              <p:spTgt spid="9"/>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outHorizontal)">
                                          <p:cBhvr>
                                            <p:cTn id="12" dur="500"/>
                                            <p:tgtEl>
                                              <p:spTgt spid="7"/>
                                            </p:tgtEl>
                                          </p:cBhvr>
                                        </p:animEffect>
                                      </p:childTnLst>
                                    </p:cTn>
                                  </p:par>
                                </p:childTnLst>
                              </p:cTn>
                            </p:par>
                            <p:par>
                              <p:cTn id="13" fill="hold">
                                <p:stCondLst>
                                  <p:cond delay="1000"/>
                                </p:stCondLst>
                                <p:childTnLst>
                                  <p:par>
                                    <p:cTn id="14" presetID="23" presetClass="entr" presetSubtype="36" fill="hold" grpId="0" nodeType="afterEffect">
                                      <p:stCondLst>
                                        <p:cond delay="0"/>
                                      </p:stCondLst>
                                      <p:iterate type="lt">
                                        <p:tmPct val="14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strVal val="(6*min(max(#ppt_w*#ppt_h,.3),1)-7.4)/-.7*#ppt_w"/>
                                              </p:val>
                                            </p:tav>
                                            <p:tav tm="100000">
                                              <p:val>
                                                <p:strVal val="#ppt_w"/>
                                              </p:val>
                                            </p:tav>
                                          </p:tavLst>
                                        </p:anim>
                                        <p:anim calcmode="lin" valueType="num">
                                          <p:cBhvr>
                                            <p:cTn id="17" dur="500" fill="hold"/>
                                            <p:tgtEl>
                                              <p:spTgt spid="9"/>
                                            </p:tgtEl>
                                            <p:attrNameLst>
                                              <p:attrName>ppt_h</p:attrName>
                                            </p:attrNameLst>
                                          </p:cBhvr>
                                          <p:tavLst>
                                            <p:tav tm="0">
                                              <p:val>
                                                <p:strVal val="(6*min(max(#ppt_w*#ppt_h,.3),1)-7.4)/-.7*#ppt_h"/>
                                              </p:val>
                                            </p:tav>
                                            <p:tav tm="100000">
                                              <p:val>
                                                <p:strVal val="#ppt_h"/>
                                              </p:val>
                                            </p:tav>
                                          </p:tavLst>
                                        </p:anim>
                                        <p:anim calcmode="lin" valueType="num">
                                          <p:cBhvr>
                                            <p:cTn id="18" dur="500" fill="hold"/>
                                            <p:tgtEl>
                                              <p:spTgt spid="9"/>
                                            </p:tgtEl>
                                            <p:attrNameLst>
                                              <p:attrName>ppt_x</p:attrName>
                                            </p:attrNameLst>
                                          </p:cBhvr>
                                          <p:tavLst>
                                            <p:tav tm="0">
                                              <p:val>
                                                <p:fltVal val="0.5"/>
                                              </p:val>
                                            </p:tav>
                                            <p:tav tm="100000">
                                              <p:val>
                                                <p:strVal val="#ppt_x"/>
                                              </p:val>
                                            </p:tav>
                                          </p:tavLst>
                                        </p:anim>
                                        <p:anim calcmode="lin" valueType="num">
                                          <p:cBhvr>
                                            <p:cTn id="19" dur="500" fill="hold"/>
                                            <p:tgtEl>
                                              <p:spTgt spid="9"/>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ounded Rectangle 6"/>
          <p:cNvSpPr/>
          <p:nvPr/>
        </p:nvSpPr>
        <p:spPr>
          <a:xfrm>
            <a:off x="2193354" y="1393102"/>
            <a:ext cx="930846" cy="899619"/>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微软雅黑"/>
              <a:cs typeface="+mn-cs"/>
            </a:endParaRPr>
          </a:p>
        </p:txBody>
      </p:sp>
      <p:sp>
        <p:nvSpPr>
          <p:cNvPr id="45" name="Rounded Rectangle 7"/>
          <p:cNvSpPr/>
          <p:nvPr/>
        </p:nvSpPr>
        <p:spPr>
          <a:xfrm>
            <a:off x="2209800" y="3256307"/>
            <a:ext cx="930846" cy="899619"/>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微软雅黑"/>
              <a:cs typeface="+mn-cs"/>
            </a:endParaRPr>
          </a:p>
        </p:txBody>
      </p:sp>
      <p:sp>
        <p:nvSpPr>
          <p:cNvPr id="46" name="Rounded Rectangle 8"/>
          <p:cNvSpPr/>
          <p:nvPr/>
        </p:nvSpPr>
        <p:spPr>
          <a:xfrm>
            <a:off x="5943600" y="1393102"/>
            <a:ext cx="930846" cy="899619"/>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微软雅黑"/>
              <a:cs typeface="+mn-cs"/>
            </a:endParaRPr>
          </a:p>
        </p:txBody>
      </p:sp>
      <p:sp>
        <p:nvSpPr>
          <p:cNvPr id="47" name="Rounded Rectangle 9"/>
          <p:cNvSpPr/>
          <p:nvPr/>
        </p:nvSpPr>
        <p:spPr>
          <a:xfrm>
            <a:off x="5943600" y="3256307"/>
            <a:ext cx="930846" cy="899619"/>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微软雅黑"/>
              <a:cs typeface="+mn-cs"/>
            </a:endParaRPr>
          </a:p>
        </p:txBody>
      </p:sp>
      <p:sp>
        <p:nvSpPr>
          <p:cNvPr id="48" name="Rectangle 10"/>
          <p:cNvSpPr/>
          <p:nvPr/>
        </p:nvSpPr>
        <p:spPr>
          <a:xfrm>
            <a:off x="6934201" y="3186835"/>
            <a:ext cx="1828800" cy="900246"/>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006DF0"/>
                </a:solidFill>
                <a:effectLst/>
                <a:uLnTx/>
                <a:uFillTx/>
                <a:latin typeface="微软雅黑"/>
                <a:ea typeface="微软雅黑"/>
                <a:cs typeface="Open Sans" pitchFamily="34" charset="0"/>
              </a:rPr>
              <a:t>单击此处添加标题</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rPr>
              <a:t>此处添加详细文本描述，建议与标题</a:t>
            </a:r>
            <a:r>
              <a:rPr kumimoji="0" lang="zh-CN" altLang="en-US" sz="105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Open Sans" pitchFamily="34" charset="0"/>
              </a:rPr>
              <a:t>相关整体</a:t>
            </a: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rPr>
              <a:t>语言风格</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endParaRPr>
          </a:p>
        </p:txBody>
      </p:sp>
      <p:cxnSp>
        <p:nvCxnSpPr>
          <p:cNvPr id="49" name="Straight Connector 12"/>
          <p:cNvCxnSpPr/>
          <p:nvPr/>
        </p:nvCxnSpPr>
        <p:spPr>
          <a:xfrm flipH="1" flipV="1">
            <a:off x="3124200" y="2292721"/>
            <a:ext cx="649378" cy="480889"/>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0" name="Straight Connector 14"/>
          <p:cNvCxnSpPr/>
          <p:nvPr/>
        </p:nvCxnSpPr>
        <p:spPr>
          <a:xfrm flipH="1">
            <a:off x="3140646" y="2773610"/>
            <a:ext cx="632932" cy="482697"/>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1" name="Straight Connector 16"/>
          <p:cNvCxnSpPr/>
          <p:nvPr/>
        </p:nvCxnSpPr>
        <p:spPr>
          <a:xfrm flipV="1">
            <a:off x="5294222" y="2292721"/>
            <a:ext cx="649378" cy="480889"/>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2" name="Straight Connector 18"/>
          <p:cNvCxnSpPr/>
          <p:nvPr/>
        </p:nvCxnSpPr>
        <p:spPr>
          <a:xfrm>
            <a:off x="5294222" y="2773610"/>
            <a:ext cx="649378" cy="482697"/>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53" name="Rectangle 19"/>
          <p:cNvSpPr/>
          <p:nvPr/>
        </p:nvSpPr>
        <p:spPr>
          <a:xfrm>
            <a:off x="6934201" y="1358035"/>
            <a:ext cx="1828800" cy="900246"/>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006DF0"/>
                </a:solidFill>
                <a:effectLst/>
                <a:uLnTx/>
                <a:uFillTx/>
                <a:latin typeface="微软雅黑"/>
                <a:ea typeface="微软雅黑"/>
                <a:cs typeface="Open Sans" pitchFamily="34" charset="0"/>
              </a:rPr>
              <a:t>单击此处添加标题</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rPr>
              <a:t>此处添加详细文本描述，建议与标题</a:t>
            </a:r>
            <a:r>
              <a:rPr kumimoji="0" lang="zh-CN" altLang="en-US" sz="105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Open Sans" pitchFamily="34" charset="0"/>
              </a:rPr>
              <a:t>相关整体</a:t>
            </a: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rPr>
              <a:t>语言风格</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endParaRPr>
          </a:p>
        </p:txBody>
      </p:sp>
      <p:sp>
        <p:nvSpPr>
          <p:cNvPr id="54" name="Rectangle 20"/>
          <p:cNvSpPr/>
          <p:nvPr/>
        </p:nvSpPr>
        <p:spPr>
          <a:xfrm>
            <a:off x="304800" y="3186835"/>
            <a:ext cx="1828800" cy="900246"/>
          </a:xfrm>
          <a:prstGeom prst="rect">
            <a:avLst/>
          </a:prstGeom>
        </p:spPr>
        <p:txBody>
          <a:bodyPr wrap="square">
            <a:spAutoFit/>
          </a:bodyPr>
          <a:lstStyle/>
          <a:p>
            <a:pPr marL="0" marR="0" lvl="0" indent="0" algn="r" defTabSz="914400" rtl="0" eaLnBrk="1" fontAlgn="base" latinLnBrk="0" hangingPunct="1">
              <a:lnSpc>
                <a:spcPct val="15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006DF0"/>
                </a:solidFill>
                <a:effectLst/>
                <a:uLnTx/>
                <a:uFillTx/>
                <a:latin typeface="微软雅黑"/>
                <a:ea typeface="微软雅黑"/>
                <a:cs typeface="Open Sans" pitchFamily="34" charset="0"/>
              </a:rPr>
              <a:t>单击此处添加标题</a:t>
            </a:r>
          </a:p>
          <a:p>
            <a:pPr marL="0" marR="0" lvl="0" indent="0" algn="r" defTabSz="914400" rtl="0" eaLnBrk="1" fontAlgn="base" latinLnBrk="0" hangingPunct="1">
              <a:lnSpc>
                <a:spcPct val="150000"/>
              </a:lnSpc>
              <a:spcBef>
                <a:spcPct val="0"/>
              </a:spcBef>
              <a:spcAft>
                <a:spcPct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rPr>
              <a:t>此处添加详细文本描述，建议与标题</a:t>
            </a:r>
            <a:r>
              <a:rPr kumimoji="0" lang="zh-CN" altLang="en-US" sz="105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Open Sans" pitchFamily="34" charset="0"/>
              </a:rPr>
              <a:t>相关整体</a:t>
            </a: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rPr>
              <a:t>语言风格</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endParaRPr>
          </a:p>
        </p:txBody>
      </p:sp>
      <p:sp>
        <p:nvSpPr>
          <p:cNvPr id="55" name="Rectangle 21"/>
          <p:cNvSpPr/>
          <p:nvPr/>
        </p:nvSpPr>
        <p:spPr>
          <a:xfrm>
            <a:off x="304800" y="1358035"/>
            <a:ext cx="1828800" cy="900246"/>
          </a:xfrm>
          <a:prstGeom prst="rect">
            <a:avLst/>
          </a:prstGeom>
        </p:spPr>
        <p:txBody>
          <a:bodyPr wrap="square">
            <a:spAutoFit/>
          </a:bodyPr>
          <a:lstStyle/>
          <a:p>
            <a:pPr marL="0" marR="0" lvl="0" indent="0" algn="r" defTabSz="914400" rtl="0" eaLnBrk="1" fontAlgn="base" latinLnBrk="0" hangingPunct="1">
              <a:lnSpc>
                <a:spcPct val="15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006DF0"/>
                </a:solidFill>
                <a:effectLst/>
                <a:uLnTx/>
                <a:uFillTx/>
                <a:latin typeface="微软雅黑"/>
                <a:ea typeface="微软雅黑"/>
                <a:cs typeface="Open Sans" pitchFamily="34" charset="0"/>
              </a:rPr>
              <a:t>单击此处添加标题</a:t>
            </a:r>
          </a:p>
          <a:p>
            <a:pPr marL="0" marR="0" lvl="0" indent="0" algn="r" defTabSz="914400" rtl="0" eaLnBrk="1" fontAlgn="base" latinLnBrk="0" hangingPunct="1">
              <a:lnSpc>
                <a:spcPct val="150000"/>
              </a:lnSpc>
              <a:spcBef>
                <a:spcPct val="0"/>
              </a:spcBef>
              <a:spcAft>
                <a:spcPct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rPr>
              <a:t>此处添加详细文本描述，建议与标题</a:t>
            </a:r>
            <a:r>
              <a:rPr kumimoji="0" lang="zh-CN" altLang="en-US" sz="105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Open Sans" pitchFamily="34" charset="0"/>
              </a:rPr>
              <a:t>相关整体</a:t>
            </a: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rPr>
              <a:t>语言</a:t>
            </a:r>
            <a:r>
              <a:rPr kumimoji="0" lang="zh-CN" altLang="en-US" sz="105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Open Sans" pitchFamily="34" charset="0"/>
              </a:rPr>
              <a:t>风格</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Open Sans" pitchFamily="34" charset="0"/>
            </a:endParaRPr>
          </a:p>
        </p:txBody>
      </p:sp>
      <p:grpSp>
        <p:nvGrpSpPr>
          <p:cNvPr id="56" name="Group 23"/>
          <p:cNvGrpSpPr/>
          <p:nvPr/>
        </p:nvGrpSpPr>
        <p:grpSpPr>
          <a:xfrm>
            <a:off x="6072891" y="1651498"/>
            <a:ext cx="702801" cy="382827"/>
            <a:chOff x="6750050" y="3321051"/>
            <a:chExt cx="195263" cy="106363"/>
          </a:xfrm>
          <a:solidFill>
            <a:schemeClr val="bg1"/>
          </a:solidFill>
        </p:grpSpPr>
        <p:sp>
          <p:nvSpPr>
            <p:cNvPr id="57"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58"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59"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grpSp>
      <p:grpSp>
        <p:nvGrpSpPr>
          <p:cNvPr id="60" name="Group 27"/>
          <p:cNvGrpSpPr/>
          <p:nvPr/>
        </p:nvGrpSpPr>
        <p:grpSpPr>
          <a:xfrm>
            <a:off x="2415474" y="1584816"/>
            <a:ext cx="519498" cy="516190"/>
            <a:chOff x="744538" y="3198813"/>
            <a:chExt cx="249237" cy="247650"/>
          </a:xfrm>
          <a:solidFill>
            <a:schemeClr val="bg1"/>
          </a:solidFill>
        </p:grpSpPr>
        <p:sp>
          <p:nvSpPr>
            <p:cNvPr id="61" name="Freeform 8"/>
            <p:cNvSpPr>
              <a:spLocks/>
            </p:cNvSpPr>
            <p:nvPr/>
          </p:nvSpPr>
          <p:spPr bwMode="auto">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62" name="Freeform 9"/>
            <p:cNvSpPr>
              <a:spLocks/>
            </p:cNvSpPr>
            <p:nvPr/>
          </p:nvSpPr>
          <p:spPr bwMode="auto">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63" name="Freeform 10"/>
            <p:cNvSpPr>
              <a:spLocks/>
            </p:cNvSpPr>
            <p:nvPr/>
          </p:nvSpPr>
          <p:spPr bwMode="auto">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64" name="Freeform 11"/>
            <p:cNvSpPr>
              <a:spLocks/>
            </p:cNvSpPr>
            <p:nvPr/>
          </p:nvSpPr>
          <p:spPr bwMode="auto">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grpSp>
      <p:grpSp>
        <p:nvGrpSpPr>
          <p:cNvPr id="65" name="Group 32"/>
          <p:cNvGrpSpPr/>
          <p:nvPr/>
        </p:nvGrpSpPr>
        <p:grpSpPr>
          <a:xfrm>
            <a:off x="2420164" y="3450475"/>
            <a:ext cx="514808" cy="511283"/>
            <a:chOff x="1979613" y="3067051"/>
            <a:chExt cx="231775" cy="230188"/>
          </a:xfrm>
          <a:solidFill>
            <a:schemeClr val="bg1"/>
          </a:solidFill>
        </p:grpSpPr>
        <p:sp>
          <p:nvSpPr>
            <p:cNvPr id="66"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67"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68"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grpSp>
      <p:grpSp>
        <p:nvGrpSpPr>
          <p:cNvPr id="69" name="Group 36"/>
          <p:cNvGrpSpPr/>
          <p:nvPr/>
        </p:nvGrpSpPr>
        <p:grpSpPr>
          <a:xfrm>
            <a:off x="6152653" y="3423803"/>
            <a:ext cx="556508" cy="564626"/>
            <a:chOff x="2360613" y="2686051"/>
            <a:chExt cx="217488" cy="220662"/>
          </a:xfrm>
          <a:solidFill>
            <a:schemeClr val="bg1"/>
          </a:solidFill>
        </p:grpSpPr>
        <p:sp>
          <p:nvSpPr>
            <p:cNvPr id="70"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71"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72"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grpSp>
      <p:sp>
        <p:nvSpPr>
          <p:cNvPr id="73" name="Rounded Rectangle 3"/>
          <p:cNvSpPr/>
          <p:nvPr/>
        </p:nvSpPr>
        <p:spPr>
          <a:xfrm>
            <a:off x="3648820" y="1919193"/>
            <a:ext cx="1774080" cy="1714564"/>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74" name="Freeform 10"/>
          <p:cNvSpPr>
            <a:spLocks noEditPoints="1"/>
          </p:cNvSpPr>
          <p:nvPr/>
        </p:nvSpPr>
        <p:spPr bwMode="auto">
          <a:xfrm>
            <a:off x="4117492" y="2117539"/>
            <a:ext cx="836735" cy="826052"/>
          </a:xfrm>
          <a:custGeom>
            <a:avLst/>
            <a:gdLst>
              <a:gd name="T0" fmla="*/ 14 w 113"/>
              <a:gd name="T1" fmla="*/ 13 h 112"/>
              <a:gd name="T2" fmla="*/ 14 w 113"/>
              <a:gd name="T3" fmla="*/ 62 h 112"/>
              <a:gd name="T4" fmla="*/ 49 w 113"/>
              <a:gd name="T5" fmla="*/ 71 h 112"/>
              <a:gd name="T6" fmla="*/ 60 w 113"/>
              <a:gd name="T7" fmla="*/ 82 h 112"/>
              <a:gd name="T8" fmla="*/ 75 w 113"/>
              <a:gd name="T9" fmla="*/ 79 h 112"/>
              <a:gd name="T10" fmla="*/ 75 w 113"/>
              <a:gd name="T11" fmla="*/ 93 h 112"/>
              <a:gd name="T12" fmla="*/ 79 w 113"/>
              <a:gd name="T13" fmla="*/ 97 h 112"/>
              <a:gd name="T14" fmla="*/ 92 w 113"/>
              <a:gd name="T15" fmla="*/ 97 h 112"/>
              <a:gd name="T16" fmla="*/ 92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1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5" name="Rectangle 43"/>
          <p:cNvSpPr/>
          <p:nvPr/>
        </p:nvSpPr>
        <p:spPr>
          <a:xfrm>
            <a:off x="3906252" y="3100852"/>
            <a:ext cx="1259215" cy="40011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a:ea typeface="微软雅黑"/>
                <a:cs typeface="Open Sans" pitchFamily="34" charset="0"/>
              </a:rPr>
              <a:t>解决方案</a:t>
            </a:r>
            <a:endParaRPr kumimoji="0" lang="zh-CN" altLang="en-US" sz="2000" b="1" i="0" u="none" strike="noStrike" kern="1200" cap="none" spc="0" normalizeH="0" baseline="0" noProof="0" dirty="0">
              <a:ln>
                <a:noFill/>
              </a:ln>
              <a:solidFill>
                <a:prstClr val="white"/>
              </a:solidFill>
              <a:effectLst/>
              <a:uLnTx/>
              <a:uFillTx/>
              <a:latin typeface="微软雅黑"/>
              <a:ea typeface="微软雅黑"/>
              <a:cs typeface="Open Sans" pitchFamily="34" charset="0"/>
            </a:endParaRPr>
          </a:p>
        </p:txBody>
      </p:sp>
    </p:spTree>
    <p:extLst>
      <p:ext uri="{BB962C8B-B14F-4D97-AF65-F5344CB8AC3E}">
        <p14:creationId xmlns:p14="http://schemas.microsoft.com/office/powerpoint/2010/main" val="2851260001"/>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250" fill="hold"/>
                                        <p:tgtEl>
                                          <p:spTgt spid="73"/>
                                        </p:tgtEl>
                                        <p:attrNameLst>
                                          <p:attrName>ppt_x</p:attrName>
                                        </p:attrNameLst>
                                      </p:cBhvr>
                                      <p:tavLst>
                                        <p:tav tm="0">
                                          <p:val>
                                            <p:strVal val="#ppt_x"/>
                                          </p:val>
                                        </p:tav>
                                        <p:tav tm="100000">
                                          <p:val>
                                            <p:strVal val="#ppt_x"/>
                                          </p:val>
                                        </p:tav>
                                      </p:tavLst>
                                    </p:anim>
                                    <p:anim calcmode="lin" valueType="num">
                                      <p:cBhvr additive="base">
                                        <p:cTn id="8" dur="250" fill="hold"/>
                                        <p:tgtEl>
                                          <p:spTgt spid="73"/>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 calcmode="lin" valueType="num">
                                      <p:cBhvr additive="base">
                                        <p:cTn id="12" dur="250" fill="hold"/>
                                        <p:tgtEl>
                                          <p:spTgt spid="74"/>
                                        </p:tgtEl>
                                        <p:attrNameLst>
                                          <p:attrName>ppt_x</p:attrName>
                                        </p:attrNameLst>
                                      </p:cBhvr>
                                      <p:tavLst>
                                        <p:tav tm="0">
                                          <p:val>
                                            <p:strVal val="#ppt_x"/>
                                          </p:val>
                                        </p:tav>
                                        <p:tav tm="100000">
                                          <p:val>
                                            <p:strVal val="#ppt_x"/>
                                          </p:val>
                                        </p:tav>
                                      </p:tavLst>
                                    </p:anim>
                                    <p:anim calcmode="lin" valueType="num">
                                      <p:cBhvr additive="base">
                                        <p:cTn id="13" dur="250" fill="hold"/>
                                        <p:tgtEl>
                                          <p:spTgt spid="74"/>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75"/>
                                        </p:tgtEl>
                                        <p:attrNameLst>
                                          <p:attrName>style.visibility</p:attrName>
                                        </p:attrNameLst>
                                      </p:cBhvr>
                                      <p:to>
                                        <p:strVal val="visible"/>
                                      </p:to>
                                    </p:set>
                                    <p:anim calcmode="lin" valueType="num">
                                      <p:cBhvr additive="base">
                                        <p:cTn id="17" dur="250" fill="hold"/>
                                        <p:tgtEl>
                                          <p:spTgt spid="75"/>
                                        </p:tgtEl>
                                        <p:attrNameLst>
                                          <p:attrName>ppt_x</p:attrName>
                                        </p:attrNameLst>
                                      </p:cBhvr>
                                      <p:tavLst>
                                        <p:tav tm="0">
                                          <p:val>
                                            <p:strVal val="#ppt_x"/>
                                          </p:val>
                                        </p:tav>
                                        <p:tav tm="100000">
                                          <p:val>
                                            <p:strVal val="#ppt_x"/>
                                          </p:val>
                                        </p:tav>
                                      </p:tavLst>
                                    </p:anim>
                                    <p:anim calcmode="lin" valueType="num">
                                      <p:cBhvr additive="base">
                                        <p:cTn id="18" dur="250" fill="hold"/>
                                        <p:tgtEl>
                                          <p:spTgt spid="75"/>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250" fill="hold"/>
                                        <p:tgtEl>
                                          <p:spTgt spid="49"/>
                                        </p:tgtEl>
                                        <p:attrNameLst>
                                          <p:attrName>ppt_x</p:attrName>
                                        </p:attrNameLst>
                                      </p:cBhvr>
                                      <p:tavLst>
                                        <p:tav tm="0">
                                          <p:val>
                                            <p:strVal val="#ppt_x"/>
                                          </p:val>
                                        </p:tav>
                                        <p:tav tm="100000">
                                          <p:val>
                                            <p:strVal val="#ppt_x"/>
                                          </p:val>
                                        </p:tav>
                                      </p:tavLst>
                                    </p:anim>
                                    <p:anim calcmode="lin" valueType="num">
                                      <p:cBhvr additive="base">
                                        <p:cTn id="23" dur="250" fill="hold"/>
                                        <p:tgtEl>
                                          <p:spTgt spid="49"/>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250" fill="hold"/>
                                        <p:tgtEl>
                                          <p:spTgt spid="44"/>
                                        </p:tgtEl>
                                        <p:attrNameLst>
                                          <p:attrName>ppt_x</p:attrName>
                                        </p:attrNameLst>
                                      </p:cBhvr>
                                      <p:tavLst>
                                        <p:tav tm="0">
                                          <p:val>
                                            <p:strVal val="#ppt_x"/>
                                          </p:val>
                                        </p:tav>
                                        <p:tav tm="100000">
                                          <p:val>
                                            <p:strVal val="#ppt_x"/>
                                          </p:val>
                                        </p:tav>
                                      </p:tavLst>
                                    </p:anim>
                                    <p:anim calcmode="lin" valueType="num">
                                      <p:cBhvr additive="base">
                                        <p:cTn id="28" dur="250" fill="hold"/>
                                        <p:tgtEl>
                                          <p:spTgt spid="44"/>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250" fill="hold"/>
                                        <p:tgtEl>
                                          <p:spTgt spid="60"/>
                                        </p:tgtEl>
                                        <p:attrNameLst>
                                          <p:attrName>ppt_x</p:attrName>
                                        </p:attrNameLst>
                                      </p:cBhvr>
                                      <p:tavLst>
                                        <p:tav tm="0">
                                          <p:val>
                                            <p:strVal val="#ppt_x"/>
                                          </p:val>
                                        </p:tav>
                                        <p:tav tm="100000">
                                          <p:val>
                                            <p:strVal val="#ppt_x"/>
                                          </p:val>
                                        </p:tav>
                                      </p:tavLst>
                                    </p:anim>
                                    <p:anim calcmode="lin" valueType="num">
                                      <p:cBhvr additive="base">
                                        <p:cTn id="33" dur="250" fill="hold"/>
                                        <p:tgtEl>
                                          <p:spTgt spid="60"/>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250" fill="hold"/>
                                        <p:tgtEl>
                                          <p:spTgt spid="55"/>
                                        </p:tgtEl>
                                        <p:attrNameLst>
                                          <p:attrName>ppt_x</p:attrName>
                                        </p:attrNameLst>
                                      </p:cBhvr>
                                      <p:tavLst>
                                        <p:tav tm="0">
                                          <p:val>
                                            <p:strVal val="#ppt_x"/>
                                          </p:val>
                                        </p:tav>
                                        <p:tav tm="100000">
                                          <p:val>
                                            <p:strVal val="#ppt_x"/>
                                          </p:val>
                                        </p:tav>
                                      </p:tavLst>
                                    </p:anim>
                                    <p:anim calcmode="lin" valueType="num">
                                      <p:cBhvr additive="base">
                                        <p:cTn id="38" dur="250" fill="hold"/>
                                        <p:tgtEl>
                                          <p:spTgt spid="55"/>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250" fill="hold"/>
                                        <p:tgtEl>
                                          <p:spTgt spid="50"/>
                                        </p:tgtEl>
                                        <p:attrNameLst>
                                          <p:attrName>ppt_x</p:attrName>
                                        </p:attrNameLst>
                                      </p:cBhvr>
                                      <p:tavLst>
                                        <p:tav tm="0">
                                          <p:val>
                                            <p:strVal val="#ppt_x"/>
                                          </p:val>
                                        </p:tav>
                                        <p:tav tm="100000">
                                          <p:val>
                                            <p:strVal val="#ppt_x"/>
                                          </p:val>
                                        </p:tav>
                                      </p:tavLst>
                                    </p:anim>
                                    <p:anim calcmode="lin" valueType="num">
                                      <p:cBhvr additive="base">
                                        <p:cTn id="43" dur="250" fill="hold"/>
                                        <p:tgtEl>
                                          <p:spTgt spid="50"/>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250" fill="hold"/>
                                        <p:tgtEl>
                                          <p:spTgt spid="45"/>
                                        </p:tgtEl>
                                        <p:attrNameLst>
                                          <p:attrName>ppt_x</p:attrName>
                                        </p:attrNameLst>
                                      </p:cBhvr>
                                      <p:tavLst>
                                        <p:tav tm="0">
                                          <p:val>
                                            <p:strVal val="#ppt_x"/>
                                          </p:val>
                                        </p:tav>
                                        <p:tav tm="100000">
                                          <p:val>
                                            <p:strVal val="#ppt_x"/>
                                          </p:val>
                                        </p:tav>
                                      </p:tavLst>
                                    </p:anim>
                                    <p:anim calcmode="lin" valueType="num">
                                      <p:cBhvr additive="base">
                                        <p:cTn id="48" dur="250" fill="hold"/>
                                        <p:tgtEl>
                                          <p:spTgt spid="45"/>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additive="base">
                                        <p:cTn id="52" dur="250" fill="hold"/>
                                        <p:tgtEl>
                                          <p:spTgt spid="65"/>
                                        </p:tgtEl>
                                        <p:attrNameLst>
                                          <p:attrName>ppt_x</p:attrName>
                                        </p:attrNameLst>
                                      </p:cBhvr>
                                      <p:tavLst>
                                        <p:tav tm="0">
                                          <p:val>
                                            <p:strVal val="#ppt_x"/>
                                          </p:val>
                                        </p:tav>
                                        <p:tav tm="100000">
                                          <p:val>
                                            <p:strVal val="#ppt_x"/>
                                          </p:val>
                                        </p:tav>
                                      </p:tavLst>
                                    </p:anim>
                                    <p:anim calcmode="lin" valueType="num">
                                      <p:cBhvr additive="base">
                                        <p:cTn id="53" dur="250" fill="hold"/>
                                        <p:tgtEl>
                                          <p:spTgt spid="65"/>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54"/>
                                        </p:tgtEl>
                                        <p:attrNameLst>
                                          <p:attrName>style.visibility</p:attrName>
                                        </p:attrNameLst>
                                      </p:cBhvr>
                                      <p:to>
                                        <p:strVal val="visible"/>
                                      </p:to>
                                    </p:set>
                                    <p:anim calcmode="lin" valueType="num">
                                      <p:cBhvr additive="base">
                                        <p:cTn id="57" dur="250" fill="hold"/>
                                        <p:tgtEl>
                                          <p:spTgt spid="54"/>
                                        </p:tgtEl>
                                        <p:attrNameLst>
                                          <p:attrName>ppt_x</p:attrName>
                                        </p:attrNameLst>
                                      </p:cBhvr>
                                      <p:tavLst>
                                        <p:tav tm="0">
                                          <p:val>
                                            <p:strVal val="#ppt_x"/>
                                          </p:val>
                                        </p:tav>
                                        <p:tav tm="100000">
                                          <p:val>
                                            <p:strVal val="#ppt_x"/>
                                          </p:val>
                                        </p:tav>
                                      </p:tavLst>
                                    </p:anim>
                                    <p:anim calcmode="lin" valueType="num">
                                      <p:cBhvr additive="base">
                                        <p:cTn id="58" dur="250" fill="hold"/>
                                        <p:tgtEl>
                                          <p:spTgt spid="54"/>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nodeType="after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additive="base">
                                        <p:cTn id="62" dur="250" fill="hold"/>
                                        <p:tgtEl>
                                          <p:spTgt spid="51"/>
                                        </p:tgtEl>
                                        <p:attrNameLst>
                                          <p:attrName>ppt_x</p:attrName>
                                        </p:attrNameLst>
                                      </p:cBhvr>
                                      <p:tavLst>
                                        <p:tav tm="0">
                                          <p:val>
                                            <p:strVal val="#ppt_x"/>
                                          </p:val>
                                        </p:tav>
                                        <p:tav tm="100000">
                                          <p:val>
                                            <p:strVal val="#ppt_x"/>
                                          </p:val>
                                        </p:tav>
                                      </p:tavLst>
                                    </p:anim>
                                    <p:anim calcmode="lin" valueType="num">
                                      <p:cBhvr additive="base">
                                        <p:cTn id="63" dur="250" fill="hold"/>
                                        <p:tgtEl>
                                          <p:spTgt spid="51"/>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additive="base">
                                        <p:cTn id="67" dur="250" fill="hold"/>
                                        <p:tgtEl>
                                          <p:spTgt spid="46"/>
                                        </p:tgtEl>
                                        <p:attrNameLst>
                                          <p:attrName>ppt_x</p:attrName>
                                        </p:attrNameLst>
                                      </p:cBhvr>
                                      <p:tavLst>
                                        <p:tav tm="0">
                                          <p:val>
                                            <p:strVal val="#ppt_x"/>
                                          </p:val>
                                        </p:tav>
                                        <p:tav tm="100000">
                                          <p:val>
                                            <p:strVal val="#ppt_x"/>
                                          </p:val>
                                        </p:tav>
                                      </p:tavLst>
                                    </p:anim>
                                    <p:anim calcmode="lin" valueType="num">
                                      <p:cBhvr additive="base">
                                        <p:cTn id="68" dur="250" fill="hold"/>
                                        <p:tgtEl>
                                          <p:spTgt spid="46"/>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nodeType="afterEffect">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cBhvr additive="base">
                                        <p:cTn id="72" dur="250" fill="hold"/>
                                        <p:tgtEl>
                                          <p:spTgt spid="56"/>
                                        </p:tgtEl>
                                        <p:attrNameLst>
                                          <p:attrName>ppt_x</p:attrName>
                                        </p:attrNameLst>
                                      </p:cBhvr>
                                      <p:tavLst>
                                        <p:tav tm="0">
                                          <p:val>
                                            <p:strVal val="#ppt_x"/>
                                          </p:val>
                                        </p:tav>
                                        <p:tav tm="100000">
                                          <p:val>
                                            <p:strVal val="#ppt_x"/>
                                          </p:val>
                                        </p:tav>
                                      </p:tavLst>
                                    </p:anim>
                                    <p:anim calcmode="lin" valueType="num">
                                      <p:cBhvr additive="base">
                                        <p:cTn id="73" dur="250" fill="hold"/>
                                        <p:tgtEl>
                                          <p:spTgt spid="56"/>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 calcmode="lin" valueType="num">
                                      <p:cBhvr additive="base">
                                        <p:cTn id="77" dur="250" fill="hold"/>
                                        <p:tgtEl>
                                          <p:spTgt spid="53"/>
                                        </p:tgtEl>
                                        <p:attrNameLst>
                                          <p:attrName>ppt_x</p:attrName>
                                        </p:attrNameLst>
                                      </p:cBhvr>
                                      <p:tavLst>
                                        <p:tav tm="0">
                                          <p:val>
                                            <p:strVal val="#ppt_x"/>
                                          </p:val>
                                        </p:tav>
                                        <p:tav tm="100000">
                                          <p:val>
                                            <p:strVal val="#ppt_x"/>
                                          </p:val>
                                        </p:tav>
                                      </p:tavLst>
                                    </p:anim>
                                    <p:anim calcmode="lin" valueType="num">
                                      <p:cBhvr additive="base">
                                        <p:cTn id="78" dur="250" fill="hold"/>
                                        <p:tgtEl>
                                          <p:spTgt spid="53"/>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nodeType="afterEffect">
                                  <p:stCondLst>
                                    <p:cond delay="0"/>
                                  </p:stCondLst>
                                  <p:childTnLst>
                                    <p:set>
                                      <p:cBhvr>
                                        <p:cTn id="81" dur="1" fill="hold">
                                          <p:stCondLst>
                                            <p:cond delay="0"/>
                                          </p:stCondLst>
                                        </p:cTn>
                                        <p:tgtEl>
                                          <p:spTgt spid="52"/>
                                        </p:tgtEl>
                                        <p:attrNameLst>
                                          <p:attrName>style.visibility</p:attrName>
                                        </p:attrNameLst>
                                      </p:cBhvr>
                                      <p:to>
                                        <p:strVal val="visible"/>
                                      </p:to>
                                    </p:set>
                                    <p:anim calcmode="lin" valueType="num">
                                      <p:cBhvr additive="base">
                                        <p:cTn id="82" dur="250" fill="hold"/>
                                        <p:tgtEl>
                                          <p:spTgt spid="52"/>
                                        </p:tgtEl>
                                        <p:attrNameLst>
                                          <p:attrName>ppt_x</p:attrName>
                                        </p:attrNameLst>
                                      </p:cBhvr>
                                      <p:tavLst>
                                        <p:tav tm="0">
                                          <p:val>
                                            <p:strVal val="#ppt_x"/>
                                          </p:val>
                                        </p:tav>
                                        <p:tav tm="100000">
                                          <p:val>
                                            <p:strVal val="#ppt_x"/>
                                          </p:val>
                                        </p:tav>
                                      </p:tavLst>
                                    </p:anim>
                                    <p:anim calcmode="lin" valueType="num">
                                      <p:cBhvr additive="base">
                                        <p:cTn id="83" dur="250" fill="hold"/>
                                        <p:tgtEl>
                                          <p:spTgt spid="52"/>
                                        </p:tgtEl>
                                        <p:attrNameLst>
                                          <p:attrName>ppt_y</p:attrName>
                                        </p:attrNameLst>
                                      </p:cBhvr>
                                      <p:tavLst>
                                        <p:tav tm="0">
                                          <p:val>
                                            <p:strVal val="1+#ppt_h/2"/>
                                          </p:val>
                                        </p:tav>
                                        <p:tav tm="100000">
                                          <p:val>
                                            <p:strVal val="#ppt_y"/>
                                          </p:val>
                                        </p:tav>
                                      </p:tavLst>
                                    </p:anim>
                                  </p:childTnLst>
                                </p:cTn>
                              </p:par>
                            </p:childTnLst>
                          </p:cTn>
                        </p:par>
                        <p:par>
                          <p:cTn id="84" fill="hold">
                            <p:stCondLst>
                              <p:cond delay="4000"/>
                            </p:stCondLst>
                            <p:childTnLst>
                              <p:par>
                                <p:cTn id="85" presetID="2" presetClass="entr" presetSubtype="4"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 calcmode="lin" valueType="num">
                                      <p:cBhvr additive="base">
                                        <p:cTn id="87" dur="250" fill="hold"/>
                                        <p:tgtEl>
                                          <p:spTgt spid="47"/>
                                        </p:tgtEl>
                                        <p:attrNameLst>
                                          <p:attrName>ppt_x</p:attrName>
                                        </p:attrNameLst>
                                      </p:cBhvr>
                                      <p:tavLst>
                                        <p:tav tm="0">
                                          <p:val>
                                            <p:strVal val="#ppt_x"/>
                                          </p:val>
                                        </p:tav>
                                        <p:tav tm="100000">
                                          <p:val>
                                            <p:strVal val="#ppt_x"/>
                                          </p:val>
                                        </p:tav>
                                      </p:tavLst>
                                    </p:anim>
                                    <p:anim calcmode="lin" valueType="num">
                                      <p:cBhvr additive="base">
                                        <p:cTn id="88" dur="250" fill="hold"/>
                                        <p:tgtEl>
                                          <p:spTgt spid="47"/>
                                        </p:tgtEl>
                                        <p:attrNameLst>
                                          <p:attrName>ppt_y</p:attrName>
                                        </p:attrNameLst>
                                      </p:cBhvr>
                                      <p:tavLst>
                                        <p:tav tm="0">
                                          <p:val>
                                            <p:strVal val="1+#ppt_h/2"/>
                                          </p:val>
                                        </p:tav>
                                        <p:tav tm="100000">
                                          <p:val>
                                            <p:strVal val="#ppt_y"/>
                                          </p:val>
                                        </p:tav>
                                      </p:tavLst>
                                    </p:anim>
                                  </p:childTnLst>
                                </p:cTn>
                              </p:par>
                            </p:childTnLst>
                          </p:cTn>
                        </p:par>
                        <p:par>
                          <p:cTn id="89" fill="hold">
                            <p:stCondLst>
                              <p:cond delay="4250"/>
                            </p:stCondLst>
                            <p:childTnLst>
                              <p:par>
                                <p:cTn id="90" presetID="2" presetClass="entr" presetSubtype="4" fill="hold" nodeType="after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250" fill="hold"/>
                                        <p:tgtEl>
                                          <p:spTgt spid="69"/>
                                        </p:tgtEl>
                                        <p:attrNameLst>
                                          <p:attrName>ppt_x</p:attrName>
                                        </p:attrNameLst>
                                      </p:cBhvr>
                                      <p:tavLst>
                                        <p:tav tm="0">
                                          <p:val>
                                            <p:strVal val="#ppt_x"/>
                                          </p:val>
                                        </p:tav>
                                        <p:tav tm="100000">
                                          <p:val>
                                            <p:strVal val="#ppt_x"/>
                                          </p:val>
                                        </p:tav>
                                      </p:tavLst>
                                    </p:anim>
                                    <p:anim calcmode="lin" valueType="num">
                                      <p:cBhvr additive="base">
                                        <p:cTn id="93" dur="250" fill="hold"/>
                                        <p:tgtEl>
                                          <p:spTgt spid="69"/>
                                        </p:tgtEl>
                                        <p:attrNameLst>
                                          <p:attrName>ppt_y</p:attrName>
                                        </p:attrNameLst>
                                      </p:cBhvr>
                                      <p:tavLst>
                                        <p:tav tm="0">
                                          <p:val>
                                            <p:strVal val="1+#ppt_h/2"/>
                                          </p:val>
                                        </p:tav>
                                        <p:tav tm="100000">
                                          <p:val>
                                            <p:strVal val="#ppt_y"/>
                                          </p:val>
                                        </p:tav>
                                      </p:tavLst>
                                    </p:anim>
                                  </p:childTnLst>
                                </p:cTn>
                              </p:par>
                            </p:childTnLst>
                          </p:cTn>
                        </p:par>
                        <p:par>
                          <p:cTn id="94" fill="hold">
                            <p:stCondLst>
                              <p:cond delay="4500"/>
                            </p:stCondLst>
                            <p:childTnLst>
                              <p:par>
                                <p:cTn id="95" presetID="2" presetClass="entr" presetSubtype="4" fill="hold" grpId="0" nodeType="afterEffect">
                                  <p:stCondLst>
                                    <p:cond delay="0"/>
                                  </p:stCondLst>
                                  <p:childTnLst>
                                    <p:set>
                                      <p:cBhvr>
                                        <p:cTn id="96" dur="1" fill="hold">
                                          <p:stCondLst>
                                            <p:cond delay="0"/>
                                          </p:stCondLst>
                                        </p:cTn>
                                        <p:tgtEl>
                                          <p:spTgt spid="48"/>
                                        </p:tgtEl>
                                        <p:attrNameLst>
                                          <p:attrName>style.visibility</p:attrName>
                                        </p:attrNameLst>
                                      </p:cBhvr>
                                      <p:to>
                                        <p:strVal val="visible"/>
                                      </p:to>
                                    </p:set>
                                    <p:anim calcmode="lin" valueType="num">
                                      <p:cBhvr additive="base">
                                        <p:cTn id="97" dur="250" fill="hold"/>
                                        <p:tgtEl>
                                          <p:spTgt spid="48"/>
                                        </p:tgtEl>
                                        <p:attrNameLst>
                                          <p:attrName>ppt_x</p:attrName>
                                        </p:attrNameLst>
                                      </p:cBhvr>
                                      <p:tavLst>
                                        <p:tav tm="0">
                                          <p:val>
                                            <p:strVal val="#ppt_x"/>
                                          </p:val>
                                        </p:tav>
                                        <p:tav tm="100000">
                                          <p:val>
                                            <p:strVal val="#ppt_x"/>
                                          </p:val>
                                        </p:tav>
                                      </p:tavLst>
                                    </p:anim>
                                    <p:anim calcmode="lin" valueType="num">
                                      <p:cBhvr additive="base">
                                        <p:cTn id="98" dur="25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p:bldP spid="53" grpId="0"/>
      <p:bldP spid="54" grpId="0"/>
      <p:bldP spid="55" grpId="0"/>
      <p:bldP spid="73" grpId="0" animBg="1"/>
      <p:bldP spid="74" grpId="0" animBg="1"/>
      <p:bldP spid="7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2"/>
          <p:cNvGrpSpPr/>
          <p:nvPr/>
        </p:nvGrpSpPr>
        <p:grpSpPr>
          <a:xfrm>
            <a:off x="3371273" y="1542030"/>
            <a:ext cx="2423940" cy="2526437"/>
            <a:chOff x="0" y="0"/>
            <a:chExt cx="5874978" cy="5874978"/>
          </a:xfrm>
        </p:grpSpPr>
        <p:sp>
          <p:nvSpPr>
            <p:cNvPr id="7" name="Shape 40"/>
            <p:cNvSpPr/>
            <p:nvPr/>
          </p:nvSpPr>
          <p:spPr>
            <a:xfrm>
              <a:off x="0" y="0"/>
              <a:ext cx="5874979" cy="58749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chemeClr val="accent1"/>
              </a:solidFill>
              <a:prstDash val="solid"/>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cs typeface="+mn-cs"/>
                <a:sym typeface="Helvetica Light"/>
              </a:endParaRPr>
            </a:p>
          </p:txBody>
        </p:sp>
        <p:sp>
          <p:nvSpPr>
            <p:cNvPr id="8" name="Shape 41"/>
            <p:cNvSpPr/>
            <p:nvPr/>
          </p:nvSpPr>
          <p:spPr>
            <a:xfrm>
              <a:off x="1206556" y="1195209"/>
              <a:ext cx="3473214" cy="34732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cs typeface="+mn-cs"/>
                <a:sym typeface="Helvetica Light"/>
              </a:endParaRPr>
            </a:p>
          </p:txBody>
        </p:sp>
      </p:grpSp>
      <p:sp>
        <p:nvSpPr>
          <p:cNvPr id="9" name="Shape 44"/>
          <p:cNvSpPr/>
          <p:nvPr/>
        </p:nvSpPr>
        <p:spPr>
          <a:xfrm>
            <a:off x="647564" y="1537798"/>
            <a:ext cx="2534227" cy="1086491"/>
          </a:xfrm>
          <a:prstGeom prst="rect">
            <a:avLst/>
          </a:prstGeom>
          <a:ln w="3175">
            <a:solidFill>
              <a:schemeClr val="accent1"/>
            </a:solidFill>
            <a:miter lim="400000"/>
          </a:ln>
        </p:spPr>
        <p:txBody>
          <a:bodyPr lIns="44154" tIns="44154" rIns="44154" bIns="44154" anchor="ct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cs typeface="+mn-cs"/>
              <a:sym typeface="Helvetica Light"/>
            </a:endParaRPr>
          </a:p>
        </p:txBody>
      </p:sp>
      <p:sp>
        <p:nvSpPr>
          <p:cNvPr id="10" name="Shape 46"/>
          <p:cNvSpPr/>
          <p:nvPr/>
        </p:nvSpPr>
        <p:spPr>
          <a:xfrm>
            <a:off x="647564" y="2986217"/>
            <a:ext cx="2534227" cy="1086491"/>
          </a:xfrm>
          <a:prstGeom prst="rect">
            <a:avLst/>
          </a:prstGeom>
          <a:ln w="3175">
            <a:solidFill>
              <a:schemeClr val="accent1"/>
            </a:solidFill>
            <a:miter lim="400000"/>
          </a:ln>
        </p:spPr>
        <p:txBody>
          <a:bodyPr lIns="44154" tIns="44154" rIns="44154" bIns="44154" anchor="ct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cs typeface="+mn-cs"/>
              <a:sym typeface="Helvetica Light"/>
            </a:endParaRPr>
          </a:p>
        </p:txBody>
      </p:sp>
      <p:sp>
        <p:nvSpPr>
          <p:cNvPr id="11" name="Shape 47"/>
          <p:cNvSpPr/>
          <p:nvPr/>
        </p:nvSpPr>
        <p:spPr>
          <a:xfrm>
            <a:off x="5984706" y="1537798"/>
            <a:ext cx="2534227" cy="1086491"/>
          </a:xfrm>
          <a:prstGeom prst="rect">
            <a:avLst/>
          </a:prstGeom>
          <a:ln w="3175">
            <a:solidFill>
              <a:schemeClr val="accent1"/>
            </a:solidFill>
            <a:miter lim="400000"/>
          </a:ln>
        </p:spPr>
        <p:txBody>
          <a:bodyPr lIns="44154" tIns="44154" rIns="44154" bIns="44154" anchor="ct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cs typeface="+mn-cs"/>
              <a:sym typeface="Helvetica Light"/>
            </a:endParaRPr>
          </a:p>
        </p:txBody>
      </p:sp>
      <p:sp>
        <p:nvSpPr>
          <p:cNvPr id="12" name="Shape 48"/>
          <p:cNvSpPr/>
          <p:nvPr/>
        </p:nvSpPr>
        <p:spPr>
          <a:xfrm>
            <a:off x="5984706" y="2986217"/>
            <a:ext cx="2534227" cy="1086491"/>
          </a:xfrm>
          <a:prstGeom prst="rect">
            <a:avLst/>
          </a:prstGeom>
          <a:ln w="3175">
            <a:solidFill>
              <a:schemeClr val="accent1"/>
            </a:solidFill>
            <a:miter lim="400000"/>
          </a:ln>
        </p:spPr>
        <p:txBody>
          <a:bodyPr lIns="44154" tIns="44154" rIns="44154" bIns="44154" anchor="ct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cs typeface="+mn-cs"/>
              <a:sym typeface="Helvetica Light"/>
            </a:endParaRPr>
          </a:p>
        </p:txBody>
      </p:sp>
      <p:grpSp>
        <p:nvGrpSpPr>
          <p:cNvPr id="13" name="Group 51"/>
          <p:cNvGrpSpPr/>
          <p:nvPr/>
        </p:nvGrpSpPr>
        <p:grpSpPr>
          <a:xfrm>
            <a:off x="3003898" y="2159722"/>
            <a:ext cx="523986" cy="546143"/>
            <a:chOff x="0" y="0"/>
            <a:chExt cx="1270000" cy="1270000"/>
          </a:xfrm>
        </p:grpSpPr>
        <p:sp>
          <p:nvSpPr>
            <p:cNvPr id="14" name="Shape 49"/>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cs typeface="+mn-cs"/>
                <a:sym typeface="Helvetica Light"/>
              </a:endParaRPr>
            </a:p>
          </p:txBody>
        </p:sp>
        <p:sp>
          <p:nvSpPr>
            <p:cNvPr id="15" name="Shape 50"/>
            <p:cNvSpPr/>
            <p:nvPr/>
          </p:nvSpPr>
          <p:spPr>
            <a:xfrm>
              <a:off x="288720" y="393525"/>
              <a:ext cx="549444" cy="482950"/>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marL="0" marR="0" lvl="0" indent="0" algn="l" defTabSz="914400" rtl="0" eaLnBrk="1" fontAlgn="base" latinLnBrk="0" hangingPunct="1">
                <a:lnSpc>
                  <a:spcPct val="100000"/>
                </a:lnSpc>
                <a:spcBef>
                  <a:spcPts val="870"/>
                </a:spcBef>
                <a:spcAft>
                  <a:spcPct val="0"/>
                </a:spcAft>
                <a:buClrTx/>
                <a:buSzTx/>
                <a:buFontTx/>
                <a:buNone/>
                <a:tabLst/>
                <a:defRPr sz="2000">
                  <a:solidFill>
                    <a:srgbClr val="53585F"/>
                  </a:solidFill>
                  <a:latin typeface="Aller Light"/>
                  <a:ea typeface="Aller Light"/>
                  <a:cs typeface="Aller Light"/>
                  <a:sym typeface="Aller Light"/>
                </a:defRPr>
              </a:pPr>
              <a:endParaRPr kumimoji="0" sz="2000" b="0" i="0" u="none" strike="noStrike" kern="1200" cap="none" spc="0" normalizeH="0" baseline="0" noProof="0">
                <a:ln>
                  <a:noFill/>
                </a:ln>
                <a:solidFill>
                  <a:srgbClr val="53585F"/>
                </a:solidFill>
                <a:effectLst/>
                <a:uLnTx/>
                <a:uFillTx/>
                <a:latin typeface="微软雅黑"/>
                <a:ea typeface="微软雅黑"/>
                <a:sym typeface="Aller Light"/>
              </a:endParaRPr>
            </a:p>
          </p:txBody>
        </p:sp>
      </p:grpSp>
      <p:grpSp>
        <p:nvGrpSpPr>
          <p:cNvPr id="16" name="Group 54"/>
          <p:cNvGrpSpPr/>
          <p:nvPr/>
        </p:nvGrpSpPr>
        <p:grpSpPr>
          <a:xfrm>
            <a:off x="3003898" y="2921889"/>
            <a:ext cx="523986" cy="546143"/>
            <a:chOff x="0" y="0"/>
            <a:chExt cx="1270000" cy="1270000"/>
          </a:xfrm>
        </p:grpSpPr>
        <p:sp>
          <p:nvSpPr>
            <p:cNvPr id="17" name="Shape 52"/>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cs typeface="+mn-cs"/>
                <a:sym typeface="Helvetica Light"/>
              </a:endParaRPr>
            </a:p>
          </p:txBody>
        </p:sp>
        <p:sp>
          <p:nvSpPr>
            <p:cNvPr id="18" name="Shape 53"/>
            <p:cNvSpPr/>
            <p:nvPr/>
          </p:nvSpPr>
          <p:spPr>
            <a:xfrm rot="10800000" flipH="1">
              <a:off x="284042" y="399488"/>
              <a:ext cx="549444" cy="482951"/>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marL="0" marR="0" lvl="0" indent="0" algn="l" defTabSz="914400" rtl="0" eaLnBrk="1" fontAlgn="base" latinLnBrk="0" hangingPunct="1">
                <a:lnSpc>
                  <a:spcPct val="100000"/>
                </a:lnSpc>
                <a:spcBef>
                  <a:spcPts val="870"/>
                </a:spcBef>
                <a:spcAft>
                  <a:spcPct val="0"/>
                </a:spcAft>
                <a:buClrTx/>
                <a:buSzTx/>
                <a:buFontTx/>
                <a:buNone/>
                <a:tabLst/>
                <a:defRPr sz="2000">
                  <a:solidFill>
                    <a:srgbClr val="53585F"/>
                  </a:solidFill>
                  <a:latin typeface="Aller Light"/>
                  <a:ea typeface="Aller Light"/>
                  <a:cs typeface="Aller Light"/>
                  <a:sym typeface="Aller Light"/>
                </a:defRPr>
              </a:pPr>
              <a:endParaRPr kumimoji="0" sz="2000" b="0" i="0" u="none" strike="noStrike" kern="1200" cap="none" spc="0" normalizeH="0" baseline="0" noProof="0">
                <a:ln>
                  <a:noFill/>
                </a:ln>
                <a:solidFill>
                  <a:srgbClr val="53585F"/>
                </a:solidFill>
                <a:effectLst/>
                <a:uLnTx/>
                <a:uFillTx/>
                <a:latin typeface="微软雅黑"/>
                <a:ea typeface="微软雅黑"/>
                <a:sym typeface="Aller Light"/>
              </a:endParaRPr>
            </a:p>
          </p:txBody>
        </p:sp>
      </p:grpSp>
      <p:grpSp>
        <p:nvGrpSpPr>
          <p:cNvPr id="21" name="Group 60"/>
          <p:cNvGrpSpPr/>
          <p:nvPr/>
        </p:nvGrpSpPr>
        <p:grpSpPr>
          <a:xfrm>
            <a:off x="5652120" y="2921889"/>
            <a:ext cx="523986" cy="546143"/>
            <a:chOff x="0" y="0"/>
            <a:chExt cx="1270000" cy="1270000"/>
          </a:xfrm>
        </p:grpSpPr>
        <p:sp>
          <p:nvSpPr>
            <p:cNvPr id="22" name="Shape 58"/>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cs typeface="+mn-cs"/>
                <a:sym typeface="Helvetica Light"/>
              </a:endParaRPr>
            </a:p>
          </p:txBody>
        </p:sp>
        <p:sp>
          <p:nvSpPr>
            <p:cNvPr id="23" name="Shape 59"/>
            <p:cNvSpPr/>
            <p:nvPr/>
          </p:nvSpPr>
          <p:spPr>
            <a:xfrm>
              <a:off x="373502" y="356064"/>
              <a:ext cx="522995" cy="557872"/>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38100" tIns="38100" rIns="38100" bIns="38100" numCol="1" anchor="ctr">
              <a:noAutofit/>
            </a:bodyPr>
            <a:lstStyle/>
            <a:p>
              <a:pPr marL="0" marR="0" lvl="0" indent="0" algn="l" defTabSz="397396" rtl="0" eaLnBrk="1" fontAlgn="base" latinLnBrk="0" hangingPunct="1">
                <a:lnSpc>
                  <a:spcPct val="100000"/>
                </a:lnSpc>
                <a:spcBef>
                  <a:spcPct val="0"/>
                </a:spcBef>
                <a:spcAft>
                  <a:spcPct val="0"/>
                </a:spcAft>
                <a:buClrTx/>
                <a:buSzTx/>
                <a:buFontTx/>
                <a:buNone/>
                <a:tabLst/>
                <a:defRPr sz="1200">
                  <a:solidFill>
                    <a:srgbClr val="000000"/>
                  </a:solidFill>
                  <a:latin typeface="Helvetica"/>
                  <a:ea typeface="Helvetica"/>
                  <a:cs typeface="Helvetica"/>
                  <a:sym typeface="Helvetica"/>
                </a:defRPr>
              </a:pPr>
              <a:endParaRPr kumimoji="0" sz="1200" b="0" i="0" u="none" strike="noStrike" kern="1200" cap="none" spc="0" normalizeH="0" baseline="0" noProof="0">
                <a:ln>
                  <a:noFill/>
                </a:ln>
                <a:solidFill>
                  <a:srgbClr val="000000"/>
                </a:solidFill>
                <a:effectLst/>
                <a:uLnTx/>
                <a:uFillTx/>
                <a:latin typeface="微软雅黑"/>
                <a:ea typeface="微软雅黑"/>
                <a:cs typeface="Helvetica"/>
                <a:sym typeface="Helvetica"/>
              </a:endParaRPr>
            </a:p>
          </p:txBody>
        </p:sp>
      </p:grpSp>
      <p:grpSp>
        <p:nvGrpSpPr>
          <p:cNvPr id="24" name="Group 63"/>
          <p:cNvGrpSpPr/>
          <p:nvPr/>
        </p:nvGrpSpPr>
        <p:grpSpPr>
          <a:xfrm>
            <a:off x="5652120" y="2165805"/>
            <a:ext cx="523986" cy="546143"/>
            <a:chOff x="0" y="0"/>
            <a:chExt cx="1270000" cy="1270000"/>
          </a:xfrm>
        </p:grpSpPr>
        <p:sp>
          <p:nvSpPr>
            <p:cNvPr id="25" name="Shape 61"/>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微软雅黑"/>
                <a:ea typeface="微软雅黑"/>
                <a:cs typeface="+mn-cs"/>
                <a:sym typeface="Helvetica Light"/>
              </a:endParaRPr>
            </a:p>
          </p:txBody>
        </p:sp>
        <p:sp>
          <p:nvSpPr>
            <p:cNvPr id="26" name="Shape 62"/>
            <p:cNvSpPr/>
            <p:nvPr/>
          </p:nvSpPr>
          <p:spPr>
            <a:xfrm>
              <a:off x="426212" y="356064"/>
              <a:ext cx="444025" cy="557872"/>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38100" tIns="38100" rIns="38100" bIns="38100" numCol="1" anchor="ctr">
              <a:noAutofit/>
            </a:bodyPr>
            <a:lstStyle/>
            <a:p>
              <a:pPr marL="0" marR="0" lvl="0" indent="0" algn="l" defTabSz="397396" rtl="0" eaLnBrk="1" fontAlgn="base" latinLnBrk="0" hangingPunct="1">
                <a:lnSpc>
                  <a:spcPct val="100000"/>
                </a:lnSpc>
                <a:spcBef>
                  <a:spcPct val="0"/>
                </a:spcBef>
                <a:spcAft>
                  <a:spcPct val="0"/>
                </a:spcAft>
                <a:buClrTx/>
                <a:buSzTx/>
                <a:buFontTx/>
                <a:buNone/>
                <a:tabLst/>
                <a:defRPr sz="1200">
                  <a:solidFill>
                    <a:srgbClr val="000000"/>
                  </a:solidFill>
                  <a:latin typeface="Helvetica"/>
                  <a:ea typeface="Helvetica"/>
                  <a:cs typeface="Helvetica"/>
                  <a:sym typeface="Helvetica"/>
                </a:defRPr>
              </a:pPr>
              <a:endParaRPr kumimoji="0" sz="1200" b="0" i="0" u="none" strike="noStrike" kern="1200" cap="none" spc="0" normalizeH="0" baseline="0" noProof="0">
                <a:ln>
                  <a:noFill/>
                </a:ln>
                <a:solidFill>
                  <a:srgbClr val="000000"/>
                </a:solidFill>
                <a:effectLst/>
                <a:uLnTx/>
                <a:uFillTx/>
                <a:latin typeface="微软雅黑"/>
                <a:ea typeface="微软雅黑"/>
                <a:cs typeface="Helvetica"/>
                <a:sym typeface="Helvetica"/>
              </a:endParaRPr>
            </a:p>
          </p:txBody>
        </p:sp>
      </p:grpSp>
      <p:sp>
        <p:nvSpPr>
          <p:cNvPr id="27" name="TextBox 26"/>
          <p:cNvSpPr txBox="1"/>
          <p:nvPr/>
        </p:nvSpPr>
        <p:spPr>
          <a:xfrm>
            <a:off x="6302270" y="1758335"/>
            <a:ext cx="2059617" cy="652680"/>
          </a:xfrm>
          <a:prstGeom prst="rect">
            <a:avLst/>
          </a:prstGeom>
          <a:noFill/>
        </p:spPr>
        <p:txBody>
          <a:bodyPr wrap="square" lIns="79480" tIns="39739" rIns="79480" bIns="39739"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9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此处添加详细文本描述，建议与标题相关并符合整体语言风格，语言描述尽量简洁生动。尽量将每页幻灯片的字数控制在</a:t>
            </a:r>
            <a:r>
              <a:rPr kumimoji="0" lang="en-US" altLang="zh-CN" sz="9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200</a:t>
            </a:r>
            <a:r>
              <a:rPr kumimoji="0" lang="zh-CN" altLang="en-US" sz="9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字以内</a:t>
            </a:r>
            <a:endParaRPr kumimoji="0" lang="zh-CN" altLang="en-US" sz="900" b="0" i="0" u="none" strike="noStrike" kern="1200" cap="none" spc="0" normalizeH="0" baseline="0" noProof="0" dirty="0">
              <a:ln>
                <a:noFill/>
              </a:ln>
              <a:solidFill>
                <a:prstClr val="white">
                  <a:lumMod val="50000"/>
                </a:prstClr>
              </a:solidFill>
              <a:effectLst/>
              <a:uLnTx/>
              <a:uFillTx/>
              <a:latin typeface="微软雅黑"/>
              <a:ea typeface="微软雅黑"/>
              <a:cs typeface="+mn-cs"/>
            </a:endParaRPr>
          </a:p>
        </p:txBody>
      </p:sp>
      <p:sp>
        <p:nvSpPr>
          <p:cNvPr id="28" name="TextBox 27"/>
          <p:cNvSpPr txBox="1"/>
          <p:nvPr/>
        </p:nvSpPr>
        <p:spPr>
          <a:xfrm>
            <a:off x="6302270" y="3188883"/>
            <a:ext cx="2059617" cy="652680"/>
          </a:xfrm>
          <a:prstGeom prst="rect">
            <a:avLst/>
          </a:prstGeom>
          <a:noFill/>
        </p:spPr>
        <p:txBody>
          <a:bodyPr wrap="square" lIns="79480" tIns="39739" rIns="79480" bIns="39739"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9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此处添加详细文本描述，建议与标题相关并符合整体语言风格，语言描述尽量简洁生动。尽量将每页幻灯片的字数控制在</a:t>
            </a:r>
            <a:r>
              <a:rPr kumimoji="0" lang="en-US" altLang="zh-CN" sz="9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200</a:t>
            </a:r>
            <a:r>
              <a:rPr kumimoji="0" lang="zh-CN" altLang="en-US" sz="9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字以内</a:t>
            </a:r>
            <a:endParaRPr kumimoji="0" lang="zh-CN" altLang="en-US" sz="900" b="0" i="0" u="none" strike="noStrike" kern="1200" cap="none" spc="0" normalizeH="0" baseline="0" noProof="0" dirty="0">
              <a:ln>
                <a:noFill/>
              </a:ln>
              <a:solidFill>
                <a:prstClr val="white">
                  <a:lumMod val="50000"/>
                </a:prstClr>
              </a:solidFill>
              <a:effectLst/>
              <a:uLnTx/>
              <a:uFillTx/>
              <a:latin typeface="微软雅黑"/>
              <a:ea typeface="微软雅黑"/>
              <a:cs typeface="+mn-cs"/>
            </a:endParaRPr>
          </a:p>
        </p:txBody>
      </p:sp>
      <p:sp>
        <p:nvSpPr>
          <p:cNvPr id="29" name="TextBox 28"/>
          <p:cNvSpPr txBox="1"/>
          <p:nvPr/>
        </p:nvSpPr>
        <p:spPr>
          <a:xfrm>
            <a:off x="784345" y="1743507"/>
            <a:ext cx="2059617" cy="652680"/>
          </a:xfrm>
          <a:prstGeom prst="rect">
            <a:avLst/>
          </a:prstGeom>
          <a:noFill/>
        </p:spPr>
        <p:txBody>
          <a:bodyPr wrap="square" lIns="79480" tIns="39739" rIns="79480" bIns="3973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9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此处添加详细文本描述，建议与标题相关并符合整体语言风格，语言描述尽量简洁生动。尽量将每页幻灯片的字数控制在</a:t>
            </a:r>
            <a:r>
              <a:rPr kumimoji="0" lang="en-US" altLang="zh-CN" sz="9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200</a:t>
            </a:r>
            <a:r>
              <a:rPr kumimoji="0" lang="zh-CN" altLang="en-US" sz="9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字以内</a:t>
            </a:r>
            <a:endParaRPr kumimoji="0" lang="zh-CN" altLang="en-US" sz="900" b="0" i="0" u="none" strike="noStrike" kern="1200" cap="none" spc="0" normalizeH="0" baseline="0" noProof="0" dirty="0">
              <a:ln>
                <a:noFill/>
              </a:ln>
              <a:solidFill>
                <a:prstClr val="white">
                  <a:lumMod val="50000"/>
                </a:prstClr>
              </a:solidFill>
              <a:effectLst/>
              <a:uLnTx/>
              <a:uFillTx/>
              <a:latin typeface="微软雅黑"/>
              <a:ea typeface="微软雅黑"/>
              <a:cs typeface="+mn-cs"/>
            </a:endParaRPr>
          </a:p>
        </p:txBody>
      </p:sp>
      <p:sp>
        <p:nvSpPr>
          <p:cNvPr id="30" name="TextBox 29"/>
          <p:cNvSpPr txBox="1"/>
          <p:nvPr/>
        </p:nvSpPr>
        <p:spPr>
          <a:xfrm>
            <a:off x="784345" y="3174058"/>
            <a:ext cx="2059617" cy="652680"/>
          </a:xfrm>
          <a:prstGeom prst="rect">
            <a:avLst/>
          </a:prstGeom>
          <a:noFill/>
        </p:spPr>
        <p:txBody>
          <a:bodyPr wrap="square" lIns="79480" tIns="39739" rIns="79480" bIns="3973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9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此处添加详细文本描述，建议与标题相关并符合整体语言风格，语言描述尽量简洁生动。尽量将每页幻灯片的字数控制在</a:t>
            </a:r>
            <a:r>
              <a:rPr kumimoji="0" lang="en-US" altLang="zh-CN" sz="9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200</a:t>
            </a:r>
            <a:r>
              <a:rPr kumimoji="0" lang="zh-CN" altLang="en-US" sz="9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字以内</a:t>
            </a:r>
            <a:endParaRPr kumimoji="0" lang="zh-CN" altLang="en-US" sz="900" b="0" i="0" u="none" strike="noStrike" kern="1200" cap="none" spc="0" normalizeH="0" baseline="0" noProof="0" dirty="0">
              <a:ln>
                <a:noFill/>
              </a:ln>
              <a:solidFill>
                <a:prstClr val="white">
                  <a:lumMod val="50000"/>
                </a:prstClr>
              </a:solidFill>
              <a:effectLst/>
              <a:uLnTx/>
              <a:uFillTx/>
              <a:latin typeface="微软雅黑"/>
              <a:ea typeface="微软雅黑"/>
              <a:cs typeface="+mn-cs"/>
            </a:endParaRPr>
          </a:p>
        </p:txBody>
      </p:sp>
      <p:sp>
        <p:nvSpPr>
          <p:cNvPr id="31" name="Text Placeholder 2"/>
          <p:cNvSpPr txBox="1">
            <a:spLocks/>
          </p:cNvSpPr>
          <p:nvPr/>
        </p:nvSpPr>
        <p:spPr bwMode="auto">
          <a:xfrm>
            <a:off x="978258" y="1419622"/>
            <a:ext cx="1149727" cy="263560"/>
          </a:xfrm>
          <a:prstGeom prst="rect">
            <a:avLst/>
          </a:prstGeom>
          <a:solidFill>
            <a:schemeClr val="accent1"/>
          </a:solidFill>
          <a:ln>
            <a:noFill/>
          </a:ln>
          <a:extLst/>
        </p:spPr>
        <p:txBody>
          <a:bodyPr vert="horz" wrap="square" lIns="79480" tIns="45720" rIns="91440" bIns="45720" numCol="1" anchor="ctr" anchorCtr="0" compatLnSpc="1">
            <a:prstTxWarp prst="textNoShape">
              <a:avLst/>
            </a:prstTxWarp>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300" b="1" i="0" u="none" strike="noStrike" kern="1200" cap="none" spc="0" normalizeH="0" baseline="0" noProof="0" dirty="0" smtClean="0">
                <a:ln>
                  <a:noFill/>
                </a:ln>
                <a:solidFill>
                  <a:prstClr val="white"/>
                </a:solidFill>
                <a:effectLst/>
                <a:uLnTx/>
                <a:uFillTx/>
                <a:latin typeface="微软雅黑"/>
                <a:ea typeface="微软雅黑"/>
                <a:cs typeface="+mn-cs"/>
              </a:rPr>
              <a:t>项目优势</a:t>
            </a:r>
            <a:endParaRPr kumimoji="0" lang="en-GB" sz="13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2" name="Text Placeholder 2"/>
          <p:cNvSpPr txBox="1">
            <a:spLocks/>
          </p:cNvSpPr>
          <p:nvPr/>
        </p:nvSpPr>
        <p:spPr bwMode="auto">
          <a:xfrm>
            <a:off x="7251818" y="1423858"/>
            <a:ext cx="861567" cy="263560"/>
          </a:xfrm>
          <a:prstGeom prst="rect">
            <a:avLst/>
          </a:prstGeom>
          <a:solidFill>
            <a:schemeClr val="accent1"/>
          </a:solidFill>
          <a:ln>
            <a:noFill/>
          </a:ln>
          <a:extLst/>
        </p:spPr>
        <p:txBody>
          <a:bodyPr vert="horz" wrap="square" lIns="91440" tIns="45720" rIns="79480" bIns="45720"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1" i="0" u="none" strike="noStrike" kern="1200" cap="none" spc="0" normalizeH="0" baseline="0" noProof="0" dirty="0" smtClean="0">
                <a:ln>
                  <a:noFill/>
                </a:ln>
                <a:solidFill>
                  <a:prstClr val="white"/>
                </a:solidFill>
                <a:effectLst/>
                <a:uLnTx/>
                <a:uFillTx/>
                <a:latin typeface="微软雅黑"/>
                <a:ea typeface="微软雅黑"/>
                <a:cs typeface="+mn-cs"/>
              </a:rPr>
              <a:t>项目机会</a:t>
            </a:r>
            <a:endParaRPr kumimoji="0" lang="en-GB" sz="13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3" name="Text Placeholder 2"/>
          <p:cNvSpPr txBox="1">
            <a:spLocks/>
          </p:cNvSpPr>
          <p:nvPr/>
        </p:nvSpPr>
        <p:spPr bwMode="auto">
          <a:xfrm>
            <a:off x="7373599" y="3954473"/>
            <a:ext cx="815918" cy="263560"/>
          </a:xfrm>
          <a:prstGeom prst="rect">
            <a:avLst/>
          </a:prstGeom>
          <a:solidFill>
            <a:schemeClr val="accent1"/>
          </a:solidFill>
          <a:ln>
            <a:noFill/>
          </a:ln>
          <a:extLst/>
        </p:spPr>
        <p:txBody>
          <a:bodyPr vert="horz" wrap="square" lIns="91440" tIns="45720" rIns="79480" bIns="45720" numCol="1" anchor="ctr" anchorCtr="0" compatLnSpc="1">
            <a:prstTxWarp prst="textNoShape">
              <a:avLst/>
            </a:prstTxWarp>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1" i="0" u="none" strike="noStrike" kern="1200" cap="none" spc="0" normalizeH="0" baseline="0" noProof="0" dirty="0" smtClean="0">
                <a:ln>
                  <a:noFill/>
                </a:ln>
                <a:solidFill>
                  <a:prstClr val="white"/>
                </a:solidFill>
                <a:effectLst/>
                <a:uLnTx/>
                <a:uFillTx/>
                <a:latin typeface="微软雅黑"/>
                <a:ea typeface="微软雅黑"/>
                <a:cs typeface="+mn-cs"/>
              </a:rPr>
              <a:t>项目风险</a:t>
            </a:r>
            <a:endParaRPr kumimoji="0" lang="en-GB" sz="13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4" name="Text Placeholder 2"/>
          <p:cNvSpPr txBox="1">
            <a:spLocks/>
          </p:cNvSpPr>
          <p:nvPr/>
        </p:nvSpPr>
        <p:spPr bwMode="auto">
          <a:xfrm>
            <a:off x="3959932" y="2417833"/>
            <a:ext cx="1245236" cy="775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smtClean="0">
                <a:ln>
                  <a:noFill/>
                </a:ln>
                <a:solidFill>
                  <a:prstClr val="white"/>
                </a:solidFill>
                <a:effectLst/>
                <a:uLnTx/>
                <a:uFillTx/>
                <a:latin typeface="微软雅黑"/>
                <a:ea typeface="微软雅黑"/>
                <a:cs typeface="+mn-cs"/>
              </a:rPr>
              <a:t>项目</a:t>
            </a:r>
            <a:endParaRPr kumimoji="0" lang="en-US" altLang="zh-CN" sz="2400" b="1" i="0" u="none" strike="noStrike" kern="1200" cap="none" spc="0" normalizeH="0" baseline="0" noProof="0" dirty="0" smtClean="0">
              <a:ln>
                <a:noFill/>
              </a:ln>
              <a:solidFill>
                <a:prstClr val="white"/>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smtClean="0">
                <a:ln>
                  <a:noFill/>
                </a:ln>
                <a:solidFill>
                  <a:prstClr val="white"/>
                </a:solidFill>
                <a:effectLst/>
                <a:uLnTx/>
                <a:uFillTx/>
                <a:latin typeface="微软雅黑"/>
                <a:ea typeface="微软雅黑"/>
                <a:cs typeface="+mn-cs"/>
              </a:rPr>
              <a:t>分析</a:t>
            </a:r>
            <a:endParaRPr kumimoji="0" lang="en-GB" sz="24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5" name="Text Placeholder 2"/>
          <p:cNvSpPr txBox="1">
            <a:spLocks/>
          </p:cNvSpPr>
          <p:nvPr/>
        </p:nvSpPr>
        <p:spPr bwMode="auto">
          <a:xfrm>
            <a:off x="978253" y="3941225"/>
            <a:ext cx="1255769" cy="263560"/>
          </a:xfrm>
          <a:prstGeom prst="rect">
            <a:avLst/>
          </a:prstGeom>
          <a:solidFill>
            <a:schemeClr val="accent1"/>
          </a:solidFill>
          <a:ln>
            <a:noFill/>
          </a:ln>
          <a:extLst/>
        </p:spPr>
        <p:txBody>
          <a:bodyPr vert="horz" wrap="square" lIns="79480" tIns="45720" rIns="91440" bIns="45720" numCol="1" anchor="ctr" anchorCtr="0" compatLnSpc="1">
            <a:prstTxWarp prst="textNoShape">
              <a:avLst/>
            </a:prstTxWarp>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300" b="1" i="0" u="none" strike="noStrike" kern="1200" cap="none" spc="0" normalizeH="0" baseline="0" noProof="0" dirty="0" smtClean="0">
                <a:ln>
                  <a:noFill/>
                </a:ln>
                <a:solidFill>
                  <a:prstClr val="white"/>
                </a:solidFill>
                <a:effectLst/>
                <a:uLnTx/>
                <a:uFillTx/>
                <a:latin typeface="微软雅黑"/>
                <a:ea typeface="微软雅黑"/>
                <a:cs typeface="+mn-cs"/>
              </a:rPr>
              <a:t>项目弱势</a:t>
            </a:r>
            <a:endParaRPr kumimoji="0" lang="en-GB" sz="1300" b="1" i="0" u="none" strike="noStrike" kern="1200" cap="none" spc="0" normalizeH="0" baseline="0" noProof="0" dirty="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2655178762"/>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xEl>
                                              <p:pRg st="0" end="0"/>
                                            </p:txEl>
                                          </p:spTgt>
                                        </p:tgtEl>
                                        <p:attrNameLst>
                                          <p:attrName>style.visibility</p:attrName>
                                        </p:attrNameLst>
                                      </p:cBhvr>
                                      <p:to>
                                        <p:strVal val="visible"/>
                                      </p:to>
                                    </p:set>
                                    <p:animEffect transition="in" filter="fade">
                                      <p:cBhvr>
                                        <p:cTn id="11" dur="500"/>
                                        <p:tgtEl>
                                          <p:spTgt spid="34">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4">
                                            <p:txEl>
                                              <p:pRg st="1" end="1"/>
                                            </p:txEl>
                                          </p:spTgt>
                                        </p:tgtEl>
                                        <p:attrNameLst>
                                          <p:attrName>style.visibility</p:attrName>
                                        </p:attrNameLst>
                                      </p:cBhvr>
                                      <p:to>
                                        <p:strVal val="visible"/>
                                      </p:to>
                                    </p:set>
                                    <p:animEffect transition="in" filter="fade">
                                      <p:cBhvr>
                                        <p:cTn id="15" dur="500"/>
                                        <p:tgtEl>
                                          <p:spTgt spid="34">
                                            <p:txEl>
                                              <p:pRg st="1" end="1"/>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8" presetClass="entr" presetSubtype="9"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strips(upLeft)">
                                      <p:cBhvr>
                                        <p:cTn id="23" dur="500"/>
                                        <p:tgtEl>
                                          <p:spTgt spid="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1">
                                            <p:bg/>
                                          </p:spTgt>
                                        </p:tgtEl>
                                        <p:attrNameLst>
                                          <p:attrName>style.visibility</p:attrName>
                                        </p:attrNameLst>
                                      </p:cBhvr>
                                      <p:to>
                                        <p:strVal val="visible"/>
                                      </p:to>
                                    </p:set>
                                    <p:animEffect transition="in" filter="wipe(left)">
                                      <p:cBhvr>
                                        <p:cTn id="27" dur="500"/>
                                        <p:tgtEl>
                                          <p:spTgt spid="31">
                                            <p:bg/>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1">
                                            <p:txEl>
                                              <p:pRg st="0" end="0"/>
                                            </p:txEl>
                                          </p:spTgt>
                                        </p:tgtEl>
                                        <p:attrNameLst>
                                          <p:attrName>style.visibility</p:attrName>
                                        </p:attrNameLst>
                                      </p:cBhvr>
                                      <p:to>
                                        <p:strVal val="visible"/>
                                      </p:to>
                                    </p:set>
                                    <p:animEffect transition="in" filter="wipe(left)">
                                      <p:cBhvr>
                                        <p:cTn id="30" dur="500"/>
                                        <p:tgtEl>
                                          <p:spTgt spid="31">
                                            <p:txEl>
                                              <p:pRg st="0" end="0"/>
                                            </p:txEl>
                                          </p:spTgt>
                                        </p:tgtEl>
                                      </p:cBhvr>
                                    </p:animEffect>
                                  </p:childTnLst>
                                </p:cTn>
                              </p:par>
                            </p:childTnLst>
                          </p:cTn>
                        </p:par>
                        <p:par>
                          <p:cTn id="31" fill="hold">
                            <p:stCondLst>
                              <p:cond delay="3000"/>
                            </p:stCondLst>
                            <p:childTnLst>
                              <p:par>
                                <p:cTn id="32" presetID="18" presetClass="entr" presetSubtype="6"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strips(downRight)">
                                      <p:cBhvr>
                                        <p:cTn id="34" dur="500"/>
                                        <p:tgtEl>
                                          <p:spTgt spid="29"/>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par>
                          <p:cTn id="39" fill="hold">
                            <p:stCondLst>
                              <p:cond delay="4000"/>
                            </p:stCondLst>
                            <p:childTnLst>
                              <p:par>
                                <p:cTn id="40" presetID="18" presetClass="entr" presetSubtype="12"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strips(downLeft)">
                                      <p:cBhvr>
                                        <p:cTn id="42" dur="500"/>
                                        <p:tgtEl>
                                          <p:spTgt spid="10"/>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35">
                                            <p:bg/>
                                          </p:spTgt>
                                        </p:tgtEl>
                                        <p:attrNameLst>
                                          <p:attrName>style.visibility</p:attrName>
                                        </p:attrNameLst>
                                      </p:cBhvr>
                                      <p:to>
                                        <p:strVal val="visible"/>
                                      </p:to>
                                    </p:set>
                                    <p:animEffect transition="in" filter="wipe(left)">
                                      <p:cBhvr>
                                        <p:cTn id="46" dur="500"/>
                                        <p:tgtEl>
                                          <p:spTgt spid="35">
                                            <p:bg/>
                                          </p:spTgt>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5">
                                            <p:txEl>
                                              <p:pRg st="0" end="0"/>
                                            </p:txEl>
                                          </p:spTgt>
                                        </p:tgtEl>
                                        <p:attrNameLst>
                                          <p:attrName>style.visibility</p:attrName>
                                        </p:attrNameLst>
                                      </p:cBhvr>
                                      <p:to>
                                        <p:strVal val="visible"/>
                                      </p:to>
                                    </p:set>
                                    <p:animEffect transition="in" filter="wipe(left)">
                                      <p:cBhvr>
                                        <p:cTn id="49" dur="500"/>
                                        <p:tgtEl>
                                          <p:spTgt spid="35">
                                            <p:txEl>
                                              <p:pRg st="0" end="0"/>
                                            </p:txEl>
                                          </p:spTgt>
                                        </p:tgtEl>
                                      </p:cBhvr>
                                    </p:animEffect>
                                  </p:childTnLst>
                                </p:cTn>
                              </p:par>
                            </p:childTnLst>
                          </p:cTn>
                        </p:par>
                        <p:par>
                          <p:cTn id="50" fill="hold">
                            <p:stCondLst>
                              <p:cond delay="5000"/>
                            </p:stCondLst>
                            <p:childTnLst>
                              <p:par>
                                <p:cTn id="51" presetID="18" presetClass="entr" presetSubtype="6"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strips(downRight)">
                                      <p:cBhvr>
                                        <p:cTn id="53" dur="500"/>
                                        <p:tgtEl>
                                          <p:spTgt spid="30"/>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par>
                          <p:cTn id="58" fill="hold">
                            <p:stCondLst>
                              <p:cond delay="6000"/>
                            </p:stCondLst>
                            <p:childTnLst>
                              <p:par>
                                <p:cTn id="59" presetID="18" presetClass="entr" presetSubtype="3"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strips(upRight)">
                                      <p:cBhvr>
                                        <p:cTn id="61" dur="500"/>
                                        <p:tgtEl>
                                          <p:spTgt spid="11"/>
                                        </p:tgtEl>
                                      </p:cBhvr>
                                    </p:animEffect>
                                  </p:childTnLst>
                                </p:cTn>
                              </p:par>
                            </p:childTnLst>
                          </p:cTn>
                        </p:par>
                        <p:par>
                          <p:cTn id="62" fill="hold">
                            <p:stCondLst>
                              <p:cond delay="6500"/>
                            </p:stCondLst>
                            <p:childTnLst>
                              <p:par>
                                <p:cTn id="63" presetID="22" presetClass="entr" presetSubtype="2" fill="hold" grpId="0" nodeType="afterEffect">
                                  <p:stCondLst>
                                    <p:cond delay="0"/>
                                  </p:stCondLst>
                                  <p:childTnLst>
                                    <p:set>
                                      <p:cBhvr>
                                        <p:cTn id="64" dur="1" fill="hold">
                                          <p:stCondLst>
                                            <p:cond delay="0"/>
                                          </p:stCondLst>
                                        </p:cTn>
                                        <p:tgtEl>
                                          <p:spTgt spid="32">
                                            <p:bg/>
                                          </p:spTgt>
                                        </p:tgtEl>
                                        <p:attrNameLst>
                                          <p:attrName>style.visibility</p:attrName>
                                        </p:attrNameLst>
                                      </p:cBhvr>
                                      <p:to>
                                        <p:strVal val="visible"/>
                                      </p:to>
                                    </p:set>
                                    <p:animEffect transition="in" filter="wipe(right)">
                                      <p:cBhvr>
                                        <p:cTn id="65" dur="500"/>
                                        <p:tgtEl>
                                          <p:spTgt spid="32">
                                            <p:bg/>
                                          </p:spTgt>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32">
                                            <p:txEl>
                                              <p:pRg st="0" end="0"/>
                                            </p:txEl>
                                          </p:spTgt>
                                        </p:tgtEl>
                                        <p:attrNameLst>
                                          <p:attrName>style.visibility</p:attrName>
                                        </p:attrNameLst>
                                      </p:cBhvr>
                                      <p:to>
                                        <p:strVal val="visible"/>
                                      </p:to>
                                    </p:set>
                                    <p:animEffect transition="in" filter="wipe(right)">
                                      <p:cBhvr>
                                        <p:cTn id="68" dur="500"/>
                                        <p:tgtEl>
                                          <p:spTgt spid="32">
                                            <p:txEl>
                                              <p:pRg st="0" end="0"/>
                                            </p:txEl>
                                          </p:spTgt>
                                        </p:tgtEl>
                                      </p:cBhvr>
                                    </p:animEffect>
                                  </p:childTnLst>
                                </p:cTn>
                              </p:par>
                            </p:childTnLst>
                          </p:cTn>
                        </p:par>
                        <p:par>
                          <p:cTn id="69" fill="hold">
                            <p:stCondLst>
                              <p:cond delay="7000"/>
                            </p:stCondLst>
                            <p:childTnLst>
                              <p:par>
                                <p:cTn id="70" presetID="18" presetClass="entr" presetSubtype="12"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strips(downLeft)">
                                      <p:cBhvr>
                                        <p:cTn id="72" dur="500"/>
                                        <p:tgtEl>
                                          <p:spTgt spid="27"/>
                                        </p:tgtEl>
                                      </p:cBhvr>
                                    </p:animEffect>
                                  </p:childTnLst>
                                </p:cTn>
                              </p:par>
                            </p:childTnLst>
                          </p:cTn>
                        </p:par>
                        <p:par>
                          <p:cTn id="73" fill="hold">
                            <p:stCondLst>
                              <p:cond delay="7500"/>
                            </p:stCondLst>
                            <p:childTnLst>
                              <p:par>
                                <p:cTn id="74" presetID="10" presetClass="entr" presetSubtype="0" fill="hold"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500"/>
                                        <p:tgtEl>
                                          <p:spTgt spid="21"/>
                                        </p:tgtEl>
                                      </p:cBhvr>
                                    </p:animEffect>
                                  </p:childTnLst>
                                </p:cTn>
                              </p:par>
                            </p:childTnLst>
                          </p:cTn>
                        </p:par>
                        <p:par>
                          <p:cTn id="77" fill="hold">
                            <p:stCondLst>
                              <p:cond delay="8000"/>
                            </p:stCondLst>
                            <p:childTnLst>
                              <p:par>
                                <p:cTn id="78" presetID="18" presetClass="entr" presetSubtype="6"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strips(downRight)">
                                      <p:cBhvr>
                                        <p:cTn id="80" dur="500"/>
                                        <p:tgtEl>
                                          <p:spTgt spid="12"/>
                                        </p:tgtEl>
                                      </p:cBhvr>
                                    </p:animEffect>
                                  </p:childTnLst>
                                </p:cTn>
                              </p:par>
                            </p:childTnLst>
                          </p:cTn>
                        </p:par>
                        <p:par>
                          <p:cTn id="81" fill="hold">
                            <p:stCondLst>
                              <p:cond delay="8500"/>
                            </p:stCondLst>
                            <p:childTnLst>
                              <p:par>
                                <p:cTn id="82" presetID="22" presetClass="entr" presetSubtype="2" fill="hold" grpId="0" nodeType="afterEffect">
                                  <p:stCondLst>
                                    <p:cond delay="0"/>
                                  </p:stCondLst>
                                  <p:childTnLst>
                                    <p:set>
                                      <p:cBhvr>
                                        <p:cTn id="83" dur="1" fill="hold">
                                          <p:stCondLst>
                                            <p:cond delay="0"/>
                                          </p:stCondLst>
                                        </p:cTn>
                                        <p:tgtEl>
                                          <p:spTgt spid="33">
                                            <p:bg/>
                                          </p:spTgt>
                                        </p:tgtEl>
                                        <p:attrNameLst>
                                          <p:attrName>style.visibility</p:attrName>
                                        </p:attrNameLst>
                                      </p:cBhvr>
                                      <p:to>
                                        <p:strVal val="visible"/>
                                      </p:to>
                                    </p:set>
                                    <p:animEffect transition="in" filter="wipe(right)">
                                      <p:cBhvr>
                                        <p:cTn id="84" dur="500"/>
                                        <p:tgtEl>
                                          <p:spTgt spid="33">
                                            <p:bg/>
                                          </p:spTgt>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33">
                                            <p:txEl>
                                              <p:pRg st="0" end="0"/>
                                            </p:txEl>
                                          </p:spTgt>
                                        </p:tgtEl>
                                        <p:attrNameLst>
                                          <p:attrName>style.visibility</p:attrName>
                                        </p:attrNameLst>
                                      </p:cBhvr>
                                      <p:to>
                                        <p:strVal val="visible"/>
                                      </p:to>
                                    </p:set>
                                    <p:animEffect transition="in" filter="wipe(right)">
                                      <p:cBhvr>
                                        <p:cTn id="87" dur="500"/>
                                        <p:tgtEl>
                                          <p:spTgt spid="33">
                                            <p:txEl>
                                              <p:pRg st="0" end="0"/>
                                            </p:txEl>
                                          </p:spTgt>
                                        </p:tgtEl>
                                      </p:cBhvr>
                                    </p:animEffect>
                                  </p:childTnLst>
                                </p:cTn>
                              </p:par>
                            </p:childTnLst>
                          </p:cTn>
                        </p:par>
                        <p:par>
                          <p:cTn id="88" fill="hold">
                            <p:stCondLst>
                              <p:cond delay="9000"/>
                            </p:stCondLst>
                            <p:childTnLst>
                              <p:par>
                                <p:cTn id="89" presetID="18" presetClass="entr" presetSubtype="12"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strips(downLeft)">
                                      <p:cBhvr>
                                        <p:cTn id="9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27" grpId="0"/>
      <p:bldP spid="28" grpId="0"/>
      <p:bldP spid="29" grpId="0"/>
      <p:bldP spid="30" grpId="0"/>
      <p:bldP spid="31" grpId="0" build="p" animBg="1"/>
      <p:bldP spid="32" grpId="0" build="p" animBg="1"/>
      <p:bldP spid="33" grpId="0" build="p" animBg="1"/>
      <p:bldP spid="34" grpId="0" build="p"/>
      <p:bldP spid="35"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9"/>
          <p:cNvCxnSpPr/>
          <p:nvPr/>
        </p:nvCxnSpPr>
        <p:spPr>
          <a:xfrm>
            <a:off x="4007875" y="1483065"/>
            <a:ext cx="445255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10"/>
          <p:cNvCxnSpPr/>
          <p:nvPr/>
        </p:nvCxnSpPr>
        <p:spPr>
          <a:xfrm>
            <a:off x="4007875" y="1483065"/>
            <a:ext cx="3962400" cy="0"/>
          </a:xfrm>
          <a:prstGeom prst="line">
            <a:avLst/>
          </a:prstGeom>
          <a:ln w="2540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Rounded Rectangle 17"/>
          <p:cNvSpPr/>
          <p:nvPr/>
        </p:nvSpPr>
        <p:spPr>
          <a:xfrm>
            <a:off x="3169675" y="1167594"/>
            <a:ext cx="652843" cy="6309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smtClean="0">
                <a:ln>
                  <a:noFill/>
                </a:ln>
                <a:solidFill>
                  <a:prstClr val="white"/>
                </a:solidFill>
                <a:effectLst/>
                <a:uLnTx/>
                <a:uFillTx/>
                <a:latin typeface="微软雅黑"/>
                <a:ea typeface="微软雅黑"/>
                <a:cs typeface="Open Sans" pitchFamily="34" charset="0"/>
              </a:rPr>
              <a:t>90%</a:t>
            </a:r>
            <a:endParaRPr kumimoji="0" lang="en-US" sz="1600" b="0" i="0" u="none" strike="noStrike" kern="1200" cap="none" spc="0" normalizeH="0" baseline="0" noProof="0">
              <a:ln>
                <a:noFill/>
              </a:ln>
              <a:solidFill>
                <a:prstClr val="white"/>
              </a:solidFill>
              <a:effectLst/>
              <a:uLnTx/>
              <a:uFillTx/>
              <a:latin typeface="微软雅黑"/>
              <a:ea typeface="微软雅黑"/>
              <a:cs typeface="Open Sans" pitchFamily="34" charset="0"/>
            </a:endParaRPr>
          </a:p>
        </p:txBody>
      </p:sp>
      <p:sp>
        <p:nvSpPr>
          <p:cNvPr id="27" name="Rounded Rectangle 18"/>
          <p:cNvSpPr/>
          <p:nvPr/>
        </p:nvSpPr>
        <p:spPr>
          <a:xfrm>
            <a:off x="3169675" y="2022552"/>
            <a:ext cx="652843" cy="63094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smtClean="0">
                <a:ln>
                  <a:noFill/>
                </a:ln>
                <a:solidFill>
                  <a:prstClr val="white"/>
                </a:solidFill>
                <a:effectLst/>
                <a:uLnTx/>
                <a:uFillTx/>
                <a:latin typeface="微软雅黑"/>
                <a:ea typeface="微软雅黑"/>
                <a:cs typeface="Open Sans" pitchFamily="34" charset="0"/>
              </a:rPr>
              <a:t>70%</a:t>
            </a:r>
          </a:p>
        </p:txBody>
      </p:sp>
      <p:sp>
        <p:nvSpPr>
          <p:cNvPr id="28" name="Rounded Rectangle 19"/>
          <p:cNvSpPr/>
          <p:nvPr/>
        </p:nvSpPr>
        <p:spPr>
          <a:xfrm>
            <a:off x="3169675" y="2898852"/>
            <a:ext cx="652843" cy="6309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smtClean="0">
                <a:ln>
                  <a:noFill/>
                </a:ln>
                <a:solidFill>
                  <a:prstClr val="white"/>
                </a:solidFill>
                <a:effectLst/>
                <a:uLnTx/>
                <a:uFillTx/>
                <a:latin typeface="微软雅黑"/>
                <a:ea typeface="微软雅黑"/>
                <a:cs typeface="Open Sans" pitchFamily="34" charset="0"/>
              </a:rPr>
              <a:t>85%</a:t>
            </a:r>
          </a:p>
        </p:txBody>
      </p:sp>
      <p:sp>
        <p:nvSpPr>
          <p:cNvPr id="29" name="Rounded Rectangle 20"/>
          <p:cNvSpPr/>
          <p:nvPr/>
        </p:nvSpPr>
        <p:spPr>
          <a:xfrm>
            <a:off x="3169675" y="3758394"/>
            <a:ext cx="652843" cy="63094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smtClean="0">
                <a:ln>
                  <a:noFill/>
                </a:ln>
                <a:solidFill>
                  <a:prstClr val="white"/>
                </a:solidFill>
                <a:effectLst/>
                <a:uLnTx/>
                <a:uFillTx/>
                <a:latin typeface="微软雅黑"/>
                <a:ea typeface="微软雅黑"/>
                <a:cs typeface="Open Sans" pitchFamily="34" charset="0"/>
              </a:rPr>
              <a:t>45%</a:t>
            </a:r>
            <a:endParaRPr kumimoji="0" lang="en-US" sz="1600" b="0" i="0" u="none" strike="noStrike" kern="1200" cap="none" spc="0" normalizeH="0" baseline="0" noProof="0">
              <a:ln>
                <a:noFill/>
              </a:ln>
              <a:solidFill>
                <a:prstClr val="white"/>
              </a:solidFill>
              <a:effectLst/>
              <a:uLnTx/>
              <a:uFillTx/>
              <a:latin typeface="微软雅黑"/>
              <a:ea typeface="微软雅黑"/>
              <a:cs typeface="Open Sans" pitchFamily="34" charset="0"/>
            </a:endParaRPr>
          </a:p>
        </p:txBody>
      </p:sp>
      <p:sp>
        <p:nvSpPr>
          <p:cNvPr id="30" name="Rectangle 21"/>
          <p:cNvSpPr/>
          <p:nvPr/>
        </p:nvSpPr>
        <p:spPr>
          <a:xfrm>
            <a:off x="731275" y="1167594"/>
            <a:ext cx="2242757" cy="923330"/>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006DF0"/>
                </a:solidFill>
                <a:effectLst/>
                <a:uLnTx/>
                <a:uFillTx/>
                <a:latin typeface="微软雅黑"/>
                <a:ea typeface="微软雅黑"/>
                <a:cs typeface="Open Sans" pitchFamily="34" charset="0"/>
              </a:rPr>
              <a:t>单击此处添加标题</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50" b="0" i="0" u="none" strike="noStrike" kern="1200" cap="none" spc="0" normalizeH="0" baseline="0" noProof="0" dirty="0">
                <a:ln>
                  <a:noFill/>
                </a:ln>
                <a:solidFill>
                  <a:prstClr val="white">
                    <a:lumMod val="65000"/>
                  </a:prstClr>
                </a:solidFill>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1200" cap="none" spc="0" normalizeH="0" baseline="0" noProof="0" dirty="0">
              <a:ln>
                <a:noFill/>
              </a:ln>
              <a:solidFill>
                <a:prstClr val="white">
                  <a:lumMod val="65000"/>
                </a:prstClr>
              </a:solidFill>
              <a:effectLst/>
              <a:uLnTx/>
              <a:uFillTx/>
              <a:latin typeface="微软雅黑"/>
              <a:ea typeface="微软雅黑"/>
              <a:cs typeface="Open Sans" pitchFamily="34" charset="0"/>
            </a:endParaRPr>
          </a:p>
        </p:txBody>
      </p:sp>
      <p:sp>
        <p:nvSpPr>
          <p:cNvPr id="31" name="Rectangle 22"/>
          <p:cNvSpPr/>
          <p:nvPr/>
        </p:nvSpPr>
        <p:spPr>
          <a:xfrm>
            <a:off x="731275" y="2022552"/>
            <a:ext cx="2242757" cy="923330"/>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7F7F7F"/>
                </a:solidFill>
                <a:effectLst/>
                <a:uLnTx/>
                <a:uFillTx/>
                <a:latin typeface="微软雅黑"/>
                <a:ea typeface="微软雅黑"/>
                <a:cs typeface="Open Sans" pitchFamily="34" charset="0"/>
              </a:rPr>
              <a:t>单击此处添加标题</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50" b="0" i="0" u="none" strike="noStrike" kern="1200" cap="none" spc="0" normalizeH="0" baseline="0" noProof="0" dirty="0">
                <a:ln>
                  <a:noFill/>
                </a:ln>
                <a:solidFill>
                  <a:prstClr val="white">
                    <a:lumMod val="65000"/>
                  </a:prstClr>
                </a:solidFill>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1200" cap="none" spc="0" normalizeH="0" baseline="0" noProof="0" dirty="0">
              <a:ln>
                <a:noFill/>
              </a:ln>
              <a:solidFill>
                <a:prstClr val="white">
                  <a:lumMod val="65000"/>
                </a:prstClr>
              </a:solidFill>
              <a:effectLst/>
              <a:uLnTx/>
              <a:uFillTx/>
              <a:latin typeface="微软雅黑"/>
              <a:ea typeface="微软雅黑"/>
              <a:cs typeface="Open Sans" pitchFamily="34" charset="0"/>
            </a:endParaRPr>
          </a:p>
        </p:txBody>
      </p:sp>
      <p:sp>
        <p:nvSpPr>
          <p:cNvPr id="32" name="Rectangle 23"/>
          <p:cNvSpPr/>
          <p:nvPr/>
        </p:nvSpPr>
        <p:spPr>
          <a:xfrm>
            <a:off x="731275" y="2898852"/>
            <a:ext cx="2242757" cy="923330"/>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006DF0"/>
                </a:solidFill>
                <a:effectLst/>
                <a:uLnTx/>
                <a:uFillTx/>
                <a:latin typeface="微软雅黑"/>
                <a:ea typeface="微软雅黑"/>
                <a:cs typeface="Open Sans" pitchFamily="34" charset="0"/>
              </a:rPr>
              <a:t>单击此处添加标题</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50" b="0" i="0" u="none" strike="noStrike" kern="1200" cap="none" spc="0" normalizeH="0" baseline="0" noProof="0" dirty="0">
                <a:ln>
                  <a:noFill/>
                </a:ln>
                <a:solidFill>
                  <a:prstClr val="white">
                    <a:lumMod val="65000"/>
                  </a:prstClr>
                </a:solidFill>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1200" cap="none" spc="0" normalizeH="0" baseline="0" noProof="0" dirty="0">
              <a:ln>
                <a:noFill/>
              </a:ln>
              <a:solidFill>
                <a:prstClr val="white">
                  <a:lumMod val="65000"/>
                </a:prstClr>
              </a:solidFill>
              <a:effectLst/>
              <a:uLnTx/>
              <a:uFillTx/>
              <a:latin typeface="微软雅黑"/>
              <a:ea typeface="微软雅黑"/>
              <a:cs typeface="Open Sans" pitchFamily="34" charset="0"/>
            </a:endParaRPr>
          </a:p>
        </p:txBody>
      </p:sp>
      <p:sp>
        <p:nvSpPr>
          <p:cNvPr id="33" name="Rectangle 24"/>
          <p:cNvSpPr/>
          <p:nvPr/>
        </p:nvSpPr>
        <p:spPr>
          <a:xfrm>
            <a:off x="731275" y="3758394"/>
            <a:ext cx="2242757" cy="923330"/>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7F7F7F"/>
                </a:solidFill>
                <a:effectLst/>
                <a:uLnTx/>
                <a:uFillTx/>
                <a:latin typeface="微软雅黑"/>
                <a:ea typeface="微软雅黑"/>
                <a:cs typeface="Open Sans" pitchFamily="34" charset="0"/>
              </a:rPr>
              <a:t>单击此处添加标题</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50" b="0" i="0" u="none" strike="noStrike" kern="1200" cap="none" spc="0" normalizeH="0" baseline="0" noProof="0" dirty="0">
                <a:ln>
                  <a:noFill/>
                </a:ln>
                <a:solidFill>
                  <a:prstClr val="white">
                    <a:lumMod val="65000"/>
                  </a:prstClr>
                </a:solidFill>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1200" cap="none" spc="0" normalizeH="0" baseline="0" noProof="0" dirty="0">
              <a:ln>
                <a:noFill/>
              </a:ln>
              <a:solidFill>
                <a:prstClr val="white">
                  <a:lumMod val="65000"/>
                </a:prstClr>
              </a:solidFill>
              <a:effectLst/>
              <a:uLnTx/>
              <a:uFillTx/>
              <a:latin typeface="微软雅黑"/>
              <a:ea typeface="微软雅黑"/>
              <a:cs typeface="Open Sans" pitchFamily="34" charset="0"/>
            </a:endParaRPr>
          </a:p>
        </p:txBody>
      </p:sp>
      <p:cxnSp>
        <p:nvCxnSpPr>
          <p:cNvPr id="34" name="Straight Connector 33"/>
          <p:cNvCxnSpPr/>
          <p:nvPr/>
        </p:nvCxnSpPr>
        <p:spPr>
          <a:xfrm>
            <a:off x="4007875" y="2338023"/>
            <a:ext cx="4452557"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007875" y="2338023"/>
            <a:ext cx="3124200" cy="0"/>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007875" y="3214323"/>
            <a:ext cx="445255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007875" y="3214323"/>
            <a:ext cx="3733800" cy="0"/>
          </a:xfrm>
          <a:prstGeom prst="line">
            <a:avLst/>
          </a:prstGeom>
          <a:ln w="2540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4007875" y="4073865"/>
            <a:ext cx="4452557"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007875" y="4073865"/>
            <a:ext cx="2209800" cy="0"/>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5574625"/>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50" fill="hold"/>
                                        <p:tgtEl>
                                          <p:spTgt spid="30"/>
                                        </p:tgtEl>
                                        <p:attrNameLst>
                                          <p:attrName>ppt_x</p:attrName>
                                        </p:attrNameLst>
                                      </p:cBhvr>
                                      <p:tavLst>
                                        <p:tav tm="0">
                                          <p:val>
                                            <p:strVal val="#ppt_x"/>
                                          </p:val>
                                        </p:tav>
                                        <p:tav tm="100000">
                                          <p:val>
                                            <p:strVal val="#ppt_x"/>
                                          </p:val>
                                        </p:tav>
                                      </p:tavLst>
                                    </p:anim>
                                    <p:anim calcmode="lin" valueType="num">
                                      <p:cBhvr additive="base">
                                        <p:cTn id="8" dur="25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250" fill="hold"/>
                                        <p:tgtEl>
                                          <p:spTgt spid="26"/>
                                        </p:tgtEl>
                                        <p:attrNameLst>
                                          <p:attrName>ppt_x</p:attrName>
                                        </p:attrNameLst>
                                      </p:cBhvr>
                                      <p:tavLst>
                                        <p:tav tm="0">
                                          <p:val>
                                            <p:strVal val="#ppt_x"/>
                                          </p:val>
                                        </p:tav>
                                        <p:tav tm="100000">
                                          <p:val>
                                            <p:strVal val="#ppt_x"/>
                                          </p:val>
                                        </p:tav>
                                      </p:tavLst>
                                    </p:anim>
                                    <p:anim calcmode="lin" valueType="num">
                                      <p:cBhvr additive="base">
                                        <p:cTn id="13" dur="250" fill="hold"/>
                                        <p:tgtEl>
                                          <p:spTgt spid="26"/>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250" fill="hold"/>
                                        <p:tgtEl>
                                          <p:spTgt spid="24"/>
                                        </p:tgtEl>
                                        <p:attrNameLst>
                                          <p:attrName>ppt_x</p:attrName>
                                        </p:attrNameLst>
                                      </p:cBhvr>
                                      <p:tavLst>
                                        <p:tav tm="0">
                                          <p:val>
                                            <p:strVal val="#ppt_x"/>
                                          </p:val>
                                        </p:tav>
                                        <p:tav tm="100000">
                                          <p:val>
                                            <p:strVal val="#ppt_x"/>
                                          </p:val>
                                        </p:tav>
                                      </p:tavLst>
                                    </p:anim>
                                    <p:anim calcmode="lin" valueType="num">
                                      <p:cBhvr additive="base">
                                        <p:cTn id="18" dur="250" fill="hold"/>
                                        <p:tgtEl>
                                          <p:spTgt spid="24"/>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250" fill="hold"/>
                                        <p:tgtEl>
                                          <p:spTgt spid="25"/>
                                        </p:tgtEl>
                                        <p:attrNameLst>
                                          <p:attrName>ppt_x</p:attrName>
                                        </p:attrNameLst>
                                      </p:cBhvr>
                                      <p:tavLst>
                                        <p:tav tm="0">
                                          <p:val>
                                            <p:strVal val="#ppt_x"/>
                                          </p:val>
                                        </p:tav>
                                        <p:tav tm="100000">
                                          <p:val>
                                            <p:strVal val="#ppt_x"/>
                                          </p:val>
                                        </p:tav>
                                      </p:tavLst>
                                    </p:anim>
                                    <p:anim calcmode="lin" valueType="num">
                                      <p:cBhvr additive="base">
                                        <p:cTn id="23" dur="25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250" fill="hold"/>
                                        <p:tgtEl>
                                          <p:spTgt spid="31"/>
                                        </p:tgtEl>
                                        <p:attrNameLst>
                                          <p:attrName>ppt_x</p:attrName>
                                        </p:attrNameLst>
                                      </p:cBhvr>
                                      <p:tavLst>
                                        <p:tav tm="0">
                                          <p:val>
                                            <p:strVal val="#ppt_x"/>
                                          </p:val>
                                        </p:tav>
                                        <p:tav tm="100000">
                                          <p:val>
                                            <p:strVal val="#ppt_x"/>
                                          </p:val>
                                        </p:tav>
                                      </p:tavLst>
                                    </p:anim>
                                    <p:anim calcmode="lin" valueType="num">
                                      <p:cBhvr additive="base">
                                        <p:cTn id="28" dur="250" fill="hold"/>
                                        <p:tgtEl>
                                          <p:spTgt spid="31"/>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250" fill="hold"/>
                                        <p:tgtEl>
                                          <p:spTgt spid="27"/>
                                        </p:tgtEl>
                                        <p:attrNameLst>
                                          <p:attrName>ppt_x</p:attrName>
                                        </p:attrNameLst>
                                      </p:cBhvr>
                                      <p:tavLst>
                                        <p:tav tm="0">
                                          <p:val>
                                            <p:strVal val="#ppt_x"/>
                                          </p:val>
                                        </p:tav>
                                        <p:tav tm="100000">
                                          <p:val>
                                            <p:strVal val="#ppt_x"/>
                                          </p:val>
                                        </p:tav>
                                      </p:tavLst>
                                    </p:anim>
                                    <p:anim calcmode="lin" valueType="num">
                                      <p:cBhvr additive="base">
                                        <p:cTn id="33" dur="25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250" fill="hold"/>
                                        <p:tgtEl>
                                          <p:spTgt spid="34"/>
                                        </p:tgtEl>
                                        <p:attrNameLst>
                                          <p:attrName>ppt_x</p:attrName>
                                        </p:attrNameLst>
                                      </p:cBhvr>
                                      <p:tavLst>
                                        <p:tav tm="0">
                                          <p:val>
                                            <p:strVal val="#ppt_x"/>
                                          </p:val>
                                        </p:tav>
                                        <p:tav tm="100000">
                                          <p:val>
                                            <p:strVal val="#ppt_x"/>
                                          </p:val>
                                        </p:tav>
                                      </p:tavLst>
                                    </p:anim>
                                    <p:anim calcmode="lin" valueType="num">
                                      <p:cBhvr additive="base">
                                        <p:cTn id="38" dur="250" fill="hold"/>
                                        <p:tgtEl>
                                          <p:spTgt spid="34"/>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250" fill="hold"/>
                                        <p:tgtEl>
                                          <p:spTgt spid="35"/>
                                        </p:tgtEl>
                                        <p:attrNameLst>
                                          <p:attrName>ppt_x</p:attrName>
                                        </p:attrNameLst>
                                      </p:cBhvr>
                                      <p:tavLst>
                                        <p:tav tm="0">
                                          <p:val>
                                            <p:strVal val="#ppt_x"/>
                                          </p:val>
                                        </p:tav>
                                        <p:tav tm="100000">
                                          <p:val>
                                            <p:strVal val="#ppt_x"/>
                                          </p:val>
                                        </p:tav>
                                      </p:tavLst>
                                    </p:anim>
                                    <p:anim calcmode="lin" valueType="num">
                                      <p:cBhvr additive="base">
                                        <p:cTn id="43" dur="250" fill="hold"/>
                                        <p:tgtEl>
                                          <p:spTgt spid="35"/>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250" fill="hold"/>
                                        <p:tgtEl>
                                          <p:spTgt spid="32"/>
                                        </p:tgtEl>
                                        <p:attrNameLst>
                                          <p:attrName>ppt_x</p:attrName>
                                        </p:attrNameLst>
                                      </p:cBhvr>
                                      <p:tavLst>
                                        <p:tav tm="0">
                                          <p:val>
                                            <p:strVal val="#ppt_x"/>
                                          </p:val>
                                        </p:tav>
                                        <p:tav tm="100000">
                                          <p:val>
                                            <p:strVal val="#ppt_x"/>
                                          </p:val>
                                        </p:tav>
                                      </p:tavLst>
                                    </p:anim>
                                    <p:anim calcmode="lin" valueType="num">
                                      <p:cBhvr additive="base">
                                        <p:cTn id="48" dur="250" fill="hold"/>
                                        <p:tgtEl>
                                          <p:spTgt spid="32"/>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250" fill="hold"/>
                                        <p:tgtEl>
                                          <p:spTgt spid="28"/>
                                        </p:tgtEl>
                                        <p:attrNameLst>
                                          <p:attrName>ppt_x</p:attrName>
                                        </p:attrNameLst>
                                      </p:cBhvr>
                                      <p:tavLst>
                                        <p:tav tm="0">
                                          <p:val>
                                            <p:strVal val="#ppt_x"/>
                                          </p:val>
                                        </p:tav>
                                        <p:tav tm="100000">
                                          <p:val>
                                            <p:strVal val="#ppt_x"/>
                                          </p:val>
                                        </p:tav>
                                      </p:tavLst>
                                    </p:anim>
                                    <p:anim calcmode="lin" valueType="num">
                                      <p:cBhvr additive="base">
                                        <p:cTn id="53" dur="250" fill="hold"/>
                                        <p:tgtEl>
                                          <p:spTgt spid="28"/>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250" fill="hold"/>
                                        <p:tgtEl>
                                          <p:spTgt spid="36"/>
                                        </p:tgtEl>
                                        <p:attrNameLst>
                                          <p:attrName>ppt_x</p:attrName>
                                        </p:attrNameLst>
                                      </p:cBhvr>
                                      <p:tavLst>
                                        <p:tav tm="0">
                                          <p:val>
                                            <p:strVal val="#ppt_x"/>
                                          </p:val>
                                        </p:tav>
                                        <p:tav tm="100000">
                                          <p:val>
                                            <p:strVal val="#ppt_x"/>
                                          </p:val>
                                        </p:tav>
                                      </p:tavLst>
                                    </p:anim>
                                    <p:anim calcmode="lin" valueType="num">
                                      <p:cBhvr additive="base">
                                        <p:cTn id="58" dur="250" fill="hold"/>
                                        <p:tgtEl>
                                          <p:spTgt spid="36"/>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nodeType="after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250" fill="hold"/>
                                        <p:tgtEl>
                                          <p:spTgt spid="37"/>
                                        </p:tgtEl>
                                        <p:attrNameLst>
                                          <p:attrName>ppt_x</p:attrName>
                                        </p:attrNameLst>
                                      </p:cBhvr>
                                      <p:tavLst>
                                        <p:tav tm="0">
                                          <p:val>
                                            <p:strVal val="#ppt_x"/>
                                          </p:val>
                                        </p:tav>
                                        <p:tav tm="100000">
                                          <p:val>
                                            <p:strVal val="#ppt_x"/>
                                          </p:val>
                                        </p:tav>
                                      </p:tavLst>
                                    </p:anim>
                                    <p:anim calcmode="lin" valueType="num">
                                      <p:cBhvr additive="base">
                                        <p:cTn id="63" dur="250" fill="hold"/>
                                        <p:tgtEl>
                                          <p:spTgt spid="37"/>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250" fill="hold"/>
                                        <p:tgtEl>
                                          <p:spTgt spid="33"/>
                                        </p:tgtEl>
                                        <p:attrNameLst>
                                          <p:attrName>ppt_x</p:attrName>
                                        </p:attrNameLst>
                                      </p:cBhvr>
                                      <p:tavLst>
                                        <p:tav tm="0">
                                          <p:val>
                                            <p:strVal val="#ppt_x"/>
                                          </p:val>
                                        </p:tav>
                                        <p:tav tm="100000">
                                          <p:val>
                                            <p:strVal val="#ppt_x"/>
                                          </p:val>
                                        </p:tav>
                                      </p:tavLst>
                                    </p:anim>
                                    <p:anim calcmode="lin" valueType="num">
                                      <p:cBhvr additive="base">
                                        <p:cTn id="68" dur="250" fill="hold"/>
                                        <p:tgtEl>
                                          <p:spTgt spid="33"/>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grpId="0" nodeType="afterEffect">
                                  <p:stCondLst>
                                    <p:cond delay="0"/>
                                  </p:stCondLst>
                                  <p:childTnLst>
                                    <p:set>
                                      <p:cBhvr>
                                        <p:cTn id="71" dur="1" fill="hold">
                                          <p:stCondLst>
                                            <p:cond delay="0"/>
                                          </p:stCondLst>
                                        </p:cTn>
                                        <p:tgtEl>
                                          <p:spTgt spid="29"/>
                                        </p:tgtEl>
                                        <p:attrNameLst>
                                          <p:attrName>style.visibility</p:attrName>
                                        </p:attrNameLst>
                                      </p:cBhvr>
                                      <p:to>
                                        <p:strVal val="visible"/>
                                      </p:to>
                                    </p:set>
                                    <p:anim calcmode="lin" valueType="num">
                                      <p:cBhvr additive="base">
                                        <p:cTn id="72" dur="250" fill="hold"/>
                                        <p:tgtEl>
                                          <p:spTgt spid="29"/>
                                        </p:tgtEl>
                                        <p:attrNameLst>
                                          <p:attrName>ppt_x</p:attrName>
                                        </p:attrNameLst>
                                      </p:cBhvr>
                                      <p:tavLst>
                                        <p:tav tm="0">
                                          <p:val>
                                            <p:strVal val="#ppt_x"/>
                                          </p:val>
                                        </p:tav>
                                        <p:tav tm="100000">
                                          <p:val>
                                            <p:strVal val="#ppt_x"/>
                                          </p:val>
                                        </p:tav>
                                      </p:tavLst>
                                    </p:anim>
                                    <p:anim calcmode="lin" valueType="num">
                                      <p:cBhvr additive="base">
                                        <p:cTn id="73" dur="250" fill="hold"/>
                                        <p:tgtEl>
                                          <p:spTgt spid="29"/>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250" fill="hold"/>
                                        <p:tgtEl>
                                          <p:spTgt spid="38"/>
                                        </p:tgtEl>
                                        <p:attrNameLst>
                                          <p:attrName>ppt_x</p:attrName>
                                        </p:attrNameLst>
                                      </p:cBhvr>
                                      <p:tavLst>
                                        <p:tav tm="0">
                                          <p:val>
                                            <p:strVal val="#ppt_x"/>
                                          </p:val>
                                        </p:tav>
                                        <p:tav tm="100000">
                                          <p:val>
                                            <p:strVal val="#ppt_x"/>
                                          </p:val>
                                        </p:tav>
                                      </p:tavLst>
                                    </p:anim>
                                    <p:anim calcmode="lin" valueType="num">
                                      <p:cBhvr additive="base">
                                        <p:cTn id="78" dur="250" fill="hold"/>
                                        <p:tgtEl>
                                          <p:spTgt spid="38"/>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nodeType="afterEffect">
                                  <p:stCondLst>
                                    <p:cond delay="0"/>
                                  </p:stCondLst>
                                  <p:childTnLst>
                                    <p:set>
                                      <p:cBhvr>
                                        <p:cTn id="81" dur="1" fill="hold">
                                          <p:stCondLst>
                                            <p:cond delay="0"/>
                                          </p:stCondLst>
                                        </p:cTn>
                                        <p:tgtEl>
                                          <p:spTgt spid="39"/>
                                        </p:tgtEl>
                                        <p:attrNameLst>
                                          <p:attrName>style.visibility</p:attrName>
                                        </p:attrNameLst>
                                      </p:cBhvr>
                                      <p:to>
                                        <p:strVal val="visible"/>
                                      </p:to>
                                    </p:set>
                                    <p:anim calcmode="lin" valueType="num">
                                      <p:cBhvr additive="base">
                                        <p:cTn id="82" dur="250" fill="hold"/>
                                        <p:tgtEl>
                                          <p:spTgt spid="39"/>
                                        </p:tgtEl>
                                        <p:attrNameLst>
                                          <p:attrName>ppt_x</p:attrName>
                                        </p:attrNameLst>
                                      </p:cBhvr>
                                      <p:tavLst>
                                        <p:tav tm="0">
                                          <p:val>
                                            <p:strVal val="#ppt_x"/>
                                          </p:val>
                                        </p:tav>
                                        <p:tav tm="100000">
                                          <p:val>
                                            <p:strVal val="#ppt_x"/>
                                          </p:val>
                                        </p:tav>
                                      </p:tavLst>
                                    </p:anim>
                                    <p:anim calcmode="lin" valueType="num">
                                      <p:cBhvr additive="base">
                                        <p:cTn id="83" dur="25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p:bldP spid="31" grpId="0"/>
      <p:bldP spid="32" grpId="0"/>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14"/>
          <p:cNvSpPr>
            <a:spLocks noChangeArrowheads="1"/>
          </p:cNvSpPr>
          <p:nvPr/>
        </p:nvSpPr>
        <p:spPr bwMode="auto">
          <a:xfrm rot="1723431">
            <a:off x="2682011" y="2453126"/>
            <a:ext cx="1816100" cy="1339850"/>
          </a:xfrm>
          <a:custGeom>
            <a:avLst/>
            <a:gdLst>
              <a:gd name="T0" fmla="*/ 0 w 2351321"/>
              <a:gd name="T1" fmla="*/ 0 h 1732770"/>
              <a:gd name="T2" fmla="*/ 2351321 w 2351321"/>
              <a:gd name="T3" fmla="*/ 1732770 h 1732770"/>
            </a:gdLst>
            <a:ahLst/>
            <a:cxnLst/>
            <a:rect l="T0" t="T1" r="T2" b="T3"/>
            <a:pathLst>
              <a:path w="2351321" h="1732770">
                <a:moveTo>
                  <a:pt x="1516639" y="0"/>
                </a:moveTo>
                <a:lnTo>
                  <a:pt x="2302371" y="743002"/>
                </a:lnTo>
                <a:cubicBezTo>
                  <a:pt x="2370314" y="1065730"/>
                  <a:pt x="2367934" y="1403106"/>
                  <a:pt x="2292691" y="1732770"/>
                </a:cubicBezTo>
                <a:lnTo>
                  <a:pt x="0" y="1209479"/>
                </a:lnTo>
                <a:close/>
              </a:path>
            </a:pathLst>
          </a:custGeom>
          <a:solidFill>
            <a:schemeClr val="accent1"/>
          </a:solidFill>
          <a:ln w="25400" cmpd="sng">
            <a:solidFill>
              <a:srgbClr val="FFFFFF"/>
            </a:solidFill>
            <a:miter lim="800000"/>
            <a:headEnd/>
            <a:tailEnd/>
          </a:ln>
        </p:spPr>
        <p:txBody>
          <a:bodyPr lIns="2385060" tIns="1267461" rIns="133604" bIns="1612899" anchor="ctr"/>
          <a:lstStyle/>
          <a:p>
            <a:pPr marL="0" marR="0" lvl="0" indent="0" algn="ctr" defTabSz="914400" rtl="0" eaLnBrk="1" fontAlgn="base" latinLnBrk="0" hangingPunct="1">
              <a:lnSpc>
                <a:spcPct val="90000"/>
              </a:lnSpc>
              <a:spcBef>
                <a:spcPct val="0"/>
              </a:spcBef>
              <a:spcAft>
                <a:spcPct val="35000"/>
              </a:spcAft>
              <a:buClrTx/>
              <a:buSzTx/>
              <a:buFontTx/>
              <a:buNone/>
              <a:tabLst/>
              <a:defRPr/>
            </a:pPr>
            <a:endParaRPr kumimoji="0" lang="zh-CN" altLang="en-US" sz="3800" b="0" i="0" u="none" strike="noStrike" kern="1200" cap="none" spc="0" normalizeH="0" baseline="0" noProof="0">
              <a:ln>
                <a:noFill/>
              </a:ln>
              <a:solidFill>
                <a:srgbClr val="FFFFFF"/>
              </a:solidFill>
              <a:effectLst/>
              <a:uLnTx/>
              <a:uFillTx/>
              <a:latin typeface="Calibri" pitchFamily="34" charset="0"/>
              <a:ea typeface="宋体" pitchFamily="2" charset="-122"/>
              <a:cs typeface="+mn-cs"/>
              <a:sym typeface="宋体" pitchFamily="2" charset="-122"/>
            </a:endParaRPr>
          </a:p>
        </p:txBody>
      </p:sp>
      <p:sp>
        <p:nvSpPr>
          <p:cNvPr id="7" name="任意多边形 15"/>
          <p:cNvSpPr>
            <a:spLocks noChangeArrowheads="1"/>
          </p:cNvSpPr>
          <p:nvPr/>
        </p:nvSpPr>
        <p:spPr bwMode="auto">
          <a:xfrm rot="1723431">
            <a:off x="829399" y="1097401"/>
            <a:ext cx="3635375" cy="3635375"/>
          </a:xfrm>
          <a:custGeom>
            <a:avLst/>
            <a:gdLst>
              <a:gd name="T0" fmla="*/ 3370965 w 3413760"/>
              <a:gd name="T1" fmla="*/ 2086696 h 3413760"/>
              <a:gd name="T2" fmla="*/ 2447467 w 3413760"/>
              <a:gd name="T3" fmla="*/ 3244726 h 3413760"/>
              <a:gd name="T4" fmla="*/ 1706880 w 3413760"/>
              <a:gd name="T5" fmla="*/ 1706880 h 3413760"/>
              <a:gd name="T6" fmla="*/ 3370965 w 3413760"/>
              <a:gd name="T7" fmla="*/ 208669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370965" y="2086696"/>
                </a:moveTo>
                <a:cubicBezTo>
                  <a:pt x="3255378" y="2593118"/>
                  <a:pt x="2915472" y="3019346"/>
                  <a:pt x="2447467" y="3244726"/>
                </a:cubicBezTo>
                <a:lnTo>
                  <a:pt x="1706880" y="1706880"/>
                </a:lnTo>
                <a:lnTo>
                  <a:pt x="3370965" y="2086696"/>
                </a:lnTo>
                <a:close/>
              </a:path>
            </a:pathLst>
          </a:custGeom>
          <a:solidFill>
            <a:schemeClr val="accent1"/>
          </a:solidFill>
          <a:ln w="25400" cmpd="sng">
            <a:solidFill>
              <a:srgbClr val="FFFFFF"/>
            </a:solidFill>
            <a:miter lim="800000"/>
            <a:headEnd/>
            <a:tailEnd/>
          </a:ln>
        </p:spPr>
        <p:txBody>
          <a:bodyPr lIns="2244090" tIns="2081530" rIns="374650" bIns="781050" anchor="ctr"/>
          <a:lstStyle/>
          <a:p>
            <a:pPr marL="0" marR="0" lvl="0" indent="0" algn="ctr" defTabSz="914400" rtl="0" eaLnBrk="1" fontAlgn="base" latinLnBrk="0" hangingPunct="1">
              <a:lnSpc>
                <a:spcPct val="90000"/>
              </a:lnSpc>
              <a:spcBef>
                <a:spcPct val="0"/>
              </a:spcBef>
              <a:spcAft>
                <a:spcPct val="35000"/>
              </a:spcAft>
              <a:buClrTx/>
              <a:buSzTx/>
              <a:buFontTx/>
              <a:buNone/>
              <a:tabLst/>
              <a:defRPr/>
            </a:pPr>
            <a:endParaRPr kumimoji="0" lang="zh-CN" altLang="en-US" sz="3900" b="0" i="0" u="none" strike="noStrike" kern="1200" cap="none" spc="0" normalizeH="0" baseline="0" noProof="0">
              <a:ln>
                <a:noFill/>
              </a:ln>
              <a:solidFill>
                <a:srgbClr val="FFFFFF"/>
              </a:solidFill>
              <a:effectLst/>
              <a:uLnTx/>
              <a:uFillTx/>
              <a:latin typeface="Calibri" pitchFamily="34" charset="0"/>
              <a:ea typeface="宋体" pitchFamily="2" charset="-122"/>
              <a:cs typeface="+mn-cs"/>
              <a:sym typeface="宋体" pitchFamily="2" charset="-122"/>
            </a:endParaRPr>
          </a:p>
        </p:txBody>
      </p:sp>
      <p:sp>
        <p:nvSpPr>
          <p:cNvPr id="8" name="任意多边形 16"/>
          <p:cNvSpPr>
            <a:spLocks noChangeArrowheads="1"/>
          </p:cNvSpPr>
          <p:nvPr/>
        </p:nvSpPr>
        <p:spPr bwMode="auto">
          <a:xfrm rot="1723431">
            <a:off x="829399" y="1097401"/>
            <a:ext cx="3635375" cy="3635375"/>
          </a:xfrm>
          <a:custGeom>
            <a:avLst/>
            <a:gdLst>
              <a:gd name="T0" fmla="*/ 2447430 w 3413760"/>
              <a:gd name="T1" fmla="*/ 3244744 h 3413760"/>
              <a:gd name="T2" fmla="*/ 966292 w 3413760"/>
              <a:gd name="T3" fmla="*/ 3244726 h 3413760"/>
              <a:gd name="T4" fmla="*/ 1706880 w 3413760"/>
              <a:gd name="T5" fmla="*/ 1706880 h 3413760"/>
              <a:gd name="T6" fmla="*/ 2447430 w 3413760"/>
              <a:gd name="T7" fmla="*/ 3244744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2447430" y="3244744"/>
                </a:moveTo>
                <a:cubicBezTo>
                  <a:pt x="1979433" y="3470105"/>
                  <a:pt x="1434283" y="3470099"/>
                  <a:pt x="966292" y="3244726"/>
                </a:cubicBezTo>
                <a:lnTo>
                  <a:pt x="1706880" y="1706880"/>
                </a:lnTo>
                <a:lnTo>
                  <a:pt x="2447430" y="3244744"/>
                </a:lnTo>
                <a:close/>
              </a:path>
            </a:pathLst>
          </a:custGeom>
          <a:solidFill>
            <a:schemeClr val="accent1"/>
          </a:solidFill>
          <a:ln w="25400" cmpd="sng">
            <a:solidFill>
              <a:srgbClr val="FFFFFF"/>
            </a:solidFill>
            <a:miter lim="800000"/>
            <a:headEnd/>
            <a:tailEnd/>
          </a:ln>
        </p:spPr>
        <p:txBody>
          <a:bodyPr lIns="1299210" tIns="2731771" rIns="1299210" bIns="130809" anchor="ctr"/>
          <a:lstStyle/>
          <a:p>
            <a:pPr marL="0" marR="0" lvl="0" indent="0" algn="ctr" defTabSz="914400" rtl="0" eaLnBrk="1" fontAlgn="base" latinLnBrk="0" hangingPunct="1">
              <a:lnSpc>
                <a:spcPct val="90000"/>
              </a:lnSpc>
              <a:spcBef>
                <a:spcPct val="0"/>
              </a:spcBef>
              <a:spcAft>
                <a:spcPct val="35000"/>
              </a:spcAft>
              <a:buClrTx/>
              <a:buSzTx/>
              <a:buFontTx/>
              <a:buNone/>
              <a:tabLst/>
              <a:defRPr/>
            </a:pPr>
            <a:endParaRPr kumimoji="0" lang="zh-CN" altLang="en-US" sz="3900" b="0" i="0" u="none" strike="noStrike" kern="1200" cap="none" spc="0" normalizeH="0" baseline="0" noProof="0">
              <a:ln>
                <a:noFill/>
              </a:ln>
              <a:solidFill>
                <a:srgbClr val="FFFFFF"/>
              </a:solidFill>
              <a:effectLst/>
              <a:uLnTx/>
              <a:uFillTx/>
              <a:latin typeface="Calibri" pitchFamily="34" charset="0"/>
              <a:ea typeface="宋体" pitchFamily="2" charset="-122"/>
              <a:cs typeface="+mn-cs"/>
              <a:sym typeface="宋体" pitchFamily="2" charset="-122"/>
            </a:endParaRPr>
          </a:p>
        </p:txBody>
      </p:sp>
      <p:sp>
        <p:nvSpPr>
          <p:cNvPr id="9" name="任意多边形 17"/>
          <p:cNvSpPr>
            <a:spLocks noChangeArrowheads="1"/>
          </p:cNvSpPr>
          <p:nvPr/>
        </p:nvSpPr>
        <p:spPr bwMode="auto">
          <a:xfrm rot="1723431">
            <a:off x="829399" y="1097401"/>
            <a:ext cx="3635375" cy="3635375"/>
          </a:xfrm>
          <a:custGeom>
            <a:avLst/>
            <a:gdLst>
              <a:gd name="T0" fmla="*/ 966292 w 3413760"/>
              <a:gd name="T1" fmla="*/ 3244726 h 3413760"/>
              <a:gd name="T2" fmla="*/ 42795 w 3413760"/>
              <a:gd name="T3" fmla="*/ 2086696 h 3413760"/>
              <a:gd name="T4" fmla="*/ 1706880 w 3413760"/>
              <a:gd name="T5" fmla="*/ 1706880 h 3413760"/>
              <a:gd name="T6" fmla="*/ 966292 w 3413760"/>
              <a:gd name="T7" fmla="*/ 324472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966292" y="3244726"/>
                </a:moveTo>
                <a:cubicBezTo>
                  <a:pt x="498287" y="3019347"/>
                  <a:pt x="158382" y="2593118"/>
                  <a:pt x="42795" y="2086696"/>
                </a:cubicBezTo>
                <a:lnTo>
                  <a:pt x="1706880" y="1706880"/>
                </a:lnTo>
                <a:lnTo>
                  <a:pt x="966292" y="3244726"/>
                </a:lnTo>
                <a:close/>
              </a:path>
            </a:pathLst>
          </a:custGeom>
          <a:solidFill>
            <a:schemeClr val="accent1"/>
          </a:solidFill>
          <a:ln w="25400" cmpd="sng">
            <a:solidFill>
              <a:srgbClr val="FFFFFF"/>
            </a:solidFill>
            <a:miter lim="800000"/>
            <a:headEnd/>
            <a:tailEnd/>
          </a:ln>
        </p:spPr>
        <p:txBody>
          <a:bodyPr lIns="374650" tIns="2081530" rIns="2244090" bIns="781050" anchor="ctr"/>
          <a:lstStyle/>
          <a:p>
            <a:pPr marL="0" marR="0" lvl="0" indent="0" algn="ctr" defTabSz="914400" rtl="0" eaLnBrk="1" fontAlgn="base" latinLnBrk="0" hangingPunct="1">
              <a:lnSpc>
                <a:spcPct val="90000"/>
              </a:lnSpc>
              <a:spcBef>
                <a:spcPct val="0"/>
              </a:spcBef>
              <a:spcAft>
                <a:spcPct val="35000"/>
              </a:spcAft>
              <a:buClrTx/>
              <a:buSzTx/>
              <a:buFontTx/>
              <a:buNone/>
              <a:tabLst/>
              <a:defRPr/>
            </a:pPr>
            <a:endParaRPr kumimoji="0" lang="zh-CN" altLang="en-US" sz="3900" b="0" i="0" u="none" strike="noStrike" kern="1200" cap="none" spc="0" normalizeH="0" baseline="0" noProof="0">
              <a:ln>
                <a:noFill/>
              </a:ln>
              <a:solidFill>
                <a:srgbClr val="FFFFFF"/>
              </a:solidFill>
              <a:effectLst/>
              <a:uLnTx/>
              <a:uFillTx/>
              <a:latin typeface="Calibri" pitchFamily="34" charset="0"/>
              <a:ea typeface="宋体" pitchFamily="2" charset="-122"/>
              <a:cs typeface="+mn-cs"/>
              <a:sym typeface="宋体" pitchFamily="2" charset="-122"/>
            </a:endParaRPr>
          </a:p>
        </p:txBody>
      </p:sp>
      <p:sp>
        <p:nvSpPr>
          <p:cNvPr id="10" name="任意多边形 18"/>
          <p:cNvSpPr>
            <a:spLocks noChangeArrowheads="1"/>
          </p:cNvSpPr>
          <p:nvPr/>
        </p:nvSpPr>
        <p:spPr bwMode="auto">
          <a:xfrm rot="1723431">
            <a:off x="829399" y="1097401"/>
            <a:ext cx="3635375" cy="3635375"/>
          </a:xfrm>
          <a:custGeom>
            <a:avLst/>
            <a:gdLst>
              <a:gd name="T0" fmla="*/ 42795 w 3413760"/>
              <a:gd name="T1" fmla="*/ 2086695 h 3413760"/>
              <a:gd name="T2" fmla="*/ 372387 w 3413760"/>
              <a:gd name="T3" fmla="*/ 642658 h 3413760"/>
              <a:gd name="T4" fmla="*/ 1706880 w 3413760"/>
              <a:gd name="T5" fmla="*/ 1706880 h 3413760"/>
              <a:gd name="T6" fmla="*/ 42795 w 3413760"/>
              <a:gd name="T7" fmla="*/ 2086695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42795" y="2086695"/>
                </a:moveTo>
                <a:cubicBezTo>
                  <a:pt x="-72792" y="1580274"/>
                  <a:pt x="48519" y="1048777"/>
                  <a:pt x="372387" y="642658"/>
                </a:cubicBezTo>
                <a:lnTo>
                  <a:pt x="1706880" y="1706880"/>
                </a:lnTo>
                <a:lnTo>
                  <a:pt x="42795" y="2086695"/>
                </a:lnTo>
                <a:close/>
              </a:path>
            </a:pathLst>
          </a:custGeom>
          <a:solidFill>
            <a:schemeClr val="accent1"/>
          </a:solidFill>
          <a:ln w="25400" cmpd="sng">
            <a:solidFill>
              <a:srgbClr val="FFFFFF"/>
            </a:solidFill>
            <a:miter lim="800000"/>
            <a:headEnd/>
            <a:tailEnd/>
          </a:ln>
        </p:spPr>
        <p:txBody>
          <a:bodyPr lIns="124714" tIns="1258571" rIns="2376170" bIns="1604009" anchor="ctr"/>
          <a:lstStyle/>
          <a:p>
            <a:pPr marL="0" marR="0" lvl="0" indent="0" algn="ctr" defTabSz="914400" rtl="0" eaLnBrk="1" fontAlgn="base" latinLnBrk="0" hangingPunct="1">
              <a:lnSpc>
                <a:spcPct val="90000"/>
              </a:lnSpc>
              <a:spcBef>
                <a:spcPct val="0"/>
              </a:spcBef>
              <a:spcAft>
                <a:spcPct val="35000"/>
              </a:spcAft>
              <a:buClrTx/>
              <a:buSzTx/>
              <a:buFontTx/>
              <a:buNone/>
              <a:tabLst/>
              <a:defRPr/>
            </a:pPr>
            <a:endParaRPr kumimoji="0" lang="zh-CN" altLang="en-US" sz="3100" b="0" i="0" u="none" strike="noStrike" kern="1200" cap="none" spc="0" normalizeH="0" baseline="0" noProof="0">
              <a:ln>
                <a:noFill/>
              </a:ln>
              <a:solidFill>
                <a:srgbClr val="FFFFFF"/>
              </a:solidFill>
              <a:effectLst/>
              <a:uLnTx/>
              <a:uFillTx/>
              <a:latin typeface="Calibri" pitchFamily="34" charset="0"/>
              <a:ea typeface="宋体" pitchFamily="2" charset="-122"/>
              <a:cs typeface="+mn-cs"/>
              <a:sym typeface="宋体" pitchFamily="2" charset="-122"/>
            </a:endParaRPr>
          </a:p>
        </p:txBody>
      </p:sp>
      <p:sp>
        <p:nvSpPr>
          <p:cNvPr id="11" name="任意多边形 19"/>
          <p:cNvSpPr>
            <a:spLocks noChangeArrowheads="1"/>
          </p:cNvSpPr>
          <p:nvPr/>
        </p:nvSpPr>
        <p:spPr bwMode="auto">
          <a:xfrm rot="1723431">
            <a:off x="829399" y="1097401"/>
            <a:ext cx="3635375" cy="3635375"/>
          </a:xfrm>
          <a:custGeom>
            <a:avLst/>
            <a:gdLst>
              <a:gd name="T0" fmla="*/ 372387 w 3413760"/>
              <a:gd name="T1" fmla="*/ 642658 h 3413760"/>
              <a:gd name="T2" fmla="*/ 1706880 w 3413760"/>
              <a:gd name="T3" fmla="*/ 0 h 3413760"/>
              <a:gd name="T4" fmla="*/ 1706880 w 3413760"/>
              <a:gd name="T5" fmla="*/ 1706880 h 3413760"/>
              <a:gd name="T6" fmla="*/ 372387 w 3413760"/>
              <a:gd name="T7" fmla="*/ 642658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72387" y="642658"/>
                </a:moveTo>
                <a:cubicBezTo>
                  <a:pt x="696256" y="236539"/>
                  <a:pt x="1187434" y="0"/>
                  <a:pt x="1706880" y="0"/>
                </a:cubicBezTo>
                <a:lnTo>
                  <a:pt x="1706880" y="1706880"/>
                </a:lnTo>
                <a:lnTo>
                  <a:pt x="372387" y="642658"/>
                </a:lnTo>
                <a:close/>
              </a:path>
            </a:pathLst>
          </a:custGeom>
          <a:solidFill>
            <a:schemeClr val="accent1"/>
          </a:solidFill>
          <a:ln w="25400" cmpd="sng">
            <a:solidFill>
              <a:srgbClr val="FFFFFF"/>
            </a:solidFill>
            <a:miter lim="800000"/>
            <a:headEnd/>
            <a:tailEnd/>
          </a:ln>
        </p:spPr>
        <p:txBody>
          <a:bodyPr lIns="776478" tIns="361951" rIns="1776222" bIns="2536189" anchor="ctr"/>
          <a:lstStyle/>
          <a:p>
            <a:pPr marL="0" marR="0" lvl="0" indent="0" algn="ctr" defTabSz="914400" rtl="0" eaLnBrk="1" fontAlgn="base" latinLnBrk="0" hangingPunct="1">
              <a:lnSpc>
                <a:spcPct val="90000"/>
              </a:lnSpc>
              <a:spcBef>
                <a:spcPct val="0"/>
              </a:spcBef>
              <a:spcAft>
                <a:spcPct val="35000"/>
              </a:spcAft>
              <a:buClrTx/>
              <a:buSzTx/>
              <a:buFontTx/>
              <a:buNone/>
              <a:tabLst/>
              <a:defRPr/>
            </a:pPr>
            <a:endParaRPr kumimoji="0" lang="zh-CN" altLang="en-US" sz="2900" b="0" i="0" u="none" strike="noStrike" kern="1200" cap="none" spc="0" normalizeH="0" baseline="0" noProof="0">
              <a:ln>
                <a:noFill/>
              </a:ln>
              <a:solidFill>
                <a:srgbClr val="FFFFFF"/>
              </a:solidFill>
              <a:effectLst/>
              <a:uLnTx/>
              <a:uFillTx/>
              <a:latin typeface="Calibri" pitchFamily="34" charset="0"/>
              <a:ea typeface="宋体" pitchFamily="2" charset="-122"/>
              <a:cs typeface="+mn-cs"/>
              <a:sym typeface="宋体" pitchFamily="2" charset="-122"/>
            </a:endParaRPr>
          </a:p>
        </p:txBody>
      </p:sp>
      <p:sp>
        <p:nvSpPr>
          <p:cNvPr id="12" name="椭圆 20"/>
          <p:cNvSpPr>
            <a:spLocks noChangeArrowheads="1"/>
          </p:cNvSpPr>
          <p:nvPr/>
        </p:nvSpPr>
        <p:spPr bwMode="auto">
          <a:xfrm>
            <a:off x="2407374" y="2684901"/>
            <a:ext cx="506412" cy="506413"/>
          </a:xfrm>
          <a:prstGeom prst="ellipse">
            <a:avLst/>
          </a:prstGeom>
          <a:solidFill>
            <a:schemeClr val="accent1"/>
          </a:solidFill>
          <a:ln w="25400" cmpd="sng">
            <a:solidFill>
              <a:schemeClr val="bg1"/>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sym typeface="宋体" pitchFamily="2" charset="-122"/>
            </a:endParaRPr>
          </a:p>
        </p:txBody>
      </p:sp>
      <p:sp>
        <p:nvSpPr>
          <p:cNvPr id="13" name="TextBox 21"/>
          <p:cNvSpPr>
            <a:spLocks noChangeArrowheads="1"/>
          </p:cNvSpPr>
          <p:nvPr/>
        </p:nvSpPr>
        <p:spPr bwMode="auto">
          <a:xfrm>
            <a:off x="2470874" y="2316601"/>
            <a:ext cx="40481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itchFamily="34" charset="0"/>
                <a:ea typeface="微软雅黑" pitchFamily="34" charset="-122"/>
                <a:cs typeface="+mn-cs"/>
                <a:sym typeface="Arial" pitchFamily="34" charset="0"/>
              </a:rPr>
              <a:t>06</a:t>
            </a:r>
            <a:endParaRPr kumimoji="0" lang="zh-CN" altLang="en-US" sz="1400" b="0" i="0" u="none" strike="noStrike" kern="1200" cap="none" spc="0" normalizeH="0" baseline="0" noProof="0">
              <a:ln>
                <a:noFill/>
              </a:ln>
              <a:solidFill>
                <a:srgbClr val="FFFFFF"/>
              </a:solidFill>
              <a:effectLst/>
              <a:uLnTx/>
              <a:uFillTx/>
              <a:latin typeface="Arial" pitchFamily="34" charset="0"/>
              <a:ea typeface="微软雅黑" pitchFamily="34" charset="-122"/>
              <a:cs typeface="+mn-cs"/>
              <a:sym typeface="Arial" pitchFamily="34" charset="0"/>
            </a:endParaRPr>
          </a:p>
        </p:txBody>
      </p:sp>
      <p:sp>
        <p:nvSpPr>
          <p:cNvPr id="14" name="TextBox 22"/>
          <p:cNvSpPr>
            <a:spLocks noChangeArrowheads="1"/>
          </p:cNvSpPr>
          <p:nvPr/>
        </p:nvSpPr>
        <p:spPr bwMode="auto">
          <a:xfrm>
            <a:off x="2097811" y="2459476"/>
            <a:ext cx="4032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itchFamily="34" charset="0"/>
                <a:ea typeface="微软雅黑" pitchFamily="34" charset="-122"/>
                <a:cs typeface="+mn-cs"/>
                <a:sym typeface="Arial" pitchFamily="34" charset="0"/>
              </a:rPr>
              <a:t>05</a:t>
            </a:r>
            <a:endParaRPr kumimoji="0" lang="zh-CN" altLang="en-US" sz="1400" b="0" i="0" u="none" strike="noStrike" kern="1200" cap="none" spc="0" normalizeH="0" baseline="0" noProof="0">
              <a:ln>
                <a:noFill/>
              </a:ln>
              <a:solidFill>
                <a:srgbClr val="FFFFFF"/>
              </a:solidFill>
              <a:effectLst/>
              <a:uLnTx/>
              <a:uFillTx/>
              <a:latin typeface="Arial" pitchFamily="34" charset="0"/>
              <a:ea typeface="微软雅黑" pitchFamily="34" charset="-122"/>
              <a:cs typeface="+mn-cs"/>
              <a:sym typeface="Arial" pitchFamily="34" charset="0"/>
            </a:endParaRPr>
          </a:p>
        </p:txBody>
      </p:sp>
      <p:sp>
        <p:nvSpPr>
          <p:cNvPr id="15" name="TextBox 23"/>
          <p:cNvSpPr>
            <a:spLocks noChangeArrowheads="1"/>
          </p:cNvSpPr>
          <p:nvPr/>
        </p:nvSpPr>
        <p:spPr bwMode="auto">
          <a:xfrm>
            <a:off x="2021611" y="2827776"/>
            <a:ext cx="403225"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itchFamily="34" charset="0"/>
                <a:ea typeface="微软雅黑" pitchFamily="34" charset="-122"/>
                <a:cs typeface="+mn-cs"/>
                <a:sym typeface="Arial" pitchFamily="34" charset="0"/>
              </a:rPr>
              <a:t>04</a:t>
            </a:r>
            <a:endParaRPr kumimoji="0" lang="zh-CN" altLang="en-US" sz="1400" b="0" i="0" u="none" strike="noStrike" kern="1200" cap="none" spc="0" normalizeH="0" baseline="0" noProof="0">
              <a:ln>
                <a:noFill/>
              </a:ln>
              <a:solidFill>
                <a:srgbClr val="FFFFFF"/>
              </a:solidFill>
              <a:effectLst/>
              <a:uLnTx/>
              <a:uFillTx/>
              <a:latin typeface="Arial" pitchFamily="34" charset="0"/>
              <a:ea typeface="微软雅黑" pitchFamily="34" charset="-122"/>
              <a:cs typeface="+mn-cs"/>
              <a:sym typeface="Arial" pitchFamily="34" charset="0"/>
            </a:endParaRPr>
          </a:p>
        </p:txBody>
      </p:sp>
      <p:sp>
        <p:nvSpPr>
          <p:cNvPr id="16" name="TextBox 24"/>
          <p:cNvSpPr>
            <a:spLocks noChangeArrowheads="1"/>
          </p:cNvSpPr>
          <p:nvPr/>
        </p:nvSpPr>
        <p:spPr bwMode="auto">
          <a:xfrm>
            <a:off x="2237511" y="3132576"/>
            <a:ext cx="404813"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itchFamily="34" charset="0"/>
                <a:ea typeface="微软雅黑" pitchFamily="34" charset="-122"/>
                <a:cs typeface="+mn-cs"/>
                <a:sym typeface="Arial" pitchFamily="34" charset="0"/>
              </a:rPr>
              <a:t>03</a:t>
            </a:r>
            <a:endParaRPr kumimoji="0" lang="zh-CN" altLang="en-US" sz="1400" b="0" i="0" u="none" strike="noStrike" kern="1200" cap="none" spc="0" normalizeH="0" baseline="0" noProof="0">
              <a:ln>
                <a:noFill/>
              </a:ln>
              <a:solidFill>
                <a:srgbClr val="FFFFFF"/>
              </a:solidFill>
              <a:effectLst/>
              <a:uLnTx/>
              <a:uFillTx/>
              <a:latin typeface="Arial" pitchFamily="34" charset="0"/>
              <a:ea typeface="微软雅黑" pitchFamily="34" charset="-122"/>
              <a:cs typeface="+mn-cs"/>
              <a:sym typeface="Arial" pitchFamily="34" charset="0"/>
            </a:endParaRPr>
          </a:p>
        </p:txBody>
      </p:sp>
      <p:sp>
        <p:nvSpPr>
          <p:cNvPr id="17" name="TextBox 25"/>
          <p:cNvSpPr>
            <a:spLocks noChangeArrowheads="1"/>
          </p:cNvSpPr>
          <p:nvPr/>
        </p:nvSpPr>
        <p:spPr bwMode="auto">
          <a:xfrm>
            <a:off x="2618511" y="3165914"/>
            <a:ext cx="404813"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itchFamily="34" charset="0"/>
                <a:ea typeface="微软雅黑" pitchFamily="34" charset="-122"/>
                <a:cs typeface="+mn-cs"/>
                <a:sym typeface="Arial" pitchFamily="34" charset="0"/>
              </a:rPr>
              <a:t>02</a:t>
            </a:r>
            <a:endParaRPr kumimoji="0" lang="zh-CN" altLang="en-US" sz="1400" b="0" i="0" u="none" strike="noStrike" kern="1200" cap="none" spc="0" normalizeH="0" baseline="0" noProof="0">
              <a:ln>
                <a:noFill/>
              </a:ln>
              <a:solidFill>
                <a:srgbClr val="FFFFFF"/>
              </a:solidFill>
              <a:effectLst/>
              <a:uLnTx/>
              <a:uFillTx/>
              <a:latin typeface="Arial" pitchFamily="34" charset="0"/>
              <a:ea typeface="微软雅黑" pitchFamily="34" charset="-122"/>
              <a:cs typeface="+mn-cs"/>
              <a:sym typeface="Arial" pitchFamily="34" charset="0"/>
            </a:endParaRPr>
          </a:p>
        </p:txBody>
      </p:sp>
      <p:sp>
        <p:nvSpPr>
          <p:cNvPr id="18" name="TextBox 26"/>
          <p:cNvSpPr>
            <a:spLocks noChangeArrowheads="1"/>
          </p:cNvSpPr>
          <p:nvPr/>
        </p:nvSpPr>
        <p:spPr bwMode="auto">
          <a:xfrm>
            <a:off x="2904261" y="2862701"/>
            <a:ext cx="403225"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itchFamily="34" charset="0"/>
                <a:ea typeface="微软雅黑" pitchFamily="34" charset="-122"/>
                <a:cs typeface="+mn-cs"/>
                <a:sym typeface="Arial" pitchFamily="34" charset="0"/>
              </a:rPr>
              <a:t>01</a:t>
            </a:r>
            <a:endParaRPr kumimoji="0" lang="zh-CN" altLang="en-US" sz="1400" b="0" i="0" u="none" strike="noStrike" kern="1200" cap="none" spc="0" normalizeH="0" baseline="0" noProof="0">
              <a:ln>
                <a:noFill/>
              </a:ln>
              <a:solidFill>
                <a:srgbClr val="FFFFFF"/>
              </a:solidFill>
              <a:effectLst/>
              <a:uLnTx/>
              <a:uFillTx/>
              <a:latin typeface="Arial" pitchFamily="34" charset="0"/>
              <a:ea typeface="微软雅黑" pitchFamily="34" charset="-122"/>
              <a:cs typeface="+mn-cs"/>
              <a:sym typeface="Arial" pitchFamily="34" charset="0"/>
            </a:endParaRPr>
          </a:p>
        </p:txBody>
      </p:sp>
      <p:sp>
        <p:nvSpPr>
          <p:cNvPr id="21" name="TextBox 27"/>
          <p:cNvSpPr>
            <a:spLocks noChangeArrowheads="1"/>
          </p:cNvSpPr>
          <p:nvPr/>
        </p:nvSpPr>
        <p:spPr bwMode="auto">
          <a:xfrm>
            <a:off x="2256561" y="1202176"/>
            <a:ext cx="86836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您的内容打在这里或者复制</a:t>
            </a:r>
          </a:p>
        </p:txBody>
      </p:sp>
      <p:sp>
        <p:nvSpPr>
          <p:cNvPr id="22" name="TextBox 28"/>
          <p:cNvSpPr>
            <a:spLocks noChangeArrowheads="1"/>
          </p:cNvSpPr>
          <p:nvPr/>
        </p:nvSpPr>
        <p:spPr bwMode="auto">
          <a:xfrm>
            <a:off x="926236" y="2692839"/>
            <a:ext cx="81915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您的内容打在这里或者复制</a:t>
            </a:r>
          </a:p>
        </p:txBody>
      </p:sp>
      <p:sp>
        <p:nvSpPr>
          <p:cNvPr id="23" name="TextBox 29"/>
          <p:cNvSpPr>
            <a:spLocks noChangeArrowheads="1"/>
          </p:cNvSpPr>
          <p:nvPr/>
        </p:nvSpPr>
        <p:spPr bwMode="auto">
          <a:xfrm>
            <a:off x="1624736" y="3627876"/>
            <a:ext cx="8636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您的内容打在这里或者复制</a:t>
            </a:r>
          </a:p>
        </p:txBody>
      </p:sp>
      <p:sp>
        <p:nvSpPr>
          <p:cNvPr id="24" name="TextBox 30"/>
          <p:cNvSpPr>
            <a:spLocks noChangeArrowheads="1"/>
          </p:cNvSpPr>
          <p:nvPr/>
        </p:nvSpPr>
        <p:spPr bwMode="auto">
          <a:xfrm>
            <a:off x="1281836" y="1703826"/>
            <a:ext cx="839788"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您的内容打在这里或者复制</a:t>
            </a:r>
          </a:p>
        </p:txBody>
      </p:sp>
      <p:sp>
        <p:nvSpPr>
          <p:cNvPr id="25" name="TextBox 31"/>
          <p:cNvSpPr>
            <a:spLocks noChangeArrowheads="1"/>
          </p:cNvSpPr>
          <p:nvPr/>
        </p:nvSpPr>
        <p:spPr bwMode="auto">
          <a:xfrm>
            <a:off x="2694711" y="3689789"/>
            <a:ext cx="8255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您的内容打在这里或者复制</a:t>
            </a:r>
          </a:p>
        </p:txBody>
      </p:sp>
      <p:sp>
        <p:nvSpPr>
          <p:cNvPr id="26" name="TextBox 32"/>
          <p:cNvSpPr>
            <a:spLocks noChangeArrowheads="1"/>
          </p:cNvSpPr>
          <p:nvPr/>
        </p:nvSpPr>
        <p:spPr bwMode="auto">
          <a:xfrm>
            <a:off x="3369399" y="2792851"/>
            <a:ext cx="81121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您的内容打在这里或者复制</a:t>
            </a:r>
          </a:p>
        </p:txBody>
      </p:sp>
      <p:sp>
        <p:nvSpPr>
          <p:cNvPr id="27" name="TextBox 33"/>
          <p:cNvSpPr>
            <a:spLocks noChangeArrowheads="1"/>
          </p:cNvSpPr>
          <p:nvPr/>
        </p:nvSpPr>
        <p:spPr bwMode="auto">
          <a:xfrm>
            <a:off x="4496320" y="1024376"/>
            <a:ext cx="3486150"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r" defTabSz="914400" rtl="0" eaLnBrk="1" fontAlgn="base" latinLnBrk="0" hangingPunct="1">
              <a:lnSpc>
                <a:spcPct val="13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6DF0"/>
                </a:solidFill>
                <a:effectLst/>
                <a:uLnTx/>
                <a:uFillTx/>
                <a:latin typeface="微软雅黑" pitchFamily="34" charset="-122"/>
                <a:ea typeface="微软雅黑" pitchFamily="34" charset="-122"/>
                <a:cs typeface="+mn-cs"/>
                <a:sym typeface="微软雅黑" pitchFamily="34" charset="-122"/>
              </a:rPr>
              <a:t>您的标题打在这里</a:t>
            </a:r>
          </a:p>
        </p:txBody>
      </p:sp>
      <p:sp>
        <p:nvSpPr>
          <p:cNvPr id="28" name="TextBox 34"/>
          <p:cNvSpPr>
            <a:spLocks noChangeArrowheads="1"/>
          </p:cNvSpPr>
          <p:nvPr/>
        </p:nvSpPr>
        <p:spPr bwMode="auto">
          <a:xfrm>
            <a:off x="4974158" y="1592701"/>
            <a:ext cx="32702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6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sym typeface="微软雅黑" pitchFamily="34" charset="-122"/>
              </a:rPr>
              <a:t>您的副标题打在这里或通过复制</a:t>
            </a:r>
          </a:p>
        </p:txBody>
      </p:sp>
      <p:sp>
        <p:nvSpPr>
          <p:cNvPr id="29" name="直接连接符 35"/>
          <p:cNvSpPr>
            <a:spLocks noChangeShapeType="1"/>
          </p:cNvSpPr>
          <p:nvPr/>
        </p:nvSpPr>
        <p:spPr bwMode="auto">
          <a:xfrm>
            <a:off x="4188345" y="1613339"/>
            <a:ext cx="3730625" cy="1587"/>
          </a:xfrm>
          <a:prstGeom prst="line">
            <a:avLst/>
          </a:prstGeom>
          <a:noFill/>
          <a:ln w="19050" cmpd="sng">
            <a:solidFill>
              <a:schemeClr val="accent1"/>
            </a:solidFill>
            <a:miter lim="800000"/>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30" name="六边形 36"/>
          <p:cNvSpPr>
            <a:spLocks noChangeArrowheads="1"/>
          </p:cNvSpPr>
          <p:nvPr/>
        </p:nvSpPr>
        <p:spPr bwMode="auto">
          <a:xfrm>
            <a:off x="5725045" y="2332476"/>
            <a:ext cx="1497013" cy="1292225"/>
          </a:xfrm>
          <a:prstGeom prst="hexagon">
            <a:avLst>
              <a:gd name="adj" fmla="val 24966"/>
              <a:gd name="vf" fmla="val 115470"/>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宋体" pitchFamily="2" charset="-122"/>
              <a:ea typeface="宋体" pitchFamily="2" charset="-122"/>
              <a:cs typeface="+mn-cs"/>
              <a:sym typeface="宋体" pitchFamily="2" charset="-122"/>
            </a:endParaRPr>
          </a:p>
        </p:txBody>
      </p:sp>
      <p:sp>
        <p:nvSpPr>
          <p:cNvPr id="31" name="六边形 37"/>
          <p:cNvSpPr>
            <a:spLocks noChangeArrowheads="1"/>
          </p:cNvSpPr>
          <p:nvPr/>
        </p:nvSpPr>
        <p:spPr bwMode="auto">
          <a:xfrm>
            <a:off x="6950595" y="3167501"/>
            <a:ext cx="1104900" cy="952500"/>
          </a:xfrm>
          <a:prstGeom prst="hexagon">
            <a:avLst>
              <a:gd name="adj" fmla="val 24999"/>
              <a:gd name="vf" fmla="val 115470"/>
            </a:avLst>
          </a:prstGeom>
          <a:blipFill dpi="0" rotWithShape="1">
            <a:blip r:embed="rId4"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a:blipFill>
          <a:ln>
            <a:noFill/>
          </a:ln>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宋体" pitchFamily="2" charset="-122"/>
              <a:ea typeface="宋体" pitchFamily="2" charset="-122"/>
              <a:cs typeface="+mn-cs"/>
              <a:sym typeface="宋体" pitchFamily="2" charset="-122"/>
            </a:endParaRPr>
          </a:p>
        </p:txBody>
      </p:sp>
      <p:sp>
        <p:nvSpPr>
          <p:cNvPr id="32" name="六边形 38"/>
          <p:cNvSpPr>
            <a:spLocks noChangeArrowheads="1"/>
          </p:cNvSpPr>
          <p:nvPr/>
        </p:nvSpPr>
        <p:spPr bwMode="auto">
          <a:xfrm>
            <a:off x="5212008" y="3514015"/>
            <a:ext cx="808038" cy="698500"/>
          </a:xfrm>
          <a:prstGeom prst="hexagon">
            <a:avLst>
              <a:gd name="adj" fmla="val 24941"/>
              <a:gd name="vf" fmla="val 115470"/>
            </a:avLst>
          </a:prstGeom>
          <a:blipFill dpi="0"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a:ln>
            <a:noFill/>
          </a:ln>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宋体" pitchFamily="2" charset="-122"/>
              <a:ea typeface="宋体" pitchFamily="2" charset="-122"/>
              <a:cs typeface="+mn-cs"/>
              <a:sym typeface="宋体" pitchFamily="2" charset="-122"/>
            </a:endParaRPr>
          </a:p>
        </p:txBody>
      </p:sp>
      <p:sp>
        <p:nvSpPr>
          <p:cNvPr id="33" name="六边形 39"/>
          <p:cNvSpPr>
            <a:spLocks noChangeArrowheads="1"/>
          </p:cNvSpPr>
          <p:nvPr/>
        </p:nvSpPr>
        <p:spPr bwMode="auto">
          <a:xfrm>
            <a:off x="7134745" y="2451539"/>
            <a:ext cx="614363" cy="531812"/>
          </a:xfrm>
          <a:prstGeom prst="hexagon">
            <a:avLst>
              <a:gd name="adj" fmla="val 24912"/>
              <a:gd name="vf" fmla="val 115470"/>
            </a:avLst>
          </a:prstGeom>
          <a:solidFill>
            <a:schemeClr val="bg1">
              <a:lumMod val="75000"/>
              <a:alpha val="62999"/>
            </a:schemeClr>
          </a:solidFill>
          <a:ln>
            <a:noFill/>
          </a:ln>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宋体" pitchFamily="2" charset="-122"/>
              <a:ea typeface="宋体" pitchFamily="2" charset="-122"/>
              <a:cs typeface="+mn-cs"/>
              <a:sym typeface="宋体" pitchFamily="2" charset="-122"/>
            </a:endParaRPr>
          </a:p>
        </p:txBody>
      </p:sp>
    </p:spTree>
    <p:extLst>
      <p:ext uri="{BB962C8B-B14F-4D97-AF65-F5344CB8AC3E}">
        <p14:creationId xmlns:p14="http://schemas.microsoft.com/office/powerpoint/2010/main" val="3985122113"/>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000"/>
                                        <p:tgtEl>
                                          <p:spTgt spid="1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10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125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275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p:cBhvr>
                                        <p:cTn id="30" dur="500"/>
                                        <p:tgtEl>
                                          <p:spTgt spid="18"/>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17"/>
                                        </p:tgtEl>
                                        <p:attrNameLst>
                                          <p:attrName>style.visibility</p:attrName>
                                        </p:attrNameLst>
                                      </p:cBhvr>
                                      <p:to>
                                        <p:strVal val="visible"/>
                                      </p:to>
                                    </p:set>
                                    <p:animEffect>
                                      <p:cBhvr>
                                        <p:cTn id="33" dur="500"/>
                                        <p:tgtEl>
                                          <p:spTgt spid="17"/>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6"/>
                                        </p:tgtEl>
                                        <p:attrNameLst>
                                          <p:attrName>style.visibility</p:attrName>
                                        </p:attrNameLst>
                                      </p:cBhvr>
                                      <p:to>
                                        <p:strVal val="visible"/>
                                      </p:to>
                                    </p:set>
                                    <p:animEffect>
                                      <p:cBhvr>
                                        <p:cTn id="36" dur="500"/>
                                        <p:tgtEl>
                                          <p:spTgt spid="16"/>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15"/>
                                        </p:tgtEl>
                                        <p:attrNameLst>
                                          <p:attrName>style.visibility</p:attrName>
                                        </p:attrNameLst>
                                      </p:cBhvr>
                                      <p:to>
                                        <p:strVal val="visible"/>
                                      </p:to>
                                    </p:set>
                                    <p:animEffect>
                                      <p:cBhvr>
                                        <p:cTn id="39" dur="500"/>
                                        <p:tgtEl>
                                          <p:spTgt spid="15"/>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p:cBhvr>
                                        <p:cTn id="42" dur="500"/>
                                        <p:tgtEl>
                                          <p:spTgt spid="14"/>
                                        </p:tgtEl>
                                      </p:cBhvr>
                                    </p:animEffect>
                                  </p:childTnLst>
                                </p:cTn>
                              </p:par>
                              <p:par>
                                <p:cTn id="43" presetID="10" presetClass="entr" presetSubtype="0" fill="hold" grpId="0" nodeType="withEffect">
                                  <p:stCondLst>
                                    <p:cond delay="1250"/>
                                  </p:stCondLst>
                                  <p:childTnLst>
                                    <p:set>
                                      <p:cBhvr>
                                        <p:cTn id="44" dur="1" fill="hold">
                                          <p:stCondLst>
                                            <p:cond delay="0"/>
                                          </p:stCondLst>
                                        </p:cTn>
                                        <p:tgtEl>
                                          <p:spTgt spid="13"/>
                                        </p:tgtEl>
                                        <p:attrNameLst>
                                          <p:attrName>style.visibility</p:attrName>
                                        </p:attrNameLst>
                                      </p:cBhvr>
                                      <p:to>
                                        <p:strVal val="visible"/>
                                      </p:to>
                                    </p:set>
                                    <p:animEffect>
                                      <p:cBhvr>
                                        <p:cTn id="45" dur="500"/>
                                        <p:tgtEl>
                                          <p:spTgt spid="13"/>
                                        </p:tgtEl>
                                      </p:cBhvr>
                                    </p:animEffect>
                                  </p:childTnLst>
                                </p:cTn>
                              </p:par>
                            </p:childTnLst>
                          </p:cTn>
                        </p:par>
                        <p:par>
                          <p:cTn id="46" fill="hold">
                            <p:stCondLst>
                              <p:cond delay="4500"/>
                            </p:stCondLst>
                            <p:childTnLst>
                              <p:par>
                                <p:cTn id="47" presetID="31"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p:cTn id="49" dur="1000" fill="hold"/>
                                        <p:tgtEl>
                                          <p:spTgt spid="21"/>
                                        </p:tgtEl>
                                        <p:attrNameLst>
                                          <p:attrName>ppt_w</p:attrName>
                                        </p:attrNameLst>
                                      </p:cBhvr>
                                      <p:tavLst>
                                        <p:tav tm="0">
                                          <p:val>
                                            <p:fltVal val="0"/>
                                          </p:val>
                                        </p:tav>
                                        <p:tav tm="100000">
                                          <p:val>
                                            <p:strVal val="#ppt_w"/>
                                          </p:val>
                                        </p:tav>
                                      </p:tavLst>
                                    </p:anim>
                                    <p:anim calcmode="lin" valueType="num">
                                      <p:cBhvr>
                                        <p:cTn id="50" dur="1000" fill="hold"/>
                                        <p:tgtEl>
                                          <p:spTgt spid="21"/>
                                        </p:tgtEl>
                                        <p:attrNameLst>
                                          <p:attrName>ppt_h</p:attrName>
                                        </p:attrNameLst>
                                      </p:cBhvr>
                                      <p:tavLst>
                                        <p:tav tm="0">
                                          <p:val>
                                            <p:fltVal val="0"/>
                                          </p:val>
                                        </p:tav>
                                        <p:tav tm="100000">
                                          <p:val>
                                            <p:strVal val="#ppt_h"/>
                                          </p:val>
                                        </p:tav>
                                      </p:tavLst>
                                    </p:anim>
                                    <p:anim calcmode="lin" valueType="num">
                                      <p:cBhvr>
                                        <p:cTn id="51" dur="1000" fill="hold"/>
                                        <p:tgtEl>
                                          <p:spTgt spid="21"/>
                                        </p:tgtEl>
                                        <p:attrNameLst>
                                          <p:attrName>style.rotation</p:attrName>
                                        </p:attrNameLst>
                                      </p:cBhvr>
                                      <p:tavLst>
                                        <p:tav tm="0">
                                          <p:val>
                                            <p:fltVal val="90"/>
                                          </p:val>
                                        </p:tav>
                                        <p:tav tm="100000">
                                          <p:val>
                                            <p:fltVal val="0"/>
                                          </p:val>
                                        </p:tav>
                                      </p:tavLst>
                                    </p:anim>
                                    <p:animEffect>
                                      <p:cBhvr>
                                        <p:cTn id="52" dur="1000"/>
                                        <p:tgtEl>
                                          <p:spTgt spid="21"/>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500" fill="hold"/>
                                        <p:tgtEl>
                                          <p:spTgt spid="24"/>
                                        </p:tgtEl>
                                        <p:attrNameLst>
                                          <p:attrName>ppt_w</p:attrName>
                                        </p:attrNameLst>
                                      </p:cBhvr>
                                      <p:tavLst>
                                        <p:tav tm="0">
                                          <p:val>
                                            <p:fltVal val="0"/>
                                          </p:val>
                                        </p:tav>
                                        <p:tav tm="100000">
                                          <p:val>
                                            <p:strVal val="#ppt_w"/>
                                          </p:val>
                                        </p:tav>
                                      </p:tavLst>
                                    </p:anim>
                                    <p:anim calcmode="lin" valueType="num">
                                      <p:cBhvr>
                                        <p:cTn id="56" dur="500" fill="hold"/>
                                        <p:tgtEl>
                                          <p:spTgt spid="24"/>
                                        </p:tgtEl>
                                        <p:attrNameLst>
                                          <p:attrName>ppt_h</p:attrName>
                                        </p:attrNameLst>
                                      </p:cBhvr>
                                      <p:tavLst>
                                        <p:tav tm="0">
                                          <p:val>
                                            <p:fltVal val="0"/>
                                          </p:val>
                                        </p:tav>
                                        <p:tav tm="100000">
                                          <p:val>
                                            <p:strVal val="#ppt_h"/>
                                          </p:val>
                                        </p:tav>
                                      </p:tavLst>
                                    </p:anim>
                                    <p:anim calcmode="lin" valueType="num">
                                      <p:cBhvr>
                                        <p:cTn id="57" dur="500" fill="hold"/>
                                        <p:tgtEl>
                                          <p:spTgt spid="24"/>
                                        </p:tgtEl>
                                        <p:attrNameLst>
                                          <p:attrName>style.rotation</p:attrName>
                                        </p:attrNameLst>
                                      </p:cBhvr>
                                      <p:tavLst>
                                        <p:tav tm="0">
                                          <p:val>
                                            <p:fltVal val="90"/>
                                          </p:val>
                                        </p:tav>
                                        <p:tav tm="100000">
                                          <p:val>
                                            <p:fltVal val="0"/>
                                          </p:val>
                                        </p:tav>
                                      </p:tavLst>
                                    </p:anim>
                                    <p:animEffect>
                                      <p:cBhvr>
                                        <p:cTn id="58" dur="500"/>
                                        <p:tgtEl>
                                          <p:spTgt spid="24"/>
                                        </p:tgtEl>
                                      </p:cBhvr>
                                    </p:animEffect>
                                  </p:childTnLst>
                                </p:cTn>
                              </p:par>
                              <p:par>
                                <p:cTn id="59" presetID="31" presetClass="entr" presetSubtype="0" fill="hold" grpId="0" nodeType="withEffect">
                                  <p:stCondLst>
                                    <p:cond delay="25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 calcmode="lin" valueType="num">
                                      <p:cBhvr>
                                        <p:cTn id="63" dur="500" fill="hold"/>
                                        <p:tgtEl>
                                          <p:spTgt spid="22"/>
                                        </p:tgtEl>
                                        <p:attrNameLst>
                                          <p:attrName>style.rotation</p:attrName>
                                        </p:attrNameLst>
                                      </p:cBhvr>
                                      <p:tavLst>
                                        <p:tav tm="0">
                                          <p:val>
                                            <p:fltVal val="90"/>
                                          </p:val>
                                        </p:tav>
                                        <p:tav tm="100000">
                                          <p:val>
                                            <p:fltVal val="0"/>
                                          </p:val>
                                        </p:tav>
                                      </p:tavLst>
                                    </p:anim>
                                    <p:animEffect>
                                      <p:cBhvr>
                                        <p:cTn id="64" dur="500"/>
                                        <p:tgtEl>
                                          <p:spTgt spid="22"/>
                                        </p:tgtEl>
                                      </p:cBhvr>
                                    </p:animEffect>
                                  </p:childTnLst>
                                </p:cTn>
                              </p:par>
                              <p:par>
                                <p:cTn id="65" presetID="31" presetClass="entr" presetSubtype="0" fill="hold" grpId="0" nodeType="withEffect">
                                  <p:stCondLst>
                                    <p:cond delay="50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p:cBhvr>
                                        <p:cTn id="70" dur="500"/>
                                        <p:tgtEl>
                                          <p:spTgt spid="23"/>
                                        </p:tgtEl>
                                      </p:cBhvr>
                                    </p:animEffect>
                                  </p:childTnLst>
                                </p:cTn>
                              </p:par>
                              <p:par>
                                <p:cTn id="71" presetID="31" presetClass="entr" presetSubtype="0" fill="hold" grpId="0" nodeType="withEffect">
                                  <p:stCondLst>
                                    <p:cond delay="75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anim calcmode="lin" valueType="num">
                                      <p:cBhvr>
                                        <p:cTn id="75" dur="500" fill="hold"/>
                                        <p:tgtEl>
                                          <p:spTgt spid="25"/>
                                        </p:tgtEl>
                                        <p:attrNameLst>
                                          <p:attrName>style.rotation</p:attrName>
                                        </p:attrNameLst>
                                      </p:cBhvr>
                                      <p:tavLst>
                                        <p:tav tm="0">
                                          <p:val>
                                            <p:fltVal val="90"/>
                                          </p:val>
                                        </p:tav>
                                        <p:tav tm="100000">
                                          <p:val>
                                            <p:fltVal val="0"/>
                                          </p:val>
                                        </p:tav>
                                      </p:tavLst>
                                    </p:anim>
                                    <p:animEffect>
                                      <p:cBhvr>
                                        <p:cTn id="76" dur="500"/>
                                        <p:tgtEl>
                                          <p:spTgt spid="25"/>
                                        </p:tgtEl>
                                      </p:cBhvr>
                                    </p:animEffect>
                                  </p:childTnLst>
                                </p:cTn>
                              </p:par>
                              <p:par>
                                <p:cTn id="77" presetID="31" presetClass="entr" presetSubtype="0" fill="hold" grpId="0" nodeType="withEffect">
                                  <p:stCondLst>
                                    <p:cond delay="100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anim calcmode="lin" valueType="num">
                                      <p:cBhvr>
                                        <p:cTn id="81" dur="500" fill="hold"/>
                                        <p:tgtEl>
                                          <p:spTgt spid="26"/>
                                        </p:tgtEl>
                                        <p:attrNameLst>
                                          <p:attrName>style.rotation</p:attrName>
                                        </p:attrNameLst>
                                      </p:cBhvr>
                                      <p:tavLst>
                                        <p:tav tm="0">
                                          <p:val>
                                            <p:fltVal val="90"/>
                                          </p:val>
                                        </p:tav>
                                        <p:tav tm="100000">
                                          <p:val>
                                            <p:fltVal val="0"/>
                                          </p:val>
                                        </p:tav>
                                      </p:tavLst>
                                    </p:anim>
                                    <p:animEffect>
                                      <p:cBhvr>
                                        <p:cTn id="82" dur="500"/>
                                        <p:tgtEl>
                                          <p:spTgt spid="26"/>
                                        </p:tgtEl>
                                      </p:cBhvr>
                                    </p:animEffect>
                                  </p:childTnLst>
                                </p:cTn>
                              </p:par>
                            </p:childTnLst>
                          </p:cTn>
                        </p:par>
                        <p:par>
                          <p:cTn id="83" fill="hold">
                            <p:stCondLst>
                              <p:cond delay="6000"/>
                            </p:stCondLst>
                            <p:childTnLst>
                              <p:par>
                                <p:cTn id="84" presetID="22" presetClass="entr" presetSubtype="2"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wipe(right)">
                                      <p:cBhvr>
                                        <p:cTn id="86" dur="500"/>
                                        <p:tgtEl>
                                          <p:spTgt spid="29"/>
                                        </p:tgtEl>
                                      </p:cBhvr>
                                    </p:animEffect>
                                  </p:childTnLst>
                                </p:cTn>
                              </p:par>
                            </p:childTnLst>
                          </p:cTn>
                        </p:par>
                        <p:par>
                          <p:cTn id="87" fill="hold">
                            <p:stCondLst>
                              <p:cond delay="6500"/>
                            </p:stCondLst>
                            <p:childTnLst>
                              <p:par>
                                <p:cTn id="88" presetID="42" presetClass="entr" presetSubtype="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p:cBhvr>
                                        <p:cTn id="90" dur="1000"/>
                                        <p:tgtEl>
                                          <p:spTgt spid="27"/>
                                        </p:tgtEl>
                                      </p:cBhvr>
                                    </p:animEffect>
                                    <p:anim calcmode="lin" valueType="num">
                                      <p:cBhvr>
                                        <p:cTn id="91" dur="1000" fill="hold"/>
                                        <p:tgtEl>
                                          <p:spTgt spid="27"/>
                                        </p:tgtEl>
                                        <p:attrNameLst>
                                          <p:attrName>ppt_x</p:attrName>
                                        </p:attrNameLst>
                                      </p:cBhvr>
                                      <p:tavLst>
                                        <p:tav tm="0">
                                          <p:val>
                                            <p:strVal val="#ppt_x"/>
                                          </p:val>
                                        </p:tav>
                                        <p:tav tm="100000">
                                          <p:val>
                                            <p:strVal val="#ppt_x"/>
                                          </p:val>
                                        </p:tav>
                                      </p:tavLst>
                                    </p:anim>
                                    <p:anim calcmode="lin" valueType="num">
                                      <p:cBhvr>
                                        <p:cTn id="92" dur="1000" fill="hold"/>
                                        <p:tgtEl>
                                          <p:spTgt spid="27"/>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Effect>
                                      <p:cBhvr>
                                        <p:cTn id="95" dur="1000"/>
                                        <p:tgtEl>
                                          <p:spTgt spid="28"/>
                                        </p:tgtEl>
                                      </p:cBhvr>
                                    </p:animEffect>
                                    <p:anim calcmode="lin" valueType="num">
                                      <p:cBhvr>
                                        <p:cTn id="96" dur="1000" fill="hold"/>
                                        <p:tgtEl>
                                          <p:spTgt spid="28"/>
                                        </p:tgtEl>
                                        <p:attrNameLst>
                                          <p:attrName>ppt_x</p:attrName>
                                        </p:attrNameLst>
                                      </p:cBhvr>
                                      <p:tavLst>
                                        <p:tav tm="0">
                                          <p:val>
                                            <p:strVal val="#ppt_x"/>
                                          </p:val>
                                        </p:tav>
                                        <p:tav tm="100000">
                                          <p:val>
                                            <p:strVal val="#ppt_x"/>
                                          </p:val>
                                        </p:tav>
                                      </p:tavLst>
                                    </p:anim>
                                    <p:anim calcmode="lin" valueType="num">
                                      <p:cBhvr>
                                        <p:cTn id="97" dur="1000" fill="hold"/>
                                        <p:tgtEl>
                                          <p:spTgt spid="28"/>
                                        </p:tgtEl>
                                        <p:attrNameLst>
                                          <p:attrName>ppt_y</p:attrName>
                                        </p:attrNameLst>
                                      </p:cBhvr>
                                      <p:tavLst>
                                        <p:tav tm="0">
                                          <p:val>
                                            <p:strVal val="#ppt_y-.1"/>
                                          </p:val>
                                        </p:tav>
                                        <p:tav tm="100000">
                                          <p:val>
                                            <p:strVal val="#ppt_y"/>
                                          </p:val>
                                        </p:tav>
                                      </p:tavLst>
                                    </p:anim>
                                  </p:childTnLst>
                                </p:cTn>
                              </p:par>
                            </p:childTnLst>
                          </p:cTn>
                        </p:par>
                        <p:par>
                          <p:cTn id="98" fill="hold">
                            <p:stCondLst>
                              <p:cond delay="7500"/>
                            </p:stCondLst>
                            <p:childTnLst>
                              <p:par>
                                <p:cTn id="99" presetID="23" presetClass="entr" presetSubtype="16" fill="hold" grpId="0" nodeType="afterEffect">
                                  <p:stCondLst>
                                    <p:cond delay="0"/>
                                  </p:stCondLst>
                                  <p:childTnLst>
                                    <p:set>
                                      <p:cBhvr>
                                        <p:cTn id="100" dur="1" fill="hold">
                                          <p:stCondLst>
                                            <p:cond delay="0"/>
                                          </p:stCondLst>
                                        </p:cTn>
                                        <p:tgtEl>
                                          <p:spTgt spid="30"/>
                                        </p:tgtEl>
                                        <p:attrNameLst>
                                          <p:attrName>style.visibility</p:attrName>
                                        </p:attrNameLst>
                                      </p:cBhvr>
                                      <p:to>
                                        <p:strVal val="visible"/>
                                      </p:to>
                                    </p:set>
                                    <p:anim calcmode="lin" valueType="num">
                                      <p:cBhvr>
                                        <p:cTn id="101" dur="500" fill="hold"/>
                                        <p:tgtEl>
                                          <p:spTgt spid="30"/>
                                        </p:tgtEl>
                                        <p:attrNameLst>
                                          <p:attrName>ppt_w</p:attrName>
                                        </p:attrNameLst>
                                      </p:cBhvr>
                                      <p:tavLst>
                                        <p:tav tm="0">
                                          <p:val>
                                            <p:fltVal val="0"/>
                                          </p:val>
                                        </p:tav>
                                        <p:tav tm="100000">
                                          <p:val>
                                            <p:strVal val="#ppt_w"/>
                                          </p:val>
                                        </p:tav>
                                      </p:tavLst>
                                    </p:anim>
                                    <p:anim calcmode="lin" valueType="num">
                                      <p:cBhvr>
                                        <p:cTn id="102" dur="500" fill="hold"/>
                                        <p:tgtEl>
                                          <p:spTgt spid="30"/>
                                        </p:tgtEl>
                                        <p:attrNameLst>
                                          <p:attrName>ppt_h</p:attrName>
                                        </p:attrNameLst>
                                      </p:cBhvr>
                                      <p:tavLst>
                                        <p:tav tm="0">
                                          <p:val>
                                            <p:fltVal val="0"/>
                                          </p:val>
                                        </p:tav>
                                        <p:tav tm="100000">
                                          <p:val>
                                            <p:strVal val="#ppt_h"/>
                                          </p:val>
                                        </p:tav>
                                      </p:tavLst>
                                    </p:anim>
                                  </p:childTnLst>
                                </p:cTn>
                              </p:par>
                              <p:par>
                                <p:cTn id="103" presetID="23" presetClass="entr" presetSubtype="16" fill="hold" grpId="0" nodeType="withEffect">
                                  <p:stCondLst>
                                    <p:cond delay="200"/>
                                  </p:stCondLst>
                                  <p:childTnLst>
                                    <p:set>
                                      <p:cBhvr>
                                        <p:cTn id="104" dur="1" fill="hold">
                                          <p:stCondLst>
                                            <p:cond delay="0"/>
                                          </p:stCondLst>
                                        </p:cTn>
                                        <p:tgtEl>
                                          <p:spTgt spid="32"/>
                                        </p:tgtEl>
                                        <p:attrNameLst>
                                          <p:attrName>style.visibility</p:attrName>
                                        </p:attrNameLst>
                                      </p:cBhvr>
                                      <p:to>
                                        <p:strVal val="visible"/>
                                      </p:to>
                                    </p:set>
                                    <p:anim calcmode="lin" valueType="num">
                                      <p:cBhvr>
                                        <p:cTn id="105" dur="500" fill="hold"/>
                                        <p:tgtEl>
                                          <p:spTgt spid="32"/>
                                        </p:tgtEl>
                                        <p:attrNameLst>
                                          <p:attrName>ppt_w</p:attrName>
                                        </p:attrNameLst>
                                      </p:cBhvr>
                                      <p:tavLst>
                                        <p:tav tm="0">
                                          <p:val>
                                            <p:fltVal val="0"/>
                                          </p:val>
                                        </p:tav>
                                        <p:tav tm="100000">
                                          <p:val>
                                            <p:strVal val="#ppt_w"/>
                                          </p:val>
                                        </p:tav>
                                      </p:tavLst>
                                    </p:anim>
                                    <p:anim calcmode="lin" valueType="num">
                                      <p:cBhvr>
                                        <p:cTn id="106" dur="500" fill="hold"/>
                                        <p:tgtEl>
                                          <p:spTgt spid="32"/>
                                        </p:tgtEl>
                                        <p:attrNameLst>
                                          <p:attrName>ppt_h</p:attrName>
                                        </p:attrNameLst>
                                      </p:cBhvr>
                                      <p:tavLst>
                                        <p:tav tm="0">
                                          <p:val>
                                            <p:fltVal val="0"/>
                                          </p:val>
                                        </p:tav>
                                        <p:tav tm="100000">
                                          <p:val>
                                            <p:strVal val="#ppt_h"/>
                                          </p:val>
                                        </p:tav>
                                      </p:tavLst>
                                    </p:anim>
                                  </p:childTnLst>
                                </p:cTn>
                              </p:par>
                              <p:par>
                                <p:cTn id="107" presetID="23" presetClass="entr" presetSubtype="16" fill="hold" grpId="0" nodeType="withEffect">
                                  <p:stCondLst>
                                    <p:cond delay="300"/>
                                  </p:stCondLst>
                                  <p:childTnLst>
                                    <p:set>
                                      <p:cBhvr>
                                        <p:cTn id="108" dur="1" fill="hold">
                                          <p:stCondLst>
                                            <p:cond delay="0"/>
                                          </p:stCondLst>
                                        </p:cTn>
                                        <p:tgtEl>
                                          <p:spTgt spid="31"/>
                                        </p:tgtEl>
                                        <p:attrNameLst>
                                          <p:attrName>style.visibility</p:attrName>
                                        </p:attrNameLst>
                                      </p:cBhvr>
                                      <p:to>
                                        <p:strVal val="visible"/>
                                      </p:to>
                                    </p:set>
                                    <p:anim calcmode="lin" valueType="num">
                                      <p:cBhvr>
                                        <p:cTn id="109" dur="500" fill="hold"/>
                                        <p:tgtEl>
                                          <p:spTgt spid="31"/>
                                        </p:tgtEl>
                                        <p:attrNameLst>
                                          <p:attrName>ppt_w</p:attrName>
                                        </p:attrNameLst>
                                      </p:cBhvr>
                                      <p:tavLst>
                                        <p:tav tm="0">
                                          <p:val>
                                            <p:fltVal val="0"/>
                                          </p:val>
                                        </p:tav>
                                        <p:tav tm="100000">
                                          <p:val>
                                            <p:strVal val="#ppt_w"/>
                                          </p:val>
                                        </p:tav>
                                      </p:tavLst>
                                    </p:anim>
                                    <p:anim calcmode="lin" valueType="num">
                                      <p:cBhvr>
                                        <p:cTn id="110" dur="500" fill="hold"/>
                                        <p:tgtEl>
                                          <p:spTgt spid="31"/>
                                        </p:tgtEl>
                                        <p:attrNameLst>
                                          <p:attrName>ppt_h</p:attrName>
                                        </p:attrNameLst>
                                      </p:cBhvr>
                                      <p:tavLst>
                                        <p:tav tm="0">
                                          <p:val>
                                            <p:fltVal val="0"/>
                                          </p:val>
                                        </p:tav>
                                        <p:tav tm="100000">
                                          <p:val>
                                            <p:strVal val="#ppt_h"/>
                                          </p:val>
                                        </p:tav>
                                      </p:tavLst>
                                    </p:anim>
                                  </p:childTnLst>
                                </p:cTn>
                              </p:par>
                              <p:par>
                                <p:cTn id="111" presetID="23" presetClass="entr" presetSubtype="16" fill="hold" grpId="0" nodeType="withEffect">
                                  <p:stCondLst>
                                    <p:cond delay="50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autoUpdateAnimBg="0"/>
      <p:bldP spid="7" grpId="0" bldLvl="0" animBg="1" autoUpdateAnimBg="0"/>
      <p:bldP spid="8" grpId="0" bldLvl="0" animBg="1" autoUpdateAnimBg="0"/>
      <p:bldP spid="9" grpId="0" bldLvl="0" animBg="1" autoUpdateAnimBg="0"/>
      <p:bldP spid="10" grpId="0" bldLvl="0" animBg="1" autoUpdateAnimBg="0"/>
      <p:bldP spid="11" grpId="0" bldLvl="0" animBg="1" autoUpdateAnimBg="0"/>
      <p:bldP spid="12" grpId="0" animBg="1"/>
      <p:bldP spid="13" grpId="0" bldLvl="0" autoUpdateAnimBg="0"/>
      <p:bldP spid="14" grpId="0" bldLvl="0" autoUpdateAnimBg="0"/>
      <p:bldP spid="15" grpId="0" bldLvl="0" autoUpdateAnimBg="0"/>
      <p:bldP spid="16" grpId="0" bldLvl="0" autoUpdateAnimBg="0"/>
      <p:bldP spid="17" grpId="0" bldLvl="0" autoUpdateAnimBg="0"/>
      <p:bldP spid="18" grpId="0" bldLvl="0" autoUpdateAnimBg="0"/>
      <p:bldP spid="21" grpId="0" bldLvl="0" autoUpdateAnimBg="0"/>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P spid="29" grpId="0" animBg="1"/>
      <p:bldP spid="30" grpId="0" bldLvl="0" animBg="1" autoUpdateAnimBg="0"/>
      <p:bldP spid="31" grpId="0" bldLvl="0" animBg="1" autoUpdateAnimBg="0"/>
      <p:bldP spid="32" grpId="0" bldLvl="0" animBg="1" autoUpdateAnimBg="0"/>
      <p:bldP spid="33" grpId="0" bldLvl="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组合 137"/>
          <p:cNvGrpSpPr/>
          <p:nvPr/>
        </p:nvGrpSpPr>
        <p:grpSpPr>
          <a:xfrm>
            <a:off x="2568989" y="3328522"/>
            <a:ext cx="3131850" cy="1027328"/>
            <a:chOff x="2665762" y="3195111"/>
            <a:chExt cx="3131850" cy="1027328"/>
          </a:xfrm>
        </p:grpSpPr>
        <p:sp>
          <p:nvSpPr>
            <p:cNvPr id="139" name="Freeform 8"/>
            <p:cNvSpPr>
              <a:spLocks/>
            </p:cNvSpPr>
            <p:nvPr/>
          </p:nvSpPr>
          <p:spPr bwMode="auto">
            <a:xfrm>
              <a:off x="2665762" y="3794889"/>
              <a:ext cx="3131850" cy="427550"/>
            </a:xfrm>
            <a:custGeom>
              <a:avLst/>
              <a:gdLst>
                <a:gd name="T0" fmla="*/ 1452 w 1612"/>
                <a:gd name="T1" fmla="*/ 212 h 220"/>
                <a:gd name="T2" fmla="*/ 532 w 1612"/>
                <a:gd name="T3" fmla="*/ 212 h 220"/>
                <a:gd name="T4" fmla="*/ 302 w 1612"/>
                <a:gd name="T5" fmla="*/ 115 h 220"/>
                <a:gd name="T6" fmla="*/ 0 w 1612"/>
                <a:gd name="T7" fmla="*/ 115 h 220"/>
                <a:gd name="T8" fmla="*/ 0 w 1612"/>
                <a:gd name="T9" fmla="*/ 123 h 220"/>
                <a:gd name="T10" fmla="*/ 302 w 1612"/>
                <a:gd name="T11" fmla="*/ 123 h 220"/>
                <a:gd name="T12" fmla="*/ 532 w 1612"/>
                <a:gd name="T13" fmla="*/ 220 h 220"/>
                <a:gd name="T14" fmla="*/ 1452 w 1612"/>
                <a:gd name="T15" fmla="*/ 220 h 220"/>
                <a:gd name="T16" fmla="*/ 1612 w 1612"/>
                <a:gd name="T17" fmla="*/ 8 h 220"/>
                <a:gd name="T18" fmla="*/ 1612 w 1612"/>
                <a:gd name="T19" fmla="*/ 0 h 220"/>
                <a:gd name="T20" fmla="*/ 1452 w 1612"/>
                <a:gd name="T21" fmla="*/ 21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2" h="220">
                  <a:moveTo>
                    <a:pt x="1452" y="212"/>
                  </a:moveTo>
                  <a:cubicBezTo>
                    <a:pt x="532" y="212"/>
                    <a:pt x="532" y="212"/>
                    <a:pt x="532" y="212"/>
                  </a:cubicBezTo>
                  <a:cubicBezTo>
                    <a:pt x="401" y="212"/>
                    <a:pt x="448" y="115"/>
                    <a:pt x="302" y="115"/>
                  </a:cubicBezTo>
                  <a:cubicBezTo>
                    <a:pt x="0" y="115"/>
                    <a:pt x="0" y="115"/>
                    <a:pt x="0" y="115"/>
                  </a:cubicBezTo>
                  <a:cubicBezTo>
                    <a:pt x="0" y="123"/>
                    <a:pt x="0" y="123"/>
                    <a:pt x="0" y="123"/>
                  </a:cubicBezTo>
                  <a:cubicBezTo>
                    <a:pt x="302" y="123"/>
                    <a:pt x="302" y="123"/>
                    <a:pt x="302" y="123"/>
                  </a:cubicBezTo>
                  <a:cubicBezTo>
                    <a:pt x="441" y="123"/>
                    <a:pt x="395" y="220"/>
                    <a:pt x="532" y="220"/>
                  </a:cubicBezTo>
                  <a:cubicBezTo>
                    <a:pt x="1452" y="220"/>
                    <a:pt x="1452" y="220"/>
                    <a:pt x="1452" y="220"/>
                  </a:cubicBezTo>
                  <a:cubicBezTo>
                    <a:pt x="1612" y="8"/>
                    <a:pt x="1612" y="8"/>
                    <a:pt x="1612" y="8"/>
                  </a:cubicBezTo>
                  <a:cubicBezTo>
                    <a:pt x="1612" y="0"/>
                    <a:pt x="1612" y="0"/>
                    <a:pt x="1612" y="0"/>
                  </a:cubicBezTo>
                  <a:lnTo>
                    <a:pt x="1452" y="212"/>
                  </a:lnTo>
                  <a:close/>
                </a:path>
              </a:pathLst>
            </a:custGeom>
            <a:gradFill>
              <a:gsLst>
                <a:gs pos="0">
                  <a:schemeClr val="accent3">
                    <a:lumMod val="60000"/>
                    <a:lumOff val="40000"/>
                  </a:schemeClr>
                </a:gs>
                <a:gs pos="100000">
                  <a:schemeClr val="accent3">
                    <a:lumMod val="5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0" name="Freeform 9"/>
            <p:cNvSpPr>
              <a:spLocks/>
            </p:cNvSpPr>
            <p:nvPr/>
          </p:nvSpPr>
          <p:spPr bwMode="auto">
            <a:xfrm>
              <a:off x="2665762" y="3195111"/>
              <a:ext cx="3131850" cy="1010712"/>
            </a:xfrm>
            <a:custGeom>
              <a:avLst/>
              <a:gdLst>
                <a:gd name="T0" fmla="*/ 1452 w 1612"/>
                <a:gd name="T1" fmla="*/ 98 h 521"/>
                <a:gd name="T2" fmla="*/ 532 w 1612"/>
                <a:gd name="T3" fmla="*/ 98 h 521"/>
                <a:gd name="T4" fmla="*/ 302 w 1612"/>
                <a:gd name="T5" fmla="*/ 0 h 521"/>
                <a:gd name="T6" fmla="*/ 0 w 1612"/>
                <a:gd name="T7" fmla="*/ 0 h 521"/>
                <a:gd name="T8" fmla="*/ 0 w 1612"/>
                <a:gd name="T9" fmla="*/ 424 h 521"/>
                <a:gd name="T10" fmla="*/ 302 w 1612"/>
                <a:gd name="T11" fmla="*/ 424 h 521"/>
                <a:gd name="T12" fmla="*/ 532 w 1612"/>
                <a:gd name="T13" fmla="*/ 521 h 521"/>
                <a:gd name="T14" fmla="*/ 1452 w 1612"/>
                <a:gd name="T15" fmla="*/ 521 h 521"/>
                <a:gd name="T16" fmla="*/ 1612 w 1612"/>
                <a:gd name="T17" fmla="*/ 309 h 521"/>
                <a:gd name="T18" fmla="*/ 1452 w 1612"/>
                <a:gd name="T19" fmla="*/ 98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2" h="521">
                  <a:moveTo>
                    <a:pt x="1452" y="98"/>
                  </a:moveTo>
                  <a:cubicBezTo>
                    <a:pt x="532" y="98"/>
                    <a:pt x="532" y="98"/>
                    <a:pt x="532" y="98"/>
                  </a:cubicBezTo>
                  <a:cubicBezTo>
                    <a:pt x="401" y="98"/>
                    <a:pt x="448" y="0"/>
                    <a:pt x="302" y="0"/>
                  </a:cubicBezTo>
                  <a:cubicBezTo>
                    <a:pt x="0" y="0"/>
                    <a:pt x="0" y="0"/>
                    <a:pt x="0" y="0"/>
                  </a:cubicBezTo>
                  <a:cubicBezTo>
                    <a:pt x="0" y="424"/>
                    <a:pt x="0" y="424"/>
                    <a:pt x="0" y="424"/>
                  </a:cubicBezTo>
                  <a:cubicBezTo>
                    <a:pt x="302" y="424"/>
                    <a:pt x="302" y="424"/>
                    <a:pt x="302" y="424"/>
                  </a:cubicBezTo>
                  <a:cubicBezTo>
                    <a:pt x="448" y="424"/>
                    <a:pt x="401" y="521"/>
                    <a:pt x="532" y="521"/>
                  </a:cubicBezTo>
                  <a:cubicBezTo>
                    <a:pt x="1452" y="521"/>
                    <a:pt x="1452" y="521"/>
                    <a:pt x="1452" y="521"/>
                  </a:cubicBezTo>
                  <a:cubicBezTo>
                    <a:pt x="1612" y="309"/>
                    <a:pt x="1612" y="309"/>
                    <a:pt x="1612" y="309"/>
                  </a:cubicBezTo>
                  <a:lnTo>
                    <a:pt x="1452" y="98"/>
                  </a:ln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1" name="矩形 140"/>
            <p:cNvSpPr/>
            <p:nvPr/>
          </p:nvSpPr>
          <p:spPr>
            <a:xfrm>
              <a:off x="4194302" y="3616948"/>
              <a:ext cx="760854" cy="52322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04</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42" name="组合 141"/>
          <p:cNvGrpSpPr/>
          <p:nvPr/>
        </p:nvGrpSpPr>
        <p:grpSpPr>
          <a:xfrm>
            <a:off x="2301581" y="2610899"/>
            <a:ext cx="3130338" cy="1027330"/>
            <a:chOff x="2398354" y="2477488"/>
            <a:chExt cx="3130338" cy="1027330"/>
          </a:xfrm>
        </p:grpSpPr>
        <p:sp>
          <p:nvSpPr>
            <p:cNvPr id="143" name="Freeform 10"/>
            <p:cNvSpPr>
              <a:spLocks/>
            </p:cNvSpPr>
            <p:nvPr/>
          </p:nvSpPr>
          <p:spPr bwMode="auto">
            <a:xfrm>
              <a:off x="2398354" y="3077268"/>
              <a:ext cx="3130338" cy="427550"/>
            </a:xfrm>
            <a:custGeom>
              <a:avLst/>
              <a:gdLst>
                <a:gd name="T0" fmla="*/ 1453 w 1612"/>
                <a:gd name="T1" fmla="*/ 212 h 220"/>
                <a:gd name="T2" fmla="*/ 732 w 1612"/>
                <a:gd name="T3" fmla="*/ 212 h 220"/>
                <a:gd name="T4" fmla="*/ 502 w 1612"/>
                <a:gd name="T5" fmla="*/ 115 h 220"/>
                <a:gd name="T6" fmla="*/ 0 w 1612"/>
                <a:gd name="T7" fmla="*/ 115 h 220"/>
                <a:gd name="T8" fmla="*/ 0 w 1612"/>
                <a:gd name="T9" fmla="*/ 123 h 220"/>
                <a:gd name="T10" fmla="*/ 502 w 1612"/>
                <a:gd name="T11" fmla="*/ 123 h 220"/>
                <a:gd name="T12" fmla="*/ 732 w 1612"/>
                <a:gd name="T13" fmla="*/ 220 h 220"/>
                <a:gd name="T14" fmla="*/ 1453 w 1612"/>
                <a:gd name="T15" fmla="*/ 220 h 220"/>
                <a:gd name="T16" fmla="*/ 1612 w 1612"/>
                <a:gd name="T17" fmla="*/ 8 h 220"/>
                <a:gd name="T18" fmla="*/ 1612 w 1612"/>
                <a:gd name="T19" fmla="*/ 0 h 220"/>
                <a:gd name="T20" fmla="*/ 1453 w 1612"/>
                <a:gd name="T21" fmla="*/ 21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2" h="220">
                  <a:moveTo>
                    <a:pt x="1453" y="212"/>
                  </a:moveTo>
                  <a:cubicBezTo>
                    <a:pt x="732" y="212"/>
                    <a:pt x="732" y="212"/>
                    <a:pt x="732" y="212"/>
                  </a:cubicBezTo>
                  <a:cubicBezTo>
                    <a:pt x="601" y="212"/>
                    <a:pt x="648" y="115"/>
                    <a:pt x="502" y="115"/>
                  </a:cubicBezTo>
                  <a:cubicBezTo>
                    <a:pt x="0" y="115"/>
                    <a:pt x="0" y="115"/>
                    <a:pt x="0" y="115"/>
                  </a:cubicBezTo>
                  <a:cubicBezTo>
                    <a:pt x="0" y="123"/>
                    <a:pt x="0" y="123"/>
                    <a:pt x="0" y="123"/>
                  </a:cubicBezTo>
                  <a:cubicBezTo>
                    <a:pt x="502" y="123"/>
                    <a:pt x="502" y="123"/>
                    <a:pt x="502" y="123"/>
                  </a:cubicBezTo>
                  <a:cubicBezTo>
                    <a:pt x="641" y="123"/>
                    <a:pt x="595" y="220"/>
                    <a:pt x="732" y="220"/>
                  </a:cubicBezTo>
                  <a:cubicBezTo>
                    <a:pt x="1453" y="220"/>
                    <a:pt x="1453" y="220"/>
                    <a:pt x="1453" y="220"/>
                  </a:cubicBezTo>
                  <a:cubicBezTo>
                    <a:pt x="1612" y="8"/>
                    <a:pt x="1612" y="8"/>
                    <a:pt x="1612" y="8"/>
                  </a:cubicBezTo>
                  <a:cubicBezTo>
                    <a:pt x="1612" y="0"/>
                    <a:pt x="1612" y="0"/>
                    <a:pt x="1612" y="0"/>
                  </a:cubicBezTo>
                  <a:lnTo>
                    <a:pt x="1453" y="21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4" name="Freeform 11"/>
            <p:cNvSpPr>
              <a:spLocks/>
            </p:cNvSpPr>
            <p:nvPr/>
          </p:nvSpPr>
          <p:spPr bwMode="auto">
            <a:xfrm>
              <a:off x="2665762" y="2477488"/>
              <a:ext cx="2862930" cy="1012223"/>
            </a:xfrm>
            <a:custGeom>
              <a:avLst/>
              <a:gdLst>
                <a:gd name="T0" fmla="*/ 1315 w 1474"/>
                <a:gd name="T1" fmla="*/ 98 h 521"/>
                <a:gd name="T2" fmla="*/ 594 w 1474"/>
                <a:gd name="T3" fmla="*/ 98 h 521"/>
                <a:gd name="T4" fmla="*/ 364 w 1474"/>
                <a:gd name="T5" fmla="*/ 0 h 521"/>
                <a:gd name="T6" fmla="*/ 0 w 1474"/>
                <a:gd name="T7" fmla="*/ 0 h 521"/>
                <a:gd name="T8" fmla="*/ 0 w 1474"/>
                <a:gd name="T9" fmla="*/ 424 h 521"/>
                <a:gd name="T10" fmla="*/ 364 w 1474"/>
                <a:gd name="T11" fmla="*/ 424 h 521"/>
                <a:gd name="T12" fmla="*/ 594 w 1474"/>
                <a:gd name="T13" fmla="*/ 521 h 521"/>
                <a:gd name="T14" fmla="*/ 1315 w 1474"/>
                <a:gd name="T15" fmla="*/ 521 h 521"/>
                <a:gd name="T16" fmla="*/ 1474 w 1474"/>
                <a:gd name="T17" fmla="*/ 309 h 521"/>
                <a:gd name="T18" fmla="*/ 1315 w 1474"/>
                <a:gd name="T19" fmla="*/ 98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4" h="521">
                  <a:moveTo>
                    <a:pt x="1315" y="98"/>
                  </a:moveTo>
                  <a:cubicBezTo>
                    <a:pt x="594" y="98"/>
                    <a:pt x="594" y="98"/>
                    <a:pt x="594" y="98"/>
                  </a:cubicBezTo>
                  <a:cubicBezTo>
                    <a:pt x="463" y="98"/>
                    <a:pt x="510" y="0"/>
                    <a:pt x="364" y="0"/>
                  </a:cubicBezTo>
                  <a:cubicBezTo>
                    <a:pt x="0" y="0"/>
                    <a:pt x="0" y="0"/>
                    <a:pt x="0" y="0"/>
                  </a:cubicBezTo>
                  <a:cubicBezTo>
                    <a:pt x="0" y="424"/>
                    <a:pt x="0" y="424"/>
                    <a:pt x="0" y="424"/>
                  </a:cubicBezTo>
                  <a:cubicBezTo>
                    <a:pt x="364" y="424"/>
                    <a:pt x="364" y="424"/>
                    <a:pt x="364" y="424"/>
                  </a:cubicBezTo>
                  <a:cubicBezTo>
                    <a:pt x="510" y="424"/>
                    <a:pt x="463" y="521"/>
                    <a:pt x="594" y="521"/>
                  </a:cubicBezTo>
                  <a:cubicBezTo>
                    <a:pt x="1315" y="521"/>
                    <a:pt x="1315" y="521"/>
                    <a:pt x="1315" y="521"/>
                  </a:cubicBezTo>
                  <a:cubicBezTo>
                    <a:pt x="1474" y="309"/>
                    <a:pt x="1474" y="309"/>
                    <a:pt x="1474" y="309"/>
                  </a:cubicBezTo>
                  <a:lnTo>
                    <a:pt x="1315" y="9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5" name="矩形 144"/>
            <p:cNvSpPr/>
            <p:nvPr/>
          </p:nvSpPr>
          <p:spPr>
            <a:xfrm>
              <a:off x="4194302" y="2899326"/>
              <a:ext cx="640072" cy="52322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03</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46" name="组合 145"/>
          <p:cNvGrpSpPr/>
          <p:nvPr/>
        </p:nvGrpSpPr>
        <p:grpSpPr>
          <a:xfrm>
            <a:off x="2129352" y="1894788"/>
            <a:ext cx="3131850" cy="1027331"/>
            <a:chOff x="2226125" y="1761377"/>
            <a:chExt cx="3131850" cy="1027331"/>
          </a:xfrm>
        </p:grpSpPr>
        <p:sp>
          <p:nvSpPr>
            <p:cNvPr id="147" name="Freeform 12"/>
            <p:cNvSpPr>
              <a:spLocks/>
            </p:cNvSpPr>
            <p:nvPr/>
          </p:nvSpPr>
          <p:spPr bwMode="auto">
            <a:xfrm>
              <a:off x="2226125" y="2361158"/>
              <a:ext cx="3131850" cy="427550"/>
            </a:xfrm>
            <a:custGeom>
              <a:avLst/>
              <a:gdLst>
                <a:gd name="T0" fmla="*/ 1453 w 1612"/>
                <a:gd name="T1" fmla="*/ 212 h 220"/>
                <a:gd name="T2" fmla="*/ 861 w 1612"/>
                <a:gd name="T3" fmla="*/ 212 h 220"/>
                <a:gd name="T4" fmla="*/ 632 w 1612"/>
                <a:gd name="T5" fmla="*/ 115 h 220"/>
                <a:gd name="T6" fmla="*/ 0 w 1612"/>
                <a:gd name="T7" fmla="*/ 115 h 220"/>
                <a:gd name="T8" fmla="*/ 0 w 1612"/>
                <a:gd name="T9" fmla="*/ 123 h 220"/>
                <a:gd name="T10" fmla="*/ 632 w 1612"/>
                <a:gd name="T11" fmla="*/ 123 h 220"/>
                <a:gd name="T12" fmla="*/ 861 w 1612"/>
                <a:gd name="T13" fmla="*/ 220 h 220"/>
                <a:gd name="T14" fmla="*/ 1453 w 1612"/>
                <a:gd name="T15" fmla="*/ 220 h 220"/>
                <a:gd name="T16" fmla="*/ 1612 w 1612"/>
                <a:gd name="T17" fmla="*/ 8 h 220"/>
                <a:gd name="T18" fmla="*/ 1612 w 1612"/>
                <a:gd name="T19" fmla="*/ 0 h 220"/>
                <a:gd name="T20" fmla="*/ 1453 w 1612"/>
                <a:gd name="T21" fmla="*/ 21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2" h="220">
                  <a:moveTo>
                    <a:pt x="1453" y="212"/>
                  </a:moveTo>
                  <a:cubicBezTo>
                    <a:pt x="861" y="212"/>
                    <a:pt x="861" y="212"/>
                    <a:pt x="861" y="212"/>
                  </a:cubicBezTo>
                  <a:cubicBezTo>
                    <a:pt x="731" y="212"/>
                    <a:pt x="777" y="115"/>
                    <a:pt x="632" y="115"/>
                  </a:cubicBezTo>
                  <a:cubicBezTo>
                    <a:pt x="0" y="115"/>
                    <a:pt x="0" y="115"/>
                    <a:pt x="0" y="115"/>
                  </a:cubicBezTo>
                  <a:cubicBezTo>
                    <a:pt x="0" y="123"/>
                    <a:pt x="0" y="123"/>
                    <a:pt x="0" y="123"/>
                  </a:cubicBezTo>
                  <a:cubicBezTo>
                    <a:pt x="632" y="123"/>
                    <a:pt x="632" y="123"/>
                    <a:pt x="632" y="123"/>
                  </a:cubicBezTo>
                  <a:cubicBezTo>
                    <a:pt x="771" y="123"/>
                    <a:pt x="724" y="220"/>
                    <a:pt x="861" y="220"/>
                  </a:cubicBezTo>
                  <a:cubicBezTo>
                    <a:pt x="1453" y="220"/>
                    <a:pt x="1453" y="220"/>
                    <a:pt x="1453" y="220"/>
                  </a:cubicBezTo>
                  <a:cubicBezTo>
                    <a:pt x="1612" y="8"/>
                    <a:pt x="1612" y="8"/>
                    <a:pt x="1612" y="8"/>
                  </a:cubicBezTo>
                  <a:cubicBezTo>
                    <a:pt x="1612" y="0"/>
                    <a:pt x="1612" y="0"/>
                    <a:pt x="1612" y="0"/>
                  </a:cubicBezTo>
                  <a:lnTo>
                    <a:pt x="1453" y="212"/>
                  </a:lnTo>
                  <a:close/>
                </a:path>
              </a:pathLst>
            </a:custGeom>
            <a:gradFill>
              <a:gsLst>
                <a:gs pos="0">
                  <a:schemeClr val="accent1"/>
                </a:gs>
                <a:gs pos="97000">
                  <a:schemeClr val="accent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8" name="Freeform 13"/>
            <p:cNvSpPr>
              <a:spLocks/>
            </p:cNvSpPr>
            <p:nvPr/>
          </p:nvSpPr>
          <p:spPr bwMode="auto">
            <a:xfrm>
              <a:off x="2563030" y="1761377"/>
              <a:ext cx="2794945" cy="1010712"/>
            </a:xfrm>
            <a:custGeom>
              <a:avLst/>
              <a:gdLst>
                <a:gd name="T0" fmla="*/ 1280 w 1439"/>
                <a:gd name="T1" fmla="*/ 97 h 521"/>
                <a:gd name="T2" fmla="*/ 688 w 1439"/>
                <a:gd name="T3" fmla="*/ 97 h 521"/>
                <a:gd name="T4" fmla="*/ 459 w 1439"/>
                <a:gd name="T5" fmla="*/ 0 h 521"/>
                <a:gd name="T6" fmla="*/ 0 w 1439"/>
                <a:gd name="T7" fmla="*/ 0 h 521"/>
                <a:gd name="T8" fmla="*/ 0 w 1439"/>
                <a:gd name="T9" fmla="*/ 424 h 521"/>
                <a:gd name="T10" fmla="*/ 459 w 1439"/>
                <a:gd name="T11" fmla="*/ 424 h 521"/>
                <a:gd name="T12" fmla="*/ 688 w 1439"/>
                <a:gd name="T13" fmla="*/ 521 h 521"/>
                <a:gd name="T14" fmla="*/ 1280 w 1439"/>
                <a:gd name="T15" fmla="*/ 521 h 521"/>
                <a:gd name="T16" fmla="*/ 1439 w 1439"/>
                <a:gd name="T17" fmla="*/ 309 h 521"/>
                <a:gd name="T18" fmla="*/ 1280 w 1439"/>
                <a:gd name="T19" fmla="*/ 97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9" h="521">
                  <a:moveTo>
                    <a:pt x="1280" y="97"/>
                  </a:moveTo>
                  <a:cubicBezTo>
                    <a:pt x="688" y="97"/>
                    <a:pt x="688" y="97"/>
                    <a:pt x="688" y="97"/>
                  </a:cubicBezTo>
                  <a:cubicBezTo>
                    <a:pt x="558" y="97"/>
                    <a:pt x="604" y="0"/>
                    <a:pt x="459" y="0"/>
                  </a:cubicBezTo>
                  <a:cubicBezTo>
                    <a:pt x="0" y="0"/>
                    <a:pt x="0" y="0"/>
                    <a:pt x="0" y="0"/>
                  </a:cubicBezTo>
                  <a:cubicBezTo>
                    <a:pt x="0" y="424"/>
                    <a:pt x="0" y="424"/>
                    <a:pt x="0" y="424"/>
                  </a:cubicBezTo>
                  <a:cubicBezTo>
                    <a:pt x="459" y="424"/>
                    <a:pt x="459" y="424"/>
                    <a:pt x="459" y="424"/>
                  </a:cubicBezTo>
                  <a:cubicBezTo>
                    <a:pt x="604" y="424"/>
                    <a:pt x="558" y="521"/>
                    <a:pt x="688" y="521"/>
                  </a:cubicBezTo>
                  <a:cubicBezTo>
                    <a:pt x="1280" y="521"/>
                    <a:pt x="1280" y="521"/>
                    <a:pt x="1280" y="521"/>
                  </a:cubicBezTo>
                  <a:cubicBezTo>
                    <a:pt x="1439" y="309"/>
                    <a:pt x="1439" y="309"/>
                    <a:pt x="1439" y="309"/>
                  </a:cubicBezTo>
                  <a:lnTo>
                    <a:pt x="1280" y="9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9" name="矩形 148"/>
            <p:cNvSpPr/>
            <p:nvPr/>
          </p:nvSpPr>
          <p:spPr>
            <a:xfrm>
              <a:off x="4078493" y="2167085"/>
              <a:ext cx="696453" cy="52322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50" name="组合 149"/>
          <p:cNvGrpSpPr/>
          <p:nvPr/>
        </p:nvGrpSpPr>
        <p:grpSpPr>
          <a:xfrm>
            <a:off x="1928418" y="1177168"/>
            <a:ext cx="3131850" cy="1027330"/>
            <a:chOff x="2025191" y="1043757"/>
            <a:chExt cx="3131850" cy="1027330"/>
          </a:xfrm>
        </p:grpSpPr>
        <p:sp>
          <p:nvSpPr>
            <p:cNvPr id="151" name="Freeform 14"/>
            <p:cNvSpPr>
              <a:spLocks/>
            </p:cNvSpPr>
            <p:nvPr/>
          </p:nvSpPr>
          <p:spPr bwMode="auto">
            <a:xfrm>
              <a:off x="2025191" y="1643537"/>
              <a:ext cx="3131850" cy="427550"/>
            </a:xfrm>
            <a:custGeom>
              <a:avLst/>
              <a:gdLst>
                <a:gd name="T0" fmla="*/ 1453 w 1612"/>
                <a:gd name="T1" fmla="*/ 212 h 220"/>
                <a:gd name="T2" fmla="*/ 968 w 1612"/>
                <a:gd name="T3" fmla="*/ 212 h 220"/>
                <a:gd name="T4" fmla="*/ 738 w 1612"/>
                <a:gd name="T5" fmla="*/ 115 h 220"/>
                <a:gd name="T6" fmla="*/ 0 w 1612"/>
                <a:gd name="T7" fmla="*/ 115 h 220"/>
                <a:gd name="T8" fmla="*/ 0 w 1612"/>
                <a:gd name="T9" fmla="*/ 123 h 220"/>
                <a:gd name="T10" fmla="*/ 738 w 1612"/>
                <a:gd name="T11" fmla="*/ 123 h 220"/>
                <a:gd name="T12" fmla="*/ 968 w 1612"/>
                <a:gd name="T13" fmla="*/ 220 h 220"/>
                <a:gd name="T14" fmla="*/ 1453 w 1612"/>
                <a:gd name="T15" fmla="*/ 220 h 220"/>
                <a:gd name="T16" fmla="*/ 1612 w 1612"/>
                <a:gd name="T17" fmla="*/ 8 h 220"/>
                <a:gd name="T18" fmla="*/ 1612 w 1612"/>
                <a:gd name="T19" fmla="*/ 0 h 220"/>
                <a:gd name="T20" fmla="*/ 1453 w 1612"/>
                <a:gd name="T21" fmla="*/ 21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2" h="220">
                  <a:moveTo>
                    <a:pt x="1453" y="212"/>
                  </a:moveTo>
                  <a:cubicBezTo>
                    <a:pt x="968" y="212"/>
                    <a:pt x="968" y="212"/>
                    <a:pt x="968" y="212"/>
                  </a:cubicBezTo>
                  <a:cubicBezTo>
                    <a:pt x="837" y="212"/>
                    <a:pt x="884" y="115"/>
                    <a:pt x="738" y="115"/>
                  </a:cubicBezTo>
                  <a:cubicBezTo>
                    <a:pt x="0" y="115"/>
                    <a:pt x="0" y="115"/>
                    <a:pt x="0" y="115"/>
                  </a:cubicBezTo>
                  <a:cubicBezTo>
                    <a:pt x="0" y="123"/>
                    <a:pt x="0" y="123"/>
                    <a:pt x="0" y="123"/>
                  </a:cubicBezTo>
                  <a:cubicBezTo>
                    <a:pt x="738" y="123"/>
                    <a:pt x="738" y="123"/>
                    <a:pt x="738" y="123"/>
                  </a:cubicBezTo>
                  <a:cubicBezTo>
                    <a:pt x="878" y="123"/>
                    <a:pt x="831" y="220"/>
                    <a:pt x="968" y="220"/>
                  </a:cubicBezTo>
                  <a:cubicBezTo>
                    <a:pt x="1453" y="220"/>
                    <a:pt x="1453" y="220"/>
                    <a:pt x="1453" y="220"/>
                  </a:cubicBezTo>
                  <a:cubicBezTo>
                    <a:pt x="1612" y="8"/>
                    <a:pt x="1612" y="8"/>
                    <a:pt x="1612" y="8"/>
                  </a:cubicBezTo>
                  <a:cubicBezTo>
                    <a:pt x="1612" y="0"/>
                    <a:pt x="1612" y="0"/>
                    <a:pt x="1612" y="0"/>
                  </a:cubicBezTo>
                  <a:lnTo>
                    <a:pt x="1453" y="212"/>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2" name="Freeform 15"/>
            <p:cNvSpPr>
              <a:spLocks/>
            </p:cNvSpPr>
            <p:nvPr/>
          </p:nvSpPr>
          <p:spPr bwMode="auto">
            <a:xfrm>
              <a:off x="2461806" y="1043757"/>
              <a:ext cx="2695233" cy="1012223"/>
            </a:xfrm>
            <a:custGeom>
              <a:avLst/>
              <a:gdLst>
                <a:gd name="T0" fmla="*/ 1228 w 1387"/>
                <a:gd name="T1" fmla="*/ 97 h 521"/>
                <a:gd name="T2" fmla="*/ 743 w 1387"/>
                <a:gd name="T3" fmla="*/ 97 h 521"/>
                <a:gd name="T4" fmla="*/ 513 w 1387"/>
                <a:gd name="T5" fmla="*/ 0 h 521"/>
                <a:gd name="T6" fmla="*/ 0 w 1387"/>
                <a:gd name="T7" fmla="*/ 0 h 521"/>
                <a:gd name="T8" fmla="*/ 0 w 1387"/>
                <a:gd name="T9" fmla="*/ 424 h 521"/>
                <a:gd name="T10" fmla="*/ 513 w 1387"/>
                <a:gd name="T11" fmla="*/ 424 h 521"/>
                <a:gd name="T12" fmla="*/ 743 w 1387"/>
                <a:gd name="T13" fmla="*/ 521 h 521"/>
                <a:gd name="T14" fmla="*/ 1228 w 1387"/>
                <a:gd name="T15" fmla="*/ 521 h 521"/>
                <a:gd name="T16" fmla="*/ 1387 w 1387"/>
                <a:gd name="T17" fmla="*/ 309 h 521"/>
                <a:gd name="T18" fmla="*/ 1228 w 1387"/>
                <a:gd name="T19" fmla="*/ 97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7" h="521">
                  <a:moveTo>
                    <a:pt x="1228" y="97"/>
                  </a:moveTo>
                  <a:cubicBezTo>
                    <a:pt x="743" y="97"/>
                    <a:pt x="743" y="97"/>
                    <a:pt x="743" y="97"/>
                  </a:cubicBezTo>
                  <a:cubicBezTo>
                    <a:pt x="612" y="97"/>
                    <a:pt x="659" y="0"/>
                    <a:pt x="513" y="0"/>
                  </a:cubicBezTo>
                  <a:cubicBezTo>
                    <a:pt x="0" y="0"/>
                    <a:pt x="0" y="0"/>
                    <a:pt x="0" y="0"/>
                  </a:cubicBezTo>
                  <a:cubicBezTo>
                    <a:pt x="0" y="424"/>
                    <a:pt x="0" y="424"/>
                    <a:pt x="0" y="424"/>
                  </a:cubicBezTo>
                  <a:cubicBezTo>
                    <a:pt x="513" y="424"/>
                    <a:pt x="513" y="424"/>
                    <a:pt x="513" y="424"/>
                  </a:cubicBezTo>
                  <a:cubicBezTo>
                    <a:pt x="659" y="424"/>
                    <a:pt x="612" y="521"/>
                    <a:pt x="743" y="521"/>
                  </a:cubicBezTo>
                  <a:cubicBezTo>
                    <a:pt x="1228" y="521"/>
                    <a:pt x="1228" y="521"/>
                    <a:pt x="1228" y="521"/>
                  </a:cubicBezTo>
                  <a:cubicBezTo>
                    <a:pt x="1387" y="309"/>
                    <a:pt x="1387" y="309"/>
                    <a:pt x="1387" y="309"/>
                  </a:cubicBezTo>
                  <a:lnTo>
                    <a:pt x="1228" y="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3" name="矩形 152"/>
            <p:cNvSpPr/>
            <p:nvPr/>
          </p:nvSpPr>
          <p:spPr>
            <a:xfrm>
              <a:off x="4024722" y="1378592"/>
              <a:ext cx="809652" cy="52322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54" name="组合 153"/>
          <p:cNvGrpSpPr/>
          <p:nvPr/>
        </p:nvGrpSpPr>
        <p:grpSpPr>
          <a:xfrm>
            <a:off x="536988" y="1095586"/>
            <a:ext cx="2642357" cy="3260265"/>
            <a:chOff x="595661" y="949475"/>
            <a:chExt cx="2642357" cy="3260265"/>
          </a:xfrm>
        </p:grpSpPr>
        <p:sp>
          <p:nvSpPr>
            <p:cNvPr id="155" name="Freeform 5"/>
            <p:cNvSpPr>
              <a:spLocks/>
            </p:cNvSpPr>
            <p:nvPr/>
          </p:nvSpPr>
          <p:spPr bwMode="auto">
            <a:xfrm>
              <a:off x="595661" y="3839599"/>
              <a:ext cx="339926" cy="370141"/>
            </a:xfrm>
            <a:custGeom>
              <a:avLst/>
              <a:gdLst>
                <a:gd name="T0" fmla="*/ 117 w 175"/>
                <a:gd name="T1" fmla="*/ 0 h 190"/>
                <a:gd name="T2" fmla="*/ 117 w 175"/>
                <a:gd name="T3" fmla="*/ 1 h 190"/>
                <a:gd name="T4" fmla="*/ 0 w 175"/>
                <a:gd name="T5" fmla="*/ 96 h 190"/>
                <a:gd name="T6" fmla="*/ 117 w 175"/>
                <a:gd name="T7" fmla="*/ 190 h 190"/>
                <a:gd name="T8" fmla="*/ 117 w 175"/>
                <a:gd name="T9" fmla="*/ 190 h 190"/>
                <a:gd name="T10" fmla="*/ 175 w 175"/>
                <a:gd name="T11" fmla="*/ 190 h 190"/>
                <a:gd name="T12" fmla="*/ 175 w 175"/>
                <a:gd name="T13" fmla="*/ 0 h 190"/>
                <a:gd name="T14" fmla="*/ 117 w 175"/>
                <a:gd name="T15" fmla="*/ 0 h 1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190">
                  <a:moveTo>
                    <a:pt x="117" y="0"/>
                  </a:moveTo>
                  <a:cubicBezTo>
                    <a:pt x="117" y="1"/>
                    <a:pt x="117" y="1"/>
                    <a:pt x="117" y="1"/>
                  </a:cubicBezTo>
                  <a:cubicBezTo>
                    <a:pt x="52" y="1"/>
                    <a:pt x="0" y="43"/>
                    <a:pt x="0" y="96"/>
                  </a:cubicBezTo>
                  <a:cubicBezTo>
                    <a:pt x="0" y="148"/>
                    <a:pt x="52" y="190"/>
                    <a:pt x="117" y="190"/>
                  </a:cubicBezTo>
                  <a:cubicBezTo>
                    <a:pt x="117" y="190"/>
                    <a:pt x="117" y="190"/>
                    <a:pt x="117" y="190"/>
                  </a:cubicBezTo>
                  <a:cubicBezTo>
                    <a:pt x="175" y="190"/>
                    <a:pt x="175" y="190"/>
                    <a:pt x="175" y="190"/>
                  </a:cubicBezTo>
                  <a:cubicBezTo>
                    <a:pt x="175" y="0"/>
                    <a:pt x="175" y="0"/>
                    <a:pt x="175" y="0"/>
                  </a:cubicBezTo>
                  <a:lnTo>
                    <a:pt x="117" y="0"/>
                  </a:lnTo>
                  <a:close/>
                </a:path>
              </a:pathLst>
            </a:custGeom>
            <a:gradFill>
              <a:gsLst>
                <a:gs pos="100000">
                  <a:srgbClr val="595755"/>
                </a:gs>
                <a:gs pos="0">
                  <a:srgbClr val="828F8E"/>
                </a:gs>
              </a:gsLst>
              <a:lin ang="0" scaled="0"/>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6" name="Freeform 6"/>
            <p:cNvSpPr>
              <a:spLocks/>
            </p:cNvSpPr>
            <p:nvPr/>
          </p:nvSpPr>
          <p:spPr bwMode="auto">
            <a:xfrm>
              <a:off x="935588" y="3585787"/>
              <a:ext cx="2302430" cy="623952"/>
            </a:xfrm>
            <a:custGeom>
              <a:avLst/>
              <a:gdLst>
                <a:gd name="T0" fmla="*/ 0 w 1185"/>
                <a:gd name="T1" fmla="*/ 0 h 321"/>
                <a:gd name="T2" fmla="*/ 0 w 1185"/>
                <a:gd name="T3" fmla="*/ 131 h 321"/>
                <a:gd name="T4" fmla="*/ 0 w 1185"/>
                <a:gd name="T5" fmla="*/ 321 h 321"/>
                <a:gd name="T6" fmla="*/ 112 w 1185"/>
                <a:gd name="T7" fmla="*/ 321 h 321"/>
                <a:gd name="T8" fmla="*/ 112 w 1185"/>
                <a:gd name="T9" fmla="*/ 313 h 321"/>
                <a:gd name="T10" fmla="*/ 1083 w 1185"/>
                <a:gd name="T11" fmla="*/ 313 h 321"/>
                <a:gd name="T12" fmla="*/ 1185 w 1185"/>
                <a:gd name="T13" fmla="*/ 212 h 321"/>
                <a:gd name="T14" fmla="*/ 1185 w 1185"/>
                <a:gd name="T15" fmla="*/ 0 h 321"/>
                <a:gd name="T16" fmla="*/ 0 w 1185"/>
                <a:gd name="T17"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5" h="321">
                  <a:moveTo>
                    <a:pt x="0" y="0"/>
                  </a:moveTo>
                  <a:cubicBezTo>
                    <a:pt x="0" y="131"/>
                    <a:pt x="0" y="131"/>
                    <a:pt x="0" y="131"/>
                  </a:cubicBezTo>
                  <a:cubicBezTo>
                    <a:pt x="0" y="321"/>
                    <a:pt x="0" y="321"/>
                    <a:pt x="0" y="321"/>
                  </a:cubicBezTo>
                  <a:cubicBezTo>
                    <a:pt x="112" y="321"/>
                    <a:pt x="112" y="321"/>
                    <a:pt x="112" y="321"/>
                  </a:cubicBezTo>
                  <a:cubicBezTo>
                    <a:pt x="112" y="313"/>
                    <a:pt x="112" y="313"/>
                    <a:pt x="112" y="313"/>
                  </a:cubicBezTo>
                  <a:cubicBezTo>
                    <a:pt x="1083" y="313"/>
                    <a:pt x="1083" y="313"/>
                    <a:pt x="1083" y="313"/>
                  </a:cubicBezTo>
                  <a:cubicBezTo>
                    <a:pt x="1139" y="313"/>
                    <a:pt x="1185" y="268"/>
                    <a:pt x="1185" y="212"/>
                  </a:cubicBezTo>
                  <a:cubicBezTo>
                    <a:pt x="1185" y="0"/>
                    <a:pt x="1185" y="0"/>
                    <a:pt x="1185" y="0"/>
                  </a:cubicBezTo>
                  <a:lnTo>
                    <a:pt x="0" y="0"/>
                  </a:lnTo>
                  <a:close/>
                </a:path>
              </a:pathLst>
            </a:custGeom>
            <a:gradFill flip="none" rotWithShape="1">
              <a:gsLst>
                <a:gs pos="100000">
                  <a:schemeClr val="bg1">
                    <a:lumMod val="75000"/>
                  </a:schemeClr>
                </a:gs>
                <a:gs pos="0">
                  <a:schemeClr val="bg1">
                    <a:lumMod val="95000"/>
                  </a:schemeClr>
                </a:gs>
              </a:gsLst>
              <a:lin ang="0" scaled="0"/>
              <a:tileRect/>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7" name="Freeform 7"/>
            <p:cNvSpPr>
              <a:spLocks noEditPoints="1"/>
            </p:cNvSpPr>
            <p:nvPr/>
          </p:nvSpPr>
          <p:spPr bwMode="auto">
            <a:xfrm>
              <a:off x="935588" y="1671628"/>
              <a:ext cx="2302430" cy="2538112"/>
            </a:xfrm>
            <a:custGeom>
              <a:avLst/>
              <a:gdLst>
                <a:gd name="T0" fmla="*/ 973 w 1185"/>
                <a:gd name="T1" fmla="*/ 0 h 1306"/>
                <a:gd name="T2" fmla="*/ 973 w 1185"/>
                <a:gd name="T3" fmla="*/ 8 h 1306"/>
                <a:gd name="T4" fmla="*/ 1153 w 1185"/>
                <a:gd name="T5" fmla="*/ 8 h 1306"/>
                <a:gd name="T6" fmla="*/ 1153 w 1185"/>
                <a:gd name="T7" fmla="*/ 0 h 1306"/>
                <a:gd name="T8" fmla="*/ 973 w 1185"/>
                <a:gd name="T9" fmla="*/ 0 h 1306"/>
                <a:gd name="T10" fmla="*/ 1083 w 1185"/>
                <a:gd name="T11" fmla="*/ 1298 h 1306"/>
                <a:gd name="T12" fmla="*/ 0 w 1185"/>
                <a:gd name="T13" fmla="*/ 1298 h 1306"/>
                <a:gd name="T14" fmla="*/ 0 w 1185"/>
                <a:gd name="T15" fmla="*/ 1306 h 1306"/>
                <a:gd name="T16" fmla="*/ 1083 w 1185"/>
                <a:gd name="T17" fmla="*/ 1306 h 1306"/>
                <a:gd name="T18" fmla="*/ 1185 w 1185"/>
                <a:gd name="T19" fmla="*/ 1205 h 1306"/>
                <a:gd name="T20" fmla="*/ 1185 w 1185"/>
                <a:gd name="T21" fmla="*/ 1197 h 1306"/>
                <a:gd name="T22" fmla="*/ 1083 w 1185"/>
                <a:gd name="T23" fmla="*/ 1298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5" h="1306">
                  <a:moveTo>
                    <a:pt x="973" y="0"/>
                  </a:moveTo>
                  <a:cubicBezTo>
                    <a:pt x="973" y="8"/>
                    <a:pt x="973" y="8"/>
                    <a:pt x="973" y="8"/>
                  </a:cubicBezTo>
                  <a:cubicBezTo>
                    <a:pt x="1153" y="8"/>
                    <a:pt x="1153" y="8"/>
                    <a:pt x="1153" y="8"/>
                  </a:cubicBezTo>
                  <a:cubicBezTo>
                    <a:pt x="1153" y="0"/>
                    <a:pt x="1153" y="0"/>
                    <a:pt x="1153" y="0"/>
                  </a:cubicBezTo>
                  <a:lnTo>
                    <a:pt x="973" y="0"/>
                  </a:lnTo>
                  <a:close/>
                  <a:moveTo>
                    <a:pt x="1083" y="1298"/>
                  </a:moveTo>
                  <a:cubicBezTo>
                    <a:pt x="0" y="1298"/>
                    <a:pt x="0" y="1298"/>
                    <a:pt x="0" y="1298"/>
                  </a:cubicBezTo>
                  <a:cubicBezTo>
                    <a:pt x="0" y="1306"/>
                    <a:pt x="0" y="1306"/>
                    <a:pt x="0" y="1306"/>
                  </a:cubicBezTo>
                  <a:cubicBezTo>
                    <a:pt x="1083" y="1306"/>
                    <a:pt x="1083" y="1306"/>
                    <a:pt x="1083" y="1306"/>
                  </a:cubicBezTo>
                  <a:cubicBezTo>
                    <a:pt x="1139" y="1306"/>
                    <a:pt x="1185" y="1261"/>
                    <a:pt x="1185" y="1205"/>
                  </a:cubicBezTo>
                  <a:cubicBezTo>
                    <a:pt x="1185" y="1197"/>
                    <a:pt x="1185" y="1197"/>
                    <a:pt x="1185" y="1197"/>
                  </a:cubicBezTo>
                  <a:cubicBezTo>
                    <a:pt x="1185" y="1253"/>
                    <a:pt x="1139" y="1298"/>
                    <a:pt x="1083" y="1298"/>
                  </a:cubicBezTo>
                  <a:close/>
                </a:path>
              </a:pathLst>
            </a:custGeom>
            <a:gradFill flip="none" rotWithShape="1">
              <a:gsLst>
                <a:gs pos="100000">
                  <a:schemeClr val="tx1">
                    <a:lumMod val="65000"/>
                    <a:lumOff val="35000"/>
                  </a:schemeClr>
                </a:gs>
                <a:gs pos="0">
                  <a:schemeClr val="bg1">
                    <a:lumMod val="50000"/>
                  </a:schemeClr>
                </a:gs>
              </a:gsLst>
              <a:lin ang="0" scaled="0"/>
              <a:tileRect/>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8" name="Freeform 16"/>
            <p:cNvSpPr>
              <a:spLocks/>
            </p:cNvSpPr>
            <p:nvPr/>
          </p:nvSpPr>
          <p:spPr bwMode="auto">
            <a:xfrm>
              <a:off x="935588" y="949475"/>
              <a:ext cx="2240489" cy="2893145"/>
            </a:xfrm>
            <a:custGeom>
              <a:avLst/>
              <a:gdLst>
                <a:gd name="T0" fmla="*/ 0 w 1153"/>
                <a:gd name="T1" fmla="*/ 0 h 1489"/>
                <a:gd name="T2" fmla="*/ 0 w 1153"/>
                <a:gd name="T3" fmla="*/ 1489 h 1489"/>
                <a:gd name="T4" fmla="*/ 871 w 1153"/>
                <a:gd name="T5" fmla="*/ 1489 h 1489"/>
                <a:gd name="T6" fmla="*/ 973 w 1153"/>
                <a:gd name="T7" fmla="*/ 1387 h 1489"/>
                <a:gd name="T8" fmla="*/ 973 w 1153"/>
                <a:gd name="T9" fmla="*/ 372 h 1489"/>
                <a:gd name="T10" fmla="*/ 1153 w 1153"/>
                <a:gd name="T11" fmla="*/ 372 h 1489"/>
                <a:gd name="T12" fmla="*/ 1153 w 1153"/>
                <a:gd name="T13" fmla="*/ 0 h 1489"/>
                <a:gd name="T14" fmla="*/ 0 w 1153"/>
                <a:gd name="T15" fmla="*/ 0 h 14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3" h="1489">
                  <a:moveTo>
                    <a:pt x="0" y="0"/>
                  </a:moveTo>
                  <a:cubicBezTo>
                    <a:pt x="0" y="1489"/>
                    <a:pt x="0" y="1489"/>
                    <a:pt x="0" y="1489"/>
                  </a:cubicBezTo>
                  <a:cubicBezTo>
                    <a:pt x="871" y="1489"/>
                    <a:pt x="871" y="1489"/>
                    <a:pt x="871" y="1489"/>
                  </a:cubicBezTo>
                  <a:cubicBezTo>
                    <a:pt x="928" y="1489"/>
                    <a:pt x="973" y="1443"/>
                    <a:pt x="973" y="1387"/>
                  </a:cubicBezTo>
                  <a:cubicBezTo>
                    <a:pt x="973" y="372"/>
                    <a:pt x="973" y="372"/>
                    <a:pt x="973" y="372"/>
                  </a:cubicBezTo>
                  <a:cubicBezTo>
                    <a:pt x="1153" y="372"/>
                    <a:pt x="1153" y="372"/>
                    <a:pt x="1153" y="372"/>
                  </a:cubicBezTo>
                  <a:cubicBezTo>
                    <a:pt x="1153" y="0"/>
                    <a:pt x="1153" y="0"/>
                    <a:pt x="1153" y="0"/>
                  </a:cubicBezTo>
                  <a:lnTo>
                    <a:pt x="0" y="0"/>
                  </a:lnTo>
                  <a:close/>
                </a:path>
              </a:pathLst>
            </a:custGeom>
            <a:gradFill flip="none" rotWithShape="1">
              <a:gsLst>
                <a:gs pos="100000">
                  <a:schemeClr val="bg1">
                    <a:lumMod val="75000"/>
                  </a:schemeClr>
                </a:gs>
                <a:gs pos="0">
                  <a:schemeClr val="bg1">
                    <a:lumMod val="95000"/>
                  </a:schemeClr>
                </a:gs>
              </a:gsLst>
              <a:lin ang="0" scaled="0"/>
              <a:tileRect/>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9" name="Freeform 17"/>
            <p:cNvSpPr>
              <a:spLocks noEditPoints="1"/>
            </p:cNvSpPr>
            <p:nvPr/>
          </p:nvSpPr>
          <p:spPr bwMode="auto">
            <a:xfrm>
              <a:off x="935588" y="1671628"/>
              <a:ext cx="2240489" cy="2186100"/>
            </a:xfrm>
            <a:custGeom>
              <a:avLst/>
              <a:gdLst>
                <a:gd name="T0" fmla="*/ 973 w 1153"/>
                <a:gd name="T1" fmla="*/ 0 h 1125"/>
                <a:gd name="T2" fmla="*/ 973 w 1153"/>
                <a:gd name="T3" fmla="*/ 8 h 1125"/>
                <a:gd name="T4" fmla="*/ 1153 w 1153"/>
                <a:gd name="T5" fmla="*/ 8 h 1125"/>
                <a:gd name="T6" fmla="*/ 1153 w 1153"/>
                <a:gd name="T7" fmla="*/ 0 h 1125"/>
                <a:gd name="T8" fmla="*/ 973 w 1153"/>
                <a:gd name="T9" fmla="*/ 0 h 1125"/>
                <a:gd name="T10" fmla="*/ 871 w 1153"/>
                <a:gd name="T11" fmla="*/ 1117 h 1125"/>
                <a:gd name="T12" fmla="*/ 0 w 1153"/>
                <a:gd name="T13" fmla="*/ 1117 h 1125"/>
                <a:gd name="T14" fmla="*/ 0 w 1153"/>
                <a:gd name="T15" fmla="*/ 1125 h 1125"/>
                <a:gd name="T16" fmla="*/ 871 w 1153"/>
                <a:gd name="T17" fmla="*/ 1125 h 1125"/>
                <a:gd name="T18" fmla="*/ 973 w 1153"/>
                <a:gd name="T19" fmla="*/ 1023 h 1125"/>
                <a:gd name="T20" fmla="*/ 973 w 1153"/>
                <a:gd name="T21" fmla="*/ 1015 h 1125"/>
                <a:gd name="T22" fmla="*/ 871 w 1153"/>
                <a:gd name="T23" fmla="*/ 1117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125">
                  <a:moveTo>
                    <a:pt x="973" y="0"/>
                  </a:moveTo>
                  <a:cubicBezTo>
                    <a:pt x="973" y="8"/>
                    <a:pt x="973" y="8"/>
                    <a:pt x="973" y="8"/>
                  </a:cubicBezTo>
                  <a:cubicBezTo>
                    <a:pt x="1153" y="8"/>
                    <a:pt x="1153" y="8"/>
                    <a:pt x="1153" y="8"/>
                  </a:cubicBezTo>
                  <a:cubicBezTo>
                    <a:pt x="1153" y="0"/>
                    <a:pt x="1153" y="0"/>
                    <a:pt x="1153" y="0"/>
                  </a:cubicBezTo>
                  <a:lnTo>
                    <a:pt x="973" y="0"/>
                  </a:lnTo>
                  <a:close/>
                  <a:moveTo>
                    <a:pt x="871" y="1117"/>
                  </a:moveTo>
                  <a:cubicBezTo>
                    <a:pt x="0" y="1117"/>
                    <a:pt x="0" y="1117"/>
                    <a:pt x="0" y="1117"/>
                  </a:cubicBezTo>
                  <a:cubicBezTo>
                    <a:pt x="0" y="1125"/>
                    <a:pt x="0" y="1125"/>
                    <a:pt x="0" y="1125"/>
                  </a:cubicBezTo>
                  <a:cubicBezTo>
                    <a:pt x="871" y="1125"/>
                    <a:pt x="871" y="1125"/>
                    <a:pt x="871" y="1125"/>
                  </a:cubicBezTo>
                  <a:cubicBezTo>
                    <a:pt x="928" y="1125"/>
                    <a:pt x="973" y="1079"/>
                    <a:pt x="973" y="1023"/>
                  </a:cubicBezTo>
                  <a:cubicBezTo>
                    <a:pt x="973" y="1015"/>
                    <a:pt x="973" y="1015"/>
                    <a:pt x="973" y="1015"/>
                  </a:cubicBezTo>
                  <a:cubicBezTo>
                    <a:pt x="973" y="1071"/>
                    <a:pt x="928" y="1117"/>
                    <a:pt x="871" y="1117"/>
                  </a:cubicBezTo>
                  <a:close/>
                </a:path>
              </a:pathLst>
            </a:custGeom>
            <a:gradFill flip="none" rotWithShape="1">
              <a:gsLst>
                <a:gs pos="100000">
                  <a:schemeClr val="tx1">
                    <a:lumMod val="65000"/>
                    <a:lumOff val="35000"/>
                  </a:schemeClr>
                </a:gs>
                <a:gs pos="0">
                  <a:schemeClr val="bg1">
                    <a:lumMod val="50000"/>
                  </a:schemeClr>
                </a:gs>
              </a:gsLst>
              <a:lin ang="0" scaled="0"/>
              <a:tileRect/>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0" name="Freeform 18"/>
            <p:cNvSpPr>
              <a:spLocks/>
            </p:cNvSpPr>
            <p:nvPr/>
          </p:nvSpPr>
          <p:spPr bwMode="auto">
            <a:xfrm>
              <a:off x="595661" y="3834092"/>
              <a:ext cx="339926" cy="367119"/>
            </a:xfrm>
            <a:custGeom>
              <a:avLst/>
              <a:gdLst>
                <a:gd name="T0" fmla="*/ 117 w 175"/>
                <a:gd name="T1" fmla="*/ 8 h 189"/>
                <a:gd name="T2" fmla="*/ 175 w 175"/>
                <a:gd name="T3" fmla="*/ 8 h 189"/>
                <a:gd name="T4" fmla="*/ 175 w 175"/>
                <a:gd name="T5" fmla="*/ 0 h 189"/>
                <a:gd name="T6" fmla="*/ 117 w 175"/>
                <a:gd name="T7" fmla="*/ 0 h 189"/>
                <a:gd name="T8" fmla="*/ 0 w 175"/>
                <a:gd name="T9" fmla="*/ 95 h 189"/>
                <a:gd name="T10" fmla="*/ 117 w 175"/>
                <a:gd name="T11" fmla="*/ 189 h 189"/>
                <a:gd name="T12" fmla="*/ 175 w 175"/>
                <a:gd name="T13" fmla="*/ 189 h 189"/>
                <a:gd name="T14" fmla="*/ 175 w 175"/>
                <a:gd name="T15" fmla="*/ 181 h 189"/>
                <a:gd name="T16" fmla="*/ 117 w 175"/>
                <a:gd name="T17" fmla="*/ 181 h 189"/>
                <a:gd name="T18" fmla="*/ 10 w 175"/>
                <a:gd name="T19" fmla="*/ 95 h 189"/>
                <a:gd name="T20" fmla="*/ 117 w 175"/>
                <a:gd name="T21" fmla="*/ 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189">
                  <a:moveTo>
                    <a:pt x="117" y="8"/>
                  </a:moveTo>
                  <a:cubicBezTo>
                    <a:pt x="175" y="8"/>
                    <a:pt x="175" y="8"/>
                    <a:pt x="175" y="8"/>
                  </a:cubicBezTo>
                  <a:cubicBezTo>
                    <a:pt x="175" y="0"/>
                    <a:pt x="175" y="0"/>
                    <a:pt x="175" y="0"/>
                  </a:cubicBezTo>
                  <a:cubicBezTo>
                    <a:pt x="117" y="0"/>
                    <a:pt x="117" y="0"/>
                    <a:pt x="117" y="0"/>
                  </a:cubicBezTo>
                  <a:cubicBezTo>
                    <a:pt x="53" y="0"/>
                    <a:pt x="0" y="42"/>
                    <a:pt x="0" y="95"/>
                  </a:cubicBezTo>
                  <a:cubicBezTo>
                    <a:pt x="0" y="147"/>
                    <a:pt x="53" y="189"/>
                    <a:pt x="117" y="189"/>
                  </a:cubicBezTo>
                  <a:cubicBezTo>
                    <a:pt x="175" y="189"/>
                    <a:pt x="175" y="189"/>
                    <a:pt x="175" y="189"/>
                  </a:cubicBezTo>
                  <a:cubicBezTo>
                    <a:pt x="175" y="181"/>
                    <a:pt x="175" y="181"/>
                    <a:pt x="175" y="181"/>
                  </a:cubicBezTo>
                  <a:cubicBezTo>
                    <a:pt x="117" y="181"/>
                    <a:pt x="117" y="181"/>
                    <a:pt x="117" y="181"/>
                  </a:cubicBezTo>
                  <a:cubicBezTo>
                    <a:pt x="58" y="181"/>
                    <a:pt x="10" y="143"/>
                    <a:pt x="10" y="95"/>
                  </a:cubicBezTo>
                  <a:cubicBezTo>
                    <a:pt x="10" y="47"/>
                    <a:pt x="58" y="8"/>
                    <a:pt x="117" y="8"/>
                  </a:cubicBezTo>
                  <a:close/>
                </a:path>
              </a:pathLst>
            </a:custGeom>
            <a:gradFill>
              <a:gsLst>
                <a:gs pos="45000">
                  <a:srgbClr val="595755"/>
                </a:gs>
                <a:gs pos="0">
                  <a:srgbClr val="828F8E"/>
                </a:gs>
              </a:gsLst>
              <a:lin ang="0" scaled="0"/>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1" name="Freeform 19"/>
            <p:cNvSpPr>
              <a:spLocks/>
            </p:cNvSpPr>
            <p:nvPr/>
          </p:nvSpPr>
          <p:spPr bwMode="auto">
            <a:xfrm>
              <a:off x="595661" y="949475"/>
              <a:ext cx="339926" cy="3077460"/>
            </a:xfrm>
            <a:custGeom>
              <a:avLst/>
              <a:gdLst>
                <a:gd name="T0" fmla="*/ 117 w 175"/>
                <a:gd name="T1" fmla="*/ 0 h 1584"/>
                <a:gd name="T2" fmla="*/ 0 w 175"/>
                <a:gd name="T3" fmla="*/ 95 h 1584"/>
                <a:gd name="T4" fmla="*/ 0 w 175"/>
                <a:gd name="T5" fmla="*/ 1584 h 1584"/>
                <a:gd name="T6" fmla="*/ 117 w 175"/>
                <a:gd name="T7" fmla="*/ 1489 h 1584"/>
                <a:gd name="T8" fmla="*/ 175 w 175"/>
                <a:gd name="T9" fmla="*/ 1489 h 1584"/>
                <a:gd name="T10" fmla="*/ 175 w 175"/>
                <a:gd name="T11" fmla="*/ 0 h 1584"/>
                <a:gd name="T12" fmla="*/ 117 w 175"/>
                <a:gd name="T13" fmla="*/ 0 h 1584"/>
              </a:gdLst>
              <a:ahLst/>
              <a:cxnLst>
                <a:cxn ang="0">
                  <a:pos x="T0" y="T1"/>
                </a:cxn>
                <a:cxn ang="0">
                  <a:pos x="T2" y="T3"/>
                </a:cxn>
                <a:cxn ang="0">
                  <a:pos x="T4" y="T5"/>
                </a:cxn>
                <a:cxn ang="0">
                  <a:pos x="T6" y="T7"/>
                </a:cxn>
                <a:cxn ang="0">
                  <a:pos x="T8" y="T9"/>
                </a:cxn>
                <a:cxn ang="0">
                  <a:pos x="T10" y="T11"/>
                </a:cxn>
                <a:cxn ang="0">
                  <a:pos x="T12" y="T13"/>
                </a:cxn>
              </a:cxnLst>
              <a:rect l="0" t="0" r="r" b="b"/>
              <a:pathLst>
                <a:path w="175" h="1584">
                  <a:moveTo>
                    <a:pt x="117" y="0"/>
                  </a:moveTo>
                  <a:cubicBezTo>
                    <a:pt x="53" y="0"/>
                    <a:pt x="0" y="43"/>
                    <a:pt x="0" y="95"/>
                  </a:cubicBezTo>
                  <a:cubicBezTo>
                    <a:pt x="0" y="1584"/>
                    <a:pt x="0" y="1584"/>
                    <a:pt x="0" y="1584"/>
                  </a:cubicBezTo>
                  <a:cubicBezTo>
                    <a:pt x="0" y="1531"/>
                    <a:pt x="53" y="1489"/>
                    <a:pt x="117" y="1489"/>
                  </a:cubicBezTo>
                  <a:cubicBezTo>
                    <a:pt x="175" y="1489"/>
                    <a:pt x="175" y="1489"/>
                    <a:pt x="175" y="1489"/>
                  </a:cubicBezTo>
                  <a:cubicBezTo>
                    <a:pt x="175" y="0"/>
                    <a:pt x="175" y="0"/>
                    <a:pt x="175" y="0"/>
                  </a:cubicBezTo>
                  <a:lnTo>
                    <a:pt x="1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2" name="Freeform 20"/>
            <p:cNvSpPr>
              <a:spLocks/>
            </p:cNvSpPr>
            <p:nvPr/>
          </p:nvSpPr>
          <p:spPr bwMode="auto">
            <a:xfrm>
              <a:off x="595661" y="949475"/>
              <a:ext cx="339926" cy="3077460"/>
            </a:xfrm>
            <a:custGeom>
              <a:avLst/>
              <a:gdLst>
                <a:gd name="T0" fmla="*/ 117 w 175"/>
                <a:gd name="T1" fmla="*/ 0 h 1584"/>
                <a:gd name="T2" fmla="*/ 0 w 175"/>
                <a:gd name="T3" fmla="*/ 95 h 1584"/>
                <a:gd name="T4" fmla="*/ 0 w 175"/>
                <a:gd name="T5" fmla="*/ 1584 h 1584"/>
                <a:gd name="T6" fmla="*/ 117 w 175"/>
                <a:gd name="T7" fmla="*/ 1489 h 1584"/>
                <a:gd name="T8" fmla="*/ 175 w 175"/>
                <a:gd name="T9" fmla="*/ 1489 h 1584"/>
                <a:gd name="T10" fmla="*/ 175 w 175"/>
                <a:gd name="T11" fmla="*/ 0 h 1584"/>
                <a:gd name="T12" fmla="*/ 117 w 175"/>
                <a:gd name="T13" fmla="*/ 0 h 1584"/>
              </a:gdLst>
              <a:ahLst/>
              <a:cxnLst>
                <a:cxn ang="0">
                  <a:pos x="T0" y="T1"/>
                </a:cxn>
                <a:cxn ang="0">
                  <a:pos x="T2" y="T3"/>
                </a:cxn>
                <a:cxn ang="0">
                  <a:pos x="T4" y="T5"/>
                </a:cxn>
                <a:cxn ang="0">
                  <a:pos x="T6" y="T7"/>
                </a:cxn>
                <a:cxn ang="0">
                  <a:pos x="T8" y="T9"/>
                </a:cxn>
                <a:cxn ang="0">
                  <a:pos x="T10" y="T11"/>
                </a:cxn>
                <a:cxn ang="0">
                  <a:pos x="T12" y="T13"/>
                </a:cxn>
              </a:cxnLst>
              <a:rect l="0" t="0" r="r" b="b"/>
              <a:pathLst>
                <a:path w="175" h="1584">
                  <a:moveTo>
                    <a:pt x="117" y="0"/>
                  </a:moveTo>
                  <a:cubicBezTo>
                    <a:pt x="53" y="0"/>
                    <a:pt x="0" y="43"/>
                    <a:pt x="0" y="95"/>
                  </a:cubicBezTo>
                  <a:cubicBezTo>
                    <a:pt x="0" y="1584"/>
                    <a:pt x="0" y="1584"/>
                    <a:pt x="0" y="1584"/>
                  </a:cubicBezTo>
                  <a:cubicBezTo>
                    <a:pt x="0" y="1531"/>
                    <a:pt x="53" y="1489"/>
                    <a:pt x="117" y="1489"/>
                  </a:cubicBezTo>
                  <a:cubicBezTo>
                    <a:pt x="175" y="1489"/>
                    <a:pt x="175" y="1489"/>
                    <a:pt x="175" y="1489"/>
                  </a:cubicBezTo>
                  <a:cubicBezTo>
                    <a:pt x="175" y="0"/>
                    <a:pt x="175" y="0"/>
                    <a:pt x="175" y="0"/>
                  </a:cubicBezTo>
                  <a:lnTo>
                    <a:pt x="117" y="0"/>
                  </a:lnTo>
                  <a:close/>
                </a:path>
              </a:pathLst>
            </a:custGeom>
            <a:gradFill>
              <a:gsLst>
                <a:gs pos="100000">
                  <a:srgbClr val="595755"/>
                </a:gs>
                <a:gs pos="0">
                  <a:srgbClr val="828F8E"/>
                </a:gs>
              </a:gsLst>
              <a:lin ang="0" scaled="0"/>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3" name="Freeform 21"/>
            <p:cNvSpPr>
              <a:spLocks noEditPoints="1"/>
            </p:cNvSpPr>
            <p:nvPr/>
          </p:nvSpPr>
          <p:spPr bwMode="auto">
            <a:xfrm>
              <a:off x="1389923" y="2097992"/>
              <a:ext cx="1111442" cy="693765"/>
            </a:xfrm>
            <a:custGeom>
              <a:avLst/>
              <a:gdLst>
                <a:gd name="T0" fmla="*/ 109 w 136"/>
                <a:gd name="T1" fmla="*/ 13 h 86"/>
                <a:gd name="T2" fmla="*/ 84 w 136"/>
                <a:gd name="T3" fmla="*/ 32 h 86"/>
                <a:gd name="T4" fmla="*/ 43 w 136"/>
                <a:gd name="T5" fmla="*/ 32 h 86"/>
                <a:gd name="T6" fmla="*/ 39 w 136"/>
                <a:gd name="T7" fmla="*/ 39 h 86"/>
                <a:gd name="T8" fmla="*/ 43 w 136"/>
                <a:gd name="T9" fmla="*/ 45 h 86"/>
                <a:gd name="T10" fmla="*/ 83 w 136"/>
                <a:gd name="T11" fmla="*/ 45 h 86"/>
                <a:gd name="T12" fmla="*/ 109 w 136"/>
                <a:gd name="T13" fmla="*/ 66 h 86"/>
                <a:gd name="T14" fmla="*/ 136 w 136"/>
                <a:gd name="T15" fmla="*/ 40 h 86"/>
                <a:gd name="T16" fmla="*/ 109 w 136"/>
                <a:gd name="T17" fmla="*/ 13 h 86"/>
                <a:gd name="T18" fmla="*/ 109 w 136"/>
                <a:gd name="T19" fmla="*/ 53 h 86"/>
                <a:gd name="T20" fmla="*/ 95 w 136"/>
                <a:gd name="T21" fmla="*/ 40 h 86"/>
                <a:gd name="T22" fmla="*/ 109 w 136"/>
                <a:gd name="T23" fmla="*/ 26 h 86"/>
                <a:gd name="T24" fmla="*/ 123 w 136"/>
                <a:gd name="T25" fmla="*/ 40 h 86"/>
                <a:gd name="T26" fmla="*/ 109 w 136"/>
                <a:gd name="T27" fmla="*/ 53 h 86"/>
                <a:gd name="T28" fmla="*/ 51 w 136"/>
                <a:gd name="T29" fmla="*/ 50 h 86"/>
                <a:gd name="T30" fmla="*/ 48 w 136"/>
                <a:gd name="T31" fmla="*/ 51 h 86"/>
                <a:gd name="T32" fmla="*/ 56 w 136"/>
                <a:gd name="T33" fmla="*/ 65 h 86"/>
                <a:gd name="T34" fmla="*/ 25 w 136"/>
                <a:gd name="T35" fmla="*/ 65 h 86"/>
                <a:gd name="T36" fmla="*/ 33 w 136"/>
                <a:gd name="T37" fmla="*/ 51 h 86"/>
                <a:gd name="T38" fmla="*/ 24 w 136"/>
                <a:gd name="T39" fmla="*/ 37 h 86"/>
                <a:gd name="T40" fmla="*/ 41 w 136"/>
                <a:gd name="T41" fmla="*/ 20 h 86"/>
                <a:gd name="T42" fmla="*/ 54 w 136"/>
                <a:gd name="T43" fmla="*/ 27 h 86"/>
                <a:gd name="T44" fmla="*/ 81 w 136"/>
                <a:gd name="T45" fmla="*/ 27 h 86"/>
                <a:gd name="T46" fmla="*/ 81 w 136"/>
                <a:gd name="T47" fmla="*/ 16 h 86"/>
                <a:gd name="T48" fmla="*/ 64 w 136"/>
                <a:gd name="T49" fmla="*/ 0 h 86"/>
                <a:gd name="T50" fmla="*/ 17 w 136"/>
                <a:gd name="T51" fmla="*/ 0 h 86"/>
                <a:gd name="T52" fmla="*/ 0 w 136"/>
                <a:gd name="T53" fmla="*/ 16 h 86"/>
                <a:gd name="T54" fmla="*/ 0 w 136"/>
                <a:gd name="T55" fmla="*/ 70 h 86"/>
                <a:gd name="T56" fmla="*/ 17 w 136"/>
                <a:gd name="T57" fmla="*/ 86 h 86"/>
                <a:gd name="T58" fmla="*/ 64 w 136"/>
                <a:gd name="T59" fmla="*/ 86 h 86"/>
                <a:gd name="T60" fmla="*/ 81 w 136"/>
                <a:gd name="T61" fmla="*/ 70 h 86"/>
                <a:gd name="T62" fmla="*/ 81 w 136"/>
                <a:gd name="T63" fmla="*/ 52 h 86"/>
                <a:gd name="T64" fmla="*/ 80 w 136"/>
                <a:gd name="T65" fmla="*/ 50 h 86"/>
                <a:gd name="T66" fmla="*/ 51 w 136"/>
                <a:gd name="T67" fmla="*/ 5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86">
                  <a:moveTo>
                    <a:pt x="109" y="13"/>
                  </a:moveTo>
                  <a:cubicBezTo>
                    <a:pt x="97" y="13"/>
                    <a:pt x="87" y="21"/>
                    <a:pt x="84" y="32"/>
                  </a:cubicBezTo>
                  <a:cubicBezTo>
                    <a:pt x="43" y="32"/>
                    <a:pt x="43" y="32"/>
                    <a:pt x="43" y="32"/>
                  </a:cubicBezTo>
                  <a:cubicBezTo>
                    <a:pt x="40" y="32"/>
                    <a:pt x="39" y="35"/>
                    <a:pt x="39" y="39"/>
                  </a:cubicBezTo>
                  <a:cubicBezTo>
                    <a:pt x="39" y="42"/>
                    <a:pt x="40" y="45"/>
                    <a:pt x="43" y="45"/>
                  </a:cubicBezTo>
                  <a:cubicBezTo>
                    <a:pt x="83" y="45"/>
                    <a:pt x="83" y="45"/>
                    <a:pt x="83" y="45"/>
                  </a:cubicBezTo>
                  <a:cubicBezTo>
                    <a:pt x="86" y="57"/>
                    <a:pt x="96" y="66"/>
                    <a:pt x="109" y="66"/>
                  </a:cubicBezTo>
                  <a:cubicBezTo>
                    <a:pt x="124" y="66"/>
                    <a:pt x="136" y="55"/>
                    <a:pt x="136" y="40"/>
                  </a:cubicBezTo>
                  <a:cubicBezTo>
                    <a:pt x="136" y="25"/>
                    <a:pt x="124" y="13"/>
                    <a:pt x="109" y="13"/>
                  </a:cubicBezTo>
                  <a:close/>
                  <a:moveTo>
                    <a:pt x="109" y="53"/>
                  </a:moveTo>
                  <a:cubicBezTo>
                    <a:pt x="101" y="53"/>
                    <a:pt x="95" y="47"/>
                    <a:pt x="95" y="40"/>
                  </a:cubicBezTo>
                  <a:cubicBezTo>
                    <a:pt x="95" y="32"/>
                    <a:pt x="101" y="26"/>
                    <a:pt x="109" y="26"/>
                  </a:cubicBezTo>
                  <a:cubicBezTo>
                    <a:pt x="117" y="26"/>
                    <a:pt x="123" y="32"/>
                    <a:pt x="123" y="40"/>
                  </a:cubicBezTo>
                  <a:cubicBezTo>
                    <a:pt x="123" y="47"/>
                    <a:pt x="117" y="53"/>
                    <a:pt x="109" y="53"/>
                  </a:cubicBezTo>
                  <a:close/>
                  <a:moveTo>
                    <a:pt x="51" y="50"/>
                  </a:moveTo>
                  <a:cubicBezTo>
                    <a:pt x="50" y="50"/>
                    <a:pt x="49" y="51"/>
                    <a:pt x="48" y="51"/>
                  </a:cubicBezTo>
                  <a:cubicBezTo>
                    <a:pt x="56" y="65"/>
                    <a:pt x="56" y="65"/>
                    <a:pt x="56" y="65"/>
                  </a:cubicBezTo>
                  <a:cubicBezTo>
                    <a:pt x="25" y="65"/>
                    <a:pt x="25" y="65"/>
                    <a:pt x="25" y="65"/>
                  </a:cubicBezTo>
                  <a:cubicBezTo>
                    <a:pt x="33" y="51"/>
                    <a:pt x="33" y="51"/>
                    <a:pt x="33" y="51"/>
                  </a:cubicBezTo>
                  <a:cubicBezTo>
                    <a:pt x="28" y="48"/>
                    <a:pt x="24" y="43"/>
                    <a:pt x="24" y="37"/>
                  </a:cubicBezTo>
                  <a:cubicBezTo>
                    <a:pt x="24" y="28"/>
                    <a:pt x="31" y="20"/>
                    <a:pt x="41" y="20"/>
                  </a:cubicBezTo>
                  <a:cubicBezTo>
                    <a:pt x="46" y="20"/>
                    <a:pt x="51" y="23"/>
                    <a:pt x="54" y="27"/>
                  </a:cubicBezTo>
                  <a:cubicBezTo>
                    <a:pt x="81" y="27"/>
                    <a:pt x="81" y="27"/>
                    <a:pt x="81" y="27"/>
                  </a:cubicBezTo>
                  <a:cubicBezTo>
                    <a:pt x="81" y="16"/>
                    <a:pt x="81" y="16"/>
                    <a:pt x="81" y="16"/>
                  </a:cubicBezTo>
                  <a:cubicBezTo>
                    <a:pt x="81" y="7"/>
                    <a:pt x="73" y="0"/>
                    <a:pt x="64" y="0"/>
                  </a:cubicBezTo>
                  <a:cubicBezTo>
                    <a:pt x="17" y="0"/>
                    <a:pt x="17" y="0"/>
                    <a:pt x="17" y="0"/>
                  </a:cubicBezTo>
                  <a:cubicBezTo>
                    <a:pt x="8" y="0"/>
                    <a:pt x="0" y="7"/>
                    <a:pt x="0" y="16"/>
                  </a:cubicBezTo>
                  <a:cubicBezTo>
                    <a:pt x="0" y="70"/>
                    <a:pt x="0" y="70"/>
                    <a:pt x="0" y="70"/>
                  </a:cubicBezTo>
                  <a:cubicBezTo>
                    <a:pt x="0" y="79"/>
                    <a:pt x="8" y="86"/>
                    <a:pt x="17" y="86"/>
                  </a:cubicBezTo>
                  <a:cubicBezTo>
                    <a:pt x="64" y="86"/>
                    <a:pt x="64" y="86"/>
                    <a:pt x="64" y="86"/>
                  </a:cubicBezTo>
                  <a:cubicBezTo>
                    <a:pt x="73" y="86"/>
                    <a:pt x="81" y="79"/>
                    <a:pt x="81" y="70"/>
                  </a:cubicBezTo>
                  <a:cubicBezTo>
                    <a:pt x="81" y="52"/>
                    <a:pt x="81" y="52"/>
                    <a:pt x="81" y="52"/>
                  </a:cubicBezTo>
                  <a:cubicBezTo>
                    <a:pt x="80" y="51"/>
                    <a:pt x="80" y="50"/>
                    <a:pt x="80" y="50"/>
                  </a:cubicBezTo>
                  <a:lnTo>
                    <a:pt x="51" y="50"/>
                  </a:lnTo>
                  <a:close/>
                </a:path>
              </a:pathLst>
            </a:custGeom>
            <a:solidFill>
              <a:srgbClr val="78828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164" name="Rectangle 12"/>
          <p:cNvSpPr/>
          <p:nvPr/>
        </p:nvSpPr>
        <p:spPr>
          <a:xfrm>
            <a:off x="5850494" y="1499608"/>
            <a:ext cx="2607049" cy="492443"/>
          </a:xfrm>
          <a:prstGeom prst="rect">
            <a:avLst/>
          </a:prstGeom>
        </p:spPr>
        <p:txBody>
          <a:bodyPr wrap="square">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3000" cap="none" spc="23"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单击此处添加文本内容，文字内容需概括精炼</a:t>
            </a:r>
            <a:r>
              <a:rPr kumimoji="0" lang="zh-CN" altLang="en-US" sz="1000" b="0" i="0" u="none" strike="noStrike" kern="3000" cap="none" spc="23"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，语言</a:t>
            </a:r>
            <a:r>
              <a:rPr kumimoji="0" lang="zh-CN" altLang="en-US" sz="1000" b="0" i="0" u="none" strike="noStrike" kern="3000" cap="none" spc="23"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描述尽量简洁生动。</a:t>
            </a:r>
            <a:endParaRPr kumimoji="0" lang="en-US" altLang="zh-CN" sz="1000" b="0" i="0" u="none" strike="noStrike" kern="3000" cap="none" spc="23"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5" name="Rectangle 22"/>
          <p:cNvSpPr/>
          <p:nvPr/>
        </p:nvSpPr>
        <p:spPr>
          <a:xfrm>
            <a:off x="5997399" y="2213805"/>
            <a:ext cx="2607049" cy="492443"/>
          </a:xfrm>
          <a:prstGeom prst="rect">
            <a:avLst/>
          </a:prstGeom>
        </p:spPr>
        <p:txBody>
          <a:bodyPr wrap="square">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3000" cap="none" spc="23"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单击此处添加文本内容，文字内容需概括精炼</a:t>
            </a:r>
            <a:r>
              <a:rPr kumimoji="0" lang="zh-CN" altLang="en-US" sz="1000" b="0" i="0" u="none" strike="noStrike" kern="3000" cap="none" spc="23"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，语言</a:t>
            </a:r>
            <a:r>
              <a:rPr kumimoji="0" lang="zh-CN" altLang="en-US" sz="1000" b="0" i="0" u="none" strike="noStrike" kern="3000" cap="none" spc="23"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描述尽量简洁生动。</a:t>
            </a:r>
            <a:endParaRPr kumimoji="0" lang="en-US" altLang="zh-CN" sz="1000" b="0" i="0" u="none" strike="noStrike" kern="3000" cap="none" spc="23"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6" name="Rectangle 24"/>
          <p:cNvSpPr/>
          <p:nvPr/>
        </p:nvSpPr>
        <p:spPr>
          <a:xfrm>
            <a:off x="6138526" y="2933885"/>
            <a:ext cx="2607049" cy="492443"/>
          </a:xfrm>
          <a:prstGeom prst="rect">
            <a:avLst/>
          </a:prstGeom>
        </p:spPr>
        <p:txBody>
          <a:bodyPr wrap="square">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3000" cap="none" spc="23"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单击此处添加文本内容，文字内容需概括精炼</a:t>
            </a:r>
            <a:r>
              <a:rPr kumimoji="0" lang="zh-CN" altLang="en-US" sz="1000" b="0" i="0" u="none" strike="noStrike" kern="3000" cap="none" spc="23"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，语言</a:t>
            </a:r>
            <a:r>
              <a:rPr kumimoji="0" lang="zh-CN" altLang="en-US" sz="1000" b="0" i="0" u="none" strike="noStrike" kern="3000" cap="none" spc="23"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描述尽量简洁生动。</a:t>
            </a:r>
            <a:endParaRPr kumimoji="0" lang="en-US" altLang="zh-CN" sz="1000" b="0" i="0" u="none" strike="noStrike" kern="3000" cap="none" spc="23"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7" name="Rectangle 26"/>
          <p:cNvSpPr/>
          <p:nvPr/>
        </p:nvSpPr>
        <p:spPr>
          <a:xfrm>
            <a:off x="6285431" y="3672469"/>
            <a:ext cx="2607049" cy="492443"/>
          </a:xfrm>
          <a:prstGeom prst="rect">
            <a:avLst/>
          </a:prstGeom>
        </p:spPr>
        <p:txBody>
          <a:bodyPr wrap="square">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3000" cap="none" spc="23"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单击此处添加文本内容，文字内容需概括精炼</a:t>
            </a:r>
            <a:r>
              <a:rPr kumimoji="0" lang="zh-CN" altLang="en-US" sz="1000" b="0" i="0" u="none" strike="noStrike" kern="3000" cap="none" spc="23"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，语言</a:t>
            </a:r>
            <a:r>
              <a:rPr kumimoji="0" lang="zh-CN" altLang="en-US" sz="1000" b="0" i="0" u="none" strike="noStrike" kern="3000" cap="none" spc="23"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描述尽量简洁生动。</a:t>
            </a:r>
            <a:endParaRPr kumimoji="0" lang="en-US" altLang="zh-CN" sz="1000" b="0" i="0" u="none" strike="noStrike" kern="3000" cap="none" spc="23"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168" name="Group 5"/>
          <p:cNvGrpSpPr/>
          <p:nvPr/>
        </p:nvGrpSpPr>
        <p:grpSpPr>
          <a:xfrm>
            <a:off x="5505216" y="2244653"/>
            <a:ext cx="484909" cy="484909"/>
            <a:chOff x="5001064" y="2392320"/>
            <a:chExt cx="484909" cy="484909"/>
          </a:xfrm>
          <a:solidFill>
            <a:schemeClr val="bg1"/>
          </a:solidFill>
        </p:grpSpPr>
        <p:sp>
          <p:nvSpPr>
            <p:cNvPr id="169" name="Oval 23"/>
            <p:cNvSpPr/>
            <p:nvPr/>
          </p:nvSpPr>
          <p:spPr>
            <a:xfrm>
              <a:off x="5001064" y="2392320"/>
              <a:ext cx="484909" cy="4849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0" name="Freeform 6"/>
            <p:cNvSpPr>
              <a:spLocks noEditPoints="1"/>
            </p:cNvSpPr>
            <p:nvPr/>
          </p:nvSpPr>
          <p:spPr bwMode="auto">
            <a:xfrm>
              <a:off x="5080306" y="2499684"/>
              <a:ext cx="330892" cy="264455"/>
            </a:xfrm>
            <a:custGeom>
              <a:avLst/>
              <a:gdLst>
                <a:gd name="T0" fmla="*/ 468 w 542"/>
                <a:gd name="T1" fmla="*/ 135 h 433"/>
                <a:gd name="T2" fmla="*/ 486 w 542"/>
                <a:gd name="T3" fmla="*/ 21 h 433"/>
                <a:gd name="T4" fmla="*/ 332 w 542"/>
                <a:gd name="T5" fmla="*/ 65 h 433"/>
                <a:gd name="T6" fmla="*/ 271 w 542"/>
                <a:gd name="T7" fmla="*/ 97 h 433"/>
                <a:gd name="T8" fmla="*/ 229 w 542"/>
                <a:gd name="T9" fmla="*/ 81 h 433"/>
                <a:gd name="T10" fmla="*/ 212 w 542"/>
                <a:gd name="T11" fmla="*/ 66 h 433"/>
                <a:gd name="T12" fmla="*/ 211 w 542"/>
                <a:gd name="T13" fmla="*/ 65 h 433"/>
                <a:gd name="T14" fmla="*/ 57 w 542"/>
                <a:gd name="T15" fmla="*/ 21 h 433"/>
                <a:gd name="T16" fmla="*/ 75 w 542"/>
                <a:gd name="T17" fmla="*/ 135 h 433"/>
                <a:gd name="T18" fmla="*/ 0 w 542"/>
                <a:gd name="T19" fmla="*/ 153 h 433"/>
                <a:gd name="T20" fmla="*/ 57 w 542"/>
                <a:gd name="T21" fmla="*/ 269 h 433"/>
                <a:gd name="T22" fmla="*/ 103 w 542"/>
                <a:gd name="T23" fmla="*/ 433 h 433"/>
                <a:gd name="T24" fmla="*/ 486 w 542"/>
                <a:gd name="T25" fmla="*/ 387 h 433"/>
                <a:gd name="T26" fmla="*/ 542 w 542"/>
                <a:gd name="T27" fmla="*/ 269 h 433"/>
                <a:gd name="T28" fmla="*/ 437 w 542"/>
                <a:gd name="T29" fmla="*/ 153 h 433"/>
                <a:gd name="T30" fmla="*/ 362 w 542"/>
                <a:gd name="T31" fmla="*/ 90 h 433"/>
                <a:gd name="T32" fmla="*/ 465 w 542"/>
                <a:gd name="T33" fmla="*/ 66 h 433"/>
                <a:gd name="T34" fmla="*/ 387 w 542"/>
                <a:gd name="T35" fmla="*/ 123 h 433"/>
                <a:gd name="T36" fmla="*/ 362 w 542"/>
                <a:gd name="T37" fmla="*/ 90 h 433"/>
                <a:gd name="T38" fmla="*/ 78 w 542"/>
                <a:gd name="T39" fmla="*/ 66 h 433"/>
                <a:gd name="T40" fmla="*/ 106 w 542"/>
                <a:gd name="T41" fmla="*/ 39 h 433"/>
                <a:gd name="T42" fmla="*/ 181 w 542"/>
                <a:gd name="T43" fmla="*/ 90 h 433"/>
                <a:gd name="T44" fmla="*/ 155 w 542"/>
                <a:gd name="T45" fmla="*/ 123 h 433"/>
                <a:gd name="T46" fmla="*/ 185 w 542"/>
                <a:gd name="T47" fmla="*/ 219 h 433"/>
                <a:gd name="T48" fmla="*/ 125 w 542"/>
                <a:gd name="T49" fmla="*/ 228 h 433"/>
                <a:gd name="T50" fmla="*/ 116 w 542"/>
                <a:gd name="T51" fmla="*/ 195 h 433"/>
                <a:gd name="T52" fmla="*/ 185 w 542"/>
                <a:gd name="T53" fmla="*/ 219 h 433"/>
                <a:gd name="T54" fmla="*/ 301 w 542"/>
                <a:gd name="T55" fmla="*/ 380 h 433"/>
                <a:gd name="T56" fmla="*/ 214 w 542"/>
                <a:gd name="T57" fmla="*/ 353 h 433"/>
                <a:gd name="T58" fmla="*/ 328 w 542"/>
                <a:gd name="T59" fmla="*/ 195 h 433"/>
                <a:gd name="T60" fmla="*/ 427 w 542"/>
                <a:gd name="T61" fmla="*/ 219 h 433"/>
                <a:gd name="T62" fmla="*/ 367 w 542"/>
                <a:gd name="T63" fmla="*/ 228 h 433"/>
                <a:gd name="T64" fmla="*/ 357 w 542"/>
                <a:gd name="T65" fmla="*/ 195 h 433"/>
                <a:gd name="T66" fmla="*/ 427 w 542"/>
                <a:gd name="T67" fmla="*/ 219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2" h="433">
                  <a:moveTo>
                    <a:pt x="437" y="153"/>
                  </a:moveTo>
                  <a:cubicBezTo>
                    <a:pt x="448" y="148"/>
                    <a:pt x="459" y="142"/>
                    <a:pt x="468" y="135"/>
                  </a:cubicBezTo>
                  <a:cubicBezTo>
                    <a:pt x="489" y="119"/>
                    <a:pt x="503" y="94"/>
                    <a:pt x="503" y="66"/>
                  </a:cubicBezTo>
                  <a:cubicBezTo>
                    <a:pt x="503" y="50"/>
                    <a:pt x="497" y="33"/>
                    <a:pt x="486" y="21"/>
                  </a:cubicBezTo>
                  <a:cubicBezTo>
                    <a:pt x="474" y="8"/>
                    <a:pt x="457" y="0"/>
                    <a:pt x="437" y="0"/>
                  </a:cubicBezTo>
                  <a:cubicBezTo>
                    <a:pt x="405" y="0"/>
                    <a:pt x="369" y="20"/>
                    <a:pt x="332" y="65"/>
                  </a:cubicBezTo>
                  <a:cubicBezTo>
                    <a:pt x="332" y="65"/>
                    <a:pt x="332" y="66"/>
                    <a:pt x="331" y="66"/>
                  </a:cubicBezTo>
                  <a:cubicBezTo>
                    <a:pt x="326" y="72"/>
                    <a:pt x="299" y="97"/>
                    <a:pt x="271" y="97"/>
                  </a:cubicBezTo>
                  <a:cubicBezTo>
                    <a:pt x="271" y="97"/>
                    <a:pt x="271" y="97"/>
                    <a:pt x="271" y="97"/>
                  </a:cubicBezTo>
                  <a:cubicBezTo>
                    <a:pt x="255" y="97"/>
                    <a:pt x="240" y="89"/>
                    <a:pt x="229" y="81"/>
                  </a:cubicBezTo>
                  <a:cubicBezTo>
                    <a:pt x="223" y="77"/>
                    <a:pt x="218" y="73"/>
                    <a:pt x="215" y="70"/>
                  </a:cubicBezTo>
                  <a:cubicBezTo>
                    <a:pt x="214" y="68"/>
                    <a:pt x="212" y="67"/>
                    <a:pt x="212" y="66"/>
                  </a:cubicBezTo>
                  <a:cubicBezTo>
                    <a:pt x="211" y="66"/>
                    <a:pt x="211" y="66"/>
                    <a:pt x="211" y="65"/>
                  </a:cubicBezTo>
                  <a:cubicBezTo>
                    <a:pt x="211" y="65"/>
                    <a:pt x="211" y="65"/>
                    <a:pt x="211" y="65"/>
                  </a:cubicBezTo>
                  <a:cubicBezTo>
                    <a:pt x="173" y="20"/>
                    <a:pt x="138" y="0"/>
                    <a:pt x="106" y="0"/>
                  </a:cubicBezTo>
                  <a:cubicBezTo>
                    <a:pt x="86" y="0"/>
                    <a:pt x="68" y="8"/>
                    <a:pt x="57" y="21"/>
                  </a:cubicBezTo>
                  <a:cubicBezTo>
                    <a:pt x="46" y="33"/>
                    <a:pt x="39" y="50"/>
                    <a:pt x="39" y="66"/>
                  </a:cubicBezTo>
                  <a:cubicBezTo>
                    <a:pt x="39" y="94"/>
                    <a:pt x="54" y="119"/>
                    <a:pt x="75" y="135"/>
                  </a:cubicBezTo>
                  <a:cubicBezTo>
                    <a:pt x="84" y="142"/>
                    <a:pt x="94" y="148"/>
                    <a:pt x="106" y="153"/>
                  </a:cubicBezTo>
                  <a:cubicBezTo>
                    <a:pt x="0" y="153"/>
                    <a:pt x="0" y="153"/>
                    <a:pt x="0" y="153"/>
                  </a:cubicBezTo>
                  <a:cubicBezTo>
                    <a:pt x="0" y="269"/>
                    <a:pt x="0" y="269"/>
                    <a:pt x="0" y="269"/>
                  </a:cubicBezTo>
                  <a:cubicBezTo>
                    <a:pt x="57" y="269"/>
                    <a:pt x="57" y="269"/>
                    <a:pt x="57" y="269"/>
                  </a:cubicBezTo>
                  <a:cubicBezTo>
                    <a:pt x="57" y="387"/>
                    <a:pt x="57" y="387"/>
                    <a:pt x="57" y="387"/>
                  </a:cubicBezTo>
                  <a:cubicBezTo>
                    <a:pt x="57" y="412"/>
                    <a:pt x="78" y="433"/>
                    <a:pt x="103" y="433"/>
                  </a:cubicBezTo>
                  <a:cubicBezTo>
                    <a:pt x="440" y="433"/>
                    <a:pt x="440" y="433"/>
                    <a:pt x="440" y="433"/>
                  </a:cubicBezTo>
                  <a:cubicBezTo>
                    <a:pt x="465" y="433"/>
                    <a:pt x="486" y="412"/>
                    <a:pt x="486" y="387"/>
                  </a:cubicBezTo>
                  <a:cubicBezTo>
                    <a:pt x="486" y="269"/>
                    <a:pt x="486" y="269"/>
                    <a:pt x="486" y="269"/>
                  </a:cubicBezTo>
                  <a:cubicBezTo>
                    <a:pt x="542" y="269"/>
                    <a:pt x="542" y="269"/>
                    <a:pt x="542" y="269"/>
                  </a:cubicBezTo>
                  <a:cubicBezTo>
                    <a:pt x="542" y="153"/>
                    <a:pt x="542" y="153"/>
                    <a:pt x="542" y="153"/>
                  </a:cubicBezTo>
                  <a:lnTo>
                    <a:pt x="437" y="153"/>
                  </a:lnTo>
                  <a:close/>
                  <a:moveTo>
                    <a:pt x="362" y="90"/>
                  </a:moveTo>
                  <a:cubicBezTo>
                    <a:pt x="362" y="90"/>
                    <a:pt x="362" y="90"/>
                    <a:pt x="362" y="90"/>
                  </a:cubicBezTo>
                  <a:cubicBezTo>
                    <a:pt x="396" y="49"/>
                    <a:pt x="422" y="38"/>
                    <a:pt x="437" y="39"/>
                  </a:cubicBezTo>
                  <a:cubicBezTo>
                    <a:pt x="455" y="39"/>
                    <a:pt x="464" y="52"/>
                    <a:pt x="465" y="66"/>
                  </a:cubicBezTo>
                  <a:cubicBezTo>
                    <a:pt x="465" y="80"/>
                    <a:pt x="457" y="94"/>
                    <a:pt x="444" y="105"/>
                  </a:cubicBezTo>
                  <a:cubicBezTo>
                    <a:pt x="430" y="116"/>
                    <a:pt x="410" y="123"/>
                    <a:pt x="387" y="123"/>
                  </a:cubicBezTo>
                  <a:cubicBezTo>
                    <a:pt x="319" y="123"/>
                    <a:pt x="319" y="123"/>
                    <a:pt x="319" y="123"/>
                  </a:cubicBezTo>
                  <a:cubicBezTo>
                    <a:pt x="346" y="110"/>
                    <a:pt x="361" y="91"/>
                    <a:pt x="362" y="90"/>
                  </a:cubicBezTo>
                  <a:close/>
                  <a:moveTo>
                    <a:pt x="99" y="105"/>
                  </a:moveTo>
                  <a:cubicBezTo>
                    <a:pt x="85" y="94"/>
                    <a:pt x="78" y="80"/>
                    <a:pt x="78" y="66"/>
                  </a:cubicBezTo>
                  <a:cubicBezTo>
                    <a:pt x="79" y="52"/>
                    <a:pt x="88" y="39"/>
                    <a:pt x="106" y="39"/>
                  </a:cubicBezTo>
                  <a:cubicBezTo>
                    <a:pt x="106" y="39"/>
                    <a:pt x="106" y="39"/>
                    <a:pt x="106" y="39"/>
                  </a:cubicBezTo>
                  <a:cubicBezTo>
                    <a:pt x="121" y="39"/>
                    <a:pt x="147" y="50"/>
                    <a:pt x="180" y="89"/>
                  </a:cubicBezTo>
                  <a:cubicBezTo>
                    <a:pt x="181" y="90"/>
                    <a:pt x="181" y="90"/>
                    <a:pt x="181" y="90"/>
                  </a:cubicBezTo>
                  <a:cubicBezTo>
                    <a:pt x="182" y="91"/>
                    <a:pt x="197" y="110"/>
                    <a:pt x="223" y="123"/>
                  </a:cubicBezTo>
                  <a:cubicBezTo>
                    <a:pt x="155" y="123"/>
                    <a:pt x="155" y="123"/>
                    <a:pt x="155" y="123"/>
                  </a:cubicBezTo>
                  <a:cubicBezTo>
                    <a:pt x="133" y="123"/>
                    <a:pt x="113" y="116"/>
                    <a:pt x="99" y="105"/>
                  </a:cubicBezTo>
                  <a:close/>
                  <a:moveTo>
                    <a:pt x="185" y="219"/>
                  </a:moveTo>
                  <a:cubicBezTo>
                    <a:pt x="185" y="224"/>
                    <a:pt x="181" y="228"/>
                    <a:pt x="176" y="228"/>
                  </a:cubicBezTo>
                  <a:cubicBezTo>
                    <a:pt x="125" y="228"/>
                    <a:pt x="125" y="228"/>
                    <a:pt x="125" y="228"/>
                  </a:cubicBezTo>
                  <a:cubicBezTo>
                    <a:pt x="120" y="228"/>
                    <a:pt x="116" y="224"/>
                    <a:pt x="116" y="219"/>
                  </a:cubicBezTo>
                  <a:cubicBezTo>
                    <a:pt x="116" y="195"/>
                    <a:pt x="116" y="195"/>
                    <a:pt x="116" y="195"/>
                  </a:cubicBezTo>
                  <a:cubicBezTo>
                    <a:pt x="185" y="195"/>
                    <a:pt x="185" y="195"/>
                    <a:pt x="185" y="195"/>
                  </a:cubicBezTo>
                  <a:lnTo>
                    <a:pt x="185" y="219"/>
                  </a:lnTo>
                  <a:close/>
                  <a:moveTo>
                    <a:pt x="328" y="353"/>
                  </a:moveTo>
                  <a:cubicBezTo>
                    <a:pt x="328" y="368"/>
                    <a:pt x="316" y="380"/>
                    <a:pt x="301" y="380"/>
                  </a:cubicBezTo>
                  <a:cubicBezTo>
                    <a:pt x="242" y="380"/>
                    <a:pt x="242" y="380"/>
                    <a:pt x="242" y="380"/>
                  </a:cubicBezTo>
                  <a:cubicBezTo>
                    <a:pt x="227" y="380"/>
                    <a:pt x="214" y="368"/>
                    <a:pt x="214" y="353"/>
                  </a:cubicBezTo>
                  <a:cubicBezTo>
                    <a:pt x="214" y="195"/>
                    <a:pt x="214" y="195"/>
                    <a:pt x="214" y="195"/>
                  </a:cubicBezTo>
                  <a:cubicBezTo>
                    <a:pt x="328" y="195"/>
                    <a:pt x="328" y="195"/>
                    <a:pt x="328" y="195"/>
                  </a:cubicBezTo>
                  <a:lnTo>
                    <a:pt x="328" y="353"/>
                  </a:lnTo>
                  <a:close/>
                  <a:moveTo>
                    <a:pt x="427" y="219"/>
                  </a:moveTo>
                  <a:cubicBezTo>
                    <a:pt x="427" y="224"/>
                    <a:pt x="423" y="228"/>
                    <a:pt x="418" y="228"/>
                  </a:cubicBezTo>
                  <a:cubicBezTo>
                    <a:pt x="367" y="228"/>
                    <a:pt x="367" y="228"/>
                    <a:pt x="367" y="228"/>
                  </a:cubicBezTo>
                  <a:cubicBezTo>
                    <a:pt x="362" y="228"/>
                    <a:pt x="357" y="224"/>
                    <a:pt x="357" y="219"/>
                  </a:cubicBezTo>
                  <a:cubicBezTo>
                    <a:pt x="357" y="195"/>
                    <a:pt x="357" y="195"/>
                    <a:pt x="357" y="195"/>
                  </a:cubicBezTo>
                  <a:cubicBezTo>
                    <a:pt x="427" y="195"/>
                    <a:pt x="427" y="195"/>
                    <a:pt x="427" y="195"/>
                  </a:cubicBezTo>
                  <a:lnTo>
                    <a:pt x="427" y="219"/>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71" name="Group 8"/>
          <p:cNvGrpSpPr/>
          <p:nvPr/>
        </p:nvGrpSpPr>
        <p:grpSpPr>
          <a:xfrm>
            <a:off x="5793248" y="3684995"/>
            <a:ext cx="484909" cy="484909"/>
            <a:chOff x="5001064" y="4044143"/>
            <a:chExt cx="484909" cy="484909"/>
          </a:xfrm>
          <a:solidFill>
            <a:schemeClr val="bg1"/>
          </a:solidFill>
        </p:grpSpPr>
        <p:sp>
          <p:nvSpPr>
            <p:cNvPr id="172" name="Oval 27"/>
            <p:cNvSpPr/>
            <p:nvPr/>
          </p:nvSpPr>
          <p:spPr>
            <a:xfrm>
              <a:off x="5001064" y="4044143"/>
              <a:ext cx="484909" cy="48490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3" name="Freeform 7"/>
            <p:cNvSpPr>
              <a:spLocks noEditPoints="1"/>
            </p:cNvSpPr>
            <p:nvPr/>
          </p:nvSpPr>
          <p:spPr bwMode="auto">
            <a:xfrm>
              <a:off x="5071253" y="4112098"/>
              <a:ext cx="348997" cy="348997"/>
            </a:xfrm>
            <a:custGeom>
              <a:avLst/>
              <a:gdLst>
                <a:gd name="T0" fmla="*/ 287 w 483"/>
                <a:gd name="T1" fmla="*/ 425 h 483"/>
                <a:gd name="T2" fmla="*/ 95 w 483"/>
                <a:gd name="T3" fmla="*/ 112 h 483"/>
                <a:gd name="T4" fmla="*/ 121 w 483"/>
                <a:gd name="T5" fmla="*/ 134 h 483"/>
                <a:gd name="T6" fmla="*/ 158 w 483"/>
                <a:gd name="T7" fmla="*/ 215 h 483"/>
                <a:gd name="T8" fmla="*/ 176 w 483"/>
                <a:gd name="T9" fmla="*/ 230 h 483"/>
                <a:gd name="T10" fmla="*/ 252 w 483"/>
                <a:gd name="T11" fmla="*/ 266 h 483"/>
                <a:gd name="T12" fmla="*/ 269 w 483"/>
                <a:gd name="T13" fmla="*/ 299 h 483"/>
                <a:gd name="T14" fmla="*/ 304 w 483"/>
                <a:gd name="T15" fmla="*/ 433 h 483"/>
                <a:gd name="T16" fmla="*/ 336 w 483"/>
                <a:gd name="T17" fmla="*/ 405 h 483"/>
                <a:gd name="T18" fmla="*/ 399 w 483"/>
                <a:gd name="T19" fmla="*/ 342 h 483"/>
                <a:gd name="T20" fmla="*/ 369 w 483"/>
                <a:gd name="T21" fmla="*/ 303 h 483"/>
                <a:gd name="T22" fmla="*/ 316 w 483"/>
                <a:gd name="T23" fmla="*/ 265 h 483"/>
                <a:gd name="T24" fmla="*/ 279 w 483"/>
                <a:gd name="T25" fmla="*/ 274 h 483"/>
                <a:gd name="T26" fmla="*/ 239 w 483"/>
                <a:gd name="T27" fmla="*/ 223 h 483"/>
                <a:gd name="T28" fmla="*/ 225 w 483"/>
                <a:gd name="T29" fmla="*/ 190 h 483"/>
                <a:gd name="T30" fmla="*/ 282 w 483"/>
                <a:gd name="T31" fmla="*/ 171 h 483"/>
                <a:gd name="T32" fmla="*/ 297 w 483"/>
                <a:gd name="T33" fmla="*/ 151 h 483"/>
                <a:gd name="T34" fmla="*/ 326 w 483"/>
                <a:gd name="T35" fmla="*/ 141 h 483"/>
                <a:gd name="T36" fmla="*/ 334 w 483"/>
                <a:gd name="T37" fmla="*/ 106 h 483"/>
                <a:gd name="T38" fmla="*/ 280 w 483"/>
                <a:gd name="T39" fmla="*/ 102 h 483"/>
                <a:gd name="T40" fmla="*/ 242 w 483"/>
                <a:gd name="T41" fmla="*/ 76 h 483"/>
                <a:gd name="T42" fmla="*/ 282 w 483"/>
                <a:gd name="T43" fmla="*/ 68 h 483"/>
                <a:gd name="T44" fmla="*/ 317 w 483"/>
                <a:gd name="T45" fmla="*/ 82 h 483"/>
                <a:gd name="T46" fmla="*/ 307 w 483"/>
                <a:gd name="T47" fmla="*/ 71 h 483"/>
                <a:gd name="T48" fmla="*/ 245 w 483"/>
                <a:gd name="T49" fmla="*/ 59 h 483"/>
                <a:gd name="T50" fmla="*/ 237 w 483"/>
                <a:gd name="T51" fmla="*/ 66 h 483"/>
                <a:gd name="T52" fmla="*/ 216 w 483"/>
                <a:gd name="T53" fmla="*/ 61 h 483"/>
                <a:gd name="T54" fmla="*/ 157 w 483"/>
                <a:gd name="T55" fmla="*/ 76 h 483"/>
                <a:gd name="T56" fmla="*/ 141 w 483"/>
                <a:gd name="T57" fmla="*/ 65 h 483"/>
                <a:gd name="T58" fmla="*/ 230 w 483"/>
                <a:gd name="T59" fmla="*/ 40 h 483"/>
                <a:gd name="T60" fmla="*/ 258 w 483"/>
                <a:gd name="T61" fmla="*/ 44 h 483"/>
                <a:gd name="T62" fmla="*/ 247 w 483"/>
                <a:gd name="T63" fmla="*/ 50 h 483"/>
                <a:gd name="T64" fmla="*/ 308 w 483"/>
                <a:gd name="T65" fmla="*/ 50 h 483"/>
                <a:gd name="T66" fmla="*/ 315 w 483"/>
                <a:gd name="T67" fmla="*/ 57 h 483"/>
                <a:gd name="T68" fmla="*/ 356 w 483"/>
                <a:gd name="T69" fmla="*/ 88 h 483"/>
                <a:gd name="T70" fmla="*/ 168 w 483"/>
                <a:gd name="T71" fmla="*/ 54 h 483"/>
                <a:gd name="T72" fmla="*/ 204 w 483"/>
                <a:gd name="T73" fmla="*/ 49 h 483"/>
                <a:gd name="T74" fmla="*/ 211 w 483"/>
                <a:gd name="T75" fmla="*/ 58 h 483"/>
                <a:gd name="T76" fmla="*/ 205 w 483"/>
                <a:gd name="T77" fmla="*/ 43 h 483"/>
                <a:gd name="T78" fmla="*/ 147 w 483"/>
                <a:gd name="T79" fmla="*/ 70 h 483"/>
                <a:gd name="T80" fmla="*/ 146 w 483"/>
                <a:gd name="T81" fmla="*/ 62 h 483"/>
                <a:gd name="T82" fmla="*/ 173 w 483"/>
                <a:gd name="T83" fmla="*/ 56 h 483"/>
                <a:gd name="T84" fmla="*/ 216 w 483"/>
                <a:gd name="T85" fmla="*/ 43 h 483"/>
                <a:gd name="T86" fmla="*/ 248 w 483"/>
                <a:gd name="T87" fmla="*/ 44 h 483"/>
                <a:gd name="T88" fmla="*/ 218 w 483"/>
                <a:gd name="T89" fmla="*/ 42 h 483"/>
                <a:gd name="T90" fmla="*/ 108 w 483"/>
                <a:gd name="T91" fmla="*/ 129 h 483"/>
                <a:gd name="T92" fmla="*/ 285 w 483"/>
                <a:gd name="T93" fmla="*/ 431 h 483"/>
                <a:gd name="T94" fmla="*/ 211 w 483"/>
                <a:gd name="T95" fmla="*/ 47 h 483"/>
                <a:gd name="T96" fmla="*/ 200 w 483"/>
                <a:gd name="T97" fmla="*/ 51 h 483"/>
                <a:gd name="T98" fmla="*/ 215 w 483"/>
                <a:gd name="T99" fmla="*/ 48 h 483"/>
                <a:gd name="T100" fmla="*/ 260 w 483"/>
                <a:gd name="T101" fmla="*/ 220 h 483"/>
                <a:gd name="T102" fmla="*/ 253 w 483"/>
                <a:gd name="T103" fmla="*/ 220 h 483"/>
                <a:gd name="T104" fmla="*/ 279 w 483"/>
                <a:gd name="T105" fmla="*/ 232 h 483"/>
                <a:gd name="T106" fmla="*/ 347 w 483"/>
                <a:gd name="T107" fmla="*/ 122 h 483"/>
                <a:gd name="T108" fmla="*/ 339 w 483"/>
                <a:gd name="T109" fmla="*/ 265 h 483"/>
                <a:gd name="T110" fmla="*/ 300 w 483"/>
                <a:gd name="T111" fmla="*/ 228 h 483"/>
                <a:gd name="T112" fmla="*/ 320 w 483"/>
                <a:gd name="T113" fmla="*/ 232 h 483"/>
                <a:gd name="T114" fmla="*/ 251 w 483"/>
                <a:gd name="T115" fmla="*/ 75 h 483"/>
                <a:gd name="T116" fmla="*/ 271 w 483"/>
                <a:gd name="T117" fmla="*/ 57 h 483"/>
                <a:gd name="T118" fmla="*/ 348 w 483"/>
                <a:gd name="T119" fmla="*/ 77 h 483"/>
                <a:gd name="T120" fmla="*/ 216 w 483"/>
                <a:gd name="T121" fmla="*/ 48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3" h="483">
                  <a:moveTo>
                    <a:pt x="241" y="0"/>
                  </a:moveTo>
                  <a:cubicBezTo>
                    <a:pt x="108" y="0"/>
                    <a:pt x="0" y="108"/>
                    <a:pt x="0" y="241"/>
                  </a:cubicBezTo>
                  <a:cubicBezTo>
                    <a:pt x="0" y="375"/>
                    <a:pt x="108" y="483"/>
                    <a:pt x="241" y="483"/>
                  </a:cubicBezTo>
                  <a:cubicBezTo>
                    <a:pt x="375" y="483"/>
                    <a:pt x="483" y="375"/>
                    <a:pt x="483" y="241"/>
                  </a:cubicBezTo>
                  <a:cubicBezTo>
                    <a:pt x="483" y="108"/>
                    <a:pt x="375" y="0"/>
                    <a:pt x="241" y="0"/>
                  </a:cubicBezTo>
                  <a:close/>
                  <a:moveTo>
                    <a:pt x="303" y="372"/>
                  </a:moveTo>
                  <a:cubicBezTo>
                    <a:pt x="303" y="373"/>
                    <a:pt x="302" y="376"/>
                    <a:pt x="302" y="378"/>
                  </a:cubicBezTo>
                  <a:cubicBezTo>
                    <a:pt x="302" y="379"/>
                    <a:pt x="301" y="380"/>
                    <a:pt x="301" y="382"/>
                  </a:cubicBezTo>
                  <a:cubicBezTo>
                    <a:pt x="301" y="383"/>
                    <a:pt x="300" y="384"/>
                    <a:pt x="300" y="385"/>
                  </a:cubicBezTo>
                  <a:cubicBezTo>
                    <a:pt x="300" y="385"/>
                    <a:pt x="300" y="386"/>
                    <a:pt x="300" y="386"/>
                  </a:cubicBezTo>
                  <a:cubicBezTo>
                    <a:pt x="300" y="389"/>
                    <a:pt x="298" y="391"/>
                    <a:pt x="298" y="394"/>
                  </a:cubicBezTo>
                  <a:cubicBezTo>
                    <a:pt x="298" y="396"/>
                    <a:pt x="296" y="397"/>
                    <a:pt x="297" y="398"/>
                  </a:cubicBezTo>
                  <a:cubicBezTo>
                    <a:pt x="297" y="401"/>
                    <a:pt x="296" y="403"/>
                    <a:pt x="296" y="405"/>
                  </a:cubicBezTo>
                  <a:cubicBezTo>
                    <a:pt x="295" y="407"/>
                    <a:pt x="295" y="408"/>
                    <a:pt x="294" y="410"/>
                  </a:cubicBezTo>
                  <a:cubicBezTo>
                    <a:pt x="294" y="410"/>
                    <a:pt x="293" y="410"/>
                    <a:pt x="293" y="411"/>
                  </a:cubicBezTo>
                  <a:cubicBezTo>
                    <a:pt x="293" y="411"/>
                    <a:pt x="292" y="412"/>
                    <a:pt x="292" y="413"/>
                  </a:cubicBezTo>
                  <a:cubicBezTo>
                    <a:pt x="290" y="414"/>
                    <a:pt x="289" y="416"/>
                    <a:pt x="289" y="418"/>
                  </a:cubicBezTo>
                  <a:cubicBezTo>
                    <a:pt x="288" y="418"/>
                    <a:pt x="288" y="420"/>
                    <a:pt x="289" y="420"/>
                  </a:cubicBezTo>
                  <a:cubicBezTo>
                    <a:pt x="289" y="420"/>
                    <a:pt x="289" y="420"/>
                    <a:pt x="289" y="421"/>
                  </a:cubicBezTo>
                  <a:cubicBezTo>
                    <a:pt x="289" y="421"/>
                    <a:pt x="289" y="421"/>
                    <a:pt x="288" y="421"/>
                  </a:cubicBezTo>
                  <a:cubicBezTo>
                    <a:pt x="288" y="423"/>
                    <a:pt x="287" y="423"/>
                    <a:pt x="287" y="425"/>
                  </a:cubicBezTo>
                  <a:cubicBezTo>
                    <a:pt x="287" y="425"/>
                    <a:pt x="286" y="427"/>
                    <a:pt x="287" y="427"/>
                  </a:cubicBezTo>
                  <a:cubicBezTo>
                    <a:pt x="288" y="427"/>
                    <a:pt x="288" y="427"/>
                    <a:pt x="289" y="426"/>
                  </a:cubicBezTo>
                  <a:cubicBezTo>
                    <a:pt x="289" y="426"/>
                    <a:pt x="290" y="426"/>
                    <a:pt x="290" y="426"/>
                  </a:cubicBezTo>
                  <a:cubicBezTo>
                    <a:pt x="290" y="427"/>
                    <a:pt x="290" y="427"/>
                    <a:pt x="290" y="427"/>
                  </a:cubicBezTo>
                  <a:cubicBezTo>
                    <a:pt x="288" y="430"/>
                    <a:pt x="286" y="433"/>
                    <a:pt x="284" y="436"/>
                  </a:cubicBezTo>
                  <a:cubicBezTo>
                    <a:pt x="283" y="436"/>
                    <a:pt x="284" y="435"/>
                    <a:pt x="282" y="435"/>
                  </a:cubicBezTo>
                  <a:cubicBezTo>
                    <a:pt x="281" y="435"/>
                    <a:pt x="281" y="435"/>
                    <a:pt x="281" y="436"/>
                  </a:cubicBezTo>
                  <a:cubicBezTo>
                    <a:pt x="281" y="436"/>
                    <a:pt x="281" y="436"/>
                    <a:pt x="280" y="436"/>
                  </a:cubicBezTo>
                  <a:cubicBezTo>
                    <a:pt x="280" y="436"/>
                    <a:pt x="280" y="436"/>
                    <a:pt x="280" y="436"/>
                  </a:cubicBezTo>
                  <a:cubicBezTo>
                    <a:pt x="281" y="437"/>
                    <a:pt x="282" y="437"/>
                    <a:pt x="282" y="438"/>
                  </a:cubicBezTo>
                  <a:cubicBezTo>
                    <a:pt x="281" y="439"/>
                    <a:pt x="279" y="439"/>
                    <a:pt x="279" y="440"/>
                  </a:cubicBezTo>
                  <a:cubicBezTo>
                    <a:pt x="279" y="440"/>
                    <a:pt x="279" y="441"/>
                    <a:pt x="279" y="441"/>
                  </a:cubicBezTo>
                  <a:cubicBezTo>
                    <a:pt x="267" y="444"/>
                    <a:pt x="254" y="445"/>
                    <a:pt x="241" y="445"/>
                  </a:cubicBezTo>
                  <a:cubicBezTo>
                    <a:pt x="185" y="445"/>
                    <a:pt x="134" y="422"/>
                    <a:pt x="97" y="385"/>
                  </a:cubicBezTo>
                  <a:cubicBezTo>
                    <a:pt x="60" y="348"/>
                    <a:pt x="37" y="298"/>
                    <a:pt x="37" y="241"/>
                  </a:cubicBezTo>
                  <a:cubicBezTo>
                    <a:pt x="37" y="192"/>
                    <a:pt x="55" y="148"/>
                    <a:pt x="83" y="112"/>
                  </a:cubicBezTo>
                  <a:cubicBezTo>
                    <a:pt x="85" y="112"/>
                    <a:pt x="86" y="112"/>
                    <a:pt x="87" y="112"/>
                  </a:cubicBezTo>
                  <a:cubicBezTo>
                    <a:pt x="88" y="112"/>
                    <a:pt x="88" y="113"/>
                    <a:pt x="90" y="113"/>
                  </a:cubicBezTo>
                  <a:cubicBezTo>
                    <a:pt x="91" y="113"/>
                    <a:pt x="91" y="112"/>
                    <a:pt x="91" y="112"/>
                  </a:cubicBezTo>
                  <a:cubicBezTo>
                    <a:pt x="92" y="112"/>
                    <a:pt x="92" y="112"/>
                    <a:pt x="94" y="112"/>
                  </a:cubicBezTo>
                  <a:cubicBezTo>
                    <a:pt x="94" y="111"/>
                    <a:pt x="94" y="111"/>
                    <a:pt x="95" y="112"/>
                  </a:cubicBezTo>
                  <a:cubicBezTo>
                    <a:pt x="95" y="112"/>
                    <a:pt x="94" y="112"/>
                    <a:pt x="94" y="113"/>
                  </a:cubicBezTo>
                  <a:cubicBezTo>
                    <a:pt x="94" y="114"/>
                    <a:pt x="94" y="114"/>
                    <a:pt x="95" y="114"/>
                  </a:cubicBezTo>
                  <a:cubicBezTo>
                    <a:pt x="96" y="113"/>
                    <a:pt x="96" y="113"/>
                    <a:pt x="97" y="112"/>
                  </a:cubicBezTo>
                  <a:cubicBezTo>
                    <a:pt x="97" y="113"/>
                    <a:pt x="97" y="113"/>
                    <a:pt x="97" y="113"/>
                  </a:cubicBezTo>
                  <a:cubicBezTo>
                    <a:pt x="97" y="113"/>
                    <a:pt x="96" y="114"/>
                    <a:pt x="96" y="114"/>
                  </a:cubicBezTo>
                  <a:cubicBezTo>
                    <a:pt x="96" y="115"/>
                    <a:pt x="96" y="115"/>
                    <a:pt x="97" y="115"/>
                  </a:cubicBezTo>
                  <a:cubicBezTo>
                    <a:pt x="99" y="115"/>
                    <a:pt x="99" y="114"/>
                    <a:pt x="99" y="115"/>
                  </a:cubicBezTo>
                  <a:cubicBezTo>
                    <a:pt x="99" y="115"/>
                    <a:pt x="99" y="116"/>
                    <a:pt x="99" y="116"/>
                  </a:cubicBezTo>
                  <a:cubicBezTo>
                    <a:pt x="99" y="117"/>
                    <a:pt x="101" y="117"/>
                    <a:pt x="102" y="117"/>
                  </a:cubicBezTo>
                  <a:cubicBezTo>
                    <a:pt x="102" y="117"/>
                    <a:pt x="103" y="117"/>
                    <a:pt x="103" y="117"/>
                  </a:cubicBezTo>
                  <a:cubicBezTo>
                    <a:pt x="103" y="117"/>
                    <a:pt x="103" y="117"/>
                    <a:pt x="103" y="117"/>
                  </a:cubicBezTo>
                  <a:cubicBezTo>
                    <a:pt x="103" y="118"/>
                    <a:pt x="103" y="122"/>
                    <a:pt x="104" y="122"/>
                  </a:cubicBezTo>
                  <a:cubicBezTo>
                    <a:pt x="105" y="122"/>
                    <a:pt x="106" y="122"/>
                    <a:pt x="106" y="122"/>
                  </a:cubicBezTo>
                  <a:cubicBezTo>
                    <a:pt x="107" y="123"/>
                    <a:pt x="106" y="124"/>
                    <a:pt x="107" y="124"/>
                  </a:cubicBezTo>
                  <a:cubicBezTo>
                    <a:pt x="107" y="124"/>
                    <a:pt x="109" y="125"/>
                    <a:pt x="109" y="125"/>
                  </a:cubicBezTo>
                  <a:cubicBezTo>
                    <a:pt x="110" y="126"/>
                    <a:pt x="109" y="128"/>
                    <a:pt x="113" y="127"/>
                  </a:cubicBezTo>
                  <a:cubicBezTo>
                    <a:pt x="113" y="129"/>
                    <a:pt x="116" y="127"/>
                    <a:pt x="117" y="129"/>
                  </a:cubicBezTo>
                  <a:cubicBezTo>
                    <a:pt x="117" y="130"/>
                    <a:pt x="120" y="129"/>
                    <a:pt x="121" y="130"/>
                  </a:cubicBezTo>
                  <a:cubicBezTo>
                    <a:pt x="121" y="130"/>
                    <a:pt x="121" y="130"/>
                    <a:pt x="122" y="130"/>
                  </a:cubicBezTo>
                  <a:cubicBezTo>
                    <a:pt x="122" y="131"/>
                    <a:pt x="123" y="131"/>
                    <a:pt x="123" y="131"/>
                  </a:cubicBezTo>
                  <a:cubicBezTo>
                    <a:pt x="123" y="132"/>
                    <a:pt x="122" y="133"/>
                    <a:pt x="121" y="134"/>
                  </a:cubicBezTo>
                  <a:cubicBezTo>
                    <a:pt x="121" y="133"/>
                    <a:pt x="120" y="133"/>
                    <a:pt x="118" y="133"/>
                  </a:cubicBezTo>
                  <a:cubicBezTo>
                    <a:pt x="118" y="133"/>
                    <a:pt x="117" y="133"/>
                    <a:pt x="117" y="133"/>
                  </a:cubicBezTo>
                  <a:cubicBezTo>
                    <a:pt x="117" y="135"/>
                    <a:pt x="119" y="135"/>
                    <a:pt x="119" y="137"/>
                  </a:cubicBezTo>
                  <a:cubicBezTo>
                    <a:pt x="118" y="139"/>
                    <a:pt x="115" y="149"/>
                    <a:pt x="116" y="152"/>
                  </a:cubicBezTo>
                  <a:cubicBezTo>
                    <a:pt x="116" y="154"/>
                    <a:pt x="116" y="155"/>
                    <a:pt x="117" y="158"/>
                  </a:cubicBezTo>
                  <a:cubicBezTo>
                    <a:pt x="116" y="158"/>
                    <a:pt x="115" y="159"/>
                    <a:pt x="116" y="160"/>
                  </a:cubicBezTo>
                  <a:cubicBezTo>
                    <a:pt x="117" y="163"/>
                    <a:pt x="119" y="167"/>
                    <a:pt x="121" y="167"/>
                  </a:cubicBezTo>
                  <a:cubicBezTo>
                    <a:pt x="120" y="172"/>
                    <a:pt x="123" y="170"/>
                    <a:pt x="124" y="174"/>
                  </a:cubicBezTo>
                  <a:cubicBezTo>
                    <a:pt x="124" y="175"/>
                    <a:pt x="124" y="176"/>
                    <a:pt x="125" y="176"/>
                  </a:cubicBezTo>
                  <a:cubicBezTo>
                    <a:pt x="129" y="177"/>
                    <a:pt x="134" y="179"/>
                    <a:pt x="136" y="183"/>
                  </a:cubicBezTo>
                  <a:cubicBezTo>
                    <a:pt x="136" y="183"/>
                    <a:pt x="136" y="183"/>
                    <a:pt x="136" y="183"/>
                  </a:cubicBezTo>
                  <a:cubicBezTo>
                    <a:pt x="136" y="183"/>
                    <a:pt x="136" y="183"/>
                    <a:pt x="136" y="184"/>
                  </a:cubicBezTo>
                  <a:cubicBezTo>
                    <a:pt x="136" y="186"/>
                    <a:pt x="137" y="187"/>
                    <a:pt x="138" y="189"/>
                  </a:cubicBezTo>
                  <a:cubicBezTo>
                    <a:pt x="139" y="190"/>
                    <a:pt x="139" y="193"/>
                    <a:pt x="140" y="194"/>
                  </a:cubicBezTo>
                  <a:cubicBezTo>
                    <a:pt x="142" y="195"/>
                    <a:pt x="144" y="198"/>
                    <a:pt x="146" y="200"/>
                  </a:cubicBezTo>
                  <a:cubicBezTo>
                    <a:pt x="147" y="201"/>
                    <a:pt x="144" y="201"/>
                    <a:pt x="143" y="201"/>
                  </a:cubicBezTo>
                  <a:cubicBezTo>
                    <a:pt x="144" y="203"/>
                    <a:pt x="147" y="202"/>
                    <a:pt x="149" y="204"/>
                  </a:cubicBezTo>
                  <a:cubicBezTo>
                    <a:pt x="150" y="205"/>
                    <a:pt x="151" y="206"/>
                    <a:pt x="152" y="208"/>
                  </a:cubicBezTo>
                  <a:cubicBezTo>
                    <a:pt x="152" y="208"/>
                    <a:pt x="152" y="210"/>
                    <a:pt x="152" y="211"/>
                  </a:cubicBezTo>
                  <a:cubicBezTo>
                    <a:pt x="152" y="211"/>
                    <a:pt x="152" y="211"/>
                    <a:pt x="153" y="212"/>
                  </a:cubicBezTo>
                  <a:cubicBezTo>
                    <a:pt x="155" y="213"/>
                    <a:pt x="156" y="215"/>
                    <a:pt x="158" y="215"/>
                  </a:cubicBezTo>
                  <a:cubicBezTo>
                    <a:pt x="158" y="216"/>
                    <a:pt x="160" y="218"/>
                    <a:pt x="160" y="218"/>
                  </a:cubicBezTo>
                  <a:cubicBezTo>
                    <a:pt x="160" y="218"/>
                    <a:pt x="161" y="216"/>
                    <a:pt x="161" y="216"/>
                  </a:cubicBezTo>
                  <a:cubicBezTo>
                    <a:pt x="161" y="215"/>
                    <a:pt x="159" y="213"/>
                    <a:pt x="158" y="214"/>
                  </a:cubicBezTo>
                  <a:cubicBezTo>
                    <a:pt x="156" y="213"/>
                    <a:pt x="155" y="210"/>
                    <a:pt x="155" y="207"/>
                  </a:cubicBezTo>
                  <a:cubicBezTo>
                    <a:pt x="154" y="204"/>
                    <a:pt x="151" y="203"/>
                    <a:pt x="151" y="200"/>
                  </a:cubicBezTo>
                  <a:cubicBezTo>
                    <a:pt x="150" y="198"/>
                    <a:pt x="150" y="197"/>
                    <a:pt x="148" y="196"/>
                  </a:cubicBezTo>
                  <a:cubicBezTo>
                    <a:pt x="147" y="195"/>
                    <a:pt x="146" y="195"/>
                    <a:pt x="145" y="193"/>
                  </a:cubicBezTo>
                  <a:cubicBezTo>
                    <a:pt x="144" y="191"/>
                    <a:pt x="143" y="190"/>
                    <a:pt x="143" y="187"/>
                  </a:cubicBezTo>
                  <a:cubicBezTo>
                    <a:pt x="143" y="187"/>
                    <a:pt x="143" y="186"/>
                    <a:pt x="143" y="186"/>
                  </a:cubicBezTo>
                  <a:cubicBezTo>
                    <a:pt x="145" y="187"/>
                    <a:pt x="146" y="187"/>
                    <a:pt x="148" y="188"/>
                  </a:cubicBezTo>
                  <a:cubicBezTo>
                    <a:pt x="149" y="188"/>
                    <a:pt x="149" y="191"/>
                    <a:pt x="150" y="192"/>
                  </a:cubicBezTo>
                  <a:cubicBezTo>
                    <a:pt x="151" y="193"/>
                    <a:pt x="151" y="195"/>
                    <a:pt x="152" y="196"/>
                  </a:cubicBezTo>
                  <a:cubicBezTo>
                    <a:pt x="153" y="197"/>
                    <a:pt x="154" y="198"/>
                    <a:pt x="156" y="200"/>
                  </a:cubicBezTo>
                  <a:cubicBezTo>
                    <a:pt x="156" y="199"/>
                    <a:pt x="156" y="199"/>
                    <a:pt x="157" y="200"/>
                  </a:cubicBezTo>
                  <a:cubicBezTo>
                    <a:pt x="157" y="202"/>
                    <a:pt x="161" y="203"/>
                    <a:pt x="162" y="205"/>
                  </a:cubicBezTo>
                  <a:cubicBezTo>
                    <a:pt x="162" y="206"/>
                    <a:pt x="162" y="207"/>
                    <a:pt x="163" y="208"/>
                  </a:cubicBezTo>
                  <a:cubicBezTo>
                    <a:pt x="164" y="209"/>
                    <a:pt x="166" y="210"/>
                    <a:pt x="167" y="211"/>
                  </a:cubicBezTo>
                  <a:cubicBezTo>
                    <a:pt x="170" y="213"/>
                    <a:pt x="173" y="217"/>
                    <a:pt x="174" y="222"/>
                  </a:cubicBezTo>
                  <a:cubicBezTo>
                    <a:pt x="174" y="222"/>
                    <a:pt x="175" y="223"/>
                    <a:pt x="175" y="224"/>
                  </a:cubicBezTo>
                  <a:cubicBezTo>
                    <a:pt x="175" y="226"/>
                    <a:pt x="174" y="226"/>
                    <a:pt x="174" y="228"/>
                  </a:cubicBezTo>
                  <a:cubicBezTo>
                    <a:pt x="174" y="229"/>
                    <a:pt x="175" y="230"/>
                    <a:pt x="176" y="230"/>
                  </a:cubicBezTo>
                  <a:cubicBezTo>
                    <a:pt x="177" y="232"/>
                    <a:pt x="180" y="233"/>
                    <a:pt x="182" y="234"/>
                  </a:cubicBezTo>
                  <a:cubicBezTo>
                    <a:pt x="182" y="234"/>
                    <a:pt x="183" y="235"/>
                    <a:pt x="183" y="235"/>
                  </a:cubicBezTo>
                  <a:cubicBezTo>
                    <a:pt x="185" y="236"/>
                    <a:pt x="186" y="235"/>
                    <a:pt x="187" y="236"/>
                  </a:cubicBezTo>
                  <a:cubicBezTo>
                    <a:pt x="189" y="237"/>
                    <a:pt x="190" y="238"/>
                    <a:pt x="192" y="239"/>
                  </a:cubicBezTo>
                  <a:cubicBezTo>
                    <a:pt x="193" y="239"/>
                    <a:pt x="194" y="239"/>
                    <a:pt x="195" y="239"/>
                  </a:cubicBezTo>
                  <a:cubicBezTo>
                    <a:pt x="197" y="240"/>
                    <a:pt x="201" y="243"/>
                    <a:pt x="203" y="243"/>
                  </a:cubicBezTo>
                  <a:cubicBezTo>
                    <a:pt x="203" y="243"/>
                    <a:pt x="205" y="242"/>
                    <a:pt x="206" y="243"/>
                  </a:cubicBezTo>
                  <a:cubicBezTo>
                    <a:pt x="206" y="243"/>
                    <a:pt x="207" y="244"/>
                    <a:pt x="208" y="244"/>
                  </a:cubicBezTo>
                  <a:cubicBezTo>
                    <a:pt x="211" y="244"/>
                    <a:pt x="211" y="242"/>
                    <a:pt x="213" y="242"/>
                  </a:cubicBezTo>
                  <a:cubicBezTo>
                    <a:pt x="214" y="242"/>
                    <a:pt x="215" y="242"/>
                    <a:pt x="216" y="243"/>
                  </a:cubicBezTo>
                  <a:cubicBezTo>
                    <a:pt x="217" y="243"/>
                    <a:pt x="217" y="243"/>
                    <a:pt x="217" y="243"/>
                  </a:cubicBezTo>
                  <a:cubicBezTo>
                    <a:pt x="221" y="244"/>
                    <a:pt x="222" y="249"/>
                    <a:pt x="226" y="251"/>
                  </a:cubicBezTo>
                  <a:cubicBezTo>
                    <a:pt x="229" y="252"/>
                    <a:pt x="231" y="252"/>
                    <a:pt x="233" y="253"/>
                  </a:cubicBezTo>
                  <a:cubicBezTo>
                    <a:pt x="235" y="254"/>
                    <a:pt x="236" y="255"/>
                    <a:pt x="239" y="255"/>
                  </a:cubicBezTo>
                  <a:cubicBezTo>
                    <a:pt x="240" y="255"/>
                    <a:pt x="240" y="254"/>
                    <a:pt x="241" y="254"/>
                  </a:cubicBezTo>
                  <a:cubicBezTo>
                    <a:pt x="242" y="254"/>
                    <a:pt x="242" y="254"/>
                    <a:pt x="242" y="254"/>
                  </a:cubicBezTo>
                  <a:cubicBezTo>
                    <a:pt x="243" y="257"/>
                    <a:pt x="245" y="258"/>
                    <a:pt x="247" y="260"/>
                  </a:cubicBezTo>
                  <a:cubicBezTo>
                    <a:pt x="248" y="261"/>
                    <a:pt x="249" y="261"/>
                    <a:pt x="249" y="262"/>
                  </a:cubicBezTo>
                  <a:cubicBezTo>
                    <a:pt x="250" y="264"/>
                    <a:pt x="249" y="266"/>
                    <a:pt x="251" y="267"/>
                  </a:cubicBezTo>
                  <a:cubicBezTo>
                    <a:pt x="251" y="267"/>
                    <a:pt x="252" y="267"/>
                    <a:pt x="252" y="267"/>
                  </a:cubicBezTo>
                  <a:cubicBezTo>
                    <a:pt x="252" y="267"/>
                    <a:pt x="252" y="266"/>
                    <a:pt x="252" y="266"/>
                  </a:cubicBezTo>
                  <a:cubicBezTo>
                    <a:pt x="252" y="266"/>
                    <a:pt x="256" y="269"/>
                    <a:pt x="257" y="269"/>
                  </a:cubicBezTo>
                  <a:cubicBezTo>
                    <a:pt x="257" y="270"/>
                    <a:pt x="257" y="272"/>
                    <a:pt x="259" y="272"/>
                  </a:cubicBezTo>
                  <a:cubicBezTo>
                    <a:pt x="259" y="272"/>
                    <a:pt x="260" y="273"/>
                    <a:pt x="260" y="273"/>
                  </a:cubicBezTo>
                  <a:cubicBezTo>
                    <a:pt x="261" y="273"/>
                    <a:pt x="263" y="272"/>
                    <a:pt x="264" y="273"/>
                  </a:cubicBezTo>
                  <a:cubicBezTo>
                    <a:pt x="265" y="274"/>
                    <a:pt x="266" y="276"/>
                    <a:pt x="269" y="276"/>
                  </a:cubicBezTo>
                  <a:cubicBezTo>
                    <a:pt x="269" y="276"/>
                    <a:pt x="270" y="275"/>
                    <a:pt x="271" y="274"/>
                  </a:cubicBezTo>
                  <a:cubicBezTo>
                    <a:pt x="270" y="274"/>
                    <a:pt x="270" y="274"/>
                    <a:pt x="270" y="273"/>
                  </a:cubicBezTo>
                  <a:cubicBezTo>
                    <a:pt x="270" y="273"/>
                    <a:pt x="273" y="270"/>
                    <a:pt x="274" y="270"/>
                  </a:cubicBezTo>
                  <a:cubicBezTo>
                    <a:pt x="276" y="270"/>
                    <a:pt x="275" y="273"/>
                    <a:pt x="276" y="273"/>
                  </a:cubicBezTo>
                  <a:cubicBezTo>
                    <a:pt x="276" y="274"/>
                    <a:pt x="276" y="274"/>
                    <a:pt x="275" y="275"/>
                  </a:cubicBezTo>
                  <a:cubicBezTo>
                    <a:pt x="275" y="275"/>
                    <a:pt x="277" y="275"/>
                    <a:pt x="277" y="276"/>
                  </a:cubicBezTo>
                  <a:cubicBezTo>
                    <a:pt x="277" y="276"/>
                    <a:pt x="277" y="275"/>
                    <a:pt x="277" y="275"/>
                  </a:cubicBezTo>
                  <a:cubicBezTo>
                    <a:pt x="277" y="276"/>
                    <a:pt x="277" y="276"/>
                    <a:pt x="277" y="276"/>
                  </a:cubicBezTo>
                  <a:cubicBezTo>
                    <a:pt x="277" y="278"/>
                    <a:pt x="279" y="278"/>
                    <a:pt x="279" y="281"/>
                  </a:cubicBezTo>
                  <a:cubicBezTo>
                    <a:pt x="279" y="282"/>
                    <a:pt x="279" y="282"/>
                    <a:pt x="279" y="284"/>
                  </a:cubicBezTo>
                  <a:cubicBezTo>
                    <a:pt x="279" y="284"/>
                    <a:pt x="279" y="285"/>
                    <a:pt x="280" y="286"/>
                  </a:cubicBezTo>
                  <a:cubicBezTo>
                    <a:pt x="279" y="286"/>
                    <a:pt x="279" y="287"/>
                    <a:pt x="279" y="287"/>
                  </a:cubicBezTo>
                  <a:cubicBezTo>
                    <a:pt x="279" y="287"/>
                    <a:pt x="279" y="288"/>
                    <a:pt x="279" y="288"/>
                  </a:cubicBezTo>
                  <a:cubicBezTo>
                    <a:pt x="279" y="288"/>
                    <a:pt x="280" y="289"/>
                    <a:pt x="280" y="289"/>
                  </a:cubicBezTo>
                  <a:cubicBezTo>
                    <a:pt x="279" y="292"/>
                    <a:pt x="276" y="291"/>
                    <a:pt x="275" y="294"/>
                  </a:cubicBezTo>
                  <a:cubicBezTo>
                    <a:pt x="273" y="296"/>
                    <a:pt x="273" y="299"/>
                    <a:pt x="269" y="299"/>
                  </a:cubicBezTo>
                  <a:cubicBezTo>
                    <a:pt x="269" y="305"/>
                    <a:pt x="268" y="307"/>
                    <a:pt x="267" y="310"/>
                  </a:cubicBezTo>
                  <a:cubicBezTo>
                    <a:pt x="267" y="311"/>
                    <a:pt x="268" y="313"/>
                    <a:pt x="270" y="313"/>
                  </a:cubicBezTo>
                  <a:cubicBezTo>
                    <a:pt x="270" y="313"/>
                    <a:pt x="270" y="313"/>
                    <a:pt x="271" y="314"/>
                  </a:cubicBezTo>
                  <a:cubicBezTo>
                    <a:pt x="271" y="315"/>
                    <a:pt x="269" y="316"/>
                    <a:pt x="267" y="318"/>
                  </a:cubicBezTo>
                  <a:cubicBezTo>
                    <a:pt x="267" y="318"/>
                    <a:pt x="266" y="320"/>
                    <a:pt x="266" y="321"/>
                  </a:cubicBezTo>
                  <a:cubicBezTo>
                    <a:pt x="266" y="323"/>
                    <a:pt x="268" y="325"/>
                    <a:pt x="269" y="327"/>
                  </a:cubicBezTo>
                  <a:cubicBezTo>
                    <a:pt x="269" y="327"/>
                    <a:pt x="271" y="327"/>
                    <a:pt x="271" y="328"/>
                  </a:cubicBezTo>
                  <a:cubicBezTo>
                    <a:pt x="271" y="328"/>
                    <a:pt x="272" y="330"/>
                    <a:pt x="272" y="331"/>
                  </a:cubicBezTo>
                  <a:cubicBezTo>
                    <a:pt x="273" y="331"/>
                    <a:pt x="274" y="331"/>
                    <a:pt x="274" y="331"/>
                  </a:cubicBezTo>
                  <a:cubicBezTo>
                    <a:pt x="275" y="333"/>
                    <a:pt x="276" y="335"/>
                    <a:pt x="277" y="337"/>
                  </a:cubicBezTo>
                  <a:cubicBezTo>
                    <a:pt x="278" y="340"/>
                    <a:pt x="278" y="342"/>
                    <a:pt x="279" y="345"/>
                  </a:cubicBezTo>
                  <a:cubicBezTo>
                    <a:pt x="280" y="346"/>
                    <a:pt x="282" y="347"/>
                    <a:pt x="282" y="349"/>
                  </a:cubicBezTo>
                  <a:cubicBezTo>
                    <a:pt x="282" y="350"/>
                    <a:pt x="281" y="351"/>
                    <a:pt x="282" y="352"/>
                  </a:cubicBezTo>
                  <a:cubicBezTo>
                    <a:pt x="284" y="354"/>
                    <a:pt x="286" y="355"/>
                    <a:pt x="289" y="356"/>
                  </a:cubicBezTo>
                  <a:cubicBezTo>
                    <a:pt x="291" y="357"/>
                    <a:pt x="292" y="357"/>
                    <a:pt x="293" y="358"/>
                  </a:cubicBezTo>
                  <a:cubicBezTo>
                    <a:pt x="295" y="359"/>
                    <a:pt x="296" y="359"/>
                    <a:pt x="298" y="359"/>
                  </a:cubicBezTo>
                  <a:cubicBezTo>
                    <a:pt x="300" y="360"/>
                    <a:pt x="302" y="362"/>
                    <a:pt x="303" y="364"/>
                  </a:cubicBezTo>
                  <a:cubicBezTo>
                    <a:pt x="303" y="365"/>
                    <a:pt x="303" y="371"/>
                    <a:pt x="303" y="372"/>
                  </a:cubicBezTo>
                  <a:close/>
                  <a:moveTo>
                    <a:pt x="385" y="385"/>
                  </a:moveTo>
                  <a:cubicBezTo>
                    <a:pt x="363" y="407"/>
                    <a:pt x="337" y="424"/>
                    <a:pt x="306" y="434"/>
                  </a:cubicBezTo>
                  <a:cubicBezTo>
                    <a:pt x="305" y="434"/>
                    <a:pt x="304" y="434"/>
                    <a:pt x="304" y="433"/>
                  </a:cubicBezTo>
                  <a:cubicBezTo>
                    <a:pt x="304" y="432"/>
                    <a:pt x="305" y="431"/>
                    <a:pt x="307" y="431"/>
                  </a:cubicBezTo>
                  <a:cubicBezTo>
                    <a:pt x="308" y="431"/>
                    <a:pt x="311" y="431"/>
                    <a:pt x="311" y="431"/>
                  </a:cubicBezTo>
                  <a:cubicBezTo>
                    <a:pt x="312" y="429"/>
                    <a:pt x="313" y="428"/>
                    <a:pt x="315" y="427"/>
                  </a:cubicBezTo>
                  <a:cubicBezTo>
                    <a:pt x="314" y="427"/>
                    <a:pt x="314" y="427"/>
                    <a:pt x="314" y="426"/>
                  </a:cubicBezTo>
                  <a:cubicBezTo>
                    <a:pt x="315" y="426"/>
                    <a:pt x="315" y="426"/>
                    <a:pt x="316" y="426"/>
                  </a:cubicBezTo>
                  <a:cubicBezTo>
                    <a:pt x="317" y="426"/>
                    <a:pt x="318" y="426"/>
                    <a:pt x="318" y="425"/>
                  </a:cubicBezTo>
                  <a:cubicBezTo>
                    <a:pt x="318" y="425"/>
                    <a:pt x="317" y="425"/>
                    <a:pt x="317" y="425"/>
                  </a:cubicBezTo>
                  <a:cubicBezTo>
                    <a:pt x="316" y="425"/>
                    <a:pt x="316" y="425"/>
                    <a:pt x="315" y="425"/>
                  </a:cubicBezTo>
                  <a:cubicBezTo>
                    <a:pt x="314" y="425"/>
                    <a:pt x="313" y="424"/>
                    <a:pt x="314" y="423"/>
                  </a:cubicBezTo>
                  <a:cubicBezTo>
                    <a:pt x="314" y="422"/>
                    <a:pt x="314" y="422"/>
                    <a:pt x="315" y="422"/>
                  </a:cubicBezTo>
                  <a:cubicBezTo>
                    <a:pt x="317" y="422"/>
                    <a:pt x="317" y="422"/>
                    <a:pt x="319" y="422"/>
                  </a:cubicBezTo>
                  <a:cubicBezTo>
                    <a:pt x="320" y="422"/>
                    <a:pt x="322" y="421"/>
                    <a:pt x="322" y="421"/>
                  </a:cubicBezTo>
                  <a:cubicBezTo>
                    <a:pt x="322" y="421"/>
                    <a:pt x="322" y="421"/>
                    <a:pt x="322" y="420"/>
                  </a:cubicBezTo>
                  <a:cubicBezTo>
                    <a:pt x="323" y="419"/>
                    <a:pt x="322" y="418"/>
                    <a:pt x="323" y="417"/>
                  </a:cubicBezTo>
                  <a:cubicBezTo>
                    <a:pt x="324" y="417"/>
                    <a:pt x="328" y="417"/>
                    <a:pt x="329" y="416"/>
                  </a:cubicBezTo>
                  <a:cubicBezTo>
                    <a:pt x="332" y="415"/>
                    <a:pt x="334" y="415"/>
                    <a:pt x="336" y="414"/>
                  </a:cubicBezTo>
                  <a:cubicBezTo>
                    <a:pt x="337" y="413"/>
                    <a:pt x="338" y="412"/>
                    <a:pt x="339" y="411"/>
                  </a:cubicBezTo>
                  <a:cubicBezTo>
                    <a:pt x="340" y="410"/>
                    <a:pt x="340" y="410"/>
                    <a:pt x="340" y="409"/>
                  </a:cubicBezTo>
                  <a:cubicBezTo>
                    <a:pt x="340" y="408"/>
                    <a:pt x="339" y="409"/>
                    <a:pt x="338" y="408"/>
                  </a:cubicBezTo>
                  <a:cubicBezTo>
                    <a:pt x="338" y="407"/>
                    <a:pt x="338" y="406"/>
                    <a:pt x="338" y="406"/>
                  </a:cubicBezTo>
                  <a:cubicBezTo>
                    <a:pt x="337" y="406"/>
                    <a:pt x="336" y="406"/>
                    <a:pt x="336" y="405"/>
                  </a:cubicBezTo>
                  <a:cubicBezTo>
                    <a:pt x="336" y="405"/>
                    <a:pt x="337" y="404"/>
                    <a:pt x="337" y="404"/>
                  </a:cubicBezTo>
                  <a:cubicBezTo>
                    <a:pt x="339" y="404"/>
                    <a:pt x="340" y="405"/>
                    <a:pt x="341" y="404"/>
                  </a:cubicBezTo>
                  <a:cubicBezTo>
                    <a:pt x="342" y="404"/>
                    <a:pt x="344" y="405"/>
                    <a:pt x="346" y="404"/>
                  </a:cubicBezTo>
                  <a:cubicBezTo>
                    <a:pt x="350" y="403"/>
                    <a:pt x="352" y="400"/>
                    <a:pt x="354" y="397"/>
                  </a:cubicBezTo>
                  <a:cubicBezTo>
                    <a:pt x="356" y="394"/>
                    <a:pt x="359" y="392"/>
                    <a:pt x="361" y="390"/>
                  </a:cubicBezTo>
                  <a:cubicBezTo>
                    <a:pt x="362" y="389"/>
                    <a:pt x="361" y="391"/>
                    <a:pt x="362" y="389"/>
                  </a:cubicBezTo>
                  <a:cubicBezTo>
                    <a:pt x="362" y="389"/>
                    <a:pt x="362" y="389"/>
                    <a:pt x="362" y="389"/>
                  </a:cubicBezTo>
                  <a:cubicBezTo>
                    <a:pt x="364" y="387"/>
                    <a:pt x="365" y="386"/>
                    <a:pt x="367" y="385"/>
                  </a:cubicBezTo>
                  <a:cubicBezTo>
                    <a:pt x="367" y="383"/>
                    <a:pt x="368" y="380"/>
                    <a:pt x="368" y="378"/>
                  </a:cubicBezTo>
                  <a:cubicBezTo>
                    <a:pt x="368" y="376"/>
                    <a:pt x="368" y="378"/>
                    <a:pt x="369" y="377"/>
                  </a:cubicBezTo>
                  <a:cubicBezTo>
                    <a:pt x="370" y="376"/>
                    <a:pt x="371" y="376"/>
                    <a:pt x="372" y="374"/>
                  </a:cubicBezTo>
                  <a:cubicBezTo>
                    <a:pt x="375" y="372"/>
                    <a:pt x="377" y="372"/>
                    <a:pt x="379" y="370"/>
                  </a:cubicBezTo>
                  <a:cubicBezTo>
                    <a:pt x="380" y="369"/>
                    <a:pt x="380" y="369"/>
                    <a:pt x="381" y="369"/>
                  </a:cubicBezTo>
                  <a:cubicBezTo>
                    <a:pt x="382" y="368"/>
                    <a:pt x="383" y="368"/>
                    <a:pt x="385" y="367"/>
                  </a:cubicBezTo>
                  <a:cubicBezTo>
                    <a:pt x="387" y="367"/>
                    <a:pt x="389" y="365"/>
                    <a:pt x="389" y="364"/>
                  </a:cubicBezTo>
                  <a:cubicBezTo>
                    <a:pt x="390" y="364"/>
                    <a:pt x="390" y="363"/>
                    <a:pt x="390" y="362"/>
                  </a:cubicBezTo>
                  <a:cubicBezTo>
                    <a:pt x="392" y="360"/>
                    <a:pt x="392" y="359"/>
                    <a:pt x="394" y="356"/>
                  </a:cubicBezTo>
                  <a:cubicBezTo>
                    <a:pt x="394" y="356"/>
                    <a:pt x="395" y="354"/>
                    <a:pt x="395" y="353"/>
                  </a:cubicBezTo>
                  <a:cubicBezTo>
                    <a:pt x="395" y="353"/>
                    <a:pt x="396" y="352"/>
                    <a:pt x="397" y="351"/>
                  </a:cubicBezTo>
                  <a:cubicBezTo>
                    <a:pt x="397" y="351"/>
                    <a:pt x="397" y="350"/>
                    <a:pt x="397" y="350"/>
                  </a:cubicBezTo>
                  <a:cubicBezTo>
                    <a:pt x="398" y="349"/>
                    <a:pt x="399" y="344"/>
                    <a:pt x="399" y="342"/>
                  </a:cubicBezTo>
                  <a:cubicBezTo>
                    <a:pt x="400" y="340"/>
                    <a:pt x="398" y="339"/>
                    <a:pt x="400" y="337"/>
                  </a:cubicBezTo>
                  <a:cubicBezTo>
                    <a:pt x="401" y="336"/>
                    <a:pt x="402" y="336"/>
                    <a:pt x="403" y="334"/>
                  </a:cubicBezTo>
                  <a:cubicBezTo>
                    <a:pt x="404" y="333"/>
                    <a:pt x="404" y="333"/>
                    <a:pt x="405" y="332"/>
                  </a:cubicBezTo>
                  <a:cubicBezTo>
                    <a:pt x="408" y="328"/>
                    <a:pt x="412" y="323"/>
                    <a:pt x="413" y="316"/>
                  </a:cubicBezTo>
                  <a:cubicBezTo>
                    <a:pt x="413" y="314"/>
                    <a:pt x="413" y="312"/>
                    <a:pt x="411" y="311"/>
                  </a:cubicBezTo>
                  <a:cubicBezTo>
                    <a:pt x="410" y="311"/>
                    <a:pt x="409" y="312"/>
                    <a:pt x="408" y="312"/>
                  </a:cubicBezTo>
                  <a:cubicBezTo>
                    <a:pt x="407" y="311"/>
                    <a:pt x="405" y="309"/>
                    <a:pt x="404" y="308"/>
                  </a:cubicBezTo>
                  <a:cubicBezTo>
                    <a:pt x="403" y="307"/>
                    <a:pt x="401" y="307"/>
                    <a:pt x="400" y="306"/>
                  </a:cubicBezTo>
                  <a:cubicBezTo>
                    <a:pt x="399" y="307"/>
                    <a:pt x="397" y="307"/>
                    <a:pt x="396" y="307"/>
                  </a:cubicBezTo>
                  <a:cubicBezTo>
                    <a:pt x="394" y="308"/>
                    <a:pt x="394" y="306"/>
                    <a:pt x="392" y="306"/>
                  </a:cubicBezTo>
                  <a:cubicBezTo>
                    <a:pt x="391" y="306"/>
                    <a:pt x="391" y="307"/>
                    <a:pt x="390" y="308"/>
                  </a:cubicBezTo>
                  <a:cubicBezTo>
                    <a:pt x="390" y="308"/>
                    <a:pt x="389" y="308"/>
                    <a:pt x="389" y="308"/>
                  </a:cubicBezTo>
                  <a:cubicBezTo>
                    <a:pt x="389" y="307"/>
                    <a:pt x="389" y="306"/>
                    <a:pt x="389" y="305"/>
                  </a:cubicBezTo>
                  <a:cubicBezTo>
                    <a:pt x="389" y="304"/>
                    <a:pt x="388" y="305"/>
                    <a:pt x="387" y="304"/>
                  </a:cubicBezTo>
                  <a:cubicBezTo>
                    <a:pt x="386" y="303"/>
                    <a:pt x="383" y="302"/>
                    <a:pt x="381" y="302"/>
                  </a:cubicBezTo>
                  <a:cubicBezTo>
                    <a:pt x="379" y="302"/>
                    <a:pt x="378" y="304"/>
                    <a:pt x="377" y="306"/>
                  </a:cubicBezTo>
                  <a:cubicBezTo>
                    <a:pt x="376" y="307"/>
                    <a:pt x="376" y="308"/>
                    <a:pt x="375" y="308"/>
                  </a:cubicBezTo>
                  <a:cubicBezTo>
                    <a:pt x="375" y="308"/>
                    <a:pt x="375" y="307"/>
                    <a:pt x="375" y="306"/>
                  </a:cubicBezTo>
                  <a:cubicBezTo>
                    <a:pt x="374" y="306"/>
                    <a:pt x="373" y="307"/>
                    <a:pt x="372" y="307"/>
                  </a:cubicBezTo>
                  <a:cubicBezTo>
                    <a:pt x="372" y="305"/>
                    <a:pt x="372" y="305"/>
                    <a:pt x="371" y="304"/>
                  </a:cubicBezTo>
                  <a:cubicBezTo>
                    <a:pt x="370" y="304"/>
                    <a:pt x="369" y="304"/>
                    <a:pt x="369" y="303"/>
                  </a:cubicBezTo>
                  <a:cubicBezTo>
                    <a:pt x="370" y="300"/>
                    <a:pt x="373" y="295"/>
                    <a:pt x="375" y="293"/>
                  </a:cubicBezTo>
                  <a:cubicBezTo>
                    <a:pt x="375" y="292"/>
                    <a:pt x="374" y="292"/>
                    <a:pt x="373" y="291"/>
                  </a:cubicBezTo>
                  <a:cubicBezTo>
                    <a:pt x="373" y="290"/>
                    <a:pt x="372" y="286"/>
                    <a:pt x="372" y="285"/>
                  </a:cubicBezTo>
                  <a:cubicBezTo>
                    <a:pt x="370" y="285"/>
                    <a:pt x="368" y="281"/>
                    <a:pt x="366" y="281"/>
                  </a:cubicBezTo>
                  <a:cubicBezTo>
                    <a:pt x="366" y="281"/>
                    <a:pt x="365" y="281"/>
                    <a:pt x="365" y="281"/>
                  </a:cubicBezTo>
                  <a:cubicBezTo>
                    <a:pt x="365" y="281"/>
                    <a:pt x="365" y="281"/>
                    <a:pt x="365" y="281"/>
                  </a:cubicBezTo>
                  <a:cubicBezTo>
                    <a:pt x="364" y="281"/>
                    <a:pt x="362" y="280"/>
                    <a:pt x="362" y="280"/>
                  </a:cubicBezTo>
                  <a:cubicBezTo>
                    <a:pt x="361" y="280"/>
                    <a:pt x="360" y="280"/>
                    <a:pt x="359" y="280"/>
                  </a:cubicBezTo>
                  <a:cubicBezTo>
                    <a:pt x="356" y="279"/>
                    <a:pt x="351" y="280"/>
                    <a:pt x="350" y="277"/>
                  </a:cubicBezTo>
                  <a:cubicBezTo>
                    <a:pt x="349" y="277"/>
                    <a:pt x="348" y="276"/>
                    <a:pt x="348" y="276"/>
                  </a:cubicBezTo>
                  <a:cubicBezTo>
                    <a:pt x="347" y="273"/>
                    <a:pt x="346" y="274"/>
                    <a:pt x="344" y="271"/>
                  </a:cubicBezTo>
                  <a:cubicBezTo>
                    <a:pt x="343" y="272"/>
                    <a:pt x="341" y="271"/>
                    <a:pt x="340" y="271"/>
                  </a:cubicBezTo>
                  <a:cubicBezTo>
                    <a:pt x="340" y="270"/>
                    <a:pt x="340" y="268"/>
                    <a:pt x="339" y="268"/>
                  </a:cubicBezTo>
                  <a:cubicBezTo>
                    <a:pt x="337" y="267"/>
                    <a:pt x="334" y="267"/>
                    <a:pt x="333" y="265"/>
                  </a:cubicBezTo>
                  <a:cubicBezTo>
                    <a:pt x="333" y="265"/>
                    <a:pt x="333" y="265"/>
                    <a:pt x="333" y="264"/>
                  </a:cubicBezTo>
                  <a:cubicBezTo>
                    <a:pt x="334" y="264"/>
                    <a:pt x="335" y="264"/>
                    <a:pt x="335" y="264"/>
                  </a:cubicBezTo>
                  <a:cubicBezTo>
                    <a:pt x="335" y="264"/>
                    <a:pt x="333" y="264"/>
                    <a:pt x="332" y="264"/>
                  </a:cubicBezTo>
                  <a:cubicBezTo>
                    <a:pt x="332" y="264"/>
                    <a:pt x="329" y="264"/>
                    <a:pt x="329" y="264"/>
                  </a:cubicBezTo>
                  <a:cubicBezTo>
                    <a:pt x="328" y="266"/>
                    <a:pt x="327" y="266"/>
                    <a:pt x="325" y="266"/>
                  </a:cubicBezTo>
                  <a:cubicBezTo>
                    <a:pt x="324" y="266"/>
                    <a:pt x="322" y="266"/>
                    <a:pt x="322" y="265"/>
                  </a:cubicBezTo>
                  <a:cubicBezTo>
                    <a:pt x="320" y="265"/>
                    <a:pt x="318" y="265"/>
                    <a:pt x="316" y="265"/>
                  </a:cubicBezTo>
                  <a:cubicBezTo>
                    <a:pt x="315" y="265"/>
                    <a:pt x="314" y="264"/>
                    <a:pt x="314" y="263"/>
                  </a:cubicBezTo>
                  <a:cubicBezTo>
                    <a:pt x="312" y="262"/>
                    <a:pt x="309" y="262"/>
                    <a:pt x="309" y="260"/>
                  </a:cubicBezTo>
                  <a:cubicBezTo>
                    <a:pt x="308" y="260"/>
                    <a:pt x="307" y="260"/>
                    <a:pt x="306" y="260"/>
                  </a:cubicBezTo>
                  <a:cubicBezTo>
                    <a:pt x="306" y="261"/>
                    <a:pt x="308" y="261"/>
                    <a:pt x="309" y="262"/>
                  </a:cubicBezTo>
                  <a:cubicBezTo>
                    <a:pt x="308" y="262"/>
                    <a:pt x="307" y="262"/>
                    <a:pt x="306" y="262"/>
                  </a:cubicBezTo>
                  <a:cubicBezTo>
                    <a:pt x="305" y="263"/>
                    <a:pt x="303" y="263"/>
                    <a:pt x="303" y="264"/>
                  </a:cubicBezTo>
                  <a:cubicBezTo>
                    <a:pt x="302" y="266"/>
                    <a:pt x="304" y="267"/>
                    <a:pt x="304" y="268"/>
                  </a:cubicBezTo>
                  <a:cubicBezTo>
                    <a:pt x="304" y="269"/>
                    <a:pt x="303" y="270"/>
                    <a:pt x="303" y="270"/>
                  </a:cubicBezTo>
                  <a:cubicBezTo>
                    <a:pt x="301" y="270"/>
                    <a:pt x="301" y="268"/>
                    <a:pt x="301" y="267"/>
                  </a:cubicBezTo>
                  <a:cubicBezTo>
                    <a:pt x="301" y="266"/>
                    <a:pt x="302" y="263"/>
                    <a:pt x="302" y="262"/>
                  </a:cubicBezTo>
                  <a:cubicBezTo>
                    <a:pt x="302" y="262"/>
                    <a:pt x="303" y="261"/>
                    <a:pt x="303" y="260"/>
                  </a:cubicBezTo>
                  <a:cubicBezTo>
                    <a:pt x="303" y="260"/>
                    <a:pt x="303" y="259"/>
                    <a:pt x="302" y="259"/>
                  </a:cubicBezTo>
                  <a:cubicBezTo>
                    <a:pt x="301" y="259"/>
                    <a:pt x="300" y="260"/>
                    <a:pt x="298" y="261"/>
                  </a:cubicBezTo>
                  <a:cubicBezTo>
                    <a:pt x="295" y="262"/>
                    <a:pt x="293" y="262"/>
                    <a:pt x="290" y="263"/>
                  </a:cubicBezTo>
                  <a:cubicBezTo>
                    <a:pt x="288" y="264"/>
                    <a:pt x="287" y="264"/>
                    <a:pt x="286" y="266"/>
                  </a:cubicBezTo>
                  <a:cubicBezTo>
                    <a:pt x="286" y="267"/>
                    <a:pt x="286" y="269"/>
                    <a:pt x="285" y="269"/>
                  </a:cubicBezTo>
                  <a:cubicBezTo>
                    <a:pt x="284" y="270"/>
                    <a:pt x="283" y="270"/>
                    <a:pt x="283" y="271"/>
                  </a:cubicBezTo>
                  <a:cubicBezTo>
                    <a:pt x="283" y="271"/>
                    <a:pt x="282" y="272"/>
                    <a:pt x="282" y="272"/>
                  </a:cubicBezTo>
                  <a:cubicBezTo>
                    <a:pt x="282" y="272"/>
                    <a:pt x="282" y="273"/>
                    <a:pt x="282" y="273"/>
                  </a:cubicBezTo>
                  <a:cubicBezTo>
                    <a:pt x="281" y="273"/>
                    <a:pt x="281" y="273"/>
                    <a:pt x="280" y="273"/>
                  </a:cubicBezTo>
                  <a:cubicBezTo>
                    <a:pt x="280" y="273"/>
                    <a:pt x="280" y="273"/>
                    <a:pt x="279" y="274"/>
                  </a:cubicBezTo>
                  <a:cubicBezTo>
                    <a:pt x="280" y="273"/>
                    <a:pt x="280" y="273"/>
                    <a:pt x="280" y="273"/>
                  </a:cubicBezTo>
                  <a:cubicBezTo>
                    <a:pt x="278" y="271"/>
                    <a:pt x="278" y="268"/>
                    <a:pt x="274" y="268"/>
                  </a:cubicBezTo>
                  <a:cubicBezTo>
                    <a:pt x="271" y="268"/>
                    <a:pt x="269" y="270"/>
                    <a:pt x="266" y="270"/>
                  </a:cubicBezTo>
                  <a:cubicBezTo>
                    <a:pt x="263" y="270"/>
                    <a:pt x="263" y="268"/>
                    <a:pt x="262" y="267"/>
                  </a:cubicBezTo>
                  <a:cubicBezTo>
                    <a:pt x="260" y="266"/>
                    <a:pt x="257" y="265"/>
                    <a:pt x="257" y="262"/>
                  </a:cubicBezTo>
                  <a:cubicBezTo>
                    <a:pt x="257" y="260"/>
                    <a:pt x="257" y="257"/>
                    <a:pt x="257" y="255"/>
                  </a:cubicBezTo>
                  <a:cubicBezTo>
                    <a:pt x="258" y="254"/>
                    <a:pt x="258" y="249"/>
                    <a:pt x="258" y="248"/>
                  </a:cubicBezTo>
                  <a:cubicBezTo>
                    <a:pt x="258" y="247"/>
                    <a:pt x="258" y="246"/>
                    <a:pt x="258" y="246"/>
                  </a:cubicBezTo>
                  <a:cubicBezTo>
                    <a:pt x="256" y="245"/>
                    <a:pt x="255" y="243"/>
                    <a:pt x="252" y="243"/>
                  </a:cubicBezTo>
                  <a:cubicBezTo>
                    <a:pt x="247" y="243"/>
                    <a:pt x="243" y="244"/>
                    <a:pt x="239" y="244"/>
                  </a:cubicBezTo>
                  <a:cubicBezTo>
                    <a:pt x="238" y="244"/>
                    <a:pt x="237" y="244"/>
                    <a:pt x="237" y="243"/>
                  </a:cubicBezTo>
                  <a:cubicBezTo>
                    <a:pt x="237" y="243"/>
                    <a:pt x="237" y="242"/>
                    <a:pt x="237" y="242"/>
                  </a:cubicBezTo>
                  <a:cubicBezTo>
                    <a:pt x="238" y="242"/>
                    <a:pt x="239" y="241"/>
                    <a:pt x="240" y="240"/>
                  </a:cubicBezTo>
                  <a:cubicBezTo>
                    <a:pt x="239" y="238"/>
                    <a:pt x="239" y="236"/>
                    <a:pt x="240" y="234"/>
                  </a:cubicBezTo>
                  <a:cubicBezTo>
                    <a:pt x="240" y="234"/>
                    <a:pt x="240" y="234"/>
                    <a:pt x="241" y="234"/>
                  </a:cubicBezTo>
                  <a:cubicBezTo>
                    <a:pt x="241" y="234"/>
                    <a:pt x="241" y="234"/>
                    <a:pt x="241" y="235"/>
                  </a:cubicBezTo>
                  <a:cubicBezTo>
                    <a:pt x="241" y="233"/>
                    <a:pt x="242" y="233"/>
                    <a:pt x="242" y="230"/>
                  </a:cubicBezTo>
                  <a:cubicBezTo>
                    <a:pt x="242" y="228"/>
                    <a:pt x="244" y="226"/>
                    <a:pt x="245" y="224"/>
                  </a:cubicBezTo>
                  <a:cubicBezTo>
                    <a:pt x="245" y="223"/>
                    <a:pt x="245" y="223"/>
                    <a:pt x="245" y="223"/>
                  </a:cubicBezTo>
                  <a:cubicBezTo>
                    <a:pt x="244" y="223"/>
                    <a:pt x="242" y="223"/>
                    <a:pt x="241" y="223"/>
                  </a:cubicBezTo>
                  <a:cubicBezTo>
                    <a:pt x="241" y="223"/>
                    <a:pt x="240" y="222"/>
                    <a:pt x="239" y="223"/>
                  </a:cubicBezTo>
                  <a:cubicBezTo>
                    <a:pt x="235" y="223"/>
                    <a:pt x="230" y="222"/>
                    <a:pt x="230" y="226"/>
                  </a:cubicBezTo>
                  <a:cubicBezTo>
                    <a:pt x="230" y="228"/>
                    <a:pt x="228" y="229"/>
                    <a:pt x="227" y="231"/>
                  </a:cubicBezTo>
                  <a:cubicBezTo>
                    <a:pt x="227" y="231"/>
                    <a:pt x="227" y="233"/>
                    <a:pt x="226" y="233"/>
                  </a:cubicBezTo>
                  <a:cubicBezTo>
                    <a:pt x="225" y="233"/>
                    <a:pt x="224" y="232"/>
                    <a:pt x="223" y="232"/>
                  </a:cubicBezTo>
                  <a:cubicBezTo>
                    <a:pt x="220" y="232"/>
                    <a:pt x="218" y="234"/>
                    <a:pt x="216" y="234"/>
                  </a:cubicBezTo>
                  <a:cubicBezTo>
                    <a:pt x="215" y="234"/>
                    <a:pt x="215" y="233"/>
                    <a:pt x="213" y="232"/>
                  </a:cubicBezTo>
                  <a:cubicBezTo>
                    <a:pt x="210" y="231"/>
                    <a:pt x="210" y="229"/>
                    <a:pt x="207" y="227"/>
                  </a:cubicBezTo>
                  <a:cubicBezTo>
                    <a:pt x="207" y="226"/>
                    <a:pt x="205" y="225"/>
                    <a:pt x="204" y="224"/>
                  </a:cubicBezTo>
                  <a:cubicBezTo>
                    <a:pt x="204" y="223"/>
                    <a:pt x="204" y="222"/>
                    <a:pt x="204" y="221"/>
                  </a:cubicBezTo>
                  <a:cubicBezTo>
                    <a:pt x="204" y="220"/>
                    <a:pt x="203" y="219"/>
                    <a:pt x="203" y="218"/>
                  </a:cubicBezTo>
                  <a:cubicBezTo>
                    <a:pt x="203" y="216"/>
                    <a:pt x="203" y="214"/>
                    <a:pt x="203" y="212"/>
                  </a:cubicBezTo>
                  <a:cubicBezTo>
                    <a:pt x="203" y="210"/>
                    <a:pt x="204" y="209"/>
                    <a:pt x="204" y="207"/>
                  </a:cubicBezTo>
                  <a:cubicBezTo>
                    <a:pt x="204" y="206"/>
                    <a:pt x="204" y="205"/>
                    <a:pt x="204" y="205"/>
                  </a:cubicBezTo>
                  <a:cubicBezTo>
                    <a:pt x="204" y="205"/>
                    <a:pt x="204" y="205"/>
                    <a:pt x="204" y="204"/>
                  </a:cubicBezTo>
                  <a:cubicBezTo>
                    <a:pt x="204" y="204"/>
                    <a:pt x="204" y="205"/>
                    <a:pt x="204" y="204"/>
                  </a:cubicBezTo>
                  <a:cubicBezTo>
                    <a:pt x="204" y="204"/>
                    <a:pt x="203" y="204"/>
                    <a:pt x="203" y="203"/>
                  </a:cubicBezTo>
                  <a:cubicBezTo>
                    <a:pt x="204" y="200"/>
                    <a:pt x="205" y="196"/>
                    <a:pt x="208" y="195"/>
                  </a:cubicBezTo>
                  <a:cubicBezTo>
                    <a:pt x="209" y="195"/>
                    <a:pt x="211" y="196"/>
                    <a:pt x="212" y="195"/>
                  </a:cubicBezTo>
                  <a:cubicBezTo>
                    <a:pt x="213" y="193"/>
                    <a:pt x="215" y="190"/>
                    <a:pt x="219" y="190"/>
                  </a:cubicBezTo>
                  <a:cubicBezTo>
                    <a:pt x="221" y="190"/>
                    <a:pt x="221" y="191"/>
                    <a:pt x="223" y="191"/>
                  </a:cubicBezTo>
                  <a:cubicBezTo>
                    <a:pt x="223" y="191"/>
                    <a:pt x="224" y="190"/>
                    <a:pt x="225" y="190"/>
                  </a:cubicBezTo>
                  <a:cubicBezTo>
                    <a:pt x="227" y="190"/>
                    <a:pt x="230" y="194"/>
                    <a:pt x="234" y="193"/>
                  </a:cubicBezTo>
                  <a:cubicBezTo>
                    <a:pt x="233" y="192"/>
                    <a:pt x="234" y="191"/>
                    <a:pt x="234" y="189"/>
                  </a:cubicBezTo>
                  <a:cubicBezTo>
                    <a:pt x="233" y="189"/>
                    <a:pt x="234" y="189"/>
                    <a:pt x="232" y="189"/>
                  </a:cubicBezTo>
                  <a:cubicBezTo>
                    <a:pt x="234" y="188"/>
                    <a:pt x="237" y="189"/>
                    <a:pt x="239" y="188"/>
                  </a:cubicBezTo>
                  <a:cubicBezTo>
                    <a:pt x="239" y="188"/>
                    <a:pt x="240" y="189"/>
                    <a:pt x="240" y="189"/>
                  </a:cubicBezTo>
                  <a:cubicBezTo>
                    <a:pt x="241" y="189"/>
                    <a:pt x="242" y="188"/>
                    <a:pt x="244" y="188"/>
                  </a:cubicBezTo>
                  <a:cubicBezTo>
                    <a:pt x="247" y="188"/>
                    <a:pt x="248" y="191"/>
                    <a:pt x="251" y="191"/>
                  </a:cubicBezTo>
                  <a:cubicBezTo>
                    <a:pt x="252" y="191"/>
                    <a:pt x="252" y="189"/>
                    <a:pt x="254" y="189"/>
                  </a:cubicBezTo>
                  <a:cubicBezTo>
                    <a:pt x="260" y="189"/>
                    <a:pt x="258" y="196"/>
                    <a:pt x="260" y="200"/>
                  </a:cubicBezTo>
                  <a:cubicBezTo>
                    <a:pt x="261" y="202"/>
                    <a:pt x="262" y="203"/>
                    <a:pt x="264" y="205"/>
                  </a:cubicBezTo>
                  <a:cubicBezTo>
                    <a:pt x="265" y="206"/>
                    <a:pt x="265" y="208"/>
                    <a:pt x="267" y="208"/>
                  </a:cubicBezTo>
                  <a:cubicBezTo>
                    <a:pt x="269" y="208"/>
                    <a:pt x="270" y="206"/>
                    <a:pt x="270" y="203"/>
                  </a:cubicBezTo>
                  <a:cubicBezTo>
                    <a:pt x="270" y="201"/>
                    <a:pt x="269" y="200"/>
                    <a:pt x="268" y="198"/>
                  </a:cubicBezTo>
                  <a:cubicBezTo>
                    <a:pt x="268" y="198"/>
                    <a:pt x="268" y="198"/>
                    <a:pt x="268" y="198"/>
                  </a:cubicBezTo>
                  <a:cubicBezTo>
                    <a:pt x="268" y="194"/>
                    <a:pt x="264" y="193"/>
                    <a:pt x="264" y="189"/>
                  </a:cubicBezTo>
                  <a:cubicBezTo>
                    <a:pt x="264" y="180"/>
                    <a:pt x="271" y="179"/>
                    <a:pt x="277" y="177"/>
                  </a:cubicBezTo>
                  <a:cubicBezTo>
                    <a:pt x="277" y="176"/>
                    <a:pt x="277" y="176"/>
                    <a:pt x="277" y="176"/>
                  </a:cubicBezTo>
                  <a:cubicBezTo>
                    <a:pt x="277" y="176"/>
                    <a:pt x="277" y="175"/>
                    <a:pt x="279" y="175"/>
                  </a:cubicBezTo>
                  <a:cubicBezTo>
                    <a:pt x="280" y="175"/>
                    <a:pt x="281" y="174"/>
                    <a:pt x="282" y="173"/>
                  </a:cubicBezTo>
                  <a:cubicBezTo>
                    <a:pt x="283" y="173"/>
                    <a:pt x="283" y="173"/>
                    <a:pt x="284" y="172"/>
                  </a:cubicBezTo>
                  <a:cubicBezTo>
                    <a:pt x="283" y="172"/>
                    <a:pt x="283" y="172"/>
                    <a:pt x="282" y="171"/>
                  </a:cubicBezTo>
                  <a:cubicBezTo>
                    <a:pt x="282" y="171"/>
                    <a:pt x="282" y="171"/>
                    <a:pt x="282" y="170"/>
                  </a:cubicBezTo>
                  <a:cubicBezTo>
                    <a:pt x="283" y="170"/>
                    <a:pt x="284" y="171"/>
                    <a:pt x="284" y="169"/>
                  </a:cubicBezTo>
                  <a:cubicBezTo>
                    <a:pt x="284" y="169"/>
                    <a:pt x="283" y="169"/>
                    <a:pt x="282" y="168"/>
                  </a:cubicBezTo>
                  <a:cubicBezTo>
                    <a:pt x="283" y="168"/>
                    <a:pt x="284" y="168"/>
                    <a:pt x="284" y="167"/>
                  </a:cubicBezTo>
                  <a:cubicBezTo>
                    <a:pt x="284" y="167"/>
                    <a:pt x="284" y="166"/>
                    <a:pt x="284" y="166"/>
                  </a:cubicBezTo>
                  <a:cubicBezTo>
                    <a:pt x="284" y="166"/>
                    <a:pt x="283" y="166"/>
                    <a:pt x="283" y="166"/>
                  </a:cubicBezTo>
                  <a:cubicBezTo>
                    <a:pt x="282" y="165"/>
                    <a:pt x="283" y="165"/>
                    <a:pt x="283" y="164"/>
                  </a:cubicBezTo>
                  <a:cubicBezTo>
                    <a:pt x="283" y="163"/>
                    <a:pt x="282" y="161"/>
                    <a:pt x="282" y="160"/>
                  </a:cubicBezTo>
                  <a:cubicBezTo>
                    <a:pt x="282" y="160"/>
                    <a:pt x="282" y="159"/>
                    <a:pt x="282" y="159"/>
                  </a:cubicBezTo>
                  <a:cubicBezTo>
                    <a:pt x="283" y="160"/>
                    <a:pt x="284" y="161"/>
                    <a:pt x="284" y="162"/>
                  </a:cubicBezTo>
                  <a:cubicBezTo>
                    <a:pt x="284" y="163"/>
                    <a:pt x="284" y="163"/>
                    <a:pt x="284" y="164"/>
                  </a:cubicBezTo>
                  <a:cubicBezTo>
                    <a:pt x="284" y="164"/>
                    <a:pt x="284" y="164"/>
                    <a:pt x="284" y="164"/>
                  </a:cubicBezTo>
                  <a:cubicBezTo>
                    <a:pt x="285" y="164"/>
                    <a:pt x="287" y="160"/>
                    <a:pt x="287" y="160"/>
                  </a:cubicBezTo>
                  <a:cubicBezTo>
                    <a:pt x="287" y="159"/>
                    <a:pt x="286" y="159"/>
                    <a:pt x="286" y="157"/>
                  </a:cubicBezTo>
                  <a:cubicBezTo>
                    <a:pt x="286" y="157"/>
                    <a:pt x="287" y="157"/>
                    <a:pt x="287" y="157"/>
                  </a:cubicBezTo>
                  <a:cubicBezTo>
                    <a:pt x="287" y="157"/>
                    <a:pt x="287" y="158"/>
                    <a:pt x="288" y="158"/>
                  </a:cubicBezTo>
                  <a:cubicBezTo>
                    <a:pt x="288" y="158"/>
                    <a:pt x="291" y="154"/>
                    <a:pt x="291" y="153"/>
                  </a:cubicBezTo>
                  <a:cubicBezTo>
                    <a:pt x="291" y="153"/>
                    <a:pt x="290" y="152"/>
                    <a:pt x="290" y="152"/>
                  </a:cubicBezTo>
                  <a:cubicBezTo>
                    <a:pt x="290" y="152"/>
                    <a:pt x="290" y="151"/>
                    <a:pt x="291" y="151"/>
                  </a:cubicBezTo>
                  <a:cubicBezTo>
                    <a:pt x="291" y="151"/>
                    <a:pt x="292" y="151"/>
                    <a:pt x="292" y="151"/>
                  </a:cubicBezTo>
                  <a:cubicBezTo>
                    <a:pt x="294" y="151"/>
                    <a:pt x="295" y="151"/>
                    <a:pt x="297" y="151"/>
                  </a:cubicBezTo>
                  <a:cubicBezTo>
                    <a:pt x="296" y="150"/>
                    <a:pt x="295" y="151"/>
                    <a:pt x="293" y="151"/>
                  </a:cubicBezTo>
                  <a:cubicBezTo>
                    <a:pt x="293" y="151"/>
                    <a:pt x="292" y="151"/>
                    <a:pt x="292" y="151"/>
                  </a:cubicBezTo>
                  <a:cubicBezTo>
                    <a:pt x="295" y="149"/>
                    <a:pt x="299" y="150"/>
                    <a:pt x="301" y="149"/>
                  </a:cubicBezTo>
                  <a:cubicBezTo>
                    <a:pt x="302" y="149"/>
                    <a:pt x="304" y="149"/>
                    <a:pt x="306" y="148"/>
                  </a:cubicBezTo>
                  <a:cubicBezTo>
                    <a:pt x="306" y="148"/>
                    <a:pt x="306" y="148"/>
                    <a:pt x="306" y="148"/>
                  </a:cubicBezTo>
                  <a:cubicBezTo>
                    <a:pt x="306" y="148"/>
                    <a:pt x="304" y="148"/>
                    <a:pt x="304" y="148"/>
                  </a:cubicBezTo>
                  <a:cubicBezTo>
                    <a:pt x="304" y="148"/>
                    <a:pt x="303" y="147"/>
                    <a:pt x="303" y="146"/>
                  </a:cubicBezTo>
                  <a:cubicBezTo>
                    <a:pt x="303" y="146"/>
                    <a:pt x="302" y="146"/>
                    <a:pt x="302" y="145"/>
                  </a:cubicBezTo>
                  <a:cubicBezTo>
                    <a:pt x="302" y="141"/>
                    <a:pt x="307" y="142"/>
                    <a:pt x="309" y="141"/>
                  </a:cubicBezTo>
                  <a:cubicBezTo>
                    <a:pt x="310" y="140"/>
                    <a:pt x="310" y="140"/>
                    <a:pt x="311" y="140"/>
                  </a:cubicBezTo>
                  <a:cubicBezTo>
                    <a:pt x="313" y="140"/>
                    <a:pt x="314" y="140"/>
                    <a:pt x="315" y="139"/>
                  </a:cubicBezTo>
                  <a:cubicBezTo>
                    <a:pt x="315" y="139"/>
                    <a:pt x="315" y="138"/>
                    <a:pt x="315" y="138"/>
                  </a:cubicBezTo>
                  <a:cubicBezTo>
                    <a:pt x="315" y="138"/>
                    <a:pt x="315" y="138"/>
                    <a:pt x="315" y="138"/>
                  </a:cubicBezTo>
                  <a:cubicBezTo>
                    <a:pt x="315" y="137"/>
                    <a:pt x="315" y="137"/>
                    <a:pt x="315" y="137"/>
                  </a:cubicBezTo>
                  <a:cubicBezTo>
                    <a:pt x="315" y="137"/>
                    <a:pt x="315" y="137"/>
                    <a:pt x="316" y="137"/>
                  </a:cubicBezTo>
                  <a:cubicBezTo>
                    <a:pt x="316" y="137"/>
                    <a:pt x="320" y="138"/>
                    <a:pt x="321" y="137"/>
                  </a:cubicBezTo>
                  <a:cubicBezTo>
                    <a:pt x="322" y="137"/>
                    <a:pt x="322" y="136"/>
                    <a:pt x="323" y="136"/>
                  </a:cubicBezTo>
                  <a:cubicBezTo>
                    <a:pt x="323" y="137"/>
                    <a:pt x="323" y="137"/>
                    <a:pt x="325" y="137"/>
                  </a:cubicBezTo>
                  <a:cubicBezTo>
                    <a:pt x="322" y="137"/>
                    <a:pt x="318" y="139"/>
                    <a:pt x="318" y="141"/>
                  </a:cubicBezTo>
                  <a:cubicBezTo>
                    <a:pt x="319" y="142"/>
                    <a:pt x="320" y="144"/>
                    <a:pt x="321" y="144"/>
                  </a:cubicBezTo>
                  <a:cubicBezTo>
                    <a:pt x="322" y="144"/>
                    <a:pt x="324" y="141"/>
                    <a:pt x="326" y="141"/>
                  </a:cubicBezTo>
                  <a:cubicBezTo>
                    <a:pt x="327" y="141"/>
                    <a:pt x="335" y="138"/>
                    <a:pt x="335" y="138"/>
                  </a:cubicBezTo>
                  <a:cubicBezTo>
                    <a:pt x="335" y="137"/>
                    <a:pt x="332" y="136"/>
                    <a:pt x="331" y="136"/>
                  </a:cubicBezTo>
                  <a:cubicBezTo>
                    <a:pt x="327" y="136"/>
                    <a:pt x="322" y="133"/>
                    <a:pt x="322" y="130"/>
                  </a:cubicBezTo>
                  <a:cubicBezTo>
                    <a:pt x="321" y="130"/>
                    <a:pt x="320" y="130"/>
                    <a:pt x="319" y="129"/>
                  </a:cubicBezTo>
                  <a:cubicBezTo>
                    <a:pt x="320" y="129"/>
                    <a:pt x="324" y="129"/>
                    <a:pt x="324" y="127"/>
                  </a:cubicBezTo>
                  <a:cubicBezTo>
                    <a:pt x="324" y="125"/>
                    <a:pt x="320" y="125"/>
                    <a:pt x="317" y="124"/>
                  </a:cubicBezTo>
                  <a:cubicBezTo>
                    <a:pt x="312" y="124"/>
                    <a:pt x="310" y="127"/>
                    <a:pt x="306" y="127"/>
                  </a:cubicBezTo>
                  <a:cubicBezTo>
                    <a:pt x="308" y="125"/>
                    <a:pt x="310" y="126"/>
                    <a:pt x="313" y="124"/>
                  </a:cubicBezTo>
                  <a:cubicBezTo>
                    <a:pt x="315" y="122"/>
                    <a:pt x="313" y="121"/>
                    <a:pt x="316" y="121"/>
                  </a:cubicBezTo>
                  <a:cubicBezTo>
                    <a:pt x="320" y="120"/>
                    <a:pt x="323" y="121"/>
                    <a:pt x="327" y="121"/>
                  </a:cubicBezTo>
                  <a:cubicBezTo>
                    <a:pt x="333" y="122"/>
                    <a:pt x="338" y="124"/>
                    <a:pt x="341" y="121"/>
                  </a:cubicBezTo>
                  <a:cubicBezTo>
                    <a:pt x="342" y="119"/>
                    <a:pt x="350" y="120"/>
                    <a:pt x="350" y="118"/>
                  </a:cubicBezTo>
                  <a:cubicBezTo>
                    <a:pt x="350" y="116"/>
                    <a:pt x="349" y="116"/>
                    <a:pt x="348" y="114"/>
                  </a:cubicBezTo>
                  <a:cubicBezTo>
                    <a:pt x="347" y="114"/>
                    <a:pt x="348" y="114"/>
                    <a:pt x="347" y="113"/>
                  </a:cubicBezTo>
                  <a:cubicBezTo>
                    <a:pt x="347" y="113"/>
                    <a:pt x="347" y="113"/>
                    <a:pt x="347" y="112"/>
                  </a:cubicBezTo>
                  <a:cubicBezTo>
                    <a:pt x="344" y="113"/>
                    <a:pt x="339" y="113"/>
                    <a:pt x="337" y="113"/>
                  </a:cubicBezTo>
                  <a:cubicBezTo>
                    <a:pt x="336" y="113"/>
                    <a:pt x="336" y="113"/>
                    <a:pt x="336" y="113"/>
                  </a:cubicBezTo>
                  <a:cubicBezTo>
                    <a:pt x="338" y="112"/>
                    <a:pt x="344" y="113"/>
                    <a:pt x="344" y="111"/>
                  </a:cubicBezTo>
                  <a:cubicBezTo>
                    <a:pt x="344" y="111"/>
                    <a:pt x="343" y="111"/>
                    <a:pt x="343" y="110"/>
                  </a:cubicBezTo>
                  <a:cubicBezTo>
                    <a:pt x="340" y="110"/>
                    <a:pt x="335" y="109"/>
                    <a:pt x="335" y="106"/>
                  </a:cubicBezTo>
                  <a:cubicBezTo>
                    <a:pt x="334" y="106"/>
                    <a:pt x="334" y="106"/>
                    <a:pt x="334" y="106"/>
                  </a:cubicBezTo>
                  <a:cubicBezTo>
                    <a:pt x="332" y="106"/>
                    <a:pt x="330" y="105"/>
                    <a:pt x="329" y="104"/>
                  </a:cubicBezTo>
                  <a:cubicBezTo>
                    <a:pt x="329" y="104"/>
                    <a:pt x="330" y="103"/>
                    <a:pt x="330" y="103"/>
                  </a:cubicBezTo>
                  <a:cubicBezTo>
                    <a:pt x="330" y="102"/>
                    <a:pt x="329" y="101"/>
                    <a:pt x="329" y="101"/>
                  </a:cubicBezTo>
                  <a:cubicBezTo>
                    <a:pt x="328" y="100"/>
                    <a:pt x="324" y="99"/>
                    <a:pt x="325" y="97"/>
                  </a:cubicBezTo>
                  <a:cubicBezTo>
                    <a:pt x="326" y="96"/>
                    <a:pt x="322" y="95"/>
                    <a:pt x="321" y="93"/>
                  </a:cubicBezTo>
                  <a:cubicBezTo>
                    <a:pt x="321" y="93"/>
                    <a:pt x="319" y="92"/>
                    <a:pt x="319" y="92"/>
                  </a:cubicBezTo>
                  <a:cubicBezTo>
                    <a:pt x="318" y="92"/>
                    <a:pt x="316" y="93"/>
                    <a:pt x="316" y="94"/>
                  </a:cubicBezTo>
                  <a:cubicBezTo>
                    <a:pt x="317" y="95"/>
                    <a:pt x="315" y="95"/>
                    <a:pt x="313" y="96"/>
                  </a:cubicBezTo>
                  <a:cubicBezTo>
                    <a:pt x="312" y="96"/>
                    <a:pt x="311" y="97"/>
                    <a:pt x="310" y="97"/>
                  </a:cubicBezTo>
                  <a:cubicBezTo>
                    <a:pt x="307" y="97"/>
                    <a:pt x="306" y="95"/>
                    <a:pt x="304" y="95"/>
                  </a:cubicBezTo>
                  <a:cubicBezTo>
                    <a:pt x="302" y="94"/>
                    <a:pt x="303" y="91"/>
                    <a:pt x="303" y="90"/>
                  </a:cubicBezTo>
                  <a:cubicBezTo>
                    <a:pt x="302" y="88"/>
                    <a:pt x="296" y="89"/>
                    <a:pt x="296" y="86"/>
                  </a:cubicBezTo>
                  <a:cubicBezTo>
                    <a:pt x="292" y="86"/>
                    <a:pt x="293" y="84"/>
                    <a:pt x="289" y="84"/>
                  </a:cubicBezTo>
                  <a:cubicBezTo>
                    <a:pt x="289" y="84"/>
                    <a:pt x="288" y="84"/>
                    <a:pt x="287" y="84"/>
                  </a:cubicBezTo>
                  <a:cubicBezTo>
                    <a:pt x="283" y="84"/>
                    <a:pt x="281" y="83"/>
                    <a:pt x="278" y="82"/>
                  </a:cubicBezTo>
                  <a:cubicBezTo>
                    <a:pt x="276" y="82"/>
                    <a:pt x="274" y="83"/>
                    <a:pt x="274" y="84"/>
                  </a:cubicBezTo>
                  <a:cubicBezTo>
                    <a:pt x="274" y="85"/>
                    <a:pt x="279" y="86"/>
                    <a:pt x="275" y="87"/>
                  </a:cubicBezTo>
                  <a:cubicBezTo>
                    <a:pt x="273" y="87"/>
                    <a:pt x="277" y="89"/>
                    <a:pt x="277" y="90"/>
                  </a:cubicBezTo>
                  <a:cubicBezTo>
                    <a:pt x="278" y="92"/>
                    <a:pt x="275" y="93"/>
                    <a:pt x="273" y="93"/>
                  </a:cubicBezTo>
                  <a:cubicBezTo>
                    <a:pt x="275" y="94"/>
                    <a:pt x="278" y="95"/>
                    <a:pt x="279" y="96"/>
                  </a:cubicBezTo>
                  <a:cubicBezTo>
                    <a:pt x="280" y="97"/>
                    <a:pt x="280" y="99"/>
                    <a:pt x="280" y="102"/>
                  </a:cubicBezTo>
                  <a:cubicBezTo>
                    <a:pt x="280" y="103"/>
                    <a:pt x="273" y="106"/>
                    <a:pt x="270" y="106"/>
                  </a:cubicBezTo>
                  <a:cubicBezTo>
                    <a:pt x="275" y="108"/>
                    <a:pt x="273" y="112"/>
                    <a:pt x="275" y="113"/>
                  </a:cubicBezTo>
                  <a:cubicBezTo>
                    <a:pt x="274" y="113"/>
                    <a:pt x="273" y="115"/>
                    <a:pt x="273" y="116"/>
                  </a:cubicBezTo>
                  <a:cubicBezTo>
                    <a:pt x="271" y="116"/>
                    <a:pt x="270" y="116"/>
                    <a:pt x="269" y="116"/>
                  </a:cubicBezTo>
                  <a:cubicBezTo>
                    <a:pt x="266" y="114"/>
                    <a:pt x="261" y="111"/>
                    <a:pt x="261" y="109"/>
                  </a:cubicBezTo>
                  <a:cubicBezTo>
                    <a:pt x="261" y="107"/>
                    <a:pt x="261" y="105"/>
                    <a:pt x="257" y="104"/>
                  </a:cubicBezTo>
                  <a:cubicBezTo>
                    <a:pt x="255" y="103"/>
                    <a:pt x="252" y="103"/>
                    <a:pt x="249" y="102"/>
                  </a:cubicBezTo>
                  <a:cubicBezTo>
                    <a:pt x="245" y="101"/>
                    <a:pt x="240" y="99"/>
                    <a:pt x="234" y="98"/>
                  </a:cubicBezTo>
                  <a:cubicBezTo>
                    <a:pt x="233" y="98"/>
                    <a:pt x="230" y="97"/>
                    <a:pt x="229" y="97"/>
                  </a:cubicBezTo>
                  <a:cubicBezTo>
                    <a:pt x="227" y="97"/>
                    <a:pt x="226" y="98"/>
                    <a:pt x="224" y="98"/>
                  </a:cubicBezTo>
                  <a:cubicBezTo>
                    <a:pt x="224" y="97"/>
                    <a:pt x="222" y="93"/>
                    <a:pt x="220" y="93"/>
                  </a:cubicBezTo>
                  <a:cubicBezTo>
                    <a:pt x="218" y="93"/>
                    <a:pt x="218" y="94"/>
                    <a:pt x="216" y="94"/>
                  </a:cubicBezTo>
                  <a:cubicBezTo>
                    <a:pt x="217" y="93"/>
                    <a:pt x="216" y="93"/>
                    <a:pt x="217" y="91"/>
                  </a:cubicBezTo>
                  <a:cubicBezTo>
                    <a:pt x="217" y="88"/>
                    <a:pt x="218" y="86"/>
                    <a:pt x="221" y="84"/>
                  </a:cubicBezTo>
                  <a:cubicBezTo>
                    <a:pt x="222" y="84"/>
                    <a:pt x="224" y="81"/>
                    <a:pt x="225" y="81"/>
                  </a:cubicBezTo>
                  <a:cubicBezTo>
                    <a:pt x="227" y="81"/>
                    <a:pt x="229" y="82"/>
                    <a:pt x="229" y="80"/>
                  </a:cubicBezTo>
                  <a:cubicBezTo>
                    <a:pt x="229" y="79"/>
                    <a:pt x="225" y="80"/>
                    <a:pt x="223" y="79"/>
                  </a:cubicBezTo>
                  <a:cubicBezTo>
                    <a:pt x="224" y="79"/>
                    <a:pt x="221" y="78"/>
                    <a:pt x="230" y="79"/>
                  </a:cubicBezTo>
                  <a:cubicBezTo>
                    <a:pt x="233" y="80"/>
                    <a:pt x="231" y="78"/>
                    <a:pt x="233" y="78"/>
                  </a:cubicBezTo>
                  <a:cubicBezTo>
                    <a:pt x="234" y="78"/>
                    <a:pt x="235" y="78"/>
                    <a:pt x="236" y="78"/>
                  </a:cubicBezTo>
                  <a:cubicBezTo>
                    <a:pt x="238" y="78"/>
                    <a:pt x="240" y="77"/>
                    <a:pt x="242" y="76"/>
                  </a:cubicBezTo>
                  <a:cubicBezTo>
                    <a:pt x="242" y="75"/>
                    <a:pt x="242" y="75"/>
                    <a:pt x="242" y="75"/>
                  </a:cubicBezTo>
                  <a:cubicBezTo>
                    <a:pt x="238" y="74"/>
                    <a:pt x="234" y="75"/>
                    <a:pt x="232" y="73"/>
                  </a:cubicBezTo>
                  <a:cubicBezTo>
                    <a:pt x="233" y="73"/>
                    <a:pt x="234" y="73"/>
                    <a:pt x="234" y="73"/>
                  </a:cubicBezTo>
                  <a:cubicBezTo>
                    <a:pt x="236" y="73"/>
                    <a:pt x="237" y="74"/>
                    <a:pt x="240" y="74"/>
                  </a:cubicBezTo>
                  <a:cubicBezTo>
                    <a:pt x="241" y="74"/>
                    <a:pt x="246" y="74"/>
                    <a:pt x="246" y="73"/>
                  </a:cubicBezTo>
                  <a:cubicBezTo>
                    <a:pt x="246" y="72"/>
                    <a:pt x="246" y="72"/>
                    <a:pt x="245" y="72"/>
                  </a:cubicBezTo>
                  <a:cubicBezTo>
                    <a:pt x="248" y="72"/>
                    <a:pt x="249" y="73"/>
                    <a:pt x="250" y="73"/>
                  </a:cubicBezTo>
                  <a:cubicBezTo>
                    <a:pt x="251" y="73"/>
                    <a:pt x="253" y="73"/>
                    <a:pt x="254" y="73"/>
                  </a:cubicBezTo>
                  <a:cubicBezTo>
                    <a:pt x="254" y="72"/>
                    <a:pt x="254" y="71"/>
                    <a:pt x="256" y="73"/>
                  </a:cubicBezTo>
                  <a:cubicBezTo>
                    <a:pt x="256" y="73"/>
                    <a:pt x="262" y="71"/>
                    <a:pt x="262" y="70"/>
                  </a:cubicBezTo>
                  <a:cubicBezTo>
                    <a:pt x="262" y="69"/>
                    <a:pt x="260" y="69"/>
                    <a:pt x="260" y="68"/>
                  </a:cubicBezTo>
                  <a:cubicBezTo>
                    <a:pt x="260" y="68"/>
                    <a:pt x="258" y="67"/>
                    <a:pt x="262" y="66"/>
                  </a:cubicBezTo>
                  <a:cubicBezTo>
                    <a:pt x="262" y="66"/>
                    <a:pt x="262" y="66"/>
                    <a:pt x="262" y="65"/>
                  </a:cubicBezTo>
                  <a:cubicBezTo>
                    <a:pt x="260" y="65"/>
                    <a:pt x="259" y="65"/>
                    <a:pt x="258" y="64"/>
                  </a:cubicBezTo>
                  <a:cubicBezTo>
                    <a:pt x="261" y="65"/>
                    <a:pt x="264" y="65"/>
                    <a:pt x="265" y="65"/>
                  </a:cubicBezTo>
                  <a:cubicBezTo>
                    <a:pt x="265" y="65"/>
                    <a:pt x="265" y="66"/>
                    <a:pt x="266" y="66"/>
                  </a:cubicBezTo>
                  <a:cubicBezTo>
                    <a:pt x="268" y="66"/>
                    <a:pt x="270" y="64"/>
                    <a:pt x="271" y="64"/>
                  </a:cubicBezTo>
                  <a:cubicBezTo>
                    <a:pt x="273" y="65"/>
                    <a:pt x="279" y="67"/>
                    <a:pt x="280" y="67"/>
                  </a:cubicBezTo>
                  <a:cubicBezTo>
                    <a:pt x="280" y="67"/>
                    <a:pt x="277" y="67"/>
                    <a:pt x="277" y="68"/>
                  </a:cubicBezTo>
                  <a:cubicBezTo>
                    <a:pt x="278" y="68"/>
                    <a:pt x="278" y="68"/>
                    <a:pt x="278" y="68"/>
                  </a:cubicBezTo>
                  <a:cubicBezTo>
                    <a:pt x="280" y="68"/>
                    <a:pt x="281" y="68"/>
                    <a:pt x="282" y="68"/>
                  </a:cubicBezTo>
                  <a:cubicBezTo>
                    <a:pt x="284" y="68"/>
                    <a:pt x="292" y="71"/>
                    <a:pt x="292" y="72"/>
                  </a:cubicBezTo>
                  <a:cubicBezTo>
                    <a:pt x="292" y="73"/>
                    <a:pt x="290" y="74"/>
                    <a:pt x="289" y="74"/>
                  </a:cubicBezTo>
                  <a:cubicBezTo>
                    <a:pt x="288" y="74"/>
                    <a:pt x="286" y="74"/>
                    <a:pt x="286" y="75"/>
                  </a:cubicBezTo>
                  <a:cubicBezTo>
                    <a:pt x="286" y="75"/>
                    <a:pt x="288" y="76"/>
                    <a:pt x="288" y="76"/>
                  </a:cubicBezTo>
                  <a:cubicBezTo>
                    <a:pt x="287" y="76"/>
                    <a:pt x="284" y="76"/>
                    <a:pt x="283" y="76"/>
                  </a:cubicBezTo>
                  <a:cubicBezTo>
                    <a:pt x="281" y="76"/>
                    <a:pt x="280" y="76"/>
                    <a:pt x="278" y="76"/>
                  </a:cubicBezTo>
                  <a:cubicBezTo>
                    <a:pt x="276" y="76"/>
                    <a:pt x="273" y="76"/>
                    <a:pt x="273" y="77"/>
                  </a:cubicBezTo>
                  <a:cubicBezTo>
                    <a:pt x="273" y="78"/>
                    <a:pt x="277" y="78"/>
                    <a:pt x="279" y="79"/>
                  </a:cubicBezTo>
                  <a:cubicBezTo>
                    <a:pt x="280" y="79"/>
                    <a:pt x="281" y="78"/>
                    <a:pt x="282" y="78"/>
                  </a:cubicBezTo>
                  <a:cubicBezTo>
                    <a:pt x="283" y="78"/>
                    <a:pt x="283" y="78"/>
                    <a:pt x="284" y="79"/>
                  </a:cubicBezTo>
                  <a:cubicBezTo>
                    <a:pt x="285" y="79"/>
                    <a:pt x="286" y="78"/>
                    <a:pt x="286" y="78"/>
                  </a:cubicBezTo>
                  <a:cubicBezTo>
                    <a:pt x="290" y="79"/>
                    <a:pt x="292" y="80"/>
                    <a:pt x="295" y="81"/>
                  </a:cubicBezTo>
                  <a:cubicBezTo>
                    <a:pt x="294" y="83"/>
                    <a:pt x="301" y="83"/>
                    <a:pt x="303" y="84"/>
                  </a:cubicBezTo>
                  <a:cubicBezTo>
                    <a:pt x="306" y="85"/>
                    <a:pt x="308" y="85"/>
                    <a:pt x="312" y="86"/>
                  </a:cubicBezTo>
                  <a:cubicBezTo>
                    <a:pt x="312" y="86"/>
                    <a:pt x="313" y="87"/>
                    <a:pt x="313" y="87"/>
                  </a:cubicBezTo>
                  <a:cubicBezTo>
                    <a:pt x="313" y="87"/>
                    <a:pt x="314" y="87"/>
                    <a:pt x="314" y="86"/>
                  </a:cubicBezTo>
                  <a:cubicBezTo>
                    <a:pt x="314" y="85"/>
                    <a:pt x="307" y="83"/>
                    <a:pt x="305" y="82"/>
                  </a:cubicBezTo>
                  <a:cubicBezTo>
                    <a:pt x="306" y="82"/>
                    <a:pt x="307" y="82"/>
                    <a:pt x="307" y="82"/>
                  </a:cubicBezTo>
                  <a:cubicBezTo>
                    <a:pt x="308" y="83"/>
                    <a:pt x="316" y="85"/>
                    <a:pt x="318" y="85"/>
                  </a:cubicBezTo>
                  <a:cubicBezTo>
                    <a:pt x="318" y="85"/>
                    <a:pt x="319" y="84"/>
                    <a:pt x="319" y="84"/>
                  </a:cubicBezTo>
                  <a:cubicBezTo>
                    <a:pt x="319" y="83"/>
                    <a:pt x="317" y="83"/>
                    <a:pt x="317" y="82"/>
                  </a:cubicBezTo>
                  <a:cubicBezTo>
                    <a:pt x="317" y="82"/>
                    <a:pt x="317" y="82"/>
                    <a:pt x="317" y="81"/>
                  </a:cubicBezTo>
                  <a:cubicBezTo>
                    <a:pt x="316" y="81"/>
                    <a:pt x="316" y="81"/>
                    <a:pt x="315" y="81"/>
                  </a:cubicBezTo>
                  <a:cubicBezTo>
                    <a:pt x="315" y="80"/>
                    <a:pt x="314" y="81"/>
                    <a:pt x="312" y="80"/>
                  </a:cubicBezTo>
                  <a:cubicBezTo>
                    <a:pt x="311" y="80"/>
                    <a:pt x="309" y="79"/>
                    <a:pt x="309" y="78"/>
                  </a:cubicBezTo>
                  <a:cubicBezTo>
                    <a:pt x="309" y="78"/>
                    <a:pt x="308" y="78"/>
                    <a:pt x="308" y="78"/>
                  </a:cubicBezTo>
                  <a:cubicBezTo>
                    <a:pt x="308" y="78"/>
                    <a:pt x="308" y="77"/>
                    <a:pt x="308" y="77"/>
                  </a:cubicBezTo>
                  <a:cubicBezTo>
                    <a:pt x="308" y="77"/>
                    <a:pt x="309" y="77"/>
                    <a:pt x="309" y="77"/>
                  </a:cubicBezTo>
                  <a:cubicBezTo>
                    <a:pt x="309" y="77"/>
                    <a:pt x="309" y="77"/>
                    <a:pt x="309" y="77"/>
                  </a:cubicBezTo>
                  <a:cubicBezTo>
                    <a:pt x="308" y="77"/>
                    <a:pt x="308" y="77"/>
                    <a:pt x="307" y="76"/>
                  </a:cubicBezTo>
                  <a:cubicBezTo>
                    <a:pt x="307" y="76"/>
                    <a:pt x="308" y="76"/>
                    <a:pt x="309" y="76"/>
                  </a:cubicBezTo>
                  <a:cubicBezTo>
                    <a:pt x="315" y="77"/>
                    <a:pt x="315" y="80"/>
                    <a:pt x="321" y="81"/>
                  </a:cubicBezTo>
                  <a:cubicBezTo>
                    <a:pt x="322" y="81"/>
                    <a:pt x="322" y="80"/>
                    <a:pt x="322" y="80"/>
                  </a:cubicBezTo>
                  <a:cubicBezTo>
                    <a:pt x="324" y="80"/>
                    <a:pt x="324" y="79"/>
                    <a:pt x="324" y="79"/>
                  </a:cubicBezTo>
                  <a:cubicBezTo>
                    <a:pt x="324" y="79"/>
                    <a:pt x="324" y="79"/>
                    <a:pt x="324" y="79"/>
                  </a:cubicBezTo>
                  <a:cubicBezTo>
                    <a:pt x="325" y="79"/>
                    <a:pt x="327" y="79"/>
                    <a:pt x="327" y="78"/>
                  </a:cubicBezTo>
                  <a:cubicBezTo>
                    <a:pt x="327" y="78"/>
                    <a:pt x="326" y="77"/>
                    <a:pt x="324" y="77"/>
                  </a:cubicBezTo>
                  <a:cubicBezTo>
                    <a:pt x="323" y="77"/>
                    <a:pt x="323" y="77"/>
                    <a:pt x="322" y="76"/>
                  </a:cubicBezTo>
                  <a:cubicBezTo>
                    <a:pt x="321" y="75"/>
                    <a:pt x="321" y="76"/>
                    <a:pt x="318" y="76"/>
                  </a:cubicBezTo>
                  <a:cubicBezTo>
                    <a:pt x="317" y="75"/>
                    <a:pt x="316" y="75"/>
                    <a:pt x="316" y="74"/>
                  </a:cubicBezTo>
                  <a:cubicBezTo>
                    <a:pt x="313" y="73"/>
                    <a:pt x="310" y="72"/>
                    <a:pt x="310" y="71"/>
                  </a:cubicBezTo>
                  <a:cubicBezTo>
                    <a:pt x="308" y="71"/>
                    <a:pt x="308" y="71"/>
                    <a:pt x="307" y="71"/>
                  </a:cubicBezTo>
                  <a:cubicBezTo>
                    <a:pt x="308" y="70"/>
                    <a:pt x="309" y="70"/>
                    <a:pt x="310" y="70"/>
                  </a:cubicBezTo>
                  <a:cubicBezTo>
                    <a:pt x="310" y="70"/>
                    <a:pt x="309" y="70"/>
                    <a:pt x="308" y="69"/>
                  </a:cubicBezTo>
                  <a:cubicBezTo>
                    <a:pt x="307" y="69"/>
                    <a:pt x="306" y="69"/>
                    <a:pt x="305" y="69"/>
                  </a:cubicBezTo>
                  <a:cubicBezTo>
                    <a:pt x="306" y="68"/>
                    <a:pt x="307" y="69"/>
                    <a:pt x="309" y="69"/>
                  </a:cubicBezTo>
                  <a:cubicBezTo>
                    <a:pt x="308" y="68"/>
                    <a:pt x="307" y="67"/>
                    <a:pt x="306" y="67"/>
                  </a:cubicBezTo>
                  <a:cubicBezTo>
                    <a:pt x="305" y="67"/>
                    <a:pt x="304" y="67"/>
                    <a:pt x="304" y="67"/>
                  </a:cubicBezTo>
                  <a:cubicBezTo>
                    <a:pt x="304" y="67"/>
                    <a:pt x="304" y="67"/>
                    <a:pt x="304" y="66"/>
                  </a:cubicBezTo>
                  <a:cubicBezTo>
                    <a:pt x="301" y="66"/>
                    <a:pt x="299" y="65"/>
                    <a:pt x="296" y="64"/>
                  </a:cubicBezTo>
                  <a:cubicBezTo>
                    <a:pt x="296" y="63"/>
                    <a:pt x="293" y="63"/>
                    <a:pt x="292" y="63"/>
                  </a:cubicBezTo>
                  <a:cubicBezTo>
                    <a:pt x="291" y="63"/>
                    <a:pt x="290" y="63"/>
                    <a:pt x="289" y="63"/>
                  </a:cubicBezTo>
                  <a:cubicBezTo>
                    <a:pt x="286" y="62"/>
                    <a:pt x="285" y="61"/>
                    <a:pt x="282" y="60"/>
                  </a:cubicBezTo>
                  <a:cubicBezTo>
                    <a:pt x="281" y="59"/>
                    <a:pt x="276" y="59"/>
                    <a:pt x="274" y="59"/>
                  </a:cubicBezTo>
                  <a:cubicBezTo>
                    <a:pt x="272" y="59"/>
                    <a:pt x="271" y="60"/>
                    <a:pt x="269" y="60"/>
                  </a:cubicBezTo>
                  <a:cubicBezTo>
                    <a:pt x="268" y="60"/>
                    <a:pt x="268" y="59"/>
                    <a:pt x="267" y="59"/>
                  </a:cubicBezTo>
                  <a:cubicBezTo>
                    <a:pt x="266" y="59"/>
                    <a:pt x="265" y="59"/>
                    <a:pt x="264" y="59"/>
                  </a:cubicBezTo>
                  <a:cubicBezTo>
                    <a:pt x="264" y="59"/>
                    <a:pt x="264" y="59"/>
                    <a:pt x="264" y="59"/>
                  </a:cubicBezTo>
                  <a:cubicBezTo>
                    <a:pt x="264" y="58"/>
                    <a:pt x="263" y="56"/>
                    <a:pt x="260" y="56"/>
                  </a:cubicBezTo>
                  <a:cubicBezTo>
                    <a:pt x="255" y="56"/>
                    <a:pt x="248" y="56"/>
                    <a:pt x="248" y="58"/>
                  </a:cubicBezTo>
                  <a:cubicBezTo>
                    <a:pt x="248" y="58"/>
                    <a:pt x="249" y="58"/>
                    <a:pt x="249" y="59"/>
                  </a:cubicBezTo>
                  <a:cubicBezTo>
                    <a:pt x="249" y="59"/>
                    <a:pt x="247" y="60"/>
                    <a:pt x="246" y="60"/>
                  </a:cubicBezTo>
                  <a:cubicBezTo>
                    <a:pt x="245" y="60"/>
                    <a:pt x="245" y="60"/>
                    <a:pt x="245" y="59"/>
                  </a:cubicBezTo>
                  <a:cubicBezTo>
                    <a:pt x="245" y="59"/>
                    <a:pt x="245" y="59"/>
                    <a:pt x="245" y="58"/>
                  </a:cubicBezTo>
                  <a:cubicBezTo>
                    <a:pt x="245" y="58"/>
                    <a:pt x="244" y="58"/>
                    <a:pt x="244" y="58"/>
                  </a:cubicBezTo>
                  <a:cubicBezTo>
                    <a:pt x="244" y="57"/>
                    <a:pt x="248" y="57"/>
                    <a:pt x="249" y="56"/>
                  </a:cubicBezTo>
                  <a:cubicBezTo>
                    <a:pt x="249" y="56"/>
                    <a:pt x="246" y="55"/>
                    <a:pt x="246" y="55"/>
                  </a:cubicBezTo>
                  <a:cubicBezTo>
                    <a:pt x="242" y="55"/>
                    <a:pt x="239" y="56"/>
                    <a:pt x="236" y="57"/>
                  </a:cubicBezTo>
                  <a:cubicBezTo>
                    <a:pt x="236" y="57"/>
                    <a:pt x="237" y="58"/>
                    <a:pt x="236" y="58"/>
                  </a:cubicBezTo>
                  <a:cubicBezTo>
                    <a:pt x="234" y="58"/>
                    <a:pt x="233" y="59"/>
                    <a:pt x="233" y="60"/>
                  </a:cubicBezTo>
                  <a:cubicBezTo>
                    <a:pt x="233" y="60"/>
                    <a:pt x="235" y="61"/>
                    <a:pt x="235" y="61"/>
                  </a:cubicBezTo>
                  <a:cubicBezTo>
                    <a:pt x="235" y="61"/>
                    <a:pt x="240" y="61"/>
                    <a:pt x="241" y="62"/>
                  </a:cubicBezTo>
                  <a:cubicBezTo>
                    <a:pt x="241" y="62"/>
                    <a:pt x="241" y="62"/>
                    <a:pt x="241" y="62"/>
                  </a:cubicBezTo>
                  <a:cubicBezTo>
                    <a:pt x="239" y="62"/>
                    <a:pt x="238" y="62"/>
                    <a:pt x="236" y="62"/>
                  </a:cubicBezTo>
                  <a:cubicBezTo>
                    <a:pt x="236" y="63"/>
                    <a:pt x="238" y="63"/>
                    <a:pt x="239" y="63"/>
                  </a:cubicBezTo>
                  <a:cubicBezTo>
                    <a:pt x="240" y="63"/>
                    <a:pt x="242" y="63"/>
                    <a:pt x="244" y="63"/>
                  </a:cubicBezTo>
                  <a:cubicBezTo>
                    <a:pt x="245" y="64"/>
                    <a:pt x="247" y="64"/>
                    <a:pt x="248" y="64"/>
                  </a:cubicBezTo>
                  <a:cubicBezTo>
                    <a:pt x="248" y="64"/>
                    <a:pt x="248" y="64"/>
                    <a:pt x="248" y="64"/>
                  </a:cubicBezTo>
                  <a:cubicBezTo>
                    <a:pt x="248" y="65"/>
                    <a:pt x="250" y="65"/>
                    <a:pt x="250" y="66"/>
                  </a:cubicBezTo>
                  <a:cubicBezTo>
                    <a:pt x="250" y="66"/>
                    <a:pt x="247" y="66"/>
                    <a:pt x="247" y="67"/>
                  </a:cubicBezTo>
                  <a:cubicBezTo>
                    <a:pt x="246" y="68"/>
                    <a:pt x="246" y="68"/>
                    <a:pt x="244" y="70"/>
                  </a:cubicBezTo>
                  <a:cubicBezTo>
                    <a:pt x="242" y="71"/>
                    <a:pt x="239" y="70"/>
                    <a:pt x="239" y="69"/>
                  </a:cubicBezTo>
                  <a:cubicBezTo>
                    <a:pt x="239" y="68"/>
                    <a:pt x="241" y="69"/>
                    <a:pt x="241" y="68"/>
                  </a:cubicBezTo>
                  <a:cubicBezTo>
                    <a:pt x="241" y="67"/>
                    <a:pt x="238" y="66"/>
                    <a:pt x="237" y="66"/>
                  </a:cubicBezTo>
                  <a:cubicBezTo>
                    <a:pt x="234" y="66"/>
                    <a:pt x="236" y="68"/>
                    <a:pt x="232" y="68"/>
                  </a:cubicBezTo>
                  <a:cubicBezTo>
                    <a:pt x="232" y="67"/>
                    <a:pt x="232" y="67"/>
                    <a:pt x="230" y="66"/>
                  </a:cubicBezTo>
                  <a:cubicBezTo>
                    <a:pt x="230" y="66"/>
                    <a:pt x="230" y="66"/>
                    <a:pt x="231" y="65"/>
                  </a:cubicBezTo>
                  <a:cubicBezTo>
                    <a:pt x="229" y="65"/>
                    <a:pt x="226" y="66"/>
                    <a:pt x="225" y="65"/>
                  </a:cubicBezTo>
                  <a:cubicBezTo>
                    <a:pt x="226" y="65"/>
                    <a:pt x="228" y="64"/>
                    <a:pt x="228" y="63"/>
                  </a:cubicBezTo>
                  <a:cubicBezTo>
                    <a:pt x="228" y="62"/>
                    <a:pt x="225" y="63"/>
                    <a:pt x="225" y="62"/>
                  </a:cubicBezTo>
                  <a:cubicBezTo>
                    <a:pt x="225" y="61"/>
                    <a:pt x="223" y="60"/>
                    <a:pt x="220" y="60"/>
                  </a:cubicBezTo>
                  <a:cubicBezTo>
                    <a:pt x="221" y="59"/>
                    <a:pt x="222" y="59"/>
                    <a:pt x="222" y="58"/>
                  </a:cubicBezTo>
                  <a:cubicBezTo>
                    <a:pt x="222" y="58"/>
                    <a:pt x="221" y="58"/>
                    <a:pt x="221" y="58"/>
                  </a:cubicBezTo>
                  <a:cubicBezTo>
                    <a:pt x="221" y="57"/>
                    <a:pt x="221" y="58"/>
                    <a:pt x="224" y="58"/>
                  </a:cubicBezTo>
                  <a:cubicBezTo>
                    <a:pt x="227" y="58"/>
                    <a:pt x="229" y="57"/>
                    <a:pt x="230" y="56"/>
                  </a:cubicBezTo>
                  <a:cubicBezTo>
                    <a:pt x="230" y="56"/>
                    <a:pt x="232" y="56"/>
                    <a:pt x="232" y="56"/>
                  </a:cubicBezTo>
                  <a:cubicBezTo>
                    <a:pt x="232" y="55"/>
                    <a:pt x="232" y="55"/>
                    <a:pt x="232" y="55"/>
                  </a:cubicBezTo>
                  <a:cubicBezTo>
                    <a:pt x="228" y="55"/>
                    <a:pt x="225" y="55"/>
                    <a:pt x="221" y="55"/>
                  </a:cubicBezTo>
                  <a:cubicBezTo>
                    <a:pt x="219" y="55"/>
                    <a:pt x="218" y="56"/>
                    <a:pt x="218" y="56"/>
                  </a:cubicBezTo>
                  <a:cubicBezTo>
                    <a:pt x="218" y="56"/>
                    <a:pt x="218" y="56"/>
                    <a:pt x="218" y="56"/>
                  </a:cubicBezTo>
                  <a:cubicBezTo>
                    <a:pt x="218" y="56"/>
                    <a:pt x="217" y="56"/>
                    <a:pt x="216" y="56"/>
                  </a:cubicBezTo>
                  <a:cubicBezTo>
                    <a:pt x="216" y="56"/>
                    <a:pt x="216" y="56"/>
                    <a:pt x="216" y="57"/>
                  </a:cubicBezTo>
                  <a:cubicBezTo>
                    <a:pt x="216" y="58"/>
                    <a:pt x="215" y="58"/>
                    <a:pt x="217" y="59"/>
                  </a:cubicBezTo>
                  <a:cubicBezTo>
                    <a:pt x="217" y="59"/>
                    <a:pt x="217" y="59"/>
                    <a:pt x="217" y="60"/>
                  </a:cubicBezTo>
                  <a:cubicBezTo>
                    <a:pt x="216" y="60"/>
                    <a:pt x="216" y="60"/>
                    <a:pt x="216" y="61"/>
                  </a:cubicBezTo>
                  <a:cubicBezTo>
                    <a:pt x="215" y="61"/>
                    <a:pt x="213" y="61"/>
                    <a:pt x="213" y="62"/>
                  </a:cubicBezTo>
                  <a:cubicBezTo>
                    <a:pt x="213" y="62"/>
                    <a:pt x="214" y="62"/>
                    <a:pt x="214" y="63"/>
                  </a:cubicBezTo>
                  <a:cubicBezTo>
                    <a:pt x="214" y="63"/>
                    <a:pt x="212" y="63"/>
                    <a:pt x="212" y="64"/>
                  </a:cubicBezTo>
                  <a:cubicBezTo>
                    <a:pt x="212" y="66"/>
                    <a:pt x="220" y="64"/>
                    <a:pt x="220" y="66"/>
                  </a:cubicBezTo>
                  <a:cubicBezTo>
                    <a:pt x="220" y="67"/>
                    <a:pt x="219" y="68"/>
                    <a:pt x="219" y="68"/>
                  </a:cubicBezTo>
                  <a:cubicBezTo>
                    <a:pt x="220" y="68"/>
                    <a:pt x="221" y="68"/>
                    <a:pt x="222" y="67"/>
                  </a:cubicBezTo>
                  <a:cubicBezTo>
                    <a:pt x="223" y="70"/>
                    <a:pt x="215" y="69"/>
                    <a:pt x="215" y="71"/>
                  </a:cubicBezTo>
                  <a:cubicBezTo>
                    <a:pt x="211" y="72"/>
                    <a:pt x="214" y="70"/>
                    <a:pt x="213" y="70"/>
                  </a:cubicBezTo>
                  <a:cubicBezTo>
                    <a:pt x="213" y="69"/>
                    <a:pt x="210" y="69"/>
                    <a:pt x="208" y="69"/>
                  </a:cubicBezTo>
                  <a:cubicBezTo>
                    <a:pt x="206" y="69"/>
                    <a:pt x="205" y="70"/>
                    <a:pt x="205" y="71"/>
                  </a:cubicBezTo>
                  <a:cubicBezTo>
                    <a:pt x="203" y="71"/>
                    <a:pt x="200" y="70"/>
                    <a:pt x="193" y="71"/>
                  </a:cubicBezTo>
                  <a:cubicBezTo>
                    <a:pt x="187" y="71"/>
                    <a:pt x="183" y="71"/>
                    <a:pt x="181" y="69"/>
                  </a:cubicBezTo>
                  <a:cubicBezTo>
                    <a:pt x="179" y="69"/>
                    <a:pt x="173" y="70"/>
                    <a:pt x="173" y="72"/>
                  </a:cubicBezTo>
                  <a:cubicBezTo>
                    <a:pt x="173" y="72"/>
                    <a:pt x="173" y="72"/>
                    <a:pt x="174" y="72"/>
                  </a:cubicBezTo>
                  <a:cubicBezTo>
                    <a:pt x="176" y="72"/>
                    <a:pt x="179" y="71"/>
                    <a:pt x="180" y="70"/>
                  </a:cubicBezTo>
                  <a:cubicBezTo>
                    <a:pt x="180" y="72"/>
                    <a:pt x="175" y="71"/>
                    <a:pt x="175" y="73"/>
                  </a:cubicBezTo>
                  <a:cubicBezTo>
                    <a:pt x="174" y="74"/>
                    <a:pt x="175" y="75"/>
                    <a:pt x="175" y="75"/>
                  </a:cubicBezTo>
                  <a:cubicBezTo>
                    <a:pt x="173" y="75"/>
                    <a:pt x="173" y="74"/>
                    <a:pt x="171" y="74"/>
                  </a:cubicBezTo>
                  <a:cubicBezTo>
                    <a:pt x="170" y="74"/>
                    <a:pt x="170" y="73"/>
                    <a:pt x="169" y="73"/>
                  </a:cubicBezTo>
                  <a:cubicBezTo>
                    <a:pt x="167" y="74"/>
                    <a:pt x="165" y="74"/>
                    <a:pt x="162" y="74"/>
                  </a:cubicBezTo>
                  <a:cubicBezTo>
                    <a:pt x="160" y="75"/>
                    <a:pt x="159" y="75"/>
                    <a:pt x="157" y="76"/>
                  </a:cubicBezTo>
                  <a:cubicBezTo>
                    <a:pt x="152" y="77"/>
                    <a:pt x="153" y="76"/>
                    <a:pt x="153" y="76"/>
                  </a:cubicBezTo>
                  <a:cubicBezTo>
                    <a:pt x="153" y="75"/>
                    <a:pt x="156" y="75"/>
                    <a:pt x="157" y="74"/>
                  </a:cubicBezTo>
                  <a:cubicBezTo>
                    <a:pt x="154" y="73"/>
                    <a:pt x="155" y="73"/>
                    <a:pt x="149" y="74"/>
                  </a:cubicBezTo>
                  <a:cubicBezTo>
                    <a:pt x="142" y="76"/>
                    <a:pt x="139" y="74"/>
                    <a:pt x="133" y="76"/>
                  </a:cubicBezTo>
                  <a:cubicBezTo>
                    <a:pt x="131" y="76"/>
                    <a:pt x="132" y="77"/>
                    <a:pt x="130" y="77"/>
                  </a:cubicBezTo>
                  <a:cubicBezTo>
                    <a:pt x="129" y="77"/>
                    <a:pt x="129" y="77"/>
                    <a:pt x="128" y="77"/>
                  </a:cubicBezTo>
                  <a:cubicBezTo>
                    <a:pt x="127" y="77"/>
                    <a:pt x="126" y="78"/>
                    <a:pt x="125" y="79"/>
                  </a:cubicBezTo>
                  <a:cubicBezTo>
                    <a:pt x="123" y="79"/>
                    <a:pt x="121" y="78"/>
                    <a:pt x="121" y="78"/>
                  </a:cubicBezTo>
                  <a:cubicBezTo>
                    <a:pt x="119" y="78"/>
                    <a:pt x="119" y="80"/>
                    <a:pt x="117" y="80"/>
                  </a:cubicBezTo>
                  <a:cubicBezTo>
                    <a:pt x="117" y="80"/>
                    <a:pt x="116" y="80"/>
                    <a:pt x="116" y="80"/>
                  </a:cubicBezTo>
                  <a:cubicBezTo>
                    <a:pt x="121" y="76"/>
                    <a:pt x="126" y="73"/>
                    <a:pt x="131" y="69"/>
                  </a:cubicBezTo>
                  <a:cubicBezTo>
                    <a:pt x="130" y="71"/>
                    <a:pt x="127" y="72"/>
                    <a:pt x="127" y="73"/>
                  </a:cubicBezTo>
                  <a:cubicBezTo>
                    <a:pt x="127" y="74"/>
                    <a:pt x="130" y="73"/>
                    <a:pt x="131" y="73"/>
                  </a:cubicBezTo>
                  <a:cubicBezTo>
                    <a:pt x="131" y="73"/>
                    <a:pt x="131" y="73"/>
                    <a:pt x="132" y="73"/>
                  </a:cubicBezTo>
                  <a:cubicBezTo>
                    <a:pt x="132" y="73"/>
                    <a:pt x="132" y="73"/>
                    <a:pt x="133" y="73"/>
                  </a:cubicBezTo>
                  <a:cubicBezTo>
                    <a:pt x="134" y="73"/>
                    <a:pt x="140" y="71"/>
                    <a:pt x="141" y="70"/>
                  </a:cubicBezTo>
                  <a:cubicBezTo>
                    <a:pt x="141" y="69"/>
                    <a:pt x="146" y="67"/>
                    <a:pt x="149" y="66"/>
                  </a:cubicBezTo>
                  <a:cubicBezTo>
                    <a:pt x="150" y="65"/>
                    <a:pt x="155" y="64"/>
                    <a:pt x="155" y="64"/>
                  </a:cubicBezTo>
                  <a:cubicBezTo>
                    <a:pt x="155" y="63"/>
                    <a:pt x="151" y="63"/>
                    <a:pt x="149" y="63"/>
                  </a:cubicBezTo>
                  <a:cubicBezTo>
                    <a:pt x="147" y="64"/>
                    <a:pt x="146" y="64"/>
                    <a:pt x="145" y="64"/>
                  </a:cubicBezTo>
                  <a:cubicBezTo>
                    <a:pt x="143" y="65"/>
                    <a:pt x="143" y="64"/>
                    <a:pt x="141" y="65"/>
                  </a:cubicBezTo>
                  <a:cubicBezTo>
                    <a:pt x="139" y="65"/>
                    <a:pt x="139" y="65"/>
                    <a:pt x="138" y="66"/>
                  </a:cubicBezTo>
                  <a:cubicBezTo>
                    <a:pt x="142" y="63"/>
                    <a:pt x="146" y="61"/>
                    <a:pt x="150" y="59"/>
                  </a:cubicBezTo>
                  <a:cubicBezTo>
                    <a:pt x="150" y="59"/>
                    <a:pt x="150" y="60"/>
                    <a:pt x="151" y="59"/>
                  </a:cubicBezTo>
                  <a:cubicBezTo>
                    <a:pt x="153" y="59"/>
                    <a:pt x="154" y="58"/>
                    <a:pt x="156" y="57"/>
                  </a:cubicBezTo>
                  <a:cubicBezTo>
                    <a:pt x="156" y="57"/>
                    <a:pt x="155" y="57"/>
                    <a:pt x="155" y="57"/>
                  </a:cubicBezTo>
                  <a:cubicBezTo>
                    <a:pt x="156" y="57"/>
                    <a:pt x="157" y="56"/>
                    <a:pt x="157" y="56"/>
                  </a:cubicBezTo>
                  <a:cubicBezTo>
                    <a:pt x="157" y="56"/>
                    <a:pt x="157" y="56"/>
                    <a:pt x="156" y="56"/>
                  </a:cubicBezTo>
                  <a:cubicBezTo>
                    <a:pt x="157" y="55"/>
                    <a:pt x="159" y="55"/>
                    <a:pt x="160" y="54"/>
                  </a:cubicBezTo>
                  <a:cubicBezTo>
                    <a:pt x="159" y="55"/>
                    <a:pt x="159" y="55"/>
                    <a:pt x="159" y="55"/>
                  </a:cubicBezTo>
                  <a:cubicBezTo>
                    <a:pt x="159" y="55"/>
                    <a:pt x="160" y="55"/>
                    <a:pt x="161" y="55"/>
                  </a:cubicBezTo>
                  <a:cubicBezTo>
                    <a:pt x="162" y="55"/>
                    <a:pt x="162" y="55"/>
                    <a:pt x="162" y="54"/>
                  </a:cubicBezTo>
                  <a:cubicBezTo>
                    <a:pt x="162" y="54"/>
                    <a:pt x="161" y="54"/>
                    <a:pt x="160" y="54"/>
                  </a:cubicBezTo>
                  <a:cubicBezTo>
                    <a:pt x="185" y="43"/>
                    <a:pt x="212" y="37"/>
                    <a:pt x="241" y="37"/>
                  </a:cubicBezTo>
                  <a:cubicBezTo>
                    <a:pt x="246" y="37"/>
                    <a:pt x="251" y="38"/>
                    <a:pt x="256" y="38"/>
                  </a:cubicBezTo>
                  <a:cubicBezTo>
                    <a:pt x="255" y="38"/>
                    <a:pt x="254" y="38"/>
                    <a:pt x="253" y="39"/>
                  </a:cubicBezTo>
                  <a:cubicBezTo>
                    <a:pt x="252" y="39"/>
                    <a:pt x="248" y="38"/>
                    <a:pt x="246" y="38"/>
                  </a:cubicBezTo>
                  <a:cubicBezTo>
                    <a:pt x="244" y="38"/>
                    <a:pt x="245" y="39"/>
                    <a:pt x="242" y="39"/>
                  </a:cubicBezTo>
                  <a:cubicBezTo>
                    <a:pt x="242" y="39"/>
                    <a:pt x="241" y="39"/>
                    <a:pt x="241" y="39"/>
                  </a:cubicBezTo>
                  <a:cubicBezTo>
                    <a:pt x="238" y="39"/>
                    <a:pt x="238" y="39"/>
                    <a:pt x="238" y="39"/>
                  </a:cubicBezTo>
                  <a:cubicBezTo>
                    <a:pt x="235" y="39"/>
                    <a:pt x="228" y="40"/>
                    <a:pt x="228" y="40"/>
                  </a:cubicBezTo>
                  <a:cubicBezTo>
                    <a:pt x="228" y="40"/>
                    <a:pt x="229" y="40"/>
                    <a:pt x="230" y="40"/>
                  </a:cubicBezTo>
                  <a:cubicBezTo>
                    <a:pt x="230" y="40"/>
                    <a:pt x="231" y="40"/>
                    <a:pt x="232" y="40"/>
                  </a:cubicBezTo>
                  <a:cubicBezTo>
                    <a:pt x="233" y="40"/>
                    <a:pt x="234" y="40"/>
                    <a:pt x="235" y="40"/>
                  </a:cubicBezTo>
                  <a:cubicBezTo>
                    <a:pt x="234" y="40"/>
                    <a:pt x="233" y="40"/>
                    <a:pt x="232" y="40"/>
                  </a:cubicBezTo>
                  <a:cubicBezTo>
                    <a:pt x="232" y="40"/>
                    <a:pt x="233" y="40"/>
                    <a:pt x="234" y="40"/>
                  </a:cubicBezTo>
                  <a:cubicBezTo>
                    <a:pt x="236" y="40"/>
                    <a:pt x="236" y="40"/>
                    <a:pt x="238" y="40"/>
                  </a:cubicBezTo>
                  <a:cubicBezTo>
                    <a:pt x="239" y="40"/>
                    <a:pt x="240" y="40"/>
                    <a:pt x="240" y="40"/>
                  </a:cubicBezTo>
                  <a:cubicBezTo>
                    <a:pt x="237" y="40"/>
                    <a:pt x="235" y="40"/>
                    <a:pt x="233" y="41"/>
                  </a:cubicBezTo>
                  <a:cubicBezTo>
                    <a:pt x="234" y="41"/>
                    <a:pt x="236" y="41"/>
                    <a:pt x="239" y="41"/>
                  </a:cubicBezTo>
                  <a:cubicBezTo>
                    <a:pt x="237" y="41"/>
                    <a:pt x="236" y="41"/>
                    <a:pt x="236" y="41"/>
                  </a:cubicBezTo>
                  <a:cubicBezTo>
                    <a:pt x="236" y="41"/>
                    <a:pt x="239" y="42"/>
                    <a:pt x="242" y="42"/>
                  </a:cubicBezTo>
                  <a:cubicBezTo>
                    <a:pt x="242" y="42"/>
                    <a:pt x="243" y="42"/>
                    <a:pt x="244" y="41"/>
                  </a:cubicBezTo>
                  <a:cubicBezTo>
                    <a:pt x="245" y="41"/>
                    <a:pt x="245" y="41"/>
                    <a:pt x="245" y="41"/>
                  </a:cubicBezTo>
                  <a:cubicBezTo>
                    <a:pt x="245" y="42"/>
                    <a:pt x="248" y="42"/>
                    <a:pt x="250" y="42"/>
                  </a:cubicBezTo>
                  <a:cubicBezTo>
                    <a:pt x="251" y="42"/>
                    <a:pt x="251" y="42"/>
                    <a:pt x="252" y="42"/>
                  </a:cubicBezTo>
                  <a:cubicBezTo>
                    <a:pt x="253" y="42"/>
                    <a:pt x="254" y="42"/>
                    <a:pt x="256" y="42"/>
                  </a:cubicBezTo>
                  <a:cubicBezTo>
                    <a:pt x="259" y="42"/>
                    <a:pt x="262" y="42"/>
                    <a:pt x="264" y="42"/>
                  </a:cubicBezTo>
                  <a:cubicBezTo>
                    <a:pt x="264" y="42"/>
                    <a:pt x="265" y="42"/>
                    <a:pt x="266" y="42"/>
                  </a:cubicBezTo>
                  <a:cubicBezTo>
                    <a:pt x="264" y="42"/>
                    <a:pt x="263" y="42"/>
                    <a:pt x="260" y="42"/>
                  </a:cubicBezTo>
                  <a:cubicBezTo>
                    <a:pt x="259" y="42"/>
                    <a:pt x="257" y="42"/>
                    <a:pt x="255" y="42"/>
                  </a:cubicBezTo>
                  <a:cubicBezTo>
                    <a:pt x="255" y="42"/>
                    <a:pt x="254" y="42"/>
                    <a:pt x="254" y="42"/>
                  </a:cubicBezTo>
                  <a:cubicBezTo>
                    <a:pt x="254" y="43"/>
                    <a:pt x="258" y="43"/>
                    <a:pt x="258" y="44"/>
                  </a:cubicBezTo>
                  <a:cubicBezTo>
                    <a:pt x="255" y="43"/>
                    <a:pt x="254" y="43"/>
                    <a:pt x="251" y="42"/>
                  </a:cubicBezTo>
                  <a:cubicBezTo>
                    <a:pt x="249" y="42"/>
                    <a:pt x="247" y="42"/>
                    <a:pt x="246" y="42"/>
                  </a:cubicBezTo>
                  <a:cubicBezTo>
                    <a:pt x="245" y="42"/>
                    <a:pt x="245" y="42"/>
                    <a:pt x="244" y="42"/>
                  </a:cubicBezTo>
                  <a:cubicBezTo>
                    <a:pt x="244" y="42"/>
                    <a:pt x="244" y="42"/>
                    <a:pt x="245" y="43"/>
                  </a:cubicBezTo>
                  <a:cubicBezTo>
                    <a:pt x="244" y="42"/>
                    <a:pt x="243" y="42"/>
                    <a:pt x="243" y="43"/>
                  </a:cubicBezTo>
                  <a:cubicBezTo>
                    <a:pt x="243" y="44"/>
                    <a:pt x="250" y="43"/>
                    <a:pt x="250" y="44"/>
                  </a:cubicBezTo>
                  <a:cubicBezTo>
                    <a:pt x="250" y="46"/>
                    <a:pt x="247" y="45"/>
                    <a:pt x="244" y="45"/>
                  </a:cubicBezTo>
                  <a:cubicBezTo>
                    <a:pt x="243" y="45"/>
                    <a:pt x="242" y="46"/>
                    <a:pt x="241" y="46"/>
                  </a:cubicBezTo>
                  <a:cubicBezTo>
                    <a:pt x="241" y="46"/>
                    <a:pt x="241" y="46"/>
                    <a:pt x="241" y="46"/>
                  </a:cubicBezTo>
                  <a:cubicBezTo>
                    <a:pt x="242" y="46"/>
                    <a:pt x="242" y="46"/>
                    <a:pt x="243" y="46"/>
                  </a:cubicBezTo>
                  <a:cubicBezTo>
                    <a:pt x="243" y="46"/>
                    <a:pt x="243" y="46"/>
                    <a:pt x="244" y="46"/>
                  </a:cubicBezTo>
                  <a:cubicBezTo>
                    <a:pt x="244" y="46"/>
                    <a:pt x="245" y="46"/>
                    <a:pt x="245" y="46"/>
                  </a:cubicBezTo>
                  <a:cubicBezTo>
                    <a:pt x="245" y="47"/>
                    <a:pt x="249" y="47"/>
                    <a:pt x="251" y="48"/>
                  </a:cubicBezTo>
                  <a:cubicBezTo>
                    <a:pt x="250" y="48"/>
                    <a:pt x="249" y="48"/>
                    <a:pt x="248" y="48"/>
                  </a:cubicBezTo>
                  <a:cubicBezTo>
                    <a:pt x="246" y="47"/>
                    <a:pt x="245" y="47"/>
                    <a:pt x="242" y="47"/>
                  </a:cubicBezTo>
                  <a:cubicBezTo>
                    <a:pt x="240" y="47"/>
                    <a:pt x="239" y="47"/>
                    <a:pt x="239" y="47"/>
                  </a:cubicBezTo>
                  <a:cubicBezTo>
                    <a:pt x="239" y="48"/>
                    <a:pt x="241" y="48"/>
                    <a:pt x="242" y="48"/>
                  </a:cubicBezTo>
                  <a:cubicBezTo>
                    <a:pt x="240" y="49"/>
                    <a:pt x="234" y="48"/>
                    <a:pt x="234" y="49"/>
                  </a:cubicBezTo>
                  <a:cubicBezTo>
                    <a:pt x="234" y="50"/>
                    <a:pt x="235" y="50"/>
                    <a:pt x="235" y="50"/>
                  </a:cubicBezTo>
                  <a:cubicBezTo>
                    <a:pt x="236" y="50"/>
                    <a:pt x="236" y="49"/>
                    <a:pt x="237" y="49"/>
                  </a:cubicBezTo>
                  <a:cubicBezTo>
                    <a:pt x="241" y="50"/>
                    <a:pt x="244" y="50"/>
                    <a:pt x="247" y="50"/>
                  </a:cubicBezTo>
                  <a:cubicBezTo>
                    <a:pt x="249" y="50"/>
                    <a:pt x="250" y="50"/>
                    <a:pt x="251" y="50"/>
                  </a:cubicBezTo>
                  <a:cubicBezTo>
                    <a:pt x="254" y="50"/>
                    <a:pt x="256" y="50"/>
                    <a:pt x="259" y="50"/>
                  </a:cubicBezTo>
                  <a:cubicBezTo>
                    <a:pt x="261" y="50"/>
                    <a:pt x="260" y="50"/>
                    <a:pt x="263" y="51"/>
                  </a:cubicBezTo>
                  <a:cubicBezTo>
                    <a:pt x="265" y="51"/>
                    <a:pt x="272" y="51"/>
                    <a:pt x="272" y="50"/>
                  </a:cubicBezTo>
                  <a:cubicBezTo>
                    <a:pt x="272" y="49"/>
                    <a:pt x="270" y="50"/>
                    <a:pt x="270" y="50"/>
                  </a:cubicBezTo>
                  <a:cubicBezTo>
                    <a:pt x="269" y="49"/>
                    <a:pt x="268" y="49"/>
                    <a:pt x="267" y="49"/>
                  </a:cubicBezTo>
                  <a:cubicBezTo>
                    <a:pt x="267" y="48"/>
                    <a:pt x="272" y="49"/>
                    <a:pt x="272" y="48"/>
                  </a:cubicBezTo>
                  <a:cubicBezTo>
                    <a:pt x="272" y="48"/>
                    <a:pt x="271" y="48"/>
                    <a:pt x="271" y="48"/>
                  </a:cubicBezTo>
                  <a:cubicBezTo>
                    <a:pt x="273" y="48"/>
                    <a:pt x="275" y="48"/>
                    <a:pt x="277" y="48"/>
                  </a:cubicBezTo>
                  <a:cubicBezTo>
                    <a:pt x="278" y="48"/>
                    <a:pt x="279" y="47"/>
                    <a:pt x="281" y="47"/>
                  </a:cubicBezTo>
                  <a:cubicBezTo>
                    <a:pt x="281" y="47"/>
                    <a:pt x="279" y="46"/>
                    <a:pt x="278" y="46"/>
                  </a:cubicBezTo>
                  <a:cubicBezTo>
                    <a:pt x="280" y="46"/>
                    <a:pt x="281" y="47"/>
                    <a:pt x="281" y="46"/>
                  </a:cubicBezTo>
                  <a:cubicBezTo>
                    <a:pt x="280" y="46"/>
                    <a:pt x="279" y="46"/>
                    <a:pt x="278" y="46"/>
                  </a:cubicBezTo>
                  <a:cubicBezTo>
                    <a:pt x="280" y="45"/>
                    <a:pt x="282" y="45"/>
                    <a:pt x="285" y="46"/>
                  </a:cubicBezTo>
                  <a:cubicBezTo>
                    <a:pt x="287" y="46"/>
                    <a:pt x="289" y="46"/>
                    <a:pt x="290" y="46"/>
                  </a:cubicBezTo>
                  <a:cubicBezTo>
                    <a:pt x="293" y="46"/>
                    <a:pt x="295" y="45"/>
                    <a:pt x="297" y="45"/>
                  </a:cubicBezTo>
                  <a:cubicBezTo>
                    <a:pt x="299" y="46"/>
                    <a:pt x="301" y="46"/>
                    <a:pt x="303" y="47"/>
                  </a:cubicBezTo>
                  <a:cubicBezTo>
                    <a:pt x="303" y="47"/>
                    <a:pt x="303" y="47"/>
                    <a:pt x="303" y="47"/>
                  </a:cubicBezTo>
                  <a:cubicBezTo>
                    <a:pt x="303" y="48"/>
                    <a:pt x="305" y="48"/>
                    <a:pt x="307" y="48"/>
                  </a:cubicBezTo>
                  <a:cubicBezTo>
                    <a:pt x="308" y="49"/>
                    <a:pt x="309" y="49"/>
                    <a:pt x="310" y="49"/>
                  </a:cubicBezTo>
                  <a:cubicBezTo>
                    <a:pt x="310" y="50"/>
                    <a:pt x="309" y="50"/>
                    <a:pt x="308" y="50"/>
                  </a:cubicBezTo>
                  <a:cubicBezTo>
                    <a:pt x="306" y="50"/>
                    <a:pt x="302" y="49"/>
                    <a:pt x="299" y="49"/>
                  </a:cubicBezTo>
                  <a:cubicBezTo>
                    <a:pt x="297" y="49"/>
                    <a:pt x="296" y="49"/>
                    <a:pt x="294" y="49"/>
                  </a:cubicBezTo>
                  <a:cubicBezTo>
                    <a:pt x="292" y="49"/>
                    <a:pt x="288" y="48"/>
                    <a:pt x="288" y="49"/>
                  </a:cubicBezTo>
                  <a:cubicBezTo>
                    <a:pt x="288" y="50"/>
                    <a:pt x="299" y="52"/>
                    <a:pt x="299" y="52"/>
                  </a:cubicBezTo>
                  <a:cubicBezTo>
                    <a:pt x="300" y="52"/>
                    <a:pt x="302" y="52"/>
                    <a:pt x="303" y="52"/>
                  </a:cubicBezTo>
                  <a:cubicBezTo>
                    <a:pt x="303" y="52"/>
                    <a:pt x="304" y="52"/>
                    <a:pt x="304" y="52"/>
                  </a:cubicBezTo>
                  <a:cubicBezTo>
                    <a:pt x="305" y="52"/>
                    <a:pt x="307" y="53"/>
                    <a:pt x="308" y="53"/>
                  </a:cubicBezTo>
                  <a:cubicBezTo>
                    <a:pt x="308" y="53"/>
                    <a:pt x="308" y="53"/>
                    <a:pt x="307" y="53"/>
                  </a:cubicBezTo>
                  <a:cubicBezTo>
                    <a:pt x="305" y="53"/>
                    <a:pt x="303" y="53"/>
                    <a:pt x="301" y="52"/>
                  </a:cubicBezTo>
                  <a:cubicBezTo>
                    <a:pt x="300" y="53"/>
                    <a:pt x="300" y="53"/>
                    <a:pt x="299" y="53"/>
                  </a:cubicBezTo>
                  <a:cubicBezTo>
                    <a:pt x="298" y="52"/>
                    <a:pt x="297" y="52"/>
                    <a:pt x="296" y="52"/>
                  </a:cubicBezTo>
                  <a:cubicBezTo>
                    <a:pt x="295" y="52"/>
                    <a:pt x="293" y="52"/>
                    <a:pt x="293" y="53"/>
                  </a:cubicBezTo>
                  <a:cubicBezTo>
                    <a:pt x="295" y="53"/>
                    <a:pt x="295" y="53"/>
                    <a:pt x="297" y="53"/>
                  </a:cubicBezTo>
                  <a:cubicBezTo>
                    <a:pt x="298" y="53"/>
                    <a:pt x="300" y="54"/>
                    <a:pt x="301" y="54"/>
                  </a:cubicBezTo>
                  <a:cubicBezTo>
                    <a:pt x="301" y="55"/>
                    <a:pt x="300" y="54"/>
                    <a:pt x="299" y="54"/>
                  </a:cubicBezTo>
                  <a:cubicBezTo>
                    <a:pt x="301" y="55"/>
                    <a:pt x="304" y="56"/>
                    <a:pt x="306" y="56"/>
                  </a:cubicBezTo>
                  <a:cubicBezTo>
                    <a:pt x="307" y="56"/>
                    <a:pt x="307" y="56"/>
                    <a:pt x="308" y="56"/>
                  </a:cubicBezTo>
                  <a:cubicBezTo>
                    <a:pt x="307" y="56"/>
                    <a:pt x="307" y="56"/>
                    <a:pt x="307" y="56"/>
                  </a:cubicBezTo>
                  <a:cubicBezTo>
                    <a:pt x="307" y="56"/>
                    <a:pt x="308" y="56"/>
                    <a:pt x="309" y="56"/>
                  </a:cubicBezTo>
                  <a:cubicBezTo>
                    <a:pt x="310" y="56"/>
                    <a:pt x="311" y="57"/>
                    <a:pt x="312" y="57"/>
                  </a:cubicBezTo>
                  <a:cubicBezTo>
                    <a:pt x="313" y="57"/>
                    <a:pt x="314" y="57"/>
                    <a:pt x="315" y="57"/>
                  </a:cubicBezTo>
                  <a:cubicBezTo>
                    <a:pt x="316" y="57"/>
                    <a:pt x="317" y="57"/>
                    <a:pt x="318" y="57"/>
                  </a:cubicBezTo>
                  <a:cubicBezTo>
                    <a:pt x="330" y="59"/>
                    <a:pt x="337" y="63"/>
                    <a:pt x="341" y="67"/>
                  </a:cubicBezTo>
                  <a:cubicBezTo>
                    <a:pt x="341" y="67"/>
                    <a:pt x="341" y="67"/>
                    <a:pt x="341" y="68"/>
                  </a:cubicBezTo>
                  <a:cubicBezTo>
                    <a:pt x="342" y="68"/>
                    <a:pt x="344" y="68"/>
                    <a:pt x="344" y="69"/>
                  </a:cubicBezTo>
                  <a:cubicBezTo>
                    <a:pt x="344" y="70"/>
                    <a:pt x="342" y="69"/>
                    <a:pt x="342" y="70"/>
                  </a:cubicBezTo>
                  <a:cubicBezTo>
                    <a:pt x="342" y="71"/>
                    <a:pt x="343" y="71"/>
                    <a:pt x="345" y="71"/>
                  </a:cubicBezTo>
                  <a:cubicBezTo>
                    <a:pt x="346" y="72"/>
                    <a:pt x="346" y="71"/>
                    <a:pt x="347" y="71"/>
                  </a:cubicBezTo>
                  <a:cubicBezTo>
                    <a:pt x="351" y="72"/>
                    <a:pt x="352" y="74"/>
                    <a:pt x="355" y="75"/>
                  </a:cubicBezTo>
                  <a:cubicBezTo>
                    <a:pt x="355" y="76"/>
                    <a:pt x="355" y="76"/>
                    <a:pt x="354" y="76"/>
                  </a:cubicBezTo>
                  <a:cubicBezTo>
                    <a:pt x="352" y="75"/>
                    <a:pt x="350" y="74"/>
                    <a:pt x="348" y="74"/>
                  </a:cubicBezTo>
                  <a:cubicBezTo>
                    <a:pt x="347" y="73"/>
                    <a:pt x="347" y="73"/>
                    <a:pt x="347" y="73"/>
                  </a:cubicBezTo>
                  <a:cubicBezTo>
                    <a:pt x="347" y="75"/>
                    <a:pt x="354" y="76"/>
                    <a:pt x="357" y="78"/>
                  </a:cubicBezTo>
                  <a:cubicBezTo>
                    <a:pt x="357" y="79"/>
                    <a:pt x="356" y="79"/>
                    <a:pt x="355" y="80"/>
                  </a:cubicBezTo>
                  <a:cubicBezTo>
                    <a:pt x="354" y="79"/>
                    <a:pt x="354" y="79"/>
                    <a:pt x="353" y="79"/>
                  </a:cubicBezTo>
                  <a:cubicBezTo>
                    <a:pt x="353" y="79"/>
                    <a:pt x="353" y="79"/>
                    <a:pt x="353" y="79"/>
                  </a:cubicBezTo>
                  <a:cubicBezTo>
                    <a:pt x="351" y="80"/>
                    <a:pt x="351" y="80"/>
                    <a:pt x="349" y="81"/>
                  </a:cubicBezTo>
                  <a:cubicBezTo>
                    <a:pt x="349" y="81"/>
                    <a:pt x="349" y="82"/>
                    <a:pt x="350" y="82"/>
                  </a:cubicBezTo>
                  <a:cubicBezTo>
                    <a:pt x="350" y="82"/>
                    <a:pt x="351" y="82"/>
                    <a:pt x="352" y="82"/>
                  </a:cubicBezTo>
                  <a:cubicBezTo>
                    <a:pt x="351" y="83"/>
                    <a:pt x="351" y="83"/>
                    <a:pt x="351" y="83"/>
                  </a:cubicBezTo>
                  <a:cubicBezTo>
                    <a:pt x="351" y="85"/>
                    <a:pt x="354" y="86"/>
                    <a:pt x="355" y="87"/>
                  </a:cubicBezTo>
                  <a:cubicBezTo>
                    <a:pt x="355" y="87"/>
                    <a:pt x="356" y="88"/>
                    <a:pt x="356" y="88"/>
                  </a:cubicBezTo>
                  <a:cubicBezTo>
                    <a:pt x="358" y="89"/>
                    <a:pt x="358" y="88"/>
                    <a:pt x="360" y="89"/>
                  </a:cubicBezTo>
                  <a:cubicBezTo>
                    <a:pt x="359" y="89"/>
                    <a:pt x="358" y="89"/>
                    <a:pt x="358" y="90"/>
                  </a:cubicBezTo>
                  <a:cubicBezTo>
                    <a:pt x="359" y="91"/>
                    <a:pt x="363" y="95"/>
                    <a:pt x="365" y="96"/>
                  </a:cubicBezTo>
                  <a:cubicBezTo>
                    <a:pt x="365" y="96"/>
                    <a:pt x="365" y="97"/>
                    <a:pt x="366" y="97"/>
                  </a:cubicBezTo>
                  <a:cubicBezTo>
                    <a:pt x="368" y="98"/>
                    <a:pt x="368" y="98"/>
                    <a:pt x="369" y="99"/>
                  </a:cubicBezTo>
                  <a:cubicBezTo>
                    <a:pt x="370" y="100"/>
                    <a:pt x="372" y="99"/>
                    <a:pt x="373" y="100"/>
                  </a:cubicBezTo>
                  <a:cubicBezTo>
                    <a:pt x="375" y="100"/>
                    <a:pt x="376" y="102"/>
                    <a:pt x="378" y="103"/>
                  </a:cubicBezTo>
                  <a:cubicBezTo>
                    <a:pt x="379" y="103"/>
                    <a:pt x="379" y="103"/>
                    <a:pt x="380" y="103"/>
                  </a:cubicBezTo>
                  <a:cubicBezTo>
                    <a:pt x="380" y="103"/>
                    <a:pt x="380" y="104"/>
                    <a:pt x="381" y="104"/>
                  </a:cubicBezTo>
                  <a:cubicBezTo>
                    <a:pt x="383" y="104"/>
                    <a:pt x="382" y="102"/>
                    <a:pt x="383" y="102"/>
                  </a:cubicBezTo>
                  <a:cubicBezTo>
                    <a:pt x="383" y="101"/>
                    <a:pt x="383" y="100"/>
                    <a:pt x="383" y="99"/>
                  </a:cubicBezTo>
                  <a:cubicBezTo>
                    <a:pt x="382" y="98"/>
                    <a:pt x="385" y="98"/>
                    <a:pt x="386" y="98"/>
                  </a:cubicBezTo>
                  <a:cubicBezTo>
                    <a:pt x="423" y="134"/>
                    <a:pt x="445" y="185"/>
                    <a:pt x="445" y="241"/>
                  </a:cubicBezTo>
                  <a:cubicBezTo>
                    <a:pt x="445" y="298"/>
                    <a:pt x="422" y="348"/>
                    <a:pt x="385" y="385"/>
                  </a:cubicBezTo>
                  <a:close/>
                  <a:moveTo>
                    <a:pt x="168" y="54"/>
                  </a:moveTo>
                  <a:cubicBezTo>
                    <a:pt x="170" y="54"/>
                    <a:pt x="173" y="53"/>
                    <a:pt x="173" y="52"/>
                  </a:cubicBezTo>
                  <a:cubicBezTo>
                    <a:pt x="173" y="52"/>
                    <a:pt x="172" y="52"/>
                    <a:pt x="172" y="53"/>
                  </a:cubicBezTo>
                  <a:cubicBezTo>
                    <a:pt x="173" y="52"/>
                    <a:pt x="174" y="52"/>
                    <a:pt x="175" y="52"/>
                  </a:cubicBezTo>
                  <a:cubicBezTo>
                    <a:pt x="174" y="52"/>
                    <a:pt x="174" y="51"/>
                    <a:pt x="173" y="52"/>
                  </a:cubicBezTo>
                  <a:cubicBezTo>
                    <a:pt x="171" y="52"/>
                    <a:pt x="165" y="53"/>
                    <a:pt x="165" y="54"/>
                  </a:cubicBezTo>
                  <a:cubicBezTo>
                    <a:pt x="165" y="54"/>
                    <a:pt x="166" y="54"/>
                    <a:pt x="168" y="54"/>
                  </a:cubicBezTo>
                  <a:close/>
                  <a:moveTo>
                    <a:pt x="161" y="56"/>
                  </a:moveTo>
                  <a:cubicBezTo>
                    <a:pt x="161" y="56"/>
                    <a:pt x="162" y="56"/>
                    <a:pt x="163" y="56"/>
                  </a:cubicBezTo>
                  <a:cubicBezTo>
                    <a:pt x="163" y="56"/>
                    <a:pt x="163" y="56"/>
                    <a:pt x="163" y="56"/>
                  </a:cubicBezTo>
                  <a:cubicBezTo>
                    <a:pt x="162" y="56"/>
                    <a:pt x="161" y="56"/>
                    <a:pt x="160" y="56"/>
                  </a:cubicBezTo>
                  <a:cubicBezTo>
                    <a:pt x="159" y="57"/>
                    <a:pt x="160" y="57"/>
                    <a:pt x="161" y="56"/>
                  </a:cubicBezTo>
                  <a:close/>
                  <a:moveTo>
                    <a:pt x="169" y="52"/>
                  </a:moveTo>
                  <a:cubicBezTo>
                    <a:pt x="171" y="52"/>
                    <a:pt x="172" y="52"/>
                    <a:pt x="173" y="51"/>
                  </a:cubicBezTo>
                  <a:cubicBezTo>
                    <a:pt x="174" y="51"/>
                    <a:pt x="175" y="51"/>
                    <a:pt x="176" y="51"/>
                  </a:cubicBezTo>
                  <a:cubicBezTo>
                    <a:pt x="176" y="50"/>
                    <a:pt x="174" y="50"/>
                    <a:pt x="172" y="50"/>
                  </a:cubicBezTo>
                  <a:cubicBezTo>
                    <a:pt x="171" y="51"/>
                    <a:pt x="165" y="52"/>
                    <a:pt x="165" y="53"/>
                  </a:cubicBezTo>
                  <a:cubicBezTo>
                    <a:pt x="165" y="53"/>
                    <a:pt x="166" y="52"/>
                    <a:pt x="167" y="52"/>
                  </a:cubicBezTo>
                  <a:cubicBezTo>
                    <a:pt x="168" y="52"/>
                    <a:pt x="168" y="52"/>
                    <a:pt x="169" y="52"/>
                  </a:cubicBezTo>
                  <a:close/>
                  <a:moveTo>
                    <a:pt x="189" y="48"/>
                  </a:moveTo>
                  <a:cubicBezTo>
                    <a:pt x="188" y="48"/>
                    <a:pt x="188" y="48"/>
                    <a:pt x="188" y="48"/>
                  </a:cubicBezTo>
                  <a:cubicBezTo>
                    <a:pt x="189" y="48"/>
                    <a:pt x="189" y="48"/>
                    <a:pt x="191" y="48"/>
                  </a:cubicBezTo>
                  <a:cubicBezTo>
                    <a:pt x="191" y="48"/>
                    <a:pt x="191" y="48"/>
                    <a:pt x="191" y="48"/>
                  </a:cubicBezTo>
                  <a:cubicBezTo>
                    <a:pt x="190" y="48"/>
                    <a:pt x="189" y="48"/>
                    <a:pt x="188" y="49"/>
                  </a:cubicBezTo>
                  <a:cubicBezTo>
                    <a:pt x="189" y="49"/>
                    <a:pt x="189" y="49"/>
                    <a:pt x="191" y="49"/>
                  </a:cubicBezTo>
                  <a:cubicBezTo>
                    <a:pt x="192" y="48"/>
                    <a:pt x="194" y="48"/>
                    <a:pt x="194" y="49"/>
                  </a:cubicBezTo>
                  <a:cubicBezTo>
                    <a:pt x="196" y="48"/>
                    <a:pt x="197" y="48"/>
                    <a:pt x="199" y="48"/>
                  </a:cubicBezTo>
                  <a:cubicBezTo>
                    <a:pt x="202" y="48"/>
                    <a:pt x="201" y="49"/>
                    <a:pt x="204" y="49"/>
                  </a:cubicBezTo>
                  <a:cubicBezTo>
                    <a:pt x="205" y="48"/>
                    <a:pt x="206" y="49"/>
                    <a:pt x="206" y="48"/>
                  </a:cubicBezTo>
                  <a:cubicBezTo>
                    <a:pt x="206" y="47"/>
                    <a:pt x="204" y="48"/>
                    <a:pt x="203" y="47"/>
                  </a:cubicBezTo>
                  <a:cubicBezTo>
                    <a:pt x="203" y="47"/>
                    <a:pt x="204" y="47"/>
                    <a:pt x="204" y="47"/>
                  </a:cubicBezTo>
                  <a:cubicBezTo>
                    <a:pt x="203" y="47"/>
                    <a:pt x="202" y="46"/>
                    <a:pt x="201" y="46"/>
                  </a:cubicBezTo>
                  <a:cubicBezTo>
                    <a:pt x="200" y="46"/>
                    <a:pt x="200" y="47"/>
                    <a:pt x="199" y="47"/>
                  </a:cubicBezTo>
                  <a:cubicBezTo>
                    <a:pt x="198" y="47"/>
                    <a:pt x="198" y="46"/>
                    <a:pt x="196" y="46"/>
                  </a:cubicBezTo>
                  <a:cubicBezTo>
                    <a:pt x="196" y="47"/>
                    <a:pt x="195" y="47"/>
                    <a:pt x="194" y="47"/>
                  </a:cubicBezTo>
                  <a:cubicBezTo>
                    <a:pt x="193" y="47"/>
                    <a:pt x="192" y="47"/>
                    <a:pt x="190" y="47"/>
                  </a:cubicBezTo>
                  <a:cubicBezTo>
                    <a:pt x="189" y="47"/>
                    <a:pt x="188" y="47"/>
                    <a:pt x="187" y="47"/>
                  </a:cubicBezTo>
                  <a:cubicBezTo>
                    <a:pt x="187" y="48"/>
                    <a:pt x="187" y="48"/>
                    <a:pt x="189" y="48"/>
                  </a:cubicBezTo>
                  <a:close/>
                  <a:moveTo>
                    <a:pt x="188" y="51"/>
                  </a:moveTo>
                  <a:cubicBezTo>
                    <a:pt x="189" y="51"/>
                    <a:pt x="189" y="51"/>
                    <a:pt x="190" y="50"/>
                  </a:cubicBezTo>
                  <a:cubicBezTo>
                    <a:pt x="187" y="50"/>
                    <a:pt x="187" y="49"/>
                    <a:pt x="185" y="50"/>
                  </a:cubicBezTo>
                  <a:cubicBezTo>
                    <a:pt x="185" y="51"/>
                    <a:pt x="187" y="51"/>
                    <a:pt x="188" y="51"/>
                  </a:cubicBezTo>
                  <a:close/>
                  <a:moveTo>
                    <a:pt x="205" y="67"/>
                  </a:moveTo>
                  <a:cubicBezTo>
                    <a:pt x="205" y="67"/>
                    <a:pt x="203" y="67"/>
                    <a:pt x="203" y="67"/>
                  </a:cubicBezTo>
                  <a:cubicBezTo>
                    <a:pt x="203" y="67"/>
                    <a:pt x="211" y="68"/>
                    <a:pt x="212" y="68"/>
                  </a:cubicBezTo>
                  <a:cubicBezTo>
                    <a:pt x="214" y="68"/>
                    <a:pt x="214" y="68"/>
                    <a:pt x="215" y="67"/>
                  </a:cubicBezTo>
                  <a:cubicBezTo>
                    <a:pt x="215" y="67"/>
                    <a:pt x="210" y="65"/>
                    <a:pt x="209" y="65"/>
                  </a:cubicBezTo>
                  <a:cubicBezTo>
                    <a:pt x="206" y="65"/>
                    <a:pt x="207" y="67"/>
                    <a:pt x="205" y="67"/>
                  </a:cubicBezTo>
                  <a:close/>
                  <a:moveTo>
                    <a:pt x="211" y="58"/>
                  </a:moveTo>
                  <a:cubicBezTo>
                    <a:pt x="211" y="58"/>
                    <a:pt x="208" y="58"/>
                    <a:pt x="207" y="58"/>
                  </a:cubicBezTo>
                  <a:cubicBezTo>
                    <a:pt x="208" y="58"/>
                    <a:pt x="210" y="57"/>
                    <a:pt x="211" y="57"/>
                  </a:cubicBezTo>
                  <a:cubicBezTo>
                    <a:pt x="211" y="56"/>
                    <a:pt x="210" y="56"/>
                    <a:pt x="210" y="56"/>
                  </a:cubicBezTo>
                  <a:cubicBezTo>
                    <a:pt x="208" y="56"/>
                    <a:pt x="207" y="56"/>
                    <a:pt x="205" y="57"/>
                  </a:cubicBezTo>
                  <a:cubicBezTo>
                    <a:pt x="203" y="57"/>
                    <a:pt x="200" y="57"/>
                    <a:pt x="199" y="58"/>
                  </a:cubicBezTo>
                  <a:cubicBezTo>
                    <a:pt x="198" y="58"/>
                    <a:pt x="198" y="58"/>
                    <a:pt x="198" y="58"/>
                  </a:cubicBezTo>
                  <a:cubicBezTo>
                    <a:pt x="198" y="59"/>
                    <a:pt x="200" y="58"/>
                    <a:pt x="201" y="58"/>
                  </a:cubicBezTo>
                  <a:cubicBezTo>
                    <a:pt x="201" y="59"/>
                    <a:pt x="201" y="59"/>
                    <a:pt x="201" y="59"/>
                  </a:cubicBezTo>
                  <a:cubicBezTo>
                    <a:pt x="201" y="59"/>
                    <a:pt x="200" y="59"/>
                    <a:pt x="199" y="59"/>
                  </a:cubicBezTo>
                  <a:cubicBezTo>
                    <a:pt x="198" y="60"/>
                    <a:pt x="196" y="59"/>
                    <a:pt x="195" y="59"/>
                  </a:cubicBezTo>
                  <a:cubicBezTo>
                    <a:pt x="194" y="60"/>
                    <a:pt x="194" y="60"/>
                    <a:pt x="194" y="60"/>
                  </a:cubicBezTo>
                  <a:cubicBezTo>
                    <a:pt x="197" y="61"/>
                    <a:pt x="201" y="61"/>
                    <a:pt x="204" y="62"/>
                  </a:cubicBezTo>
                  <a:cubicBezTo>
                    <a:pt x="204" y="62"/>
                    <a:pt x="205" y="62"/>
                    <a:pt x="206" y="62"/>
                  </a:cubicBezTo>
                  <a:cubicBezTo>
                    <a:pt x="207" y="62"/>
                    <a:pt x="208" y="62"/>
                    <a:pt x="209" y="61"/>
                  </a:cubicBezTo>
                  <a:cubicBezTo>
                    <a:pt x="212" y="61"/>
                    <a:pt x="212" y="61"/>
                    <a:pt x="213" y="59"/>
                  </a:cubicBezTo>
                  <a:cubicBezTo>
                    <a:pt x="213" y="59"/>
                    <a:pt x="211" y="59"/>
                    <a:pt x="211" y="59"/>
                  </a:cubicBezTo>
                  <a:cubicBezTo>
                    <a:pt x="211" y="58"/>
                    <a:pt x="211" y="59"/>
                    <a:pt x="211" y="58"/>
                  </a:cubicBezTo>
                  <a:close/>
                  <a:moveTo>
                    <a:pt x="207" y="43"/>
                  </a:moveTo>
                  <a:cubicBezTo>
                    <a:pt x="208" y="43"/>
                    <a:pt x="208" y="43"/>
                    <a:pt x="209" y="43"/>
                  </a:cubicBezTo>
                  <a:cubicBezTo>
                    <a:pt x="209" y="43"/>
                    <a:pt x="209" y="43"/>
                    <a:pt x="209" y="43"/>
                  </a:cubicBezTo>
                  <a:cubicBezTo>
                    <a:pt x="208" y="43"/>
                    <a:pt x="207" y="43"/>
                    <a:pt x="205" y="43"/>
                  </a:cubicBezTo>
                  <a:cubicBezTo>
                    <a:pt x="205" y="43"/>
                    <a:pt x="207" y="43"/>
                    <a:pt x="207" y="43"/>
                  </a:cubicBezTo>
                  <a:close/>
                  <a:moveTo>
                    <a:pt x="187" y="64"/>
                  </a:moveTo>
                  <a:cubicBezTo>
                    <a:pt x="188" y="63"/>
                    <a:pt x="185" y="62"/>
                    <a:pt x="185" y="61"/>
                  </a:cubicBezTo>
                  <a:cubicBezTo>
                    <a:pt x="185" y="60"/>
                    <a:pt x="187" y="60"/>
                    <a:pt x="188" y="59"/>
                  </a:cubicBezTo>
                  <a:cubicBezTo>
                    <a:pt x="188" y="58"/>
                    <a:pt x="186" y="58"/>
                    <a:pt x="184" y="59"/>
                  </a:cubicBezTo>
                  <a:cubicBezTo>
                    <a:pt x="182" y="58"/>
                    <a:pt x="181" y="59"/>
                    <a:pt x="181" y="60"/>
                  </a:cubicBezTo>
                  <a:cubicBezTo>
                    <a:pt x="181" y="60"/>
                    <a:pt x="181" y="60"/>
                    <a:pt x="181" y="60"/>
                  </a:cubicBezTo>
                  <a:cubicBezTo>
                    <a:pt x="179" y="60"/>
                    <a:pt x="180" y="60"/>
                    <a:pt x="178" y="60"/>
                  </a:cubicBezTo>
                  <a:cubicBezTo>
                    <a:pt x="177" y="60"/>
                    <a:pt x="176" y="61"/>
                    <a:pt x="176" y="61"/>
                  </a:cubicBezTo>
                  <a:cubicBezTo>
                    <a:pt x="176" y="62"/>
                    <a:pt x="177" y="63"/>
                    <a:pt x="178" y="64"/>
                  </a:cubicBezTo>
                  <a:cubicBezTo>
                    <a:pt x="177" y="64"/>
                    <a:pt x="177" y="64"/>
                    <a:pt x="176" y="64"/>
                  </a:cubicBezTo>
                  <a:cubicBezTo>
                    <a:pt x="174" y="64"/>
                    <a:pt x="175" y="63"/>
                    <a:pt x="175" y="63"/>
                  </a:cubicBezTo>
                  <a:cubicBezTo>
                    <a:pt x="174" y="62"/>
                    <a:pt x="173" y="62"/>
                    <a:pt x="172" y="62"/>
                  </a:cubicBezTo>
                  <a:cubicBezTo>
                    <a:pt x="171" y="62"/>
                    <a:pt x="170" y="62"/>
                    <a:pt x="169" y="63"/>
                  </a:cubicBezTo>
                  <a:cubicBezTo>
                    <a:pt x="170" y="63"/>
                    <a:pt x="170" y="63"/>
                    <a:pt x="170" y="63"/>
                  </a:cubicBezTo>
                  <a:cubicBezTo>
                    <a:pt x="169" y="63"/>
                    <a:pt x="168" y="64"/>
                    <a:pt x="166" y="64"/>
                  </a:cubicBezTo>
                  <a:cubicBezTo>
                    <a:pt x="166" y="63"/>
                    <a:pt x="165" y="63"/>
                    <a:pt x="162" y="63"/>
                  </a:cubicBezTo>
                  <a:cubicBezTo>
                    <a:pt x="161" y="64"/>
                    <a:pt x="160" y="64"/>
                    <a:pt x="159" y="65"/>
                  </a:cubicBezTo>
                  <a:cubicBezTo>
                    <a:pt x="159" y="64"/>
                    <a:pt x="159" y="63"/>
                    <a:pt x="158" y="64"/>
                  </a:cubicBezTo>
                  <a:cubicBezTo>
                    <a:pt x="154" y="64"/>
                    <a:pt x="145" y="67"/>
                    <a:pt x="144" y="69"/>
                  </a:cubicBezTo>
                  <a:cubicBezTo>
                    <a:pt x="144" y="70"/>
                    <a:pt x="146" y="70"/>
                    <a:pt x="147" y="70"/>
                  </a:cubicBezTo>
                  <a:cubicBezTo>
                    <a:pt x="148" y="69"/>
                    <a:pt x="149" y="69"/>
                    <a:pt x="150" y="69"/>
                  </a:cubicBezTo>
                  <a:cubicBezTo>
                    <a:pt x="149" y="70"/>
                    <a:pt x="147" y="70"/>
                    <a:pt x="146" y="71"/>
                  </a:cubicBezTo>
                  <a:cubicBezTo>
                    <a:pt x="146" y="72"/>
                    <a:pt x="151" y="70"/>
                    <a:pt x="154" y="70"/>
                  </a:cubicBezTo>
                  <a:cubicBezTo>
                    <a:pt x="155" y="70"/>
                    <a:pt x="157" y="69"/>
                    <a:pt x="159" y="69"/>
                  </a:cubicBezTo>
                  <a:cubicBezTo>
                    <a:pt x="160" y="69"/>
                    <a:pt x="161" y="69"/>
                    <a:pt x="161" y="69"/>
                  </a:cubicBezTo>
                  <a:cubicBezTo>
                    <a:pt x="160" y="69"/>
                    <a:pt x="160" y="69"/>
                    <a:pt x="158" y="70"/>
                  </a:cubicBezTo>
                  <a:cubicBezTo>
                    <a:pt x="154" y="70"/>
                    <a:pt x="151" y="71"/>
                    <a:pt x="148" y="72"/>
                  </a:cubicBezTo>
                  <a:cubicBezTo>
                    <a:pt x="149" y="73"/>
                    <a:pt x="150" y="73"/>
                    <a:pt x="152" y="73"/>
                  </a:cubicBezTo>
                  <a:cubicBezTo>
                    <a:pt x="154" y="73"/>
                    <a:pt x="157" y="72"/>
                    <a:pt x="158" y="72"/>
                  </a:cubicBezTo>
                  <a:cubicBezTo>
                    <a:pt x="159" y="73"/>
                    <a:pt x="158" y="73"/>
                    <a:pt x="160" y="73"/>
                  </a:cubicBezTo>
                  <a:cubicBezTo>
                    <a:pt x="163" y="73"/>
                    <a:pt x="166" y="72"/>
                    <a:pt x="169" y="72"/>
                  </a:cubicBezTo>
                  <a:cubicBezTo>
                    <a:pt x="171" y="71"/>
                    <a:pt x="174" y="71"/>
                    <a:pt x="177" y="70"/>
                  </a:cubicBezTo>
                  <a:cubicBezTo>
                    <a:pt x="179" y="69"/>
                    <a:pt x="178" y="69"/>
                    <a:pt x="180" y="69"/>
                  </a:cubicBezTo>
                  <a:cubicBezTo>
                    <a:pt x="183" y="68"/>
                    <a:pt x="184" y="70"/>
                    <a:pt x="189" y="69"/>
                  </a:cubicBezTo>
                  <a:cubicBezTo>
                    <a:pt x="191" y="69"/>
                    <a:pt x="194" y="69"/>
                    <a:pt x="195" y="68"/>
                  </a:cubicBezTo>
                  <a:cubicBezTo>
                    <a:pt x="195" y="68"/>
                    <a:pt x="194" y="68"/>
                    <a:pt x="194" y="67"/>
                  </a:cubicBezTo>
                  <a:cubicBezTo>
                    <a:pt x="194" y="67"/>
                    <a:pt x="192" y="68"/>
                    <a:pt x="192" y="67"/>
                  </a:cubicBezTo>
                  <a:cubicBezTo>
                    <a:pt x="192" y="67"/>
                    <a:pt x="193" y="67"/>
                    <a:pt x="194" y="67"/>
                  </a:cubicBezTo>
                  <a:cubicBezTo>
                    <a:pt x="196" y="66"/>
                    <a:pt x="196" y="67"/>
                    <a:pt x="198" y="66"/>
                  </a:cubicBezTo>
                  <a:cubicBezTo>
                    <a:pt x="196" y="65"/>
                    <a:pt x="187" y="65"/>
                    <a:pt x="187" y="64"/>
                  </a:cubicBezTo>
                  <a:close/>
                  <a:moveTo>
                    <a:pt x="146" y="62"/>
                  </a:moveTo>
                  <a:cubicBezTo>
                    <a:pt x="146" y="62"/>
                    <a:pt x="147" y="62"/>
                    <a:pt x="147" y="62"/>
                  </a:cubicBezTo>
                  <a:cubicBezTo>
                    <a:pt x="149" y="61"/>
                    <a:pt x="150" y="60"/>
                    <a:pt x="151" y="60"/>
                  </a:cubicBezTo>
                  <a:cubicBezTo>
                    <a:pt x="150" y="60"/>
                    <a:pt x="146" y="61"/>
                    <a:pt x="146" y="62"/>
                  </a:cubicBezTo>
                  <a:close/>
                  <a:moveTo>
                    <a:pt x="159" y="60"/>
                  </a:moveTo>
                  <a:cubicBezTo>
                    <a:pt x="159" y="60"/>
                    <a:pt x="160" y="59"/>
                    <a:pt x="160" y="59"/>
                  </a:cubicBezTo>
                  <a:cubicBezTo>
                    <a:pt x="160" y="60"/>
                    <a:pt x="161" y="60"/>
                    <a:pt x="162" y="60"/>
                  </a:cubicBezTo>
                  <a:cubicBezTo>
                    <a:pt x="161" y="60"/>
                    <a:pt x="159" y="60"/>
                    <a:pt x="159" y="61"/>
                  </a:cubicBezTo>
                  <a:cubicBezTo>
                    <a:pt x="159" y="61"/>
                    <a:pt x="160" y="61"/>
                    <a:pt x="162" y="61"/>
                  </a:cubicBezTo>
                  <a:cubicBezTo>
                    <a:pt x="164" y="60"/>
                    <a:pt x="166" y="60"/>
                    <a:pt x="168" y="59"/>
                  </a:cubicBezTo>
                  <a:cubicBezTo>
                    <a:pt x="169" y="59"/>
                    <a:pt x="175" y="57"/>
                    <a:pt x="175" y="57"/>
                  </a:cubicBezTo>
                  <a:cubicBezTo>
                    <a:pt x="176" y="57"/>
                    <a:pt x="181" y="57"/>
                    <a:pt x="182" y="57"/>
                  </a:cubicBezTo>
                  <a:cubicBezTo>
                    <a:pt x="183" y="56"/>
                    <a:pt x="186" y="55"/>
                    <a:pt x="186" y="54"/>
                  </a:cubicBezTo>
                  <a:cubicBezTo>
                    <a:pt x="186" y="54"/>
                    <a:pt x="185" y="54"/>
                    <a:pt x="184" y="54"/>
                  </a:cubicBezTo>
                  <a:cubicBezTo>
                    <a:pt x="182" y="54"/>
                    <a:pt x="182" y="55"/>
                    <a:pt x="181" y="55"/>
                  </a:cubicBezTo>
                  <a:cubicBezTo>
                    <a:pt x="179" y="55"/>
                    <a:pt x="177" y="55"/>
                    <a:pt x="177" y="54"/>
                  </a:cubicBezTo>
                  <a:cubicBezTo>
                    <a:pt x="177" y="54"/>
                    <a:pt x="177" y="54"/>
                    <a:pt x="177" y="53"/>
                  </a:cubicBezTo>
                  <a:cubicBezTo>
                    <a:pt x="177" y="53"/>
                    <a:pt x="176" y="53"/>
                    <a:pt x="175" y="53"/>
                  </a:cubicBezTo>
                  <a:cubicBezTo>
                    <a:pt x="174" y="54"/>
                    <a:pt x="172" y="54"/>
                    <a:pt x="171" y="55"/>
                  </a:cubicBezTo>
                  <a:cubicBezTo>
                    <a:pt x="171" y="55"/>
                    <a:pt x="173" y="55"/>
                    <a:pt x="174" y="55"/>
                  </a:cubicBezTo>
                  <a:cubicBezTo>
                    <a:pt x="174" y="55"/>
                    <a:pt x="174" y="55"/>
                    <a:pt x="174" y="56"/>
                  </a:cubicBezTo>
                  <a:cubicBezTo>
                    <a:pt x="174" y="56"/>
                    <a:pt x="173" y="56"/>
                    <a:pt x="173" y="56"/>
                  </a:cubicBezTo>
                  <a:cubicBezTo>
                    <a:pt x="173" y="56"/>
                    <a:pt x="174" y="56"/>
                    <a:pt x="175" y="56"/>
                  </a:cubicBezTo>
                  <a:cubicBezTo>
                    <a:pt x="174" y="56"/>
                    <a:pt x="174" y="56"/>
                    <a:pt x="172" y="57"/>
                  </a:cubicBezTo>
                  <a:cubicBezTo>
                    <a:pt x="168" y="57"/>
                    <a:pt x="166" y="56"/>
                    <a:pt x="163" y="57"/>
                  </a:cubicBezTo>
                  <a:cubicBezTo>
                    <a:pt x="162" y="57"/>
                    <a:pt x="162" y="57"/>
                    <a:pt x="161" y="57"/>
                  </a:cubicBezTo>
                  <a:cubicBezTo>
                    <a:pt x="161" y="57"/>
                    <a:pt x="160" y="57"/>
                    <a:pt x="159" y="57"/>
                  </a:cubicBezTo>
                  <a:cubicBezTo>
                    <a:pt x="159" y="57"/>
                    <a:pt x="158" y="57"/>
                    <a:pt x="156" y="58"/>
                  </a:cubicBezTo>
                  <a:cubicBezTo>
                    <a:pt x="156" y="58"/>
                    <a:pt x="156" y="58"/>
                    <a:pt x="157" y="58"/>
                  </a:cubicBezTo>
                  <a:cubicBezTo>
                    <a:pt x="157" y="58"/>
                    <a:pt x="157" y="58"/>
                    <a:pt x="157" y="58"/>
                  </a:cubicBezTo>
                  <a:cubicBezTo>
                    <a:pt x="156" y="58"/>
                    <a:pt x="155" y="58"/>
                    <a:pt x="155" y="59"/>
                  </a:cubicBezTo>
                  <a:cubicBezTo>
                    <a:pt x="155" y="59"/>
                    <a:pt x="155" y="59"/>
                    <a:pt x="155" y="59"/>
                  </a:cubicBezTo>
                  <a:cubicBezTo>
                    <a:pt x="155" y="59"/>
                    <a:pt x="155" y="59"/>
                    <a:pt x="155" y="59"/>
                  </a:cubicBezTo>
                  <a:cubicBezTo>
                    <a:pt x="155" y="59"/>
                    <a:pt x="154" y="59"/>
                    <a:pt x="153" y="59"/>
                  </a:cubicBezTo>
                  <a:cubicBezTo>
                    <a:pt x="153" y="59"/>
                    <a:pt x="153" y="59"/>
                    <a:pt x="153" y="60"/>
                  </a:cubicBezTo>
                  <a:cubicBezTo>
                    <a:pt x="154" y="60"/>
                    <a:pt x="154" y="60"/>
                    <a:pt x="154" y="60"/>
                  </a:cubicBezTo>
                  <a:cubicBezTo>
                    <a:pt x="154" y="60"/>
                    <a:pt x="153" y="60"/>
                    <a:pt x="153" y="60"/>
                  </a:cubicBezTo>
                  <a:cubicBezTo>
                    <a:pt x="152" y="60"/>
                    <a:pt x="152" y="60"/>
                    <a:pt x="151" y="61"/>
                  </a:cubicBezTo>
                  <a:cubicBezTo>
                    <a:pt x="151" y="61"/>
                    <a:pt x="151" y="61"/>
                    <a:pt x="151" y="61"/>
                  </a:cubicBezTo>
                  <a:cubicBezTo>
                    <a:pt x="150" y="61"/>
                    <a:pt x="151" y="62"/>
                    <a:pt x="152" y="61"/>
                  </a:cubicBezTo>
                  <a:cubicBezTo>
                    <a:pt x="152" y="61"/>
                    <a:pt x="154" y="61"/>
                    <a:pt x="155" y="61"/>
                  </a:cubicBezTo>
                  <a:cubicBezTo>
                    <a:pt x="156" y="61"/>
                    <a:pt x="158" y="60"/>
                    <a:pt x="159" y="60"/>
                  </a:cubicBezTo>
                  <a:close/>
                  <a:moveTo>
                    <a:pt x="216" y="43"/>
                  </a:moveTo>
                  <a:cubicBezTo>
                    <a:pt x="216" y="43"/>
                    <a:pt x="215" y="43"/>
                    <a:pt x="215" y="43"/>
                  </a:cubicBezTo>
                  <a:cubicBezTo>
                    <a:pt x="215" y="45"/>
                    <a:pt x="217" y="44"/>
                    <a:pt x="221" y="44"/>
                  </a:cubicBezTo>
                  <a:cubicBezTo>
                    <a:pt x="220" y="44"/>
                    <a:pt x="219" y="44"/>
                    <a:pt x="218" y="44"/>
                  </a:cubicBezTo>
                  <a:cubicBezTo>
                    <a:pt x="218" y="45"/>
                    <a:pt x="218" y="45"/>
                    <a:pt x="219" y="45"/>
                  </a:cubicBezTo>
                  <a:cubicBezTo>
                    <a:pt x="220" y="45"/>
                    <a:pt x="220" y="44"/>
                    <a:pt x="221" y="44"/>
                  </a:cubicBezTo>
                  <a:cubicBezTo>
                    <a:pt x="222" y="45"/>
                    <a:pt x="222" y="45"/>
                    <a:pt x="223" y="45"/>
                  </a:cubicBezTo>
                  <a:cubicBezTo>
                    <a:pt x="224" y="45"/>
                    <a:pt x="224" y="44"/>
                    <a:pt x="226" y="44"/>
                  </a:cubicBezTo>
                  <a:cubicBezTo>
                    <a:pt x="228" y="44"/>
                    <a:pt x="229" y="44"/>
                    <a:pt x="231" y="44"/>
                  </a:cubicBezTo>
                  <a:cubicBezTo>
                    <a:pt x="229" y="44"/>
                    <a:pt x="222" y="45"/>
                    <a:pt x="222" y="45"/>
                  </a:cubicBezTo>
                  <a:cubicBezTo>
                    <a:pt x="222" y="46"/>
                    <a:pt x="225" y="46"/>
                    <a:pt x="227" y="46"/>
                  </a:cubicBezTo>
                  <a:cubicBezTo>
                    <a:pt x="227" y="46"/>
                    <a:pt x="227" y="46"/>
                    <a:pt x="226" y="46"/>
                  </a:cubicBezTo>
                  <a:cubicBezTo>
                    <a:pt x="226" y="47"/>
                    <a:pt x="228" y="47"/>
                    <a:pt x="230" y="46"/>
                  </a:cubicBezTo>
                  <a:cubicBezTo>
                    <a:pt x="232" y="46"/>
                    <a:pt x="233" y="47"/>
                    <a:pt x="233" y="46"/>
                  </a:cubicBezTo>
                  <a:cubicBezTo>
                    <a:pt x="234" y="46"/>
                    <a:pt x="236" y="46"/>
                    <a:pt x="237" y="46"/>
                  </a:cubicBezTo>
                  <a:cubicBezTo>
                    <a:pt x="237" y="46"/>
                    <a:pt x="237" y="46"/>
                    <a:pt x="237" y="46"/>
                  </a:cubicBezTo>
                  <a:cubicBezTo>
                    <a:pt x="237" y="46"/>
                    <a:pt x="238" y="46"/>
                    <a:pt x="239" y="46"/>
                  </a:cubicBezTo>
                  <a:cubicBezTo>
                    <a:pt x="238" y="46"/>
                    <a:pt x="238" y="45"/>
                    <a:pt x="237" y="45"/>
                  </a:cubicBezTo>
                  <a:cubicBezTo>
                    <a:pt x="238" y="45"/>
                    <a:pt x="238" y="45"/>
                    <a:pt x="239" y="45"/>
                  </a:cubicBezTo>
                  <a:cubicBezTo>
                    <a:pt x="239" y="45"/>
                    <a:pt x="239" y="45"/>
                    <a:pt x="240" y="45"/>
                  </a:cubicBezTo>
                  <a:cubicBezTo>
                    <a:pt x="242" y="45"/>
                    <a:pt x="243" y="44"/>
                    <a:pt x="246" y="44"/>
                  </a:cubicBezTo>
                  <a:cubicBezTo>
                    <a:pt x="246" y="44"/>
                    <a:pt x="248" y="44"/>
                    <a:pt x="248" y="44"/>
                  </a:cubicBezTo>
                  <a:cubicBezTo>
                    <a:pt x="249" y="44"/>
                    <a:pt x="248" y="44"/>
                    <a:pt x="248" y="44"/>
                  </a:cubicBezTo>
                  <a:cubicBezTo>
                    <a:pt x="247" y="44"/>
                    <a:pt x="244" y="43"/>
                    <a:pt x="243" y="43"/>
                  </a:cubicBezTo>
                  <a:cubicBezTo>
                    <a:pt x="243" y="43"/>
                    <a:pt x="241" y="44"/>
                    <a:pt x="241" y="43"/>
                  </a:cubicBezTo>
                  <a:cubicBezTo>
                    <a:pt x="241" y="43"/>
                    <a:pt x="242" y="43"/>
                    <a:pt x="242" y="43"/>
                  </a:cubicBezTo>
                  <a:cubicBezTo>
                    <a:pt x="242" y="43"/>
                    <a:pt x="241" y="43"/>
                    <a:pt x="240" y="43"/>
                  </a:cubicBezTo>
                  <a:cubicBezTo>
                    <a:pt x="240" y="42"/>
                    <a:pt x="241" y="42"/>
                    <a:pt x="239" y="42"/>
                  </a:cubicBezTo>
                  <a:cubicBezTo>
                    <a:pt x="239" y="42"/>
                    <a:pt x="238" y="42"/>
                    <a:pt x="238" y="42"/>
                  </a:cubicBezTo>
                  <a:cubicBezTo>
                    <a:pt x="238" y="42"/>
                    <a:pt x="238" y="42"/>
                    <a:pt x="239" y="42"/>
                  </a:cubicBezTo>
                  <a:cubicBezTo>
                    <a:pt x="239" y="42"/>
                    <a:pt x="239" y="42"/>
                    <a:pt x="239" y="43"/>
                  </a:cubicBezTo>
                  <a:cubicBezTo>
                    <a:pt x="238" y="43"/>
                    <a:pt x="238" y="43"/>
                    <a:pt x="237" y="43"/>
                  </a:cubicBezTo>
                  <a:cubicBezTo>
                    <a:pt x="236" y="42"/>
                    <a:pt x="237" y="42"/>
                    <a:pt x="235" y="42"/>
                  </a:cubicBezTo>
                  <a:cubicBezTo>
                    <a:pt x="234" y="42"/>
                    <a:pt x="233" y="42"/>
                    <a:pt x="231" y="42"/>
                  </a:cubicBezTo>
                  <a:cubicBezTo>
                    <a:pt x="229" y="42"/>
                    <a:pt x="230" y="41"/>
                    <a:pt x="228" y="41"/>
                  </a:cubicBezTo>
                  <a:cubicBezTo>
                    <a:pt x="226" y="41"/>
                    <a:pt x="223" y="41"/>
                    <a:pt x="221" y="41"/>
                  </a:cubicBezTo>
                  <a:cubicBezTo>
                    <a:pt x="221" y="41"/>
                    <a:pt x="223" y="41"/>
                    <a:pt x="224" y="41"/>
                  </a:cubicBezTo>
                  <a:cubicBezTo>
                    <a:pt x="223" y="41"/>
                    <a:pt x="223" y="41"/>
                    <a:pt x="222" y="41"/>
                  </a:cubicBezTo>
                  <a:cubicBezTo>
                    <a:pt x="220" y="41"/>
                    <a:pt x="219" y="41"/>
                    <a:pt x="218" y="42"/>
                  </a:cubicBezTo>
                  <a:cubicBezTo>
                    <a:pt x="218" y="42"/>
                    <a:pt x="219" y="42"/>
                    <a:pt x="219" y="42"/>
                  </a:cubicBezTo>
                  <a:cubicBezTo>
                    <a:pt x="220" y="42"/>
                    <a:pt x="221" y="42"/>
                    <a:pt x="222" y="42"/>
                  </a:cubicBezTo>
                  <a:cubicBezTo>
                    <a:pt x="222" y="42"/>
                    <a:pt x="222" y="42"/>
                    <a:pt x="221" y="42"/>
                  </a:cubicBezTo>
                  <a:cubicBezTo>
                    <a:pt x="220" y="42"/>
                    <a:pt x="220" y="42"/>
                    <a:pt x="218" y="42"/>
                  </a:cubicBezTo>
                  <a:cubicBezTo>
                    <a:pt x="217" y="42"/>
                    <a:pt x="216" y="42"/>
                    <a:pt x="216" y="43"/>
                  </a:cubicBezTo>
                  <a:cubicBezTo>
                    <a:pt x="216" y="43"/>
                    <a:pt x="219" y="43"/>
                    <a:pt x="220" y="43"/>
                  </a:cubicBezTo>
                  <a:cubicBezTo>
                    <a:pt x="220" y="43"/>
                    <a:pt x="220" y="43"/>
                    <a:pt x="219" y="43"/>
                  </a:cubicBezTo>
                  <a:cubicBezTo>
                    <a:pt x="218" y="43"/>
                    <a:pt x="217" y="43"/>
                    <a:pt x="216" y="43"/>
                  </a:cubicBezTo>
                  <a:close/>
                  <a:moveTo>
                    <a:pt x="199" y="49"/>
                  </a:moveTo>
                  <a:cubicBezTo>
                    <a:pt x="198" y="49"/>
                    <a:pt x="198" y="49"/>
                    <a:pt x="197" y="49"/>
                  </a:cubicBezTo>
                  <a:cubicBezTo>
                    <a:pt x="196" y="49"/>
                    <a:pt x="194" y="50"/>
                    <a:pt x="196" y="49"/>
                  </a:cubicBezTo>
                  <a:cubicBezTo>
                    <a:pt x="198" y="49"/>
                    <a:pt x="199" y="49"/>
                    <a:pt x="199" y="49"/>
                  </a:cubicBezTo>
                  <a:close/>
                  <a:moveTo>
                    <a:pt x="322" y="130"/>
                  </a:moveTo>
                  <a:cubicBezTo>
                    <a:pt x="322" y="130"/>
                    <a:pt x="322" y="130"/>
                    <a:pt x="322" y="130"/>
                  </a:cubicBezTo>
                  <a:cubicBezTo>
                    <a:pt x="322" y="130"/>
                    <a:pt x="322" y="130"/>
                    <a:pt x="322" y="130"/>
                  </a:cubicBezTo>
                  <a:cubicBezTo>
                    <a:pt x="322" y="130"/>
                    <a:pt x="322" y="130"/>
                    <a:pt x="322" y="130"/>
                  </a:cubicBezTo>
                  <a:close/>
                  <a:moveTo>
                    <a:pt x="111" y="131"/>
                  </a:moveTo>
                  <a:cubicBezTo>
                    <a:pt x="112" y="132"/>
                    <a:pt x="115" y="133"/>
                    <a:pt x="118" y="133"/>
                  </a:cubicBezTo>
                  <a:cubicBezTo>
                    <a:pt x="118" y="133"/>
                    <a:pt x="118" y="133"/>
                    <a:pt x="119" y="133"/>
                  </a:cubicBezTo>
                  <a:cubicBezTo>
                    <a:pt x="119" y="132"/>
                    <a:pt x="119" y="132"/>
                    <a:pt x="119" y="132"/>
                  </a:cubicBezTo>
                  <a:cubicBezTo>
                    <a:pt x="116" y="130"/>
                    <a:pt x="114" y="129"/>
                    <a:pt x="110" y="129"/>
                  </a:cubicBezTo>
                  <a:cubicBezTo>
                    <a:pt x="110" y="129"/>
                    <a:pt x="109" y="128"/>
                    <a:pt x="108" y="128"/>
                  </a:cubicBezTo>
                  <a:cubicBezTo>
                    <a:pt x="107" y="128"/>
                    <a:pt x="107" y="128"/>
                    <a:pt x="106" y="129"/>
                  </a:cubicBezTo>
                  <a:cubicBezTo>
                    <a:pt x="107" y="129"/>
                    <a:pt x="107" y="129"/>
                    <a:pt x="107" y="129"/>
                  </a:cubicBezTo>
                  <a:cubicBezTo>
                    <a:pt x="107" y="129"/>
                    <a:pt x="108" y="129"/>
                    <a:pt x="108" y="129"/>
                  </a:cubicBezTo>
                  <a:cubicBezTo>
                    <a:pt x="108" y="129"/>
                    <a:pt x="108" y="129"/>
                    <a:pt x="107" y="129"/>
                  </a:cubicBezTo>
                  <a:cubicBezTo>
                    <a:pt x="107" y="130"/>
                    <a:pt x="110" y="131"/>
                    <a:pt x="112" y="130"/>
                  </a:cubicBezTo>
                  <a:cubicBezTo>
                    <a:pt x="112" y="130"/>
                    <a:pt x="111" y="131"/>
                    <a:pt x="111" y="131"/>
                  </a:cubicBezTo>
                  <a:close/>
                  <a:moveTo>
                    <a:pt x="98" y="116"/>
                  </a:moveTo>
                  <a:cubicBezTo>
                    <a:pt x="96" y="116"/>
                    <a:pt x="96" y="116"/>
                    <a:pt x="95" y="118"/>
                  </a:cubicBezTo>
                  <a:cubicBezTo>
                    <a:pt x="97" y="117"/>
                    <a:pt x="96" y="117"/>
                    <a:pt x="97" y="117"/>
                  </a:cubicBezTo>
                  <a:cubicBezTo>
                    <a:pt x="97" y="117"/>
                    <a:pt x="97" y="118"/>
                    <a:pt x="97" y="118"/>
                  </a:cubicBezTo>
                  <a:cubicBezTo>
                    <a:pt x="97" y="118"/>
                    <a:pt x="98" y="120"/>
                    <a:pt x="98" y="119"/>
                  </a:cubicBezTo>
                  <a:cubicBezTo>
                    <a:pt x="99" y="119"/>
                    <a:pt x="99" y="119"/>
                    <a:pt x="99" y="119"/>
                  </a:cubicBezTo>
                  <a:cubicBezTo>
                    <a:pt x="100" y="117"/>
                    <a:pt x="97" y="117"/>
                    <a:pt x="98" y="116"/>
                  </a:cubicBezTo>
                  <a:close/>
                  <a:moveTo>
                    <a:pt x="93" y="115"/>
                  </a:moveTo>
                  <a:cubicBezTo>
                    <a:pt x="93" y="114"/>
                    <a:pt x="93" y="114"/>
                    <a:pt x="94" y="112"/>
                  </a:cubicBezTo>
                  <a:cubicBezTo>
                    <a:pt x="93" y="113"/>
                    <a:pt x="93" y="112"/>
                    <a:pt x="92" y="112"/>
                  </a:cubicBezTo>
                  <a:cubicBezTo>
                    <a:pt x="92" y="113"/>
                    <a:pt x="91" y="113"/>
                    <a:pt x="91" y="113"/>
                  </a:cubicBezTo>
                  <a:cubicBezTo>
                    <a:pt x="91" y="114"/>
                    <a:pt x="91" y="115"/>
                    <a:pt x="93" y="115"/>
                  </a:cubicBezTo>
                  <a:cubicBezTo>
                    <a:pt x="92" y="116"/>
                    <a:pt x="92" y="116"/>
                    <a:pt x="93" y="117"/>
                  </a:cubicBezTo>
                  <a:cubicBezTo>
                    <a:pt x="94" y="116"/>
                    <a:pt x="94" y="115"/>
                    <a:pt x="94" y="114"/>
                  </a:cubicBezTo>
                  <a:cubicBezTo>
                    <a:pt x="94" y="115"/>
                    <a:pt x="93" y="115"/>
                    <a:pt x="93" y="115"/>
                  </a:cubicBezTo>
                  <a:close/>
                  <a:moveTo>
                    <a:pt x="284" y="430"/>
                  </a:moveTo>
                  <a:cubicBezTo>
                    <a:pt x="284" y="430"/>
                    <a:pt x="284" y="430"/>
                    <a:pt x="284" y="430"/>
                  </a:cubicBezTo>
                  <a:cubicBezTo>
                    <a:pt x="284" y="431"/>
                    <a:pt x="285" y="431"/>
                    <a:pt x="285" y="431"/>
                  </a:cubicBezTo>
                  <a:cubicBezTo>
                    <a:pt x="286" y="431"/>
                    <a:pt x="286" y="431"/>
                    <a:pt x="286" y="431"/>
                  </a:cubicBezTo>
                  <a:cubicBezTo>
                    <a:pt x="287" y="430"/>
                    <a:pt x="287" y="430"/>
                    <a:pt x="287" y="429"/>
                  </a:cubicBezTo>
                  <a:cubicBezTo>
                    <a:pt x="287" y="429"/>
                    <a:pt x="287" y="429"/>
                    <a:pt x="287" y="429"/>
                  </a:cubicBezTo>
                  <a:cubicBezTo>
                    <a:pt x="287" y="428"/>
                    <a:pt x="287" y="428"/>
                    <a:pt x="286" y="428"/>
                  </a:cubicBezTo>
                  <a:cubicBezTo>
                    <a:pt x="285" y="428"/>
                    <a:pt x="284" y="430"/>
                    <a:pt x="284" y="430"/>
                  </a:cubicBezTo>
                  <a:close/>
                  <a:moveTo>
                    <a:pt x="98" y="125"/>
                  </a:moveTo>
                  <a:cubicBezTo>
                    <a:pt x="98" y="124"/>
                    <a:pt x="99" y="124"/>
                    <a:pt x="99" y="124"/>
                  </a:cubicBezTo>
                  <a:cubicBezTo>
                    <a:pt x="99" y="124"/>
                    <a:pt x="99" y="124"/>
                    <a:pt x="98" y="123"/>
                  </a:cubicBezTo>
                  <a:cubicBezTo>
                    <a:pt x="99" y="123"/>
                    <a:pt x="99" y="122"/>
                    <a:pt x="99" y="122"/>
                  </a:cubicBezTo>
                  <a:cubicBezTo>
                    <a:pt x="99" y="122"/>
                    <a:pt x="98" y="123"/>
                    <a:pt x="97" y="123"/>
                  </a:cubicBezTo>
                  <a:cubicBezTo>
                    <a:pt x="97" y="123"/>
                    <a:pt x="98" y="122"/>
                    <a:pt x="98" y="122"/>
                  </a:cubicBezTo>
                  <a:cubicBezTo>
                    <a:pt x="97" y="122"/>
                    <a:pt x="97" y="122"/>
                    <a:pt x="96" y="122"/>
                  </a:cubicBezTo>
                  <a:cubicBezTo>
                    <a:pt x="96" y="122"/>
                    <a:pt x="96" y="122"/>
                    <a:pt x="96" y="122"/>
                  </a:cubicBezTo>
                  <a:cubicBezTo>
                    <a:pt x="97" y="123"/>
                    <a:pt x="97" y="124"/>
                    <a:pt x="97" y="123"/>
                  </a:cubicBezTo>
                  <a:cubicBezTo>
                    <a:pt x="98" y="123"/>
                    <a:pt x="97" y="124"/>
                    <a:pt x="98" y="124"/>
                  </a:cubicBezTo>
                  <a:cubicBezTo>
                    <a:pt x="98" y="124"/>
                    <a:pt x="98" y="124"/>
                    <a:pt x="98" y="125"/>
                  </a:cubicBezTo>
                  <a:cubicBezTo>
                    <a:pt x="97" y="125"/>
                    <a:pt x="98" y="126"/>
                    <a:pt x="99" y="126"/>
                  </a:cubicBezTo>
                  <a:cubicBezTo>
                    <a:pt x="100" y="126"/>
                    <a:pt x="98" y="125"/>
                    <a:pt x="98" y="125"/>
                  </a:cubicBezTo>
                  <a:close/>
                  <a:moveTo>
                    <a:pt x="209" y="46"/>
                  </a:moveTo>
                  <a:cubicBezTo>
                    <a:pt x="208" y="47"/>
                    <a:pt x="211" y="47"/>
                    <a:pt x="212" y="47"/>
                  </a:cubicBezTo>
                  <a:cubicBezTo>
                    <a:pt x="212" y="47"/>
                    <a:pt x="211" y="47"/>
                    <a:pt x="211" y="47"/>
                  </a:cubicBezTo>
                  <a:cubicBezTo>
                    <a:pt x="211" y="48"/>
                    <a:pt x="214" y="47"/>
                    <a:pt x="218" y="47"/>
                  </a:cubicBezTo>
                  <a:cubicBezTo>
                    <a:pt x="218" y="46"/>
                    <a:pt x="218" y="46"/>
                    <a:pt x="219" y="46"/>
                  </a:cubicBezTo>
                  <a:cubicBezTo>
                    <a:pt x="219" y="45"/>
                    <a:pt x="215" y="46"/>
                    <a:pt x="215" y="45"/>
                  </a:cubicBezTo>
                  <a:cubicBezTo>
                    <a:pt x="214" y="46"/>
                    <a:pt x="212" y="45"/>
                    <a:pt x="211" y="45"/>
                  </a:cubicBezTo>
                  <a:cubicBezTo>
                    <a:pt x="210" y="45"/>
                    <a:pt x="209" y="45"/>
                    <a:pt x="209" y="46"/>
                  </a:cubicBezTo>
                  <a:close/>
                  <a:moveTo>
                    <a:pt x="322" y="130"/>
                  </a:moveTo>
                  <a:cubicBezTo>
                    <a:pt x="322" y="130"/>
                    <a:pt x="322" y="130"/>
                    <a:pt x="322" y="130"/>
                  </a:cubicBezTo>
                  <a:cubicBezTo>
                    <a:pt x="322" y="130"/>
                    <a:pt x="322" y="131"/>
                    <a:pt x="322" y="130"/>
                  </a:cubicBezTo>
                  <a:close/>
                  <a:moveTo>
                    <a:pt x="190" y="54"/>
                  </a:moveTo>
                  <a:cubicBezTo>
                    <a:pt x="188" y="54"/>
                    <a:pt x="187" y="55"/>
                    <a:pt x="187" y="55"/>
                  </a:cubicBezTo>
                  <a:cubicBezTo>
                    <a:pt x="187" y="55"/>
                    <a:pt x="188" y="55"/>
                    <a:pt x="189" y="55"/>
                  </a:cubicBezTo>
                  <a:cubicBezTo>
                    <a:pt x="189" y="55"/>
                    <a:pt x="190" y="55"/>
                    <a:pt x="190" y="55"/>
                  </a:cubicBezTo>
                  <a:cubicBezTo>
                    <a:pt x="191" y="54"/>
                    <a:pt x="190" y="54"/>
                    <a:pt x="190" y="54"/>
                  </a:cubicBezTo>
                  <a:close/>
                  <a:moveTo>
                    <a:pt x="201" y="53"/>
                  </a:moveTo>
                  <a:cubicBezTo>
                    <a:pt x="201" y="54"/>
                    <a:pt x="201" y="54"/>
                    <a:pt x="200" y="54"/>
                  </a:cubicBezTo>
                  <a:cubicBezTo>
                    <a:pt x="200" y="54"/>
                    <a:pt x="203" y="54"/>
                    <a:pt x="204" y="54"/>
                  </a:cubicBezTo>
                  <a:cubicBezTo>
                    <a:pt x="204" y="54"/>
                    <a:pt x="207" y="54"/>
                    <a:pt x="208" y="53"/>
                  </a:cubicBezTo>
                  <a:cubicBezTo>
                    <a:pt x="208" y="52"/>
                    <a:pt x="209" y="52"/>
                    <a:pt x="209" y="51"/>
                  </a:cubicBezTo>
                  <a:cubicBezTo>
                    <a:pt x="210" y="50"/>
                    <a:pt x="209" y="50"/>
                    <a:pt x="207" y="50"/>
                  </a:cubicBezTo>
                  <a:cubicBezTo>
                    <a:pt x="207" y="50"/>
                    <a:pt x="206" y="50"/>
                    <a:pt x="205" y="51"/>
                  </a:cubicBezTo>
                  <a:cubicBezTo>
                    <a:pt x="203" y="51"/>
                    <a:pt x="202" y="50"/>
                    <a:pt x="200" y="51"/>
                  </a:cubicBezTo>
                  <a:cubicBezTo>
                    <a:pt x="200" y="51"/>
                    <a:pt x="199" y="51"/>
                    <a:pt x="198" y="51"/>
                  </a:cubicBezTo>
                  <a:cubicBezTo>
                    <a:pt x="199" y="51"/>
                    <a:pt x="200" y="51"/>
                    <a:pt x="202" y="51"/>
                  </a:cubicBezTo>
                  <a:cubicBezTo>
                    <a:pt x="202" y="51"/>
                    <a:pt x="202" y="51"/>
                    <a:pt x="202" y="52"/>
                  </a:cubicBezTo>
                  <a:cubicBezTo>
                    <a:pt x="199" y="52"/>
                    <a:pt x="199" y="51"/>
                    <a:pt x="196" y="51"/>
                  </a:cubicBezTo>
                  <a:cubicBezTo>
                    <a:pt x="196" y="52"/>
                    <a:pt x="196" y="52"/>
                    <a:pt x="196" y="52"/>
                  </a:cubicBezTo>
                  <a:cubicBezTo>
                    <a:pt x="197" y="52"/>
                    <a:pt x="197" y="52"/>
                    <a:pt x="198" y="52"/>
                  </a:cubicBezTo>
                  <a:cubicBezTo>
                    <a:pt x="195" y="53"/>
                    <a:pt x="194" y="51"/>
                    <a:pt x="190" y="52"/>
                  </a:cubicBezTo>
                  <a:cubicBezTo>
                    <a:pt x="190" y="52"/>
                    <a:pt x="190" y="52"/>
                    <a:pt x="189" y="52"/>
                  </a:cubicBezTo>
                  <a:cubicBezTo>
                    <a:pt x="189" y="52"/>
                    <a:pt x="189" y="52"/>
                    <a:pt x="189" y="52"/>
                  </a:cubicBezTo>
                  <a:cubicBezTo>
                    <a:pt x="189" y="52"/>
                    <a:pt x="189" y="52"/>
                    <a:pt x="189" y="52"/>
                  </a:cubicBezTo>
                  <a:cubicBezTo>
                    <a:pt x="189" y="52"/>
                    <a:pt x="189" y="52"/>
                    <a:pt x="189" y="53"/>
                  </a:cubicBezTo>
                  <a:cubicBezTo>
                    <a:pt x="190" y="53"/>
                    <a:pt x="191" y="53"/>
                    <a:pt x="192" y="53"/>
                  </a:cubicBezTo>
                  <a:cubicBezTo>
                    <a:pt x="192" y="53"/>
                    <a:pt x="192" y="53"/>
                    <a:pt x="192" y="53"/>
                  </a:cubicBezTo>
                  <a:cubicBezTo>
                    <a:pt x="192" y="53"/>
                    <a:pt x="193" y="53"/>
                    <a:pt x="194" y="53"/>
                  </a:cubicBezTo>
                  <a:cubicBezTo>
                    <a:pt x="194" y="53"/>
                    <a:pt x="194" y="53"/>
                    <a:pt x="195" y="53"/>
                  </a:cubicBezTo>
                  <a:cubicBezTo>
                    <a:pt x="197" y="53"/>
                    <a:pt x="201" y="52"/>
                    <a:pt x="203" y="52"/>
                  </a:cubicBezTo>
                  <a:cubicBezTo>
                    <a:pt x="203" y="52"/>
                    <a:pt x="204" y="52"/>
                    <a:pt x="204" y="52"/>
                  </a:cubicBezTo>
                  <a:cubicBezTo>
                    <a:pt x="203" y="53"/>
                    <a:pt x="201" y="53"/>
                    <a:pt x="201" y="53"/>
                  </a:cubicBezTo>
                  <a:cubicBezTo>
                    <a:pt x="201" y="53"/>
                    <a:pt x="201" y="53"/>
                    <a:pt x="201" y="53"/>
                  </a:cubicBezTo>
                  <a:close/>
                  <a:moveTo>
                    <a:pt x="222" y="47"/>
                  </a:moveTo>
                  <a:cubicBezTo>
                    <a:pt x="220" y="47"/>
                    <a:pt x="216" y="48"/>
                    <a:pt x="215" y="48"/>
                  </a:cubicBezTo>
                  <a:cubicBezTo>
                    <a:pt x="215" y="48"/>
                    <a:pt x="221" y="48"/>
                    <a:pt x="222" y="48"/>
                  </a:cubicBezTo>
                  <a:cubicBezTo>
                    <a:pt x="222" y="48"/>
                    <a:pt x="223" y="48"/>
                    <a:pt x="223" y="48"/>
                  </a:cubicBezTo>
                  <a:cubicBezTo>
                    <a:pt x="223" y="48"/>
                    <a:pt x="223" y="48"/>
                    <a:pt x="223" y="47"/>
                  </a:cubicBezTo>
                  <a:cubicBezTo>
                    <a:pt x="222" y="47"/>
                    <a:pt x="223" y="47"/>
                    <a:pt x="222" y="47"/>
                  </a:cubicBezTo>
                  <a:close/>
                  <a:moveTo>
                    <a:pt x="218" y="51"/>
                  </a:moveTo>
                  <a:cubicBezTo>
                    <a:pt x="216" y="51"/>
                    <a:pt x="216" y="52"/>
                    <a:pt x="215" y="53"/>
                  </a:cubicBezTo>
                  <a:cubicBezTo>
                    <a:pt x="214" y="53"/>
                    <a:pt x="213" y="53"/>
                    <a:pt x="213" y="53"/>
                  </a:cubicBezTo>
                  <a:cubicBezTo>
                    <a:pt x="213" y="53"/>
                    <a:pt x="220" y="54"/>
                    <a:pt x="220" y="54"/>
                  </a:cubicBezTo>
                  <a:cubicBezTo>
                    <a:pt x="222" y="54"/>
                    <a:pt x="223" y="53"/>
                    <a:pt x="223" y="53"/>
                  </a:cubicBezTo>
                  <a:cubicBezTo>
                    <a:pt x="223" y="52"/>
                    <a:pt x="220" y="51"/>
                    <a:pt x="218" y="51"/>
                  </a:cubicBezTo>
                  <a:close/>
                  <a:moveTo>
                    <a:pt x="279" y="72"/>
                  </a:moveTo>
                  <a:cubicBezTo>
                    <a:pt x="281" y="72"/>
                    <a:pt x="283" y="72"/>
                    <a:pt x="283" y="71"/>
                  </a:cubicBezTo>
                  <a:cubicBezTo>
                    <a:pt x="283" y="69"/>
                    <a:pt x="276" y="69"/>
                    <a:pt x="276" y="70"/>
                  </a:cubicBezTo>
                  <a:cubicBezTo>
                    <a:pt x="276" y="71"/>
                    <a:pt x="277" y="72"/>
                    <a:pt x="279" y="72"/>
                  </a:cubicBezTo>
                  <a:close/>
                  <a:moveTo>
                    <a:pt x="260" y="220"/>
                  </a:moveTo>
                  <a:cubicBezTo>
                    <a:pt x="260" y="220"/>
                    <a:pt x="260" y="220"/>
                    <a:pt x="260" y="220"/>
                  </a:cubicBezTo>
                  <a:cubicBezTo>
                    <a:pt x="260" y="220"/>
                    <a:pt x="260" y="220"/>
                    <a:pt x="260" y="221"/>
                  </a:cubicBezTo>
                  <a:cubicBezTo>
                    <a:pt x="259" y="221"/>
                    <a:pt x="258" y="221"/>
                    <a:pt x="258" y="222"/>
                  </a:cubicBezTo>
                  <a:cubicBezTo>
                    <a:pt x="258" y="222"/>
                    <a:pt x="260" y="222"/>
                    <a:pt x="260" y="222"/>
                  </a:cubicBezTo>
                  <a:cubicBezTo>
                    <a:pt x="260" y="221"/>
                    <a:pt x="260" y="220"/>
                    <a:pt x="260" y="220"/>
                  </a:cubicBezTo>
                  <a:cubicBezTo>
                    <a:pt x="260" y="220"/>
                    <a:pt x="260" y="220"/>
                    <a:pt x="260" y="220"/>
                  </a:cubicBezTo>
                  <a:close/>
                  <a:moveTo>
                    <a:pt x="277" y="208"/>
                  </a:moveTo>
                  <a:cubicBezTo>
                    <a:pt x="277" y="208"/>
                    <a:pt x="277" y="208"/>
                    <a:pt x="277" y="208"/>
                  </a:cubicBezTo>
                  <a:cubicBezTo>
                    <a:pt x="277" y="209"/>
                    <a:pt x="277" y="211"/>
                    <a:pt x="278" y="211"/>
                  </a:cubicBezTo>
                  <a:cubicBezTo>
                    <a:pt x="278" y="211"/>
                    <a:pt x="279" y="210"/>
                    <a:pt x="279" y="210"/>
                  </a:cubicBezTo>
                  <a:cubicBezTo>
                    <a:pt x="279" y="209"/>
                    <a:pt x="278" y="208"/>
                    <a:pt x="277" y="208"/>
                  </a:cubicBezTo>
                  <a:close/>
                  <a:moveTo>
                    <a:pt x="294" y="223"/>
                  </a:moveTo>
                  <a:cubicBezTo>
                    <a:pt x="295" y="223"/>
                    <a:pt x="296" y="223"/>
                    <a:pt x="296" y="223"/>
                  </a:cubicBezTo>
                  <a:cubicBezTo>
                    <a:pt x="297" y="222"/>
                    <a:pt x="297" y="222"/>
                    <a:pt x="296" y="221"/>
                  </a:cubicBezTo>
                  <a:cubicBezTo>
                    <a:pt x="296" y="222"/>
                    <a:pt x="295" y="223"/>
                    <a:pt x="294" y="223"/>
                  </a:cubicBezTo>
                  <a:cubicBezTo>
                    <a:pt x="294" y="223"/>
                    <a:pt x="294" y="223"/>
                    <a:pt x="294" y="223"/>
                  </a:cubicBezTo>
                  <a:cubicBezTo>
                    <a:pt x="294" y="223"/>
                    <a:pt x="294" y="223"/>
                    <a:pt x="294" y="223"/>
                  </a:cubicBezTo>
                  <a:close/>
                  <a:moveTo>
                    <a:pt x="281" y="204"/>
                  </a:moveTo>
                  <a:cubicBezTo>
                    <a:pt x="281" y="203"/>
                    <a:pt x="281" y="203"/>
                    <a:pt x="281" y="203"/>
                  </a:cubicBezTo>
                  <a:cubicBezTo>
                    <a:pt x="281" y="203"/>
                    <a:pt x="281" y="204"/>
                    <a:pt x="281" y="204"/>
                  </a:cubicBezTo>
                  <a:close/>
                  <a:moveTo>
                    <a:pt x="289" y="224"/>
                  </a:moveTo>
                  <a:cubicBezTo>
                    <a:pt x="288" y="224"/>
                    <a:pt x="288" y="224"/>
                    <a:pt x="287" y="224"/>
                  </a:cubicBezTo>
                  <a:cubicBezTo>
                    <a:pt x="287" y="224"/>
                    <a:pt x="287" y="223"/>
                    <a:pt x="287" y="223"/>
                  </a:cubicBezTo>
                  <a:cubicBezTo>
                    <a:pt x="284" y="223"/>
                    <a:pt x="281" y="221"/>
                    <a:pt x="279" y="220"/>
                  </a:cubicBezTo>
                  <a:cubicBezTo>
                    <a:pt x="279" y="220"/>
                    <a:pt x="278" y="218"/>
                    <a:pt x="277" y="218"/>
                  </a:cubicBezTo>
                  <a:cubicBezTo>
                    <a:pt x="272" y="218"/>
                    <a:pt x="270" y="215"/>
                    <a:pt x="264" y="215"/>
                  </a:cubicBezTo>
                  <a:cubicBezTo>
                    <a:pt x="258" y="215"/>
                    <a:pt x="255" y="217"/>
                    <a:pt x="253" y="220"/>
                  </a:cubicBezTo>
                  <a:cubicBezTo>
                    <a:pt x="253" y="220"/>
                    <a:pt x="254" y="220"/>
                    <a:pt x="254" y="220"/>
                  </a:cubicBezTo>
                  <a:cubicBezTo>
                    <a:pt x="255" y="219"/>
                    <a:pt x="259" y="218"/>
                    <a:pt x="261" y="217"/>
                  </a:cubicBezTo>
                  <a:cubicBezTo>
                    <a:pt x="262" y="217"/>
                    <a:pt x="263" y="218"/>
                    <a:pt x="263" y="218"/>
                  </a:cubicBezTo>
                  <a:cubicBezTo>
                    <a:pt x="263" y="218"/>
                    <a:pt x="263" y="219"/>
                    <a:pt x="264" y="219"/>
                  </a:cubicBezTo>
                  <a:cubicBezTo>
                    <a:pt x="265" y="219"/>
                    <a:pt x="266" y="219"/>
                    <a:pt x="267" y="219"/>
                  </a:cubicBezTo>
                  <a:cubicBezTo>
                    <a:pt x="269" y="219"/>
                    <a:pt x="270" y="221"/>
                    <a:pt x="272" y="221"/>
                  </a:cubicBezTo>
                  <a:cubicBezTo>
                    <a:pt x="273" y="221"/>
                    <a:pt x="274" y="221"/>
                    <a:pt x="275" y="221"/>
                  </a:cubicBezTo>
                  <a:cubicBezTo>
                    <a:pt x="275" y="221"/>
                    <a:pt x="275" y="222"/>
                    <a:pt x="276" y="222"/>
                  </a:cubicBezTo>
                  <a:cubicBezTo>
                    <a:pt x="277" y="224"/>
                    <a:pt x="279" y="224"/>
                    <a:pt x="281" y="225"/>
                  </a:cubicBezTo>
                  <a:cubicBezTo>
                    <a:pt x="281" y="226"/>
                    <a:pt x="280" y="226"/>
                    <a:pt x="279" y="226"/>
                  </a:cubicBezTo>
                  <a:cubicBezTo>
                    <a:pt x="280" y="226"/>
                    <a:pt x="279" y="227"/>
                    <a:pt x="279" y="227"/>
                  </a:cubicBezTo>
                  <a:cubicBezTo>
                    <a:pt x="282" y="227"/>
                    <a:pt x="284" y="228"/>
                    <a:pt x="287" y="228"/>
                  </a:cubicBezTo>
                  <a:cubicBezTo>
                    <a:pt x="289" y="228"/>
                    <a:pt x="291" y="228"/>
                    <a:pt x="292" y="226"/>
                  </a:cubicBezTo>
                  <a:cubicBezTo>
                    <a:pt x="291" y="226"/>
                    <a:pt x="290" y="224"/>
                    <a:pt x="289" y="224"/>
                  </a:cubicBezTo>
                  <a:close/>
                  <a:moveTo>
                    <a:pt x="278" y="202"/>
                  </a:moveTo>
                  <a:cubicBezTo>
                    <a:pt x="278" y="202"/>
                    <a:pt x="277" y="201"/>
                    <a:pt x="277" y="201"/>
                  </a:cubicBezTo>
                  <a:cubicBezTo>
                    <a:pt x="276" y="201"/>
                    <a:pt x="275" y="202"/>
                    <a:pt x="275" y="202"/>
                  </a:cubicBezTo>
                  <a:cubicBezTo>
                    <a:pt x="275" y="202"/>
                    <a:pt x="277" y="202"/>
                    <a:pt x="278" y="202"/>
                  </a:cubicBezTo>
                  <a:close/>
                  <a:moveTo>
                    <a:pt x="283" y="233"/>
                  </a:moveTo>
                  <a:cubicBezTo>
                    <a:pt x="283" y="233"/>
                    <a:pt x="283" y="233"/>
                    <a:pt x="284" y="233"/>
                  </a:cubicBezTo>
                  <a:cubicBezTo>
                    <a:pt x="283" y="233"/>
                    <a:pt x="281" y="233"/>
                    <a:pt x="279" y="232"/>
                  </a:cubicBezTo>
                  <a:cubicBezTo>
                    <a:pt x="279" y="232"/>
                    <a:pt x="278" y="233"/>
                    <a:pt x="278" y="233"/>
                  </a:cubicBezTo>
                  <a:cubicBezTo>
                    <a:pt x="278" y="234"/>
                    <a:pt x="279" y="235"/>
                    <a:pt x="280" y="235"/>
                  </a:cubicBezTo>
                  <a:cubicBezTo>
                    <a:pt x="282" y="235"/>
                    <a:pt x="283" y="235"/>
                    <a:pt x="284" y="234"/>
                  </a:cubicBezTo>
                  <a:cubicBezTo>
                    <a:pt x="284" y="234"/>
                    <a:pt x="284" y="233"/>
                    <a:pt x="283" y="233"/>
                  </a:cubicBezTo>
                  <a:close/>
                  <a:moveTo>
                    <a:pt x="359" y="133"/>
                  </a:moveTo>
                  <a:cubicBezTo>
                    <a:pt x="359" y="133"/>
                    <a:pt x="358" y="132"/>
                    <a:pt x="358" y="132"/>
                  </a:cubicBezTo>
                  <a:cubicBezTo>
                    <a:pt x="358" y="131"/>
                    <a:pt x="359" y="131"/>
                    <a:pt x="359" y="130"/>
                  </a:cubicBezTo>
                  <a:cubicBezTo>
                    <a:pt x="359" y="130"/>
                    <a:pt x="358" y="130"/>
                    <a:pt x="358" y="131"/>
                  </a:cubicBezTo>
                  <a:cubicBezTo>
                    <a:pt x="358" y="129"/>
                    <a:pt x="358" y="129"/>
                    <a:pt x="358" y="128"/>
                  </a:cubicBezTo>
                  <a:cubicBezTo>
                    <a:pt x="357" y="128"/>
                    <a:pt x="356" y="128"/>
                    <a:pt x="355" y="127"/>
                  </a:cubicBezTo>
                  <a:cubicBezTo>
                    <a:pt x="354" y="128"/>
                    <a:pt x="354" y="128"/>
                    <a:pt x="354" y="128"/>
                  </a:cubicBezTo>
                  <a:cubicBezTo>
                    <a:pt x="353" y="128"/>
                    <a:pt x="354" y="127"/>
                    <a:pt x="354" y="127"/>
                  </a:cubicBezTo>
                  <a:cubicBezTo>
                    <a:pt x="353" y="127"/>
                    <a:pt x="352" y="127"/>
                    <a:pt x="352" y="127"/>
                  </a:cubicBezTo>
                  <a:cubicBezTo>
                    <a:pt x="352" y="127"/>
                    <a:pt x="351" y="126"/>
                    <a:pt x="351" y="126"/>
                  </a:cubicBezTo>
                  <a:cubicBezTo>
                    <a:pt x="352" y="126"/>
                    <a:pt x="352" y="126"/>
                    <a:pt x="352" y="126"/>
                  </a:cubicBezTo>
                  <a:cubicBezTo>
                    <a:pt x="352" y="126"/>
                    <a:pt x="351" y="125"/>
                    <a:pt x="350" y="125"/>
                  </a:cubicBezTo>
                  <a:cubicBezTo>
                    <a:pt x="349" y="125"/>
                    <a:pt x="350" y="126"/>
                    <a:pt x="349" y="126"/>
                  </a:cubicBezTo>
                  <a:cubicBezTo>
                    <a:pt x="349" y="125"/>
                    <a:pt x="349" y="125"/>
                    <a:pt x="349" y="125"/>
                  </a:cubicBezTo>
                  <a:cubicBezTo>
                    <a:pt x="349" y="124"/>
                    <a:pt x="351" y="123"/>
                    <a:pt x="351" y="121"/>
                  </a:cubicBezTo>
                  <a:cubicBezTo>
                    <a:pt x="351" y="121"/>
                    <a:pt x="350" y="120"/>
                    <a:pt x="350" y="120"/>
                  </a:cubicBezTo>
                  <a:cubicBezTo>
                    <a:pt x="348" y="120"/>
                    <a:pt x="348" y="121"/>
                    <a:pt x="347" y="122"/>
                  </a:cubicBezTo>
                  <a:cubicBezTo>
                    <a:pt x="346" y="124"/>
                    <a:pt x="345" y="128"/>
                    <a:pt x="342" y="128"/>
                  </a:cubicBezTo>
                  <a:cubicBezTo>
                    <a:pt x="342" y="129"/>
                    <a:pt x="343" y="129"/>
                    <a:pt x="343" y="129"/>
                  </a:cubicBezTo>
                  <a:cubicBezTo>
                    <a:pt x="343" y="129"/>
                    <a:pt x="343" y="129"/>
                    <a:pt x="343" y="130"/>
                  </a:cubicBezTo>
                  <a:cubicBezTo>
                    <a:pt x="343" y="130"/>
                    <a:pt x="341" y="131"/>
                    <a:pt x="341" y="131"/>
                  </a:cubicBezTo>
                  <a:cubicBezTo>
                    <a:pt x="341" y="131"/>
                    <a:pt x="342" y="132"/>
                    <a:pt x="342" y="132"/>
                  </a:cubicBezTo>
                  <a:cubicBezTo>
                    <a:pt x="344" y="132"/>
                    <a:pt x="344" y="132"/>
                    <a:pt x="346" y="132"/>
                  </a:cubicBezTo>
                  <a:cubicBezTo>
                    <a:pt x="347" y="132"/>
                    <a:pt x="348" y="132"/>
                    <a:pt x="349" y="133"/>
                  </a:cubicBezTo>
                  <a:cubicBezTo>
                    <a:pt x="350" y="133"/>
                    <a:pt x="350" y="133"/>
                    <a:pt x="351" y="133"/>
                  </a:cubicBezTo>
                  <a:cubicBezTo>
                    <a:pt x="352" y="133"/>
                    <a:pt x="353" y="133"/>
                    <a:pt x="354" y="133"/>
                  </a:cubicBezTo>
                  <a:cubicBezTo>
                    <a:pt x="354" y="134"/>
                    <a:pt x="353" y="134"/>
                    <a:pt x="353" y="134"/>
                  </a:cubicBezTo>
                  <a:cubicBezTo>
                    <a:pt x="353" y="135"/>
                    <a:pt x="354" y="135"/>
                    <a:pt x="354" y="135"/>
                  </a:cubicBezTo>
                  <a:cubicBezTo>
                    <a:pt x="355" y="135"/>
                    <a:pt x="356" y="134"/>
                    <a:pt x="357" y="133"/>
                  </a:cubicBezTo>
                  <a:cubicBezTo>
                    <a:pt x="358" y="133"/>
                    <a:pt x="357" y="135"/>
                    <a:pt x="358" y="135"/>
                  </a:cubicBezTo>
                  <a:cubicBezTo>
                    <a:pt x="358" y="135"/>
                    <a:pt x="359" y="135"/>
                    <a:pt x="359" y="135"/>
                  </a:cubicBezTo>
                  <a:cubicBezTo>
                    <a:pt x="359" y="136"/>
                    <a:pt x="359" y="136"/>
                    <a:pt x="360" y="136"/>
                  </a:cubicBezTo>
                  <a:cubicBezTo>
                    <a:pt x="361" y="137"/>
                    <a:pt x="362" y="136"/>
                    <a:pt x="362" y="135"/>
                  </a:cubicBezTo>
                  <a:cubicBezTo>
                    <a:pt x="362" y="134"/>
                    <a:pt x="361" y="134"/>
                    <a:pt x="361" y="133"/>
                  </a:cubicBezTo>
                  <a:cubicBezTo>
                    <a:pt x="360" y="133"/>
                    <a:pt x="360" y="133"/>
                    <a:pt x="359" y="133"/>
                  </a:cubicBezTo>
                  <a:close/>
                  <a:moveTo>
                    <a:pt x="340" y="262"/>
                  </a:moveTo>
                  <a:cubicBezTo>
                    <a:pt x="339" y="262"/>
                    <a:pt x="338" y="263"/>
                    <a:pt x="338" y="265"/>
                  </a:cubicBezTo>
                  <a:cubicBezTo>
                    <a:pt x="338" y="265"/>
                    <a:pt x="339" y="265"/>
                    <a:pt x="339" y="265"/>
                  </a:cubicBezTo>
                  <a:cubicBezTo>
                    <a:pt x="340" y="265"/>
                    <a:pt x="340" y="263"/>
                    <a:pt x="341" y="263"/>
                  </a:cubicBezTo>
                  <a:cubicBezTo>
                    <a:pt x="341" y="263"/>
                    <a:pt x="341" y="262"/>
                    <a:pt x="341" y="262"/>
                  </a:cubicBezTo>
                  <a:cubicBezTo>
                    <a:pt x="340" y="262"/>
                    <a:pt x="340" y="262"/>
                    <a:pt x="340" y="262"/>
                  </a:cubicBezTo>
                  <a:close/>
                  <a:moveTo>
                    <a:pt x="378" y="300"/>
                  </a:moveTo>
                  <a:cubicBezTo>
                    <a:pt x="377" y="300"/>
                    <a:pt x="376" y="302"/>
                    <a:pt x="376" y="300"/>
                  </a:cubicBezTo>
                  <a:cubicBezTo>
                    <a:pt x="375" y="300"/>
                    <a:pt x="375" y="299"/>
                    <a:pt x="374" y="299"/>
                  </a:cubicBezTo>
                  <a:cubicBezTo>
                    <a:pt x="374" y="299"/>
                    <a:pt x="374" y="299"/>
                    <a:pt x="374" y="299"/>
                  </a:cubicBezTo>
                  <a:cubicBezTo>
                    <a:pt x="372" y="299"/>
                    <a:pt x="372" y="300"/>
                    <a:pt x="371" y="302"/>
                  </a:cubicBezTo>
                  <a:cubicBezTo>
                    <a:pt x="371" y="303"/>
                    <a:pt x="374" y="305"/>
                    <a:pt x="375" y="305"/>
                  </a:cubicBezTo>
                  <a:cubicBezTo>
                    <a:pt x="377" y="305"/>
                    <a:pt x="378" y="302"/>
                    <a:pt x="378" y="301"/>
                  </a:cubicBezTo>
                  <a:cubicBezTo>
                    <a:pt x="378" y="301"/>
                    <a:pt x="378" y="300"/>
                    <a:pt x="378" y="300"/>
                  </a:cubicBezTo>
                  <a:close/>
                  <a:moveTo>
                    <a:pt x="339" y="136"/>
                  </a:moveTo>
                  <a:cubicBezTo>
                    <a:pt x="339" y="136"/>
                    <a:pt x="339" y="136"/>
                    <a:pt x="339" y="136"/>
                  </a:cubicBezTo>
                  <a:cubicBezTo>
                    <a:pt x="336" y="136"/>
                    <a:pt x="338" y="135"/>
                    <a:pt x="338" y="134"/>
                  </a:cubicBezTo>
                  <a:cubicBezTo>
                    <a:pt x="338" y="134"/>
                    <a:pt x="337" y="134"/>
                    <a:pt x="337" y="133"/>
                  </a:cubicBezTo>
                  <a:cubicBezTo>
                    <a:pt x="336" y="134"/>
                    <a:pt x="335" y="136"/>
                    <a:pt x="335" y="136"/>
                  </a:cubicBezTo>
                  <a:cubicBezTo>
                    <a:pt x="335" y="137"/>
                    <a:pt x="335" y="137"/>
                    <a:pt x="337" y="137"/>
                  </a:cubicBezTo>
                  <a:cubicBezTo>
                    <a:pt x="338" y="138"/>
                    <a:pt x="339" y="137"/>
                    <a:pt x="339" y="136"/>
                  </a:cubicBezTo>
                  <a:close/>
                  <a:moveTo>
                    <a:pt x="311" y="231"/>
                  </a:moveTo>
                  <a:cubicBezTo>
                    <a:pt x="309" y="230"/>
                    <a:pt x="308" y="228"/>
                    <a:pt x="304" y="227"/>
                  </a:cubicBezTo>
                  <a:cubicBezTo>
                    <a:pt x="303" y="227"/>
                    <a:pt x="302" y="228"/>
                    <a:pt x="300" y="228"/>
                  </a:cubicBezTo>
                  <a:cubicBezTo>
                    <a:pt x="299" y="228"/>
                    <a:pt x="298" y="227"/>
                    <a:pt x="297" y="227"/>
                  </a:cubicBezTo>
                  <a:cubicBezTo>
                    <a:pt x="297" y="227"/>
                    <a:pt x="296" y="228"/>
                    <a:pt x="296" y="228"/>
                  </a:cubicBezTo>
                  <a:cubicBezTo>
                    <a:pt x="296" y="228"/>
                    <a:pt x="297" y="229"/>
                    <a:pt x="298" y="229"/>
                  </a:cubicBezTo>
                  <a:cubicBezTo>
                    <a:pt x="298" y="230"/>
                    <a:pt x="298" y="231"/>
                    <a:pt x="299" y="232"/>
                  </a:cubicBezTo>
                  <a:cubicBezTo>
                    <a:pt x="297" y="233"/>
                    <a:pt x="296" y="232"/>
                    <a:pt x="293" y="232"/>
                  </a:cubicBezTo>
                  <a:cubicBezTo>
                    <a:pt x="293" y="232"/>
                    <a:pt x="292" y="233"/>
                    <a:pt x="292" y="233"/>
                  </a:cubicBezTo>
                  <a:cubicBezTo>
                    <a:pt x="292" y="233"/>
                    <a:pt x="293" y="234"/>
                    <a:pt x="294" y="235"/>
                  </a:cubicBezTo>
                  <a:cubicBezTo>
                    <a:pt x="294" y="234"/>
                    <a:pt x="294" y="234"/>
                    <a:pt x="294" y="233"/>
                  </a:cubicBezTo>
                  <a:cubicBezTo>
                    <a:pt x="294" y="234"/>
                    <a:pt x="295" y="234"/>
                    <a:pt x="296" y="234"/>
                  </a:cubicBezTo>
                  <a:cubicBezTo>
                    <a:pt x="297" y="234"/>
                    <a:pt x="300" y="233"/>
                    <a:pt x="301" y="234"/>
                  </a:cubicBezTo>
                  <a:cubicBezTo>
                    <a:pt x="302" y="234"/>
                    <a:pt x="302" y="236"/>
                    <a:pt x="303" y="236"/>
                  </a:cubicBezTo>
                  <a:cubicBezTo>
                    <a:pt x="304" y="236"/>
                    <a:pt x="304" y="233"/>
                    <a:pt x="306" y="233"/>
                  </a:cubicBezTo>
                  <a:cubicBezTo>
                    <a:pt x="306" y="233"/>
                    <a:pt x="306" y="234"/>
                    <a:pt x="307" y="234"/>
                  </a:cubicBezTo>
                  <a:cubicBezTo>
                    <a:pt x="308" y="234"/>
                    <a:pt x="308" y="233"/>
                    <a:pt x="309" y="233"/>
                  </a:cubicBezTo>
                  <a:cubicBezTo>
                    <a:pt x="311" y="233"/>
                    <a:pt x="312" y="233"/>
                    <a:pt x="314" y="233"/>
                  </a:cubicBezTo>
                  <a:cubicBezTo>
                    <a:pt x="313" y="232"/>
                    <a:pt x="312" y="231"/>
                    <a:pt x="311" y="230"/>
                  </a:cubicBezTo>
                  <a:cubicBezTo>
                    <a:pt x="311" y="230"/>
                    <a:pt x="311" y="231"/>
                    <a:pt x="311" y="231"/>
                  </a:cubicBezTo>
                  <a:close/>
                  <a:moveTo>
                    <a:pt x="319" y="233"/>
                  </a:moveTo>
                  <a:cubicBezTo>
                    <a:pt x="319" y="234"/>
                    <a:pt x="320" y="234"/>
                    <a:pt x="322" y="234"/>
                  </a:cubicBezTo>
                  <a:cubicBezTo>
                    <a:pt x="322" y="234"/>
                    <a:pt x="323" y="234"/>
                    <a:pt x="324" y="234"/>
                  </a:cubicBezTo>
                  <a:cubicBezTo>
                    <a:pt x="323" y="233"/>
                    <a:pt x="320" y="232"/>
                    <a:pt x="320" y="232"/>
                  </a:cubicBezTo>
                  <a:cubicBezTo>
                    <a:pt x="320" y="232"/>
                    <a:pt x="318" y="233"/>
                    <a:pt x="319" y="233"/>
                  </a:cubicBezTo>
                  <a:close/>
                  <a:moveTo>
                    <a:pt x="269" y="67"/>
                  </a:moveTo>
                  <a:cubicBezTo>
                    <a:pt x="271" y="67"/>
                    <a:pt x="272" y="67"/>
                    <a:pt x="272" y="67"/>
                  </a:cubicBezTo>
                  <a:cubicBezTo>
                    <a:pt x="271" y="66"/>
                    <a:pt x="268" y="67"/>
                    <a:pt x="269" y="67"/>
                  </a:cubicBezTo>
                  <a:close/>
                  <a:moveTo>
                    <a:pt x="255" y="74"/>
                  </a:moveTo>
                  <a:cubicBezTo>
                    <a:pt x="255" y="74"/>
                    <a:pt x="254" y="73"/>
                    <a:pt x="253" y="73"/>
                  </a:cubicBezTo>
                  <a:cubicBezTo>
                    <a:pt x="253" y="74"/>
                    <a:pt x="254" y="74"/>
                    <a:pt x="255" y="74"/>
                  </a:cubicBezTo>
                  <a:close/>
                  <a:moveTo>
                    <a:pt x="255" y="82"/>
                  </a:moveTo>
                  <a:cubicBezTo>
                    <a:pt x="255" y="82"/>
                    <a:pt x="255" y="82"/>
                    <a:pt x="255" y="82"/>
                  </a:cubicBezTo>
                  <a:cubicBezTo>
                    <a:pt x="257" y="82"/>
                    <a:pt x="260" y="81"/>
                    <a:pt x="261" y="81"/>
                  </a:cubicBezTo>
                  <a:cubicBezTo>
                    <a:pt x="259" y="81"/>
                    <a:pt x="260" y="81"/>
                    <a:pt x="258" y="81"/>
                  </a:cubicBezTo>
                  <a:cubicBezTo>
                    <a:pt x="257" y="81"/>
                    <a:pt x="256" y="81"/>
                    <a:pt x="255" y="82"/>
                  </a:cubicBezTo>
                  <a:close/>
                  <a:moveTo>
                    <a:pt x="264" y="110"/>
                  </a:moveTo>
                  <a:cubicBezTo>
                    <a:pt x="264" y="110"/>
                    <a:pt x="264" y="110"/>
                    <a:pt x="264" y="110"/>
                  </a:cubicBezTo>
                  <a:cubicBezTo>
                    <a:pt x="264" y="111"/>
                    <a:pt x="265" y="111"/>
                    <a:pt x="266" y="111"/>
                  </a:cubicBezTo>
                  <a:cubicBezTo>
                    <a:pt x="266" y="111"/>
                    <a:pt x="266" y="111"/>
                    <a:pt x="267" y="111"/>
                  </a:cubicBezTo>
                  <a:cubicBezTo>
                    <a:pt x="266" y="110"/>
                    <a:pt x="265" y="110"/>
                    <a:pt x="264" y="110"/>
                  </a:cubicBezTo>
                  <a:close/>
                  <a:moveTo>
                    <a:pt x="262" y="78"/>
                  </a:moveTo>
                  <a:cubicBezTo>
                    <a:pt x="261" y="78"/>
                    <a:pt x="261" y="77"/>
                    <a:pt x="261" y="77"/>
                  </a:cubicBezTo>
                  <a:cubicBezTo>
                    <a:pt x="259" y="76"/>
                    <a:pt x="255" y="76"/>
                    <a:pt x="252" y="75"/>
                  </a:cubicBezTo>
                  <a:cubicBezTo>
                    <a:pt x="252" y="75"/>
                    <a:pt x="252" y="75"/>
                    <a:pt x="251" y="75"/>
                  </a:cubicBezTo>
                  <a:cubicBezTo>
                    <a:pt x="251" y="75"/>
                    <a:pt x="250" y="74"/>
                    <a:pt x="249" y="74"/>
                  </a:cubicBezTo>
                  <a:cubicBezTo>
                    <a:pt x="246" y="74"/>
                    <a:pt x="246" y="76"/>
                    <a:pt x="246" y="77"/>
                  </a:cubicBezTo>
                  <a:cubicBezTo>
                    <a:pt x="246" y="77"/>
                    <a:pt x="246" y="77"/>
                    <a:pt x="246" y="77"/>
                  </a:cubicBezTo>
                  <a:cubicBezTo>
                    <a:pt x="246" y="78"/>
                    <a:pt x="245" y="78"/>
                    <a:pt x="244" y="78"/>
                  </a:cubicBezTo>
                  <a:cubicBezTo>
                    <a:pt x="244" y="78"/>
                    <a:pt x="243" y="78"/>
                    <a:pt x="243" y="79"/>
                  </a:cubicBezTo>
                  <a:cubicBezTo>
                    <a:pt x="243" y="79"/>
                    <a:pt x="246" y="79"/>
                    <a:pt x="248" y="79"/>
                  </a:cubicBezTo>
                  <a:cubicBezTo>
                    <a:pt x="248" y="80"/>
                    <a:pt x="247" y="80"/>
                    <a:pt x="249" y="80"/>
                  </a:cubicBezTo>
                  <a:cubicBezTo>
                    <a:pt x="249" y="80"/>
                    <a:pt x="249" y="80"/>
                    <a:pt x="250" y="80"/>
                  </a:cubicBezTo>
                  <a:cubicBezTo>
                    <a:pt x="251" y="80"/>
                    <a:pt x="255" y="79"/>
                    <a:pt x="255" y="78"/>
                  </a:cubicBezTo>
                  <a:cubicBezTo>
                    <a:pt x="256" y="78"/>
                    <a:pt x="260" y="79"/>
                    <a:pt x="260" y="79"/>
                  </a:cubicBezTo>
                  <a:cubicBezTo>
                    <a:pt x="261" y="79"/>
                    <a:pt x="262" y="79"/>
                    <a:pt x="263" y="79"/>
                  </a:cubicBezTo>
                  <a:cubicBezTo>
                    <a:pt x="264" y="79"/>
                    <a:pt x="266" y="79"/>
                    <a:pt x="267" y="79"/>
                  </a:cubicBezTo>
                  <a:cubicBezTo>
                    <a:pt x="266" y="78"/>
                    <a:pt x="264" y="78"/>
                    <a:pt x="262" y="78"/>
                  </a:cubicBezTo>
                  <a:close/>
                  <a:moveTo>
                    <a:pt x="265" y="56"/>
                  </a:moveTo>
                  <a:cubicBezTo>
                    <a:pt x="265" y="56"/>
                    <a:pt x="263" y="56"/>
                    <a:pt x="263" y="56"/>
                  </a:cubicBezTo>
                  <a:cubicBezTo>
                    <a:pt x="263" y="57"/>
                    <a:pt x="265" y="57"/>
                    <a:pt x="266" y="57"/>
                  </a:cubicBezTo>
                  <a:cubicBezTo>
                    <a:pt x="265" y="58"/>
                    <a:pt x="267" y="58"/>
                    <a:pt x="269" y="59"/>
                  </a:cubicBezTo>
                  <a:cubicBezTo>
                    <a:pt x="271" y="59"/>
                    <a:pt x="272" y="58"/>
                    <a:pt x="273" y="58"/>
                  </a:cubicBezTo>
                  <a:cubicBezTo>
                    <a:pt x="275" y="59"/>
                    <a:pt x="275" y="59"/>
                    <a:pt x="277" y="59"/>
                  </a:cubicBezTo>
                  <a:cubicBezTo>
                    <a:pt x="278" y="59"/>
                    <a:pt x="278" y="59"/>
                    <a:pt x="279" y="58"/>
                  </a:cubicBezTo>
                  <a:cubicBezTo>
                    <a:pt x="277" y="58"/>
                    <a:pt x="274" y="57"/>
                    <a:pt x="271" y="57"/>
                  </a:cubicBezTo>
                  <a:cubicBezTo>
                    <a:pt x="269" y="56"/>
                    <a:pt x="268" y="56"/>
                    <a:pt x="265" y="56"/>
                  </a:cubicBezTo>
                  <a:close/>
                  <a:moveTo>
                    <a:pt x="330" y="126"/>
                  </a:moveTo>
                  <a:cubicBezTo>
                    <a:pt x="331" y="126"/>
                    <a:pt x="332" y="126"/>
                    <a:pt x="332" y="126"/>
                  </a:cubicBezTo>
                  <a:cubicBezTo>
                    <a:pt x="329" y="124"/>
                    <a:pt x="327" y="123"/>
                    <a:pt x="324" y="123"/>
                  </a:cubicBezTo>
                  <a:cubicBezTo>
                    <a:pt x="325" y="124"/>
                    <a:pt x="329" y="126"/>
                    <a:pt x="330" y="126"/>
                  </a:cubicBezTo>
                  <a:close/>
                  <a:moveTo>
                    <a:pt x="288" y="71"/>
                  </a:moveTo>
                  <a:cubicBezTo>
                    <a:pt x="288" y="71"/>
                    <a:pt x="287" y="70"/>
                    <a:pt x="286" y="70"/>
                  </a:cubicBezTo>
                  <a:cubicBezTo>
                    <a:pt x="286" y="70"/>
                    <a:pt x="285" y="70"/>
                    <a:pt x="284" y="70"/>
                  </a:cubicBezTo>
                  <a:cubicBezTo>
                    <a:pt x="285" y="71"/>
                    <a:pt x="285" y="71"/>
                    <a:pt x="286" y="71"/>
                  </a:cubicBezTo>
                  <a:cubicBezTo>
                    <a:pt x="287" y="71"/>
                    <a:pt x="287" y="71"/>
                    <a:pt x="288" y="71"/>
                  </a:cubicBezTo>
                  <a:close/>
                  <a:moveTo>
                    <a:pt x="332" y="134"/>
                  </a:moveTo>
                  <a:cubicBezTo>
                    <a:pt x="330" y="134"/>
                    <a:pt x="329" y="134"/>
                    <a:pt x="328" y="134"/>
                  </a:cubicBezTo>
                  <a:cubicBezTo>
                    <a:pt x="327" y="134"/>
                    <a:pt x="326" y="133"/>
                    <a:pt x="325" y="132"/>
                  </a:cubicBezTo>
                  <a:cubicBezTo>
                    <a:pt x="325" y="132"/>
                    <a:pt x="325" y="133"/>
                    <a:pt x="325" y="133"/>
                  </a:cubicBezTo>
                  <a:cubicBezTo>
                    <a:pt x="325" y="133"/>
                    <a:pt x="330" y="136"/>
                    <a:pt x="330" y="136"/>
                  </a:cubicBezTo>
                  <a:cubicBezTo>
                    <a:pt x="331" y="136"/>
                    <a:pt x="332" y="135"/>
                    <a:pt x="332" y="135"/>
                  </a:cubicBezTo>
                  <a:cubicBezTo>
                    <a:pt x="332" y="135"/>
                    <a:pt x="332" y="134"/>
                    <a:pt x="332" y="134"/>
                  </a:cubicBezTo>
                  <a:close/>
                  <a:moveTo>
                    <a:pt x="353" y="77"/>
                  </a:moveTo>
                  <a:cubicBezTo>
                    <a:pt x="351" y="76"/>
                    <a:pt x="350" y="75"/>
                    <a:pt x="347" y="74"/>
                  </a:cubicBezTo>
                  <a:cubicBezTo>
                    <a:pt x="346" y="74"/>
                    <a:pt x="345" y="74"/>
                    <a:pt x="345" y="75"/>
                  </a:cubicBezTo>
                  <a:cubicBezTo>
                    <a:pt x="346" y="75"/>
                    <a:pt x="347" y="76"/>
                    <a:pt x="348" y="77"/>
                  </a:cubicBezTo>
                  <a:cubicBezTo>
                    <a:pt x="348" y="77"/>
                    <a:pt x="349" y="77"/>
                    <a:pt x="350" y="77"/>
                  </a:cubicBezTo>
                  <a:cubicBezTo>
                    <a:pt x="351" y="77"/>
                    <a:pt x="353" y="78"/>
                    <a:pt x="353" y="77"/>
                  </a:cubicBezTo>
                  <a:close/>
                  <a:moveTo>
                    <a:pt x="266" y="83"/>
                  </a:moveTo>
                  <a:cubicBezTo>
                    <a:pt x="266" y="83"/>
                    <a:pt x="268" y="84"/>
                    <a:pt x="268" y="84"/>
                  </a:cubicBezTo>
                  <a:cubicBezTo>
                    <a:pt x="269" y="84"/>
                    <a:pt x="269" y="83"/>
                    <a:pt x="270" y="83"/>
                  </a:cubicBezTo>
                  <a:cubicBezTo>
                    <a:pt x="269" y="82"/>
                    <a:pt x="266" y="82"/>
                    <a:pt x="266" y="83"/>
                  </a:cubicBezTo>
                  <a:close/>
                  <a:moveTo>
                    <a:pt x="267" y="53"/>
                  </a:moveTo>
                  <a:cubicBezTo>
                    <a:pt x="267" y="53"/>
                    <a:pt x="266" y="53"/>
                    <a:pt x="266" y="53"/>
                  </a:cubicBezTo>
                  <a:cubicBezTo>
                    <a:pt x="266" y="53"/>
                    <a:pt x="266" y="53"/>
                    <a:pt x="266" y="52"/>
                  </a:cubicBezTo>
                  <a:cubicBezTo>
                    <a:pt x="266" y="52"/>
                    <a:pt x="267" y="52"/>
                    <a:pt x="267" y="52"/>
                  </a:cubicBezTo>
                  <a:cubicBezTo>
                    <a:pt x="265" y="51"/>
                    <a:pt x="263" y="51"/>
                    <a:pt x="258" y="51"/>
                  </a:cubicBezTo>
                  <a:cubicBezTo>
                    <a:pt x="252" y="51"/>
                    <a:pt x="250" y="52"/>
                    <a:pt x="244" y="52"/>
                  </a:cubicBezTo>
                  <a:cubicBezTo>
                    <a:pt x="241" y="52"/>
                    <a:pt x="239" y="51"/>
                    <a:pt x="236" y="51"/>
                  </a:cubicBezTo>
                  <a:cubicBezTo>
                    <a:pt x="236" y="51"/>
                    <a:pt x="235" y="52"/>
                    <a:pt x="235" y="51"/>
                  </a:cubicBezTo>
                  <a:cubicBezTo>
                    <a:pt x="235" y="51"/>
                    <a:pt x="235" y="51"/>
                    <a:pt x="235" y="51"/>
                  </a:cubicBezTo>
                  <a:cubicBezTo>
                    <a:pt x="234" y="50"/>
                    <a:pt x="231" y="51"/>
                    <a:pt x="231" y="50"/>
                  </a:cubicBezTo>
                  <a:cubicBezTo>
                    <a:pt x="232" y="50"/>
                    <a:pt x="233" y="50"/>
                    <a:pt x="235" y="50"/>
                  </a:cubicBezTo>
                  <a:cubicBezTo>
                    <a:pt x="234" y="49"/>
                    <a:pt x="229" y="50"/>
                    <a:pt x="230" y="49"/>
                  </a:cubicBezTo>
                  <a:cubicBezTo>
                    <a:pt x="229" y="49"/>
                    <a:pt x="228" y="49"/>
                    <a:pt x="228" y="49"/>
                  </a:cubicBezTo>
                  <a:cubicBezTo>
                    <a:pt x="227" y="49"/>
                    <a:pt x="227" y="49"/>
                    <a:pt x="226" y="49"/>
                  </a:cubicBezTo>
                  <a:cubicBezTo>
                    <a:pt x="222" y="49"/>
                    <a:pt x="221" y="48"/>
                    <a:pt x="216" y="48"/>
                  </a:cubicBezTo>
                  <a:cubicBezTo>
                    <a:pt x="215" y="48"/>
                    <a:pt x="213" y="49"/>
                    <a:pt x="213" y="49"/>
                  </a:cubicBezTo>
                  <a:cubicBezTo>
                    <a:pt x="213" y="50"/>
                    <a:pt x="219" y="50"/>
                    <a:pt x="221" y="50"/>
                  </a:cubicBezTo>
                  <a:cubicBezTo>
                    <a:pt x="221" y="50"/>
                    <a:pt x="222" y="50"/>
                    <a:pt x="223" y="50"/>
                  </a:cubicBezTo>
                  <a:cubicBezTo>
                    <a:pt x="225" y="50"/>
                    <a:pt x="225" y="51"/>
                    <a:pt x="227" y="51"/>
                  </a:cubicBezTo>
                  <a:cubicBezTo>
                    <a:pt x="227" y="51"/>
                    <a:pt x="226" y="52"/>
                    <a:pt x="226" y="52"/>
                  </a:cubicBezTo>
                  <a:cubicBezTo>
                    <a:pt x="226" y="53"/>
                    <a:pt x="231" y="54"/>
                    <a:pt x="234" y="54"/>
                  </a:cubicBezTo>
                  <a:cubicBezTo>
                    <a:pt x="235" y="54"/>
                    <a:pt x="236" y="53"/>
                    <a:pt x="237" y="53"/>
                  </a:cubicBezTo>
                  <a:cubicBezTo>
                    <a:pt x="237" y="53"/>
                    <a:pt x="238" y="53"/>
                    <a:pt x="238" y="53"/>
                  </a:cubicBezTo>
                  <a:cubicBezTo>
                    <a:pt x="238" y="54"/>
                    <a:pt x="241" y="54"/>
                    <a:pt x="244" y="54"/>
                  </a:cubicBezTo>
                  <a:cubicBezTo>
                    <a:pt x="247" y="54"/>
                    <a:pt x="250" y="54"/>
                    <a:pt x="253" y="54"/>
                  </a:cubicBezTo>
                  <a:cubicBezTo>
                    <a:pt x="254" y="54"/>
                    <a:pt x="254" y="53"/>
                    <a:pt x="256" y="53"/>
                  </a:cubicBezTo>
                  <a:cubicBezTo>
                    <a:pt x="256" y="54"/>
                    <a:pt x="256" y="54"/>
                    <a:pt x="258" y="54"/>
                  </a:cubicBezTo>
                  <a:cubicBezTo>
                    <a:pt x="262" y="54"/>
                    <a:pt x="267" y="54"/>
                    <a:pt x="267" y="53"/>
                  </a:cubicBezTo>
                  <a:close/>
                  <a:moveTo>
                    <a:pt x="273" y="80"/>
                  </a:moveTo>
                  <a:cubicBezTo>
                    <a:pt x="274" y="81"/>
                    <a:pt x="274" y="81"/>
                    <a:pt x="276" y="80"/>
                  </a:cubicBezTo>
                  <a:cubicBezTo>
                    <a:pt x="274" y="80"/>
                    <a:pt x="274" y="80"/>
                    <a:pt x="273" y="8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74" name="Group 7"/>
          <p:cNvGrpSpPr/>
          <p:nvPr/>
        </p:nvGrpSpPr>
        <p:grpSpPr>
          <a:xfrm>
            <a:off x="5646343" y="2972168"/>
            <a:ext cx="484909" cy="484909"/>
            <a:chOff x="5001064" y="3205943"/>
            <a:chExt cx="484909" cy="484909"/>
          </a:xfrm>
          <a:solidFill>
            <a:schemeClr val="bg1"/>
          </a:solidFill>
        </p:grpSpPr>
        <p:sp>
          <p:nvSpPr>
            <p:cNvPr id="175" name="Oval 25"/>
            <p:cNvSpPr/>
            <p:nvPr/>
          </p:nvSpPr>
          <p:spPr>
            <a:xfrm>
              <a:off x="5001064" y="3205943"/>
              <a:ext cx="484909" cy="48490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6" name="Freeform 8"/>
            <p:cNvSpPr>
              <a:spLocks noEditPoints="1"/>
            </p:cNvSpPr>
            <p:nvPr/>
          </p:nvSpPr>
          <p:spPr bwMode="auto">
            <a:xfrm>
              <a:off x="5052752" y="3323769"/>
              <a:ext cx="373300" cy="217506"/>
            </a:xfrm>
            <a:custGeom>
              <a:avLst/>
              <a:gdLst>
                <a:gd name="T0" fmla="*/ 219 w 625"/>
                <a:gd name="T1" fmla="*/ 244 h 364"/>
                <a:gd name="T2" fmla="*/ 182 w 625"/>
                <a:gd name="T3" fmla="*/ 221 h 364"/>
                <a:gd name="T4" fmla="*/ 173 w 625"/>
                <a:gd name="T5" fmla="*/ 215 h 364"/>
                <a:gd name="T6" fmla="*/ 179 w 625"/>
                <a:gd name="T7" fmla="*/ 200 h 364"/>
                <a:gd name="T8" fmla="*/ 190 w 625"/>
                <a:gd name="T9" fmla="*/ 173 h 364"/>
                <a:gd name="T10" fmla="*/ 191 w 625"/>
                <a:gd name="T11" fmla="*/ 145 h 364"/>
                <a:gd name="T12" fmla="*/ 146 w 625"/>
                <a:gd name="T13" fmla="*/ 68 h 364"/>
                <a:gd name="T14" fmla="*/ 85 w 625"/>
                <a:gd name="T15" fmla="*/ 113 h 364"/>
                <a:gd name="T16" fmla="*/ 87 w 625"/>
                <a:gd name="T17" fmla="*/ 165 h 364"/>
                <a:gd name="T18" fmla="*/ 101 w 625"/>
                <a:gd name="T19" fmla="*/ 194 h 364"/>
                <a:gd name="T20" fmla="*/ 109 w 625"/>
                <a:gd name="T21" fmla="*/ 215 h 364"/>
                <a:gd name="T22" fmla="*/ 108 w 625"/>
                <a:gd name="T23" fmla="*/ 215 h 364"/>
                <a:gd name="T24" fmla="*/ 92 w 625"/>
                <a:gd name="T25" fmla="*/ 233 h 364"/>
                <a:gd name="T26" fmla="*/ 0 w 625"/>
                <a:gd name="T27" fmla="*/ 279 h 364"/>
                <a:gd name="T28" fmla="*/ 10 w 625"/>
                <a:gd name="T29" fmla="*/ 299 h 364"/>
                <a:gd name="T30" fmla="*/ 114 w 625"/>
                <a:gd name="T31" fmla="*/ 283 h 364"/>
                <a:gd name="T32" fmla="*/ 615 w 625"/>
                <a:gd name="T33" fmla="*/ 266 h 364"/>
                <a:gd name="T34" fmla="*/ 527 w 625"/>
                <a:gd name="T35" fmla="*/ 221 h 364"/>
                <a:gd name="T36" fmla="*/ 519 w 625"/>
                <a:gd name="T37" fmla="*/ 215 h 364"/>
                <a:gd name="T38" fmla="*/ 524 w 625"/>
                <a:gd name="T39" fmla="*/ 200 h 364"/>
                <a:gd name="T40" fmla="*/ 535 w 625"/>
                <a:gd name="T41" fmla="*/ 173 h 364"/>
                <a:gd name="T42" fmla="*/ 536 w 625"/>
                <a:gd name="T43" fmla="*/ 145 h 364"/>
                <a:gd name="T44" fmla="*/ 492 w 625"/>
                <a:gd name="T45" fmla="*/ 68 h 364"/>
                <a:gd name="T46" fmla="*/ 431 w 625"/>
                <a:gd name="T47" fmla="*/ 113 h 364"/>
                <a:gd name="T48" fmla="*/ 433 w 625"/>
                <a:gd name="T49" fmla="*/ 165 h 364"/>
                <a:gd name="T50" fmla="*/ 447 w 625"/>
                <a:gd name="T51" fmla="*/ 194 h 364"/>
                <a:gd name="T52" fmla="*/ 455 w 625"/>
                <a:gd name="T53" fmla="*/ 215 h 364"/>
                <a:gd name="T54" fmla="*/ 454 w 625"/>
                <a:gd name="T55" fmla="*/ 215 h 364"/>
                <a:gd name="T56" fmla="*/ 437 w 625"/>
                <a:gd name="T57" fmla="*/ 233 h 364"/>
                <a:gd name="T58" fmla="*/ 421 w 625"/>
                <a:gd name="T59" fmla="*/ 253 h 364"/>
                <a:gd name="T60" fmla="*/ 525 w 625"/>
                <a:gd name="T61" fmla="*/ 299 h 364"/>
                <a:gd name="T62" fmla="*/ 623 w 625"/>
                <a:gd name="T63" fmla="*/ 293 h 364"/>
                <a:gd name="T64" fmla="*/ 232 w 625"/>
                <a:gd name="T65" fmla="*/ 128 h 364"/>
                <a:gd name="T66" fmla="*/ 244 w 625"/>
                <a:gd name="T67" fmla="*/ 183 h 364"/>
                <a:gd name="T68" fmla="*/ 258 w 625"/>
                <a:gd name="T69" fmla="*/ 223 h 364"/>
                <a:gd name="T70" fmla="*/ 260 w 625"/>
                <a:gd name="T71" fmla="*/ 234 h 364"/>
                <a:gd name="T72" fmla="*/ 307 w 625"/>
                <a:gd name="T73" fmla="*/ 258 h 364"/>
                <a:gd name="T74" fmla="*/ 307 w 625"/>
                <a:gd name="T75" fmla="*/ 258 h 364"/>
                <a:gd name="T76" fmla="*/ 356 w 625"/>
                <a:gd name="T77" fmla="*/ 226 h 364"/>
                <a:gd name="T78" fmla="*/ 371 w 625"/>
                <a:gd name="T79" fmla="*/ 185 h 364"/>
                <a:gd name="T80" fmla="*/ 391 w 625"/>
                <a:gd name="T81" fmla="*/ 138 h 364"/>
                <a:gd name="T82" fmla="*/ 385 w 625"/>
                <a:gd name="T83" fmla="*/ 63 h 364"/>
                <a:gd name="T84" fmla="*/ 247 w 625"/>
                <a:gd name="T85" fmla="*/ 27 h 364"/>
                <a:gd name="T86" fmla="*/ 232 w 625"/>
                <a:gd name="T87" fmla="*/ 128 h 364"/>
                <a:gd name="T88" fmla="*/ 415 w 625"/>
                <a:gd name="T89" fmla="*/ 274 h 364"/>
                <a:gd name="T90" fmla="*/ 363 w 625"/>
                <a:gd name="T91" fmla="*/ 236 h 364"/>
                <a:gd name="T92" fmla="*/ 307 w 625"/>
                <a:gd name="T93" fmla="*/ 259 h 364"/>
                <a:gd name="T94" fmla="*/ 312 w 625"/>
                <a:gd name="T95" fmla="*/ 294 h 364"/>
                <a:gd name="T96" fmla="*/ 301 w 625"/>
                <a:gd name="T97" fmla="*/ 295 h 364"/>
                <a:gd name="T98" fmla="*/ 280 w 625"/>
                <a:gd name="T99" fmla="*/ 278 h 364"/>
                <a:gd name="T100" fmla="*/ 259 w 625"/>
                <a:gd name="T101" fmla="*/ 234 h 364"/>
                <a:gd name="T102" fmla="*/ 234 w 625"/>
                <a:gd name="T103" fmla="*/ 261 h 364"/>
                <a:gd name="T104" fmla="*/ 93 w 625"/>
                <a:gd name="T105" fmla="*/ 332 h 364"/>
                <a:gd name="T106" fmla="*/ 108 w 625"/>
                <a:gd name="T107" fmla="*/ 364 h 364"/>
                <a:gd name="T108" fmla="*/ 299 w 625"/>
                <a:gd name="T109" fmla="*/ 312 h 364"/>
                <a:gd name="T110" fmla="*/ 322 w 625"/>
                <a:gd name="T111" fmla="*/ 363 h 364"/>
                <a:gd name="T112" fmla="*/ 520 w 625"/>
                <a:gd name="T113" fmla="*/ 354 h 364"/>
                <a:gd name="T114" fmla="*/ 299 w 625"/>
                <a:gd name="T115" fmla="*/ 308 h 364"/>
                <a:gd name="T116" fmla="*/ 313 w 625"/>
                <a:gd name="T117" fmla="*/ 299 h 364"/>
                <a:gd name="T118" fmla="*/ 299 w 625"/>
                <a:gd name="T119" fmla="*/ 30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5" h="364">
                  <a:moveTo>
                    <a:pt x="177" y="259"/>
                  </a:moveTo>
                  <a:cubicBezTo>
                    <a:pt x="194" y="253"/>
                    <a:pt x="210" y="247"/>
                    <a:pt x="219" y="244"/>
                  </a:cubicBezTo>
                  <a:cubicBezTo>
                    <a:pt x="216" y="242"/>
                    <a:pt x="212" y="241"/>
                    <a:pt x="210" y="241"/>
                  </a:cubicBezTo>
                  <a:cubicBezTo>
                    <a:pt x="192" y="236"/>
                    <a:pt x="182" y="225"/>
                    <a:pt x="182" y="221"/>
                  </a:cubicBezTo>
                  <a:cubicBezTo>
                    <a:pt x="181" y="218"/>
                    <a:pt x="179" y="216"/>
                    <a:pt x="176" y="216"/>
                  </a:cubicBezTo>
                  <a:cubicBezTo>
                    <a:pt x="173" y="215"/>
                    <a:pt x="173" y="215"/>
                    <a:pt x="173" y="215"/>
                  </a:cubicBezTo>
                  <a:cubicBezTo>
                    <a:pt x="171" y="214"/>
                    <a:pt x="170" y="211"/>
                    <a:pt x="171" y="210"/>
                  </a:cubicBezTo>
                  <a:cubicBezTo>
                    <a:pt x="174" y="209"/>
                    <a:pt x="177" y="206"/>
                    <a:pt x="179" y="200"/>
                  </a:cubicBezTo>
                  <a:cubicBezTo>
                    <a:pt x="180" y="194"/>
                    <a:pt x="182" y="186"/>
                    <a:pt x="181" y="183"/>
                  </a:cubicBezTo>
                  <a:cubicBezTo>
                    <a:pt x="186" y="184"/>
                    <a:pt x="189" y="180"/>
                    <a:pt x="190" y="173"/>
                  </a:cubicBezTo>
                  <a:cubicBezTo>
                    <a:pt x="191" y="166"/>
                    <a:pt x="192" y="159"/>
                    <a:pt x="194" y="152"/>
                  </a:cubicBezTo>
                  <a:cubicBezTo>
                    <a:pt x="196" y="146"/>
                    <a:pt x="193" y="145"/>
                    <a:pt x="191" y="145"/>
                  </a:cubicBezTo>
                  <a:cubicBezTo>
                    <a:pt x="188" y="145"/>
                    <a:pt x="194" y="128"/>
                    <a:pt x="190" y="103"/>
                  </a:cubicBezTo>
                  <a:cubicBezTo>
                    <a:pt x="186" y="79"/>
                    <a:pt x="170" y="72"/>
                    <a:pt x="146" y="68"/>
                  </a:cubicBezTo>
                  <a:cubicBezTo>
                    <a:pt x="123" y="63"/>
                    <a:pt x="110" y="75"/>
                    <a:pt x="100" y="80"/>
                  </a:cubicBezTo>
                  <a:cubicBezTo>
                    <a:pt x="90" y="85"/>
                    <a:pt x="84" y="97"/>
                    <a:pt x="85" y="113"/>
                  </a:cubicBezTo>
                  <a:cubicBezTo>
                    <a:pt x="87" y="129"/>
                    <a:pt x="88" y="133"/>
                    <a:pt x="91" y="146"/>
                  </a:cubicBezTo>
                  <a:cubicBezTo>
                    <a:pt x="87" y="142"/>
                    <a:pt x="85" y="151"/>
                    <a:pt x="87" y="165"/>
                  </a:cubicBezTo>
                  <a:cubicBezTo>
                    <a:pt x="89" y="179"/>
                    <a:pt x="95" y="180"/>
                    <a:pt x="98" y="181"/>
                  </a:cubicBezTo>
                  <a:cubicBezTo>
                    <a:pt x="102" y="183"/>
                    <a:pt x="101" y="186"/>
                    <a:pt x="101" y="194"/>
                  </a:cubicBezTo>
                  <a:cubicBezTo>
                    <a:pt x="100" y="202"/>
                    <a:pt x="104" y="206"/>
                    <a:pt x="107" y="208"/>
                  </a:cubicBezTo>
                  <a:cubicBezTo>
                    <a:pt x="111" y="209"/>
                    <a:pt x="112" y="214"/>
                    <a:pt x="109" y="215"/>
                  </a:cubicBezTo>
                  <a:cubicBezTo>
                    <a:pt x="109" y="215"/>
                    <a:pt x="109" y="215"/>
                    <a:pt x="109" y="215"/>
                  </a:cubicBezTo>
                  <a:cubicBezTo>
                    <a:pt x="108" y="215"/>
                    <a:pt x="108" y="215"/>
                    <a:pt x="108" y="215"/>
                  </a:cubicBezTo>
                  <a:cubicBezTo>
                    <a:pt x="106" y="216"/>
                    <a:pt x="102" y="215"/>
                    <a:pt x="100" y="219"/>
                  </a:cubicBezTo>
                  <a:cubicBezTo>
                    <a:pt x="98" y="222"/>
                    <a:pt x="92" y="233"/>
                    <a:pt x="92" y="233"/>
                  </a:cubicBezTo>
                  <a:cubicBezTo>
                    <a:pt x="92" y="233"/>
                    <a:pt x="30" y="255"/>
                    <a:pt x="19" y="260"/>
                  </a:cubicBezTo>
                  <a:cubicBezTo>
                    <a:pt x="8" y="264"/>
                    <a:pt x="0" y="274"/>
                    <a:pt x="0" y="279"/>
                  </a:cubicBezTo>
                  <a:cubicBezTo>
                    <a:pt x="0" y="293"/>
                    <a:pt x="0" y="293"/>
                    <a:pt x="0" y="293"/>
                  </a:cubicBezTo>
                  <a:cubicBezTo>
                    <a:pt x="0" y="299"/>
                    <a:pt x="10" y="299"/>
                    <a:pt x="10" y="299"/>
                  </a:cubicBezTo>
                  <a:cubicBezTo>
                    <a:pt x="90" y="299"/>
                    <a:pt x="90" y="299"/>
                    <a:pt x="90" y="299"/>
                  </a:cubicBezTo>
                  <a:cubicBezTo>
                    <a:pt x="96" y="293"/>
                    <a:pt x="104" y="287"/>
                    <a:pt x="114" y="283"/>
                  </a:cubicBezTo>
                  <a:cubicBezTo>
                    <a:pt x="123" y="279"/>
                    <a:pt x="151" y="269"/>
                    <a:pt x="177" y="259"/>
                  </a:cubicBezTo>
                  <a:close/>
                  <a:moveTo>
                    <a:pt x="615" y="266"/>
                  </a:moveTo>
                  <a:cubicBezTo>
                    <a:pt x="605" y="260"/>
                    <a:pt x="573" y="245"/>
                    <a:pt x="555" y="241"/>
                  </a:cubicBezTo>
                  <a:cubicBezTo>
                    <a:pt x="538" y="236"/>
                    <a:pt x="528" y="225"/>
                    <a:pt x="527" y="221"/>
                  </a:cubicBezTo>
                  <a:cubicBezTo>
                    <a:pt x="526" y="218"/>
                    <a:pt x="525" y="216"/>
                    <a:pt x="521" y="216"/>
                  </a:cubicBezTo>
                  <a:cubicBezTo>
                    <a:pt x="519" y="215"/>
                    <a:pt x="519" y="215"/>
                    <a:pt x="519" y="215"/>
                  </a:cubicBezTo>
                  <a:cubicBezTo>
                    <a:pt x="517" y="214"/>
                    <a:pt x="515" y="211"/>
                    <a:pt x="517" y="210"/>
                  </a:cubicBezTo>
                  <a:cubicBezTo>
                    <a:pt x="519" y="209"/>
                    <a:pt x="522" y="206"/>
                    <a:pt x="524" y="200"/>
                  </a:cubicBezTo>
                  <a:cubicBezTo>
                    <a:pt x="526" y="194"/>
                    <a:pt x="527" y="186"/>
                    <a:pt x="526" y="183"/>
                  </a:cubicBezTo>
                  <a:cubicBezTo>
                    <a:pt x="531" y="184"/>
                    <a:pt x="534" y="180"/>
                    <a:pt x="535" y="173"/>
                  </a:cubicBezTo>
                  <a:cubicBezTo>
                    <a:pt x="536" y="166"/>
                    <a:pt x="538" y="159"/>
                    <a:pt x="539" y="152"/>
                  </a:cubicBezTo>
                  <a:cubicBezTo>
                    <a:pt x="541" y="146"/>
                    <a:pt x="539" y="145"/>
                    <a:pt x="536" y="145"/>
                  </a:cubicBezTo>
                  <a:cubicBezTo>
                    <a:pt x="534" y="145"/>
                    <a:pt x="539" y="128"/>
                    <a:pt x="536" y="103"/>
                  </a:cubicBezTo>
                  <a:cubicBezTo>
                    <a:pt x="532" y="79"/>
                    <a:pt x="515" y="72"/>
                    <a:pt x="492" y="68"/>
                  </a:cubicBezTo>
                  <a:cubicBezTo>
                    <a:pt x="469" y="63"/>
                    <a:pt x="456" y="75"/>
                    <a:pt x="446" y="80"/>
                  </a:cubicBezTo>
                  <a:cubicBezTo>
                    <a:pt x="436" y="85"/>
                    <a:pt x="429" y="97"/>
                    <a:pt x="431" y="113"/>
                  </a:cubicBezTo>
                  <a:cubicBezTo>
                    <a:pt x="433" y="129"/>
                    <a:pt x="433" y="133"/>
                    <a:pt x="436" y="146"/>
                  </a:cubicBezTo>
                  <a:cubicBezTo>
                    <a:pt x="432" y="142"/>
                    <a:pt x="431" y="151"/>
                    <a:pt x="433" y="165"/>
                  </a:cubicBezTo>
                  <a:cubicBezTo>
                    <a:pt x="434" y="179"/>
                    <a:pt x="440" y="180"/>
                    <a:pt x="444" y="181"/>
                  </a:cubicBezTo>
                  <a:cubicBezTo>
                    <a:pt x="448" y="183"/>
                    <a:pt x="447" y="186"/>
                    <a:pt x="447" y="194"/>
                  </a:cubicBezTo>
                  <a:cubicBezTo>
                    <a:pt x="446" y="202"/>
                    <a:pt x="450" y="206"/>
                    <a:pt x="453" y="208"/>
                  </a:cubicBezTo>
                  <a:cubicBezTo>
                    <a:pt x="456" y="209"/>
                    <a:pt x="457" y="214"/>
                    <a:pt x="455" y="215"/>
                  </a:cubicBezTo>
                  <a:cubicBezTo>
                    <a:pt x="455" y="215"/>
                    <a:pt x="455" y="215"/>
                    <a:pt x="455" y="215"/>
                  </a:cubicBezTo>
                  <a:cubicBezTo>
                    <a:pt x="454" y="215"/>
                    <a:pt x="454" y="215"/>
                    <a:pt x="454" y="215"/>
                  </a:cubicBezTo>
                  <a:cubicBezTo>
                    <a:pt x="452" y="216"/>
                    <a:pt x="448" y="215"/>
                    <a:pt x="446" y="219"/>
                  </a:cubicBezTo>
                  <a:cubicBezTo>
                    <a:pt x="444" y="222"/>
                    <a:pt x="437" y="233"/>
                    <a:pt x="437" y="233"/>
                  </a:cubicBezTo>
                  <a:cubicBezTo>
                    <a:pt x="437" y="233"/>
                    <a:pt x="420" y="239"/>
                    <a:pt x="403" y="245"/>
                  </a:cubicBezTo>
                  <a:cubicBezTo>
                    <a:pt x="407" y="248"/>
                    <a:pt x="413" y="251"/>
                    <a:pt x="421" y="253"/>
                  </a:cubicBezTo>
                  <a:cubicBezTo>
                    <a:pt x="452" y="262"/>
                    <a:pt x="500" y="284"/>
                    <a:pt x="517" y="293"/>
                  </a:cubicBezTo>
                  <a:cubicBezTo>
                    <a:pt x="520" y="295"/>
                    <a:pt x="522" y="297"/>
                    <a:pt x="525" y="299"/>
                  </a:cubicBezTo>
                  <a:cubicBezTo>
                    <a:pt x="608" y="299"/>
                    <a:pt x="608" y="299"/>
                    <a:pt x="608" y="299"/>
                  </a:cubicBezTo>
                  <a:cubicBezTo>
                    <a:pt x="616" y="299"/>
                    <a:pt x="624" y="298"/>
                    <a:pt x="623" y="293"/>
                  </a:cubicBezTo>
                  <a:cubicBezTo>
                    <a:pt x="623" y="289"/>
                    <a:pt x="625" y="271"/>
                    <a:pt x="615" y="266"/>
                  </a:cubicBezTo>
                  <a:close/>
                  <a:moveTo>
                    <a:pt x="232" y="128"/>
                  </a:moveTo>
                  <a:cubicBezTo>
                    <a:pt x="226" y="121"/>
                    <a:pt x="224" y="135"/>
                    <a:pt x="226" y="157"/>
                  </a:cubicBezTo>
                  <a:cubicBezTo>
                    <a:pt x="229" y="179"/>
                    <a:pt x="238" y="181"/>
                    <a:pt x="244" y="183"/>
                  </a:cubicBezTo>
                  <a:cubicBezTo>
                    <a:pt x="249" y="184"/>
                    <a:pt x="248" y="189"/>
                    <a:pt x="248" y="202"/>
                  </a:cubicBezTo>
                  <a:cubicBezTo>
                    <a:pt x="247" y="214"/>
                    <a:pt x="253" y="221"/>
                    <a:pt x="258" y="223"/>
                  </a:cubicBezTo>
                  <a:cubicBezTo>
                    <a:pt x="263" y="224"/>
                    <a:pt x="264" y="232"/>
                    <a:pt x="260" y="234"/>
                  </a:cubicBezTo>
                  <a:cubicBezTo>
                    <a:pt x="260" y="234"/>
                    <a:pt x="260" y="234"/>
                    <a:pt x="260" y="234"/>
                  </a:cubicBezTo>
                  <a:cubicBezTo>
                    <a:pt x="263" y="238"/>
                    <a:pt x="274" y="252"/>
                    <a:pt x="306" y="258"/>
                  </a:cubicBezTo>
                  <a:cubicBezTo>
                    <a:pt x="307" y="258"/>
                    <a:pt x="307" y="258"/>
                    <a:pt x="307" y="258"/>
                  </a:cubicBezTo>
                  <a:cubicBezTo>
                    <a:pt x="307" y="258"/>
                    <a:pt x="307" y="258"/>
                    <a:pt x="307" y="258"/>
                  </a:cubicBezTo>
                  <a:cubicBezTo>
                    <a:pt x="307" y="258"/>
                    <a:pt x="307" y="258"/>
                    <a:pt x="307" y="258"/>
                  </a:cubicBezTo>
                  <a:cubicBezTo>
                    <a:pt x="340" y="253"/>
                    <a:pt x="354" y="241"/>
                    <a:pt x="359" y="235"/>
                  </a:cubicBezTo>
                  <a:cubicBezTo>
                    <a:pt x="356" y="232"/>
                    <a:pt x="354" y="228"/>
                    <a:pt x="356" y="226"/>
                  </a:cubicBezTo>
                  <a:cubicBezTo>
                    <a:pt x="360" y="225"/>
                    <a:pt x="364" y="220"/>
                    <a:pt x="367" y="211"/>
                  </a:cubicBezTo>
                  <a:cubicBezTo>
                    <a:pt x="370" y="202"/>
                    <a:pt x="372" y="190"/>
                    <a:pt x="371" y="185"/>
                  </a:cubicBezTo>
                  <a:cubicBezTo>
                    <a:pt x="378" y="187"/>
                    <a:pt x="383" y="181"/>
                    <a:pt x="384" y="170"/>
                  </a:cubicBezTo>
                  <a:cubicBezTo>
                    <a:pt x="386" y="160"/>
                    <a:pt x="388" y="148"/>
                    <a:pt x="391" y="138"/>
                  </a:cubicBezTo>
                  <a:cubicBezTo>
                    <a:pt x="393" y="128"/>
                    <a:pt x="390" y="126"/>
                    <a:pt x="386" y="126"/>
                  </a:cubicBezTo>
                  <a:cubicBezTo>
                    <a:pt x="382" y="126"/>
                    <a:pt x="390" y="100"/>
                    <a:pt x="385" y="63"/>
                  </a:cubicBezTo>
                  <a:cubicBezTo>
                    <a:pt x="379" y="25"/>
                    <a:pt x="354" y="15"/>
                    <a:pt x="318" y="8"/>
                  </a:cubicBezTo>
                  <a:cubicBezTo>
                    <a:pt x="282" y="0"/>
                    <a:pt x="262" y="19"/>
                    <a:pt x="247" y="27"/>
                  </a:cubicBezTo>
                  <a:cubicBezTo>
                    <a:pt x="231" y="35"/>
                    <a:pt x="221" y="53"/>
                    <a:pt x="224" y="77"/>
                  </a:cubicBezTo>
                  <a:cubicBezTo>
                    <a:pt x="227" y="102"/>
                    <a:pt x="227" y="109"/>
                    <a:pt x="232" y="128"/>
                  </a:cubicBezTo>
                  <a:close/>
                  <a:moveTo>
                    <a:pt x="506" y="312"/>
                  </a:moveTo>
                  <a:cubicBezTo>
                    <a:pt x="491" y="304"/>
                    <a:pt x="442" y="281"/>
                    <a:pt x="415" y="274"/>
                  </a:cubicBezTo>
                  <a:cubicBezTo>
                    <a:pt x="388" y="266"/>
                    <a:pt x="373" y="249"/>
                    <a:pt x="372" y="244"/>
                  </a:cubicBezTo>
                  <a:cubicBezTo>
                    <a:pt x="370" y="238"/>
                    <a:pt x="368" y="236"/>
                    <a:pt x="363" y="236"/>
                  </a:cubicBezTo>
                  <a:cubicBezTo>
                    <a:pt x="363" y="236"/>
                    <a:pt x="362" y="236"/>
                    <a:pt x="362" y="236"/>
                  </a:cubicBezTo>
                  <a:cubicBezTo>
                    <a:pt x="358" y="263"/>
                    <a:pt x="311" y="259"/>
                    <a:pt x="307" y="259"/>
                  </a:cubicBezTo>
                  <a:cubicBezTo>
                    <a:pt x="308" y="260"/>
                    <a:pt x="319" y="275"/>
                    <a:pt x="333" y="278"/>
                  </a:cubicBezTo>
                  <a:cubicBezTo>
                    <a:pt x="333" y="278"/>
                    <a:pt x="315" y="282"/>
                    <a:pt x="312" y="294"/>
                  </a:cubicBezTo>
                  <a:cubicBezTo>
                    <a:pt x="312" y="295"/>
                    <a:pt x="312" y="295"/>
                    <a:pt x="312" y="295"/>
                  </a:cubicBezTo>
                  <a:cubicBezTo>
                    <a:pt x="301" y="295"/>
                    <a:pt x="301" y="295"/>
                    <a:pt x="301" y="295"/>
                  </a:cubicBezTo>
                  <a:cubicBezTo>
                    <a:pt x="301" y="294"/>
                    <a:pt x="301" y="294"/>
                    <a:pt x="301" y="294"/>
                  </a:cubicBezTo>
                  <a:cubicBezTo>
                    <a:pt x="299" y="282"/>
                    <a:pt x="280" y="278"/>
                    <a:pt x="280" y="278"/>
                  </a:cubicBezTo>
                  <a:cubicBezTo>
                    <a:pt x="294" y="275"/>
                    <a:pt x="305" y="261"/>
                    <a:pt x="306" y="259"/>
                  </a:cubicBezTo>
                  <a:cubicBezTo>
                    <a:pt x="302" y="259"/>
                    <a:pt x="260" y="263"/>
                    <a:pt x="259" y="234"/>
                  </a:cubicBezTo>
                  <a:cubicBezTo>
                    <a:pt x="256" y="235"/>
                    <a:pt x="250" y="235"/>
                    <a:pt x="247" y="240"/>
                  </a:cubicBezTo>
                  <a:cubicBezTo>
                    <a:pt x="244" y="245"/>
                    <a:pt x="234" y="261"/>
                    <a:pt x="234" y="261"/>
                  </a:cubicBezTo>
                  <a:cubicBezTo>
                    <a:pt x="234" y="261"/>
                    <a:pt x="139" y="296"/>
                    <a:pt x="122" y="303"/>
                  </a:cubicBezTo>
                  <a:cubicBezTo>
                    <a:pt x="106" y="310"/>
                    <a:pt x="93" y="325"/>
                    <a:pt x="93" y="332"/>
                  </a:cubicBezTo>
                  <a:cubicBezTo>
                    <a:pt x="93" y="354"/>
                    <a:pt x="93" y="354"/>
                    <a:pt x="93" y="354"/>
                  </a:cubicBezTo>
                  <a:cubicBezTo>
                    <a:pt x="93" y="364"/>
                    <a:pt x="108" y="364"/>
                    <a:pt x="108" y="364"/>
                  </a:cubicBezTo>
                  <a:cubicBezTo>
                    <a:pt x="108" y="364"/>
                    <a:pt x="198" y="364"/>
                    <a:pt x="291" y="364"/>
                  </a:cubicBezTo>
                  <a:cubicBezTo>
                    <a:pt x="299" y="312"/>
                    <a:pt x="299" y="312"/>
                    <a:pt x="299" y="312"/>
                  </a:cubicBezTo>
                  <a:cubicBezTo>
                    <a:pt x="314" y="312"/>
                    <a:pt x="314" y="312"/>
                    <a:pt x="314" y="312"/>
                  </a:cubicBezTo>
                  <a:cubicBezTo>
                    <a:pt x="322" y="363"/>
                    <a:pt x="322" y="363"/>
                    <a:pt x="322" y="363"/>
                  </a:cubicBezTo>
                  <a:cubicBezTo>
                    <a:pt x="409" y="363"/>
                    <a:pt x="490" y="363"/>
                    <a:pt x="495" y="363"/>
                  </a:cubicBezTo>
                  <a:cubicBezTo>
                    <a:pt x="508" y="363"/>
                    <a:pt x="521" y="361"/>
                    <a:pt x="520" y="354"/>
                  </a:cubicBezTo>
                  <a:cubicBezTo>
                    <a:pt x="519" y="347"/>
                    <a:pt x="522" y="320"/>
                    <a:pt x="506" y="312"/>
                  </a:cubicBezTo>
                  <a:close/>
                  <a:moveTo>
                    <a:pt x="299" y="308"/>
                  </a:moveTo>
                  <a:cubicBezTo>
                    <a:pt x="301" y="299"/>
                    <a:pt x="301" y="299"/>
                    <a:pt x="301" y="299"/>
                  </a:cubicBezTo>
                  <a:cubicBezTo>
                    <a:pt x="313" y="299"/>
                    <a:pt x="313" y="299"/>
                    <a:pt x="313" y="299"/>
                  </a:cubicBezTo>
                  <a:cubicBezTo>
                    <a:pt x="314" y="308"/>
                    <a:pt x="314" y="308"/>
                    <a:pt x="314" y="308"/>
                  </a:cubicBezTo>
                  <a:lnTo>
                    <a:pt x="299" y="308"/>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77" name="Group 4"/>
          <p:cNvGrpSpPr/>
          <p:nvPr/>
        </p:nvGrpSpPr>
        <p:grpSpPr>
          <a:xfrm>
            <a:off x="5358311" y="1512872"/>
            <a:ext cx="484909" cy="484909"/>
            <a:chOff x="5001064" y="1605396"/>
            <a:chExt cx="484909" cy="484909"/>
          </a:xfrm>
          <a:solidFill>
            <a:schemeClr val="bg1"/>
          </a:solidFill>
        </p:grpSpPr>
        <p:sp>
          <p:nvSpPr>
            <p:cNvPr id="178" name="Oval 1"/>
            <p:cNvSpPr/>
            <p:nvPr/>
          </p:nvSpPr>
          <p:spPr>
            <a:xfrm>
              <a:off x="5001064" y="1605396"/>
              <a:ext cx="484909" cy="48490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9" name="Freeform 9"/>
            <p:cNvSpPr>
              <a:spLocks noEditPoints="1"/>
            </p:cNvSpPr>
            <p:nvPr/>
          </p:nvSpPr>
          <p:spPr bwMode="auto">
            <a:xfrm>
              <a:off x="5057347" y="1720344"/>
              <a:ext cx="370396" cy="276886"/>
            </a:xfrm>
            <a:custGeom>
              <a:avLst/>
              <a:gdLst>
                <a:gd name="T0" fmla="*/ 352 w 602"/>
                <a:gd name="T1" fmla="*/ 82 h 450"/>
                <a:gd name="T2" fmla="*/ 349 w 602"/>
                <a:gd name="T3" fmla="*/ 117 h 450"/>
                <a:gd name="T4" fmla="*/ 306 w 602"/>
                <a:gd name="T5" fmla="*/ 92 h 450"/>
                <a:gd name="T6" fmla="*/ 244 w 602"/>
                <a:gd name="T7" fmla="*/ 88 h 450"/>
                <a:gd name="T8" fmla="*/ 169 w 602"/>
                <a:gd name="T9" fmla="*/ 7 h 450"/>
                <a:gd name="T10" fmla="*/ 8 w 602"/>
                <a:gd name="T11" fmla="*/ 157 h 450"/>
                <a:gd name="T12" fmla="*/ 69 w 602"/>
                <a:gd name="T13" fmla="*/ 250 h 450"/>
                <a:gd name="T14" fmla="*/ 95 w 602"/>
                <a:gd name="T15" fmla="*/ 250 h 450"/>
                <a:gd name="T16" fmla="*/ 127 w 602"/>
                <a:gd name="T17" fmla="*/ 257 h 450"/>
                <a:gd name="T18" fmla="*/ 133 w 602"/>
                <a:gd name="T19" fmla="*/ 211 h 450"/>
                <a:gd name="T20" fmla="*/ 226 w 602"/>
                <a:gd name="T21" fmla="*/ 122 h 450"/>
                <a:gd name="T22" fmla="*/ 252 w 602"/>
                <a:gd name="T23" fmla="*/ 124 h 450"/>
                <a:gd name="T24" fmla="*/ 280 w 602"/>
                <a:gd name="T25" fmla="*/ 116 h 450"/>
                <a:gd name="T26" fmla="*/ 277 w 602"/>
                <a:gd name="T27" fmla="*/ 141 h 450"/>
                <a:gd name="T28" fmla="*/ 286 w 602"/>
                <a:gd name="T29" fmla="*/ 265 h 450"/>
                <a:gd name="T30" fmla="*/ 312 w 602"/>
                <a:gd name="T31" fmla="*/ 191 h 450"/>
                <a:gd name="T32" fmla="*/ 372 w 602"/>
                <a:gd name="T33" fmla="*/ 207 h 450"/>
                <a:gd name="T34" fmla="*/ 450 w 602"/>
                <a:gd name="T35" fmla="*/ 287 h 450"/>
                <a:gd name="T36" fmla="*/ 456 w 602"/>
                <a:gd name="T37" fmla="*/ 304 h 450"/>
                <a:gd name="T38" fmla="*/ 441 w 602"/>
                <a:gd name="T39" fmla="*/ 294 h 450"/>
                <a:gd name="T40" fmla="*/ 398 w 602"/>
                <a:gd name="T41" fmla="*/ 280 h 450"/>
                <a:gd name="T42" fmla="*/ 413 w 602"/>
                <a:gd name="T43" fmla="*/ 321 h 450"/>
                <a:gd name="T44" fmla="*/ 419 w 602"/>
                <a:gd name="T45" fmla="*/ 340 h 450"/>
                <a:gd name="T46" fmla="*/ 365 w 602"/>
                <a:gd name="T47" fmla="*/ 315 h 450"/>
                <a:gd name="T48" fmla="*/ 365 w 602"/>
                <a:gd name="T49" fmla="*/ 349 h 450"/>
                <a:gd name="T50" fmla="*/ 380 w 602"/>
                <a:gd name="T51" fmla="*/ 375 h 450"/>
                <a:gd name="T52" fmla="*/ 357 w 602"/>
                <a:gd name="T53" fmla="*/ 364 h 450"/>
                <a:gd name="T54" fmla="*/ 333 w 602"/>
                <a:gd name="T55" fmla="*/ 365 h 450"/>
                <a:gd name="T56" fmla="*/ 335 w 602"/>
                <a:gd name="T57" fmla="*/ 395 h 450"/>
                <a:gd name="T58" fmla="*/ 342 w 602"/>
                <a:gd name="T59" fmla="*/ 411 h 450"/>
                <a:gd name="T60" fmla="*/ 318 w 602"/>
                <a:gd name="T61" fmla="*/ 398 h 450"/>
                <a:gd name="T62" fmla="*/ 288 w 602"/>
                <a:gd name="T63" fmla="*/ 420 h 450"/>
                <a:gd name="T64" fmla="*/ 340 w 602"/>
                <a:gd name="T65" fmla="*/ 450 h 450"/>
                <a:gd name="T66" fmla="*/ 348 w 602"/>
                <a:gd name="T67" fmla="*/ 449 h 450"/>
                <a:gd name="T68" fmla="*/ 382 w 602"/>
                <a:gd name="T69" fmla="*/ 415 h 450"/>
                <a:gd name="T70" fmla="*/ 408 w 602"/>
                <a:gd name="T71" fmla="*/ 399 h 450"/>
                <a:gd name="T72" fmla="*/ 419 w 602"/>
                <a:gd name="T73" fmla="*/ 376 h 450"/>
                <a:gd name="T74" fmla="*/ 462 w 602"/>
                <a:gd name="T75" fmla="*/ 341 h 450"/>
                <a:gd name="T76" fmla="*/ 496 w 602"/>
                <a:gd name="T77" fmla="*/ 306 h 450"/>
                <a:gd name="T78" fmla="*/ 477 w 602"/>
                <a:gd name="T79" fmla="*/ 263 h 450"/>
                <a:gd name="T80" fmla="*/ 483 w 602"/>
                <a:gd name="T81" fmla="*/ 221 h 450"/>
                <a:gd name="T82" fmla="*/ 532 w 602"/>
                <a:gd name="T83" fmla="*/ 250 h 450"/>
                <a:gd name="T84" fmla="*/ 434 w 602"/>
                <a:gd name="T85" fmla="*/ 0 h 450"/>
                <a:gd name="T86" fmla="*/ 46 w 602"/>
                <a:gd name="T87" fmla="*/ 171 h 450"/>
                <a:gd name="T88" fmla="*/ 200 w 602"/>
                <a:gd name="T89" fmla="*/ 91 h 450"/>
                <a:gd name="T90" fmla="*/ 200 w 602"/>
                <a:gd name="T91" fmla="*/ 238 h 450"/>
                <a:gd name="T92" fmla="*/ 133 w 602"/>
                <a:gd name="T93" fmla="*/ 273 h 450"/>
                <a:gd name="T94" fmla="*/ 161 w 602"/>
                <a:gd name="T95" fmla="*/ 302 h 450"/>
                <a:gd name="T96" fmla="*/ 200 w 602"/>
                <a:gd name="T97" fmla="*/ 238 h 450"/>
                <a:gd name="T98" fmla="*/ 210 w 602"/>
                <a:gd name="T99" fmla="*/ 272 h 450"/>
                <a:gd name="T100" fmla="*/ 171 w 602"/>
                <a:gd name="T101" fmla="*/ 337 h 450"/>
                <a:gd name="T102" fmla="*/ 238 w 602"/>
                <a:gd name="T103" fmla="*/ 301 h 450"/>
                <a:gd name="T104" fmla="*/ 272 w 602"/>
                <a:gd name="T105" fmla="*/ 313 h 450"/>
                <a:gd name="T106" fmla="*/ 206 w 602"/>
                <a:gd name="T107" fmla="*/ 349 h 450"/>
                <a:gd name="T108" fmla="*/ 233 w 602"/>
                <a:gd name="T109" fmla="*/ 378 h 450"/>
                <a:gd name="T110" fmla="*/ 272 w 602"/>
                <a:gd name="T111" fmla="*/ 313 h 450"/>
                <a:gd name="T112" fmla="*/ 283 w 602"/>
                <a:gd name="T113" fmla="*/ 348 h 450"/>
                <a:gd name="T114" fmla="*/ 244 w 602"/>
                <a:gd name="T115" fmla="*/ 413 h 450"/>
                <a:gd name="T116" fmla="*/ 310 w 602"/>
                <a:gd name="T117" fmla="*/ 377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02" h="450">
                  <a:moveTo>
                    <a:pt x="434" y="0"/>
                  </a:moveTo>
                  <a:cubicBezTo>
                    <a:pt x="352" y="82"/>
                    <a:pt x="352" y="82"/>
                    <a:pt x="352" y="82"/>
                  </a:cubicBezTo>
                  <a:cubicBezTo>
                    <a:pt x="381" y="113"/>
                    <a:pt x="381" y="113"/>
                    <a:pt x="381" y="113"/>
                  </a:cubicBezTo>
                  <a:cubicBezTo>
                    <a:pt x="371" y="115"/>
                    <a:pt x="359" y="117"/>
                    <a:pt x="349" y="117"/>
                  </a:cubicBezTo>
                  <a:cubicBezTo>
                    <a:pt x="344" y="118"/>
                    <a:pt x="340" y="118"/>
                    <a:pt x="334" y="119"/>
                  </a:cubicBezTo>
                  <a:cubicBezTo>
                    <a:pt x="320" y="105"/>
                    <a:pt x="309" y="95"/>
                    <a:pt x="306" y="92"/>
                  </a:cubicBezTo>
                  <a:cubicBezTo>
                    <a:pt x="298" y="82"/>
                    <a:pt x="286" y="80"/>
                    <a:pt x="277" y="80"/>
                  </a:cubicBezTo>
                  <a:cubicBezTo>
                    <a:pt x="264" y="80"/>
                    <a:pt x="253" y="84"/>
                    <a:pt x="244" y="88"/>
                  </a:cubicBezTo>
                  <a:cubicBezTo>
                    <a:pt x="182" y="13"/>
                    <a:pt x="182" y="13"/>
                    <a:pt x="182" y="13"/>
                  </a:cubicBezTo>
                  <a:cubicBezTo>
                    <a:pt x="179" y="9"/>
                    <a:pt x="174" y="7"/>
                    <a:pt x="169" y="7"/>
                  </a:cubicBezTo>
                  <a:cubicBezTo>
                    <a:pt x="164" y="6"/>
                    <a:pt x="159" y="8"/>
                    <a:pt x="156" y="12"/>
                  </a:cubicBezTo>
                  <a:cubicBezTo>
                    <a:pt x="8" y="157"/>
                    <a:pt x="8" y="157"/>
                    <a:pt x="8" y="157"/>
                  </a:cubicBezTo>
                  <a:cubicBezTo>
                    <a:pt x="1" y="164"/>
                    <a:pt x="0" y="175"/>
                    <a:pt x="7" y="183"/>
                  </a:cubicBezTo>
                  <a:cubicBezTo>
                    <a:pt x="69" y="250"/>
                    <a:pt x="69" y="250"/>
                    <a:pt x="69" y="250"/>
                  </a:cubicBezTo>
                  <a:cubicBezTo>
                    <a:pt x="73" y="253"/>
                    <a:pt x="77" y="255"/>
                    <a:pt x="82" y="255"/>
                  </a:cubicBezTo>
                  <a:cubicBezTo>
                    <a:pt x="87" y="255"/>
                    <a:pt x="92" y="253"/>
                    <a:pt x="95" y="250"/>
                  </a:cubicBezTo>
                  <a:cubicBezTo>
                    <a:pt x="108" y="237"/>
                    <a:pt x="108" y="237"/>
                    <a:pt x="108" y="237"/>
                  </a:cubicBezTo>
                  <a:cubicBezTo>
                    <a:pt x="113" y="243"/>
                    <a:pt x="120" y="249"/>
                    <a:pt x="127" y="257"/>
                  </a:cubicBezTo>
                  <a:cubicBezTo>
                    <a:pt x="154" y="232"/>
                    <a:pt x="154" y="232"/>
                    <a:pt x="154" y="232"/>
                  </a:cubicBezTo>
                  <a:cubicBezTo>
                    <a:pt x="146" y="224"/>
                    <a:pt x="139" y="217"/>
                    <a:pt x="133" y="211"/>
                  </a:cubicBezTo>
                  <a:cubicBezTo>
                    <a:pt x="224" y="119"/>
                    <a:pt x="224" y="119"/>
                    <a:pt x="224" y="119"/>
                  </a:cubicBezTo>
                  <a:cubicBezTo>
                    <a:pt x="226" y="122"/>
                    <a:pt x="226" y="122"/>
                    <a:pt x="226" y="122"/>
                  </a:cubicBezTo>
                  <a:cubicBezTo>
                    <a:pt x="232" y="129"/>
                    <a:pt x="242" y="131"/>
                    <a:pt x="249" y="126"/>
                  </a:cubicBezTo>
                  <a:cubicBezTo>
                    <a:pt x="249" y="126"/>
                    <a:pt x="250" y="125"/>
                    <a:pt x="252" y="124"/>
                  </a:cubicBezTo>
                  <a:cubicBezTo>
                    <a:pt x="257" y="121"/>
                    <a:pt x="271" y="116"/>
                    <a:pt x="277" y="116"/>
                  </a:cubicBezTo>
                  <a:cubicBezTo>
                    <a:pt x="279" y="116"/>
                    <a:pt x="279" y="116"/>
                    <a:pt x="280" y="116"/>
                  </a:cubicBezTo>
                  <a:cubicBezTo>
                    <a:pt x="282" y="119"/>
                    <a:pt x="288" y="124"/>
                    <a:pt x="295" y="132"/>
                  </a:cubicBezTo>
                  <a:cubicBezTo>
                    <a:pt x="289" y="134"/>
                    <a:pt x="283" y="138"/>
                    <a:pt x="277" y="141"/>
                  </a:cubicBezTo>
                  <a:cubicBezTo>
                    <a:pt x="255" y="156"/>
                    <a:pt x="247" y="203"/>
                    <a:pt x="262" y="223"/>
                  </a:cubicBezTo>
                  <a:cubicBezTo>
                    <a:pt x="277" y="243"/>
                    <a:pt x="278" y="248"/>
                    <a:pt x="286" y="265"/>
                  </a:cubicBezTo>
                  <a:cubicBezTo>
                    <a:pt x="293" y="283"/>
                    <a:pt x="306" y="279"/>
                    <a:pt x="310" y="258"/>
                  </a:cubicBezTo>
                  <a:cubicBezTo>
                    <a:pt x="314" y="237"/>
                    <a:pt x="315" y="215"/>
                    <a:pt x="312" y="191"/>
                  </a:cubicBezTo>
                  <a:cubicBezTo>
                    <a:pt x="311" y="177"/>
                    <a:pt x="323" y="171"/>
                    <a:pt x="334" y="169"/>
                  </a:cubicBezTo>
                  <a:cubicBezTo>
                    <a:pt x="346" y="181"/>
                    <a:pt x="359" y="194"/>
                    <a:pt x="372" y="207"/>
                  </a:cubicBezTo>
                  <a:cubicBezTo>
                    <a:pt x="393" y="228"/>
                    <a:pt x="414" y="248"/>
                    <a:pt x="430" y="265"/>
                  </a:cubicBezTo>
                  <a:cubicBezTo>
                    <a:pt x="438" y="273"/>
                    <a:pt x="445" y="281"/>
                    <a:pt x="450" y="287"/>
                  </a:cubicBezTo>
                  <a:cubicBezTo>
                    <a:pt x="452" y="289"/>
                    <a:pt x="455" y="292"/>
                    <a:pt x="456" y="295"/>
                  </a:cubicBezTo>
                  <a:cubicBezTo>
                    <a:pt x="457" y="297"/>
                    <a:pt x="457" y="302"/>
                    <a:pt x="456" y="304"/>
                  </a:cubicBezTo>
                  <a:cubicBezTo>
                    <a:pt x="454" y="306"/>
                    <a:pt x="450" y="304"/>
                    <a:pt x="449" y="303"/>
                  </a:cubicBezTo>
                  <a:cubicBezTo>
                    <a:pt x="446" y="301"/>
                    <a:pt x="444" y="297"/>
                    <a:pt x="441" y="294"/>
                  </a:cubicBezTo>
                  <a:cubicBezTo>
                    <a:pt x="431" y="284"/>
                    <a:pt x="422" y="278"/>
                    <a:pt x="422" y="277"/>
                  </a:cubicBezTo>
                  <a:cubicBezTo>
                    <a:pt x="414" y="272"/>
                    <a:pt x="404" y="273"/>
                    <a:pt x="398" y="280"/>
                  </a:cubicBezTo>
                  <a:cubicBezTo>
                    <a:pt x="392" y="286"/>
                    <a:pt x="391" y="296"/>
                    <a:pt x="397" y="303"/>
                  </a:cubicBezTo>
                  <a:cubicBezTo>
                    <a:pt x="397" y="304"/>
                    <a:pt x="404" y="312"/>
                    <a:pt x="413" y="321"/>
                  </a:cubicBezTo>
                  <a:cubicBezTo>
                    <a:pt x="417" y="324"/>
                    <a:pt x="421" y="326"/>
                    <a:pt x="424" y="331"/>
                  </a:cubicBezTo>
                  <a:cubicBezTo>
                    <a:pt x="426" y="335"/>
                    <a:pt x="425" y="340"/>
                    <a:pt x="419" y="340"/>
                  </a:cubicBezTo>
                  <a:cubicBezTo>
                    <a:pt x="405" y="341"/>
                    <a:pt x="396" y="325"/>
                    <a:pt x="387" y="317"/>
                  </a:cubicBezTo>
                  <a:cubicBezTo>
                    <a:pt x="381" y="311"/>
                    <a:pt x="372" y="310"/>
                    <a:pt x="365" y="315"/>
                  </a:cubicBezTo>
                  <a:cubicBezTo>
                    <a:pt x="358" y="319"/>
                    <a:pt x="355" y="328"/>
                    <a:pt x="358" y="336"/>
                  </a:cubicBezTo>
                  <a:cubicBezTo>
                    <a:pt x="359" y="340"/>
                    <a:pt x="362" y="345"/>
                    <a:pt x="365" y="349"/>
                  </a:cubicBezTo>
                  <a:cubicBezTo>
                    <a:pt x="371" y="355"/>
                    <a:pt x="382" y="363"/>
                    <a:pt x="381" y="373"/>
                  </a:cubicBezTo>
                  <a:cubicBezTo>
                    <a:pt x="381" y="374"/>
                    <a:pt x="381" y="374"/>
                    <a:pt x="380" y="375"/>
                  </a:cubicBezTo>
                  <a:cubicBezTo>
                    <a:pt x="378" y="376"/>
                    <a:pt x="374" y="377"/>
                    <a:pt x="367" y="372"/>
                  </a:cubicBezTo>
                  <a:cubicBezTo>
                    <a:pt x="364" y="369"/>
                    <a:pt x="360" y="366"/>
                    <a:pt x="357" y="364"/>
                  </a:cubicBezTo>
                  <a:cubicBezTo>
                    <a:pt x="354" y="362"/>
                    <a:pt x="352" y="361"/>
                    <a:pt x="349" y="360"/>
                  </a:cubicBezTo>
                  <a:cubicBezTo>
                    <a:pt x="344" y="359"/>
                    <a:pt x="337" y="362"/>
                    <a:pt x="333" y="365"/>
                  </a:cubicBezTo>
                  <a:cubicBezTo>
                    <a:pt x="328" y="370"/>
                    <a:pt x="327" y="379"/>
                    <a:pt x="329" y="385"/>
                  </a:cubicBezTo>
                  <a:cubicBezTo>
                    <a:pt x="331" y="389"/>
                    <a:pt x="333" y="392"/>
                    <a:pt x="335" y="395"/>
                  </a:cubicBezTo>
                  <a:cubicBezTo>
                    <a:pt x="337" y="398"/>
                    <a:pt x="338" y="401"/>
                    <a:pt x="340" y="403"/>
                  </a:cubicBezTo>
                  <a:cubicBezTo>
                    <a:pt x="341" y="404"/>
                    <a:pt x="342" y="409"/>
                    <a:pt x="342" y="411"/>
                  </a:cubicBezTo>
                  <a:cubicBezTo>
                    <a:pt x="341" y="413"/>
                    <a:pt x="338" y="412"/>
                    <a:pt x="336" y="411"/>
                  </a:cubicBezTo>
                  <a:cubicBezTo>
                    <a:pt x="329" y="409"/>
                    <a:pt x="324" y="403"/>
                    <a:pt x="318" y="398"/>
                  </a:cubicBezTo>
                  <a:cubicBezTo>
                    <a:pt x="317" y="397"/>
                    <a:pt x="316" y="396"/>
                    <a:pt x="314" y="394"/>
                  </a:cubicBezTo>
                  <a:cubicBezTo>
                    <a:pt x="288" y="420"/>
                    <a:pt x="288" y="420"/>
                    <a:pt x="288" y="420"/>
                  </a:cubicBezTo>
                  <a:cubicBezTo>
                    <a:pt x="290" y="422"/>
                    <a:pt x="292" y="424"/>
                    <a:pt x="294" y="425"/>
                  </a:cubicBezTo>
                  <a:cubicBezTo>
                    <a:pt x="314" y="444"/>
                    <a:pt x="328" y="450"/>
                    <a:pt x="340" y="450"/>
                  </a:cubicBezTo>
                  <a:cubicBezTo>
                    <a:pt x="341" y="450"/>
                    <a:pt x="341" y="450"/>
                    <a:pt x="341" y="450"/>
                  </a:cubicBezTo>
                  <a:cubicBezTo>
                    <a:pt x="343" y="450"/>
                    <a:pt x="346" y="450"/>
                    <a:pt x="348" y="449"/>
                  </a:cubicBezTo>
                  <a:cubicBezTo>
                    <a:pt x="357" y="448"/>
                    <a:pt x="365" y="445"/>
                    <a:pt x="372" y="439"/>
                  </a:cubicBezTo>
                  <a:cubicBezTo>
                    <a:pt x="379" y="433"/>
                    <a:pt x="383" y="423"/>
                    <a:pt x="382" y="415"/>
                  </a:cubicBezTo>
                  <a:cubicBezTo>
                    <a:pt x="382" y="414"/>
                    <a:pt x="382" y="413"/>
                    <a:pt x="382" y="412"/>
                  </a:cubicBezTo>
                  <a:cubicBezTo>
                    <a:pt x="391" y="411"/>
                    <a:pt x="402" y="407"/>
                    <a:pt x="408" y="399"/>
                  </a:cubicBezTo>
                  <a:cubicBezTo>
                    <a:pt x="414" y="392"/>
                    <a:pt x="417" y="384"/>
                    <a:pt x="417" y="376"/>
                  </a:cubicBezTo>
                  <a:cubicBezTo>
                    <a:pt x="418" y="376"/>
                    <a:pt x="418" y="376"/>
                    <a:pt x="419" y="376"/>
                  </a:cubicBezTo>
                  <a:cubicBezTo>
                    <a:pt x="430" y="377"/>
                    <a:pt x="442" y="373"/>
                    <a:pt x="451" y="364"/>
                  </a:cubicBezTo>
                  <a:cubicBezTo>
                    <a:pt x="457" y="358"/>
                    <a:pt x="461" y="349"/>
                    <a:pt x="462" y="341"/>
                  </a:cubicBezTo>
                  <a:cubicBezTo>
                    <a:pt x="470" y="341"/>
                    <a:pt x="478" y="338"/>
                    <a:pt x="485" y="332"/>
                  </a:cubicBezTo>
                  <a:cubicBezTo>
                    <a:pt x="493" y="326"/>
                    <a:pt x="496" y="315"/>
                    <a:pt x="496" y="306"/>
                  </a:cubicBezTo>
                  <a:cubicBezTo>
                    <a:pt x="496" y="297"/>
                    <a:pt x="494" y="289"/>
                    <a:pt x="490" y="281"/>
                  </a:cubicBezTo>
                  <a:cubicBezTo>
                    <a:pt x="487" y="274"/>
                    <a:pt x="483" y="270"/>
                    <a:pt x="477" y="263"/>
                  </a:cubicBezTo>
                  <a:cubicBezTo>
                    <a:pt x="473" y="258"/>
                    <a:pt x="468" y="253"/>
                    <a:pt x="463" y="247"/>
                  </a:cubicBezTo>
                  <a:cubicBezTo>
                    <a:pt x="483" y="221"/>
                    <a:pt x="483" y="221"/>
                    <a:pt x="483" y="221"/>
                  </a:cubicBezTo>
                  <a:cubicBezTo>
                    <a:pt x="520" y="262"/>
                    <a:pt x="520" y="262"/>
                    <a:pt x="520" y="262"/>
                  </a:cubicBezTo>
                  <a:cubicBezTo>
                    <a:pt x="532" y="250"/>
                    <a:pt x="532" y="250"/>
                    <a:pt x="532" y="250"/>
                  </a:cubicBezTo>
                  <a:cubicBezTo>
                    <a:pt x="602" y="178"/>
                    <a:pt x="602" y="178"/>
                    <a:pt x="602" y="178"/>
                  </a:cubicBezTo>
                  <a:lnTo>
                    <a:pt x="434" y="0"/>
                  </a:lnTo>
                  <a:close/>
                  <a:moveTo>
                    <a:pt x="83" y="211"/>
                  </a:moveTo>
                  <a:cubicBezTo>
                    <a:pt x="46" y="171"/>
                    <a:pt x="46" y="171"/>
                    <a:pt x="46" y="171"/>
                  </a:cubicBezTo>
                  <a:cubicBezTo>
                    <a:pt x="167" y="52"/>
                    <a:pt x="167" y="52"/>
                    <a:pt x="167" y="52"/>
                  </a:cubicBezTo>
                  <a:cubicBezTo>
                    <a:pt x="200" y="91"/>
                    <a:pt x="200" y="91"/>
                    <a:pt x="200" y="91"/>
                  </a:cubicBezTo>
                  <a:lnTo>
                    <a:pt x="83" y="211"/>
                  </a:lnTo>
                  <a:close/>
                  <a:moveTo>
                    <a:pt x="200" y="238"/>
                  </a:moveTo>
                  <a:cubicBezTo>
                    <a:pt x="192" y="230"/>
                    <a:pt x="180" y="228"/>
                    <a:pt x="174" y="235"/>
                  </a:cubicBezTo>
                  <a:cubicBezTo>
                    <a:pt x="133" y="273"/>
                    <a:pt x="133" y="273"/>
                    <a:pt x="133" y="273"/>
                  </a:cubicBezTo>
                  <a:cubicBezTo>
                    <a:pt x="126" y="280"/>
                    <a:pt x="127" y="292"/>
                    <a:pt x="135" y="300"/>
                  </a:cubicBezTo>
                  <a:cubicBezTo>
                    <a:pt x="142" y="308"/>
                    <a:pt x="154" y="309"/>
                    <a:pt x="161" y="302"/>
                  </a:cubicBezTo>
                  <a:cubicBezTo>
                    <a:pt x="201" y="264"/>
                    <a:pt x="201" y="264"/>
                    <a:pt x="201" y="264"/>
                  </a:cubicBezTo>
                  <a:cubicBezTo>
                    <a:pt x="208" y="257"/>
                    <a:pt x="207" y="245"/>
                    <a:pt x="200" y="238"/>
                  </a:cubicBezTo>
                  <a:close/>
                  <a:moveTo>
                    <a:pt x="236" y="275"/>
                  </a:moveTo>
                  <a:cubicBezTo>
                    <a:pt x="228" y="267"/>
                    <a:pt x="217" y="266"/>
                    <a:pt x="210" y="272"/>
                  </a:cubicBezTo>
                  <a:cubicBezTo>
                    <a:pt x="170" y="311"/>
                    <a:pt x="170" y="311"/>
                    <a:pt x="170" y="311"/>
                  </a:cubicBezTo>
                  <a:cubicBezTo>
                    <a:pt x="163" y="318"/>
                    <a:pt x="163" y="329"/>
                    <a:pt x="171" y="337"/>
                  </a:cubicBezTo>
                  <a:cubicBezTo>
                    <a:pt x="179" y="345"/>
                    <a:pt x="190" y="346"/>
                    <a:pt x="197" y="340"/>
                  </a:cubicBezTo>
                  <a:cubicBezTo>
                    <a:pt x="238" y="301"/>
                    <a:pt x="238" y="301"/>
                    <a:pt x="238" y="301"/>
                  </a:cubicBezTo>
                  <a:cubicBezTo>
                    <a:pt x="244" y="295"/>
                    <a:pt x="244" y="283"/>
                    <a:pt x="236" y="275"/>
                  </a:cubicBezTo>
                  <a:close/>
                  <a:moveTo>
                    <a:pt x="272" y="313"/>
                  </a:moveTo>
                  <a:cubicBezTo>
                    <a:pt x="265" y="305"/>
                    <a:pt x="253" y="304"/>
                    <a:pt x="246" y="310"/>
                  </a:cubicBezTo>
                  <a:cubicBezTo>
                    <a:pt x="206" y="349"/>
                    <a:pt x="206" y="349"/>
                    <a:pt x="206" y="349"/>
                  </a:cubicBezTo>
                  <a:cubicBezTo>
                    <a:pt x="199" y="355"/>
                    <a:pt x="200" y="367"/>
                    <a:pt x="207" y="375"/>
                  </a:cubicBezTo>
                  <a:cubicBezTo>
                    <a:pt x="215" y="383"/>
                    <a:pt x="227" y="384"/>
                    <a:pt x="233" y="378"/>
                  </a:cubicBezTo>
                  <a:cubicBezTo>
                    <a:pt x="274" y="339"/>
                    <a:pt x="274" y="339"/>
                    <a:pt x="274" y="339"/>
                  </a:cubicBezTo>
                  <a:cubicBezTo>
                    <a:pt x="281" y="332"/>
                    <a:pt x="280" y="321"/>
                    <a:pt x="272" y="313"/>
                  </a:cubicBezTo>
                  <a:close/>
                  <a:moveTo>
                    <a:pt x="309" y="350"/>
                  </a:moveTo>
                  <a:cubicBezTo>
                    <a:pt x="301" y="342"/>
                    <a:pt x="289" y="341"/>
                    <a:pt x="283" y="348"/>
                  </a:cubicBezTo>
                  <a:cubicBezTo>
                    <a:pt x="242" y="386"/>
                    <a:pt x="242" y="386"/>
                    <a:pt x="242" y="386"/>
                  </a:cubicBezTo>
                  <a:cubicBezTo>
                    <a:pt x="235" y="393"/>
                    <a:pt x="236" y="405"/>
                    <a:pt x="244" y="413"/>
                  </a:cubicBezTo>
                  <a:cubicBezTo>
                    <a:pt x="251" y="420"/>
                    <a:pt x="263" y="422"/>
                    <a:pt x="270" y="415"/>
                  </a:cubicBezTo>
                  <a:cubicBezTo>
                    <a:pt x="310" y="377"/>
                    <a:pt x="310" y="377"/>
                    <a:pt x="310" y="377"/>
                  </a:cubicBezTo>
                  <a:cubicBezTo>
                    <a:pt x="317" y="370"/>
                    <a:pt x="316" y="358"/>
                    <a:pt x="309" y="35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967082296"/>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Effect transition="in" filter="fade">
                                      <p:cBhvr>
                                        <p:cTn id="7" dur="1000"/>
                                        <p:tgtEl>
                                          <p:spTgt spid="154"/>
                                        </p:tgtEl>
                                      </p:cBhvr>
                                    </p:animEffect>
                                    <p:anim calcmode="lin" valueType="num">
                                      <p:cBhvr>
                                        <p:cTn id="8" dur="1000" fill="hold"/>
                                        <p:tgtEl>
                                          <p:spTgt spid="154"/>
                                        </p:tgtEl>
                                        <p:attrNameLst>
                                          <p:attrName>ppt_x</p:attrName>
                                        </p:attrNameLst>
                                      </p:cBhvr>
                                      <p:tavLst>
                                        <p:tav tm="0">
                                          <p:val>
                                            <p:strVal val="#ppt_x"/>
                                          </p:val>
                                        </p:tav>
                                        <p:tav tm="100000">
                                          <p:val>
                                            <p:strVal val="#ppt_x"/>
                                          </p:val>
                                        </p:tav>
                                      </p:tavLst>
                                    </p:anim>
                                    <p:anim calcmode="lin" valueType="num">
                                      <p:cBhvr>
                                        <p:cTn id="9" dur="1000" fill="hold"/>
                                        <p:tgtEl>
                                          <p:spTgt spid="15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50"/>
                                        </p:tgtEl>
                                        <p:attrNameLst>
                                          <p:attrName>style.visibility</p:attrName>
                                        </p:attrNameLst>
                                      </p:cBhvr>
                                      <p:to>
                                        <p:strVal val="visible"/>
                                      </p:to>
                                    </p:set>
                                    <p:animEffect transition="in" filter="wipe(left)">
                                      <p:cBhvr>
                                        <p:cTn id="14" dur="500"/>
                                        <p:tgtEl>
                                          <p:spTgt spid="150"/>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77"/>
                                        </p:tgtEl>
                                        <p:attrNameLst>
                                          <p:attrName>style.visibility</p:attrName>
                                        </p:attrNameLst>
                                      </p:cBhvr>
                                      <p:to>
                                        <p:strVal val="visible"/>
                                      </p:to>
                                    </p:set>
                                    <p:anim calcmode="lin" valueType="num">
                                      <p:cBhvr>
                                        <p:cTn id="19" dur="350" fill="hold"/>
                                        <p:tgtEl>
                                          <p:spTgt spid="177"/>
                                        </p:tgtEl>
                                        <p:attrNameLst>
                                          <p:attrName>ppt_w</p:attrName>
                                        </p:attrNameLst>
                                      </p:cBhvr>
                                      <p:tavLst>
                                        <p:tav tm="0">
                                          <p:val>
                                            <p:fltVal val="0"/>
                                          </p:val>
                                        </p:tav>
                                        <p:tav tm="100000">
                                          <p:val>
                                            <p:strVal val="#ppt_w"/>
                                          </p:val>
                                        </p:tav>
                                      </p:tavLst>
                                    </p:anim>
                                    <p:anim calcmode="lin" valueType="num">
                                      <p:cBhvr>
                                        <p:cTn id="20" dur="350" fill="hold"/>
                                        <p:tgtEl>
                                          <p:spTgt spid="177"/>
                                        </p:tgtEl>
                                        <p:attrNameLst>
                                          <p:attrName>ppt_h</p:attrName>
                                        </p:attrNameLst>
                                      </p:cBhvr>
                                      <p:tavLst>
                                        <p:tav tm="0">
                                          <p:val>
                                            <p:fltVal val="0"/>
                                          </p:val>
                                        </p:tav>
                                        <p:tav tm="100000">
                                          <p:val>
                                            <p:strVal val="#ppt_h"/>
                                          </p:val>
                                        </p:tav>
                                      </p:tavLst>
                                    </p:anim>
                                    <p:animEffect transition="in" filter="fade">
                                      <p:cBhvr>
                                        <p:cTn id="21" dur="350"/>
                                        <p:tgtEl>
                                          <p:spTgt spid="177"/>
                                        </p:tgtEl>
                                      </p:cBhvr>
                                    </p:animEffect>
                                  </p:childTnLst>
                                </p:cTn>
                              </p:par>
                            </p:childTnLst>
                          </p:cTn>
                        </p:par>
                        <p:par>
                          <p:cTn id="22" fill="hold">
                            <p:stCondLst>
                              <p:cond delay="350"/>
                            </p:stCondLst>
                            <p:childTnLst>
                              <p:par>
                                <p:cTn id="23" presetID="22" presetClass="entr" presetSubtype="8" fill="hold" grpId="0" nodeType="afterEffect">
                                  <p:stCondLst>
                                    <p:cond delay="0"/>
                                  </p:stCondLst>
                                  <p:childTnLst>
                                    <p:set>
                                      <p:cBhvr>
                                        <p:cTn id="24" dur="1" fill="hold">
                                          <p:stCondLst>
                                            <p:cond delay="0"/>
                                          </p:stCondLst>
                                        </p:cTn>
                                        <p:tgtEl>
                                          <p:spTgt spid="164"/>
                                        </p:tgtEl>
                                        <p:attrNameLst>
                                          <p:attrName>style.visibility</p:attrName>
                                        </p:attrNameLst>
                                      </p:cBhvr>
                                      <p:to>
                                        <p:strVal val="visible"/>
                                      </p:to>
                                    </p:set>
                                    <p:animEffect transition="in" filter="wipe(left)">
                                      <p:cBhvr>
                                        <p:cTn id="25" dur="350"/>
                                        <p:tgtEl>
                                          <p:spTgt spid="16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46"/>
                                        </p:tgtEl>
                                        <p:attrNameLst>
                                          <p:attrName>style.visibility</p:attrName>
                                        </p:attrNameLst>
                                      </p:cBhvr>
                                      <p:to>
                                        <p:strVal val="visible"/>
                                      </p:to>
                                    </p:set>
                                    <p:animEffect transition="in" filter="wipe(left)">
                                      <p:cBhvr>
                                        <p:cTn id="30" dur="500"/>
                                        <p:tgtEl>
                                          <p:spTgt spid="14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68"/>
                                        </p:tgtEl>
                                        <p:attrNameLst>
                                          <p:attrName>style.visibility</p:attrName>
                                        </p:attrNameLst>
                                      </p:cBhvr>
                                      <p:to>
                                        <p:strVal val="visible"/>
                                      </p:to>
                                    </p:set>
                                    <p:anim calcmode="lin" valueType="num">
                                      <p:cBhvr>
                                        <p:cTn id="35" dur="350" fill="hold"/>
                                        <p:tgtEl>
                                          <p:spTgt spid="168"/>
                                        </p:tgtEl>
                                        <p:attrNameLst>
                                          <p:attrName>ppt_w</p:attrName>
                                        </p:attrNameLst>
                                      </p:cBhvr>
                                      <p:tavLst>
                                        <p:tav tm="0">
                                          <p:val>
                                            <p:fltVal val="0"/>
                                          </p:val>
                                        </p:tav>
                                        <p:tav tm="100000">
                                          <p:val>
                                            <p:strVal val="#ppt_w"/>
                                          </p:val>
                                        </p:tav>
                                      </p:tavLst>
                                    </p:anim>
                                    <p:anim calcmode="lin" valueType="num">
                                      <p:cBhvr>
                                        <p:cTn id="36" dur="350" fill="hold"/>
                                        <p:tgtEl>
                                          <p:spTgt spid="168"/>
                                        </p:tgtEl>
                                        <p:attrNameLst>
                                          <p:attrName>ppt_h</p:attrName>
                                        </p:attrNameLst>
                                      </p:cBhvr>
                                      <p:tavLst>
                                        <p:tav tm="0">
                                          <p:val>
                                            <p:fltVal val="0"/>
                                          </p:val>
                                        </p:tav>
                                        <p:tav tm="100000">
                                          <p:val>
                                            <p:strVal val="#ppt_h"/>
                                          </p:val>
                                        </p:tav>
                                      </p:tavLst>
                                    </p:anim>
                                    <p:animEffect transition="in" filter="fade">
                                      <p:cBhvr>
                                        <p:cTn id="37" dur="350"/>
                                        <p:tgtEl>
                                          <p:spTgt spid="168"/>
                                        </p:tgtEl>
                                      </p:cBhvr>
                                    </p:animEffect>
                                  </p:childTnLst>
                                </p:cTn>
                              </p:par>
                            </p:childTnLst>
                          </p:cTn>
                        </p:par>
                        <p:par>
                          <p:cTn id="38" fill="hold">
                            <p:stCondLst>
                              <p:cond delay="350"/>
                            </p:stCondLst>
                            <p:childTnLst>
                              <p:par>
                                <p:cTn id="39" presetID="22" presetClass="entr" presetSubtype="8" fill="hold" grpId="0" nodeType="afterEffect">
                                  <p:stCondLst>
                                    <p:cond delay="0"/>
                                  </p:stCondLst>
                                  <p:childTnLst>
                                    <p:set>
                                      <p:cBhvr>
                                        <p:cTn id="40" dur="1" fill="hold">
                                          <p:stCondLst>
                                            <p:cond delay="0"/>
                                          </p:stCondLst>
                                        </p:cTn>
                                        <p:tgtEl>
                                          <p:spTgt spid="165"/>
                                        </p:tgtEl>
                                        <p:attrNameLst>
                                          <p:attrName>style.visibility</p:attrName>
                                        </p:attrNameLst>
                                      </p:cBhvr>
                                      <p:to>
                                        <p:strVal val="visible"/>
                                      </p:to>
                                    </p:set>
                                    <p:animEffect transition="in" filter="wipe(left)">
                                      <p:cBhvr>
                                        <p:cTn id="41" dur="350"/>
                                        <p:tgtEl>
                                          <p:spTgt spid="16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42"/>
                                        </p:tgtEl>
                                        <p:attrNameLst>
                                          <p:attrName>style.visibility</p:attrName>
                                        </p:attrNameLst>
                                      </p:cBhvr>
                                      <p:to>
                                        <p:strVal val="visible"/>
                                      </p:to>
                                    </p:set>
                                    <p:animEffect transition="in" filter="wipe(left)">
                                      <p:cBhvr>
                                        <p:cTn id="46" dur="500"/>
                                        <p:tgtEl>
                                          <p:spTgt spid="142"/>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174"/>
                                        </p:tgtEl>
                                        <p:attrNameLst>
                                          <p:attrName>style.visibility</p:attrName>
                                        </p:attrNameLst>
                                      </p:cBhvr>
                                      <p:to>
                                        <p:strVal val="visible"/>
                                      </p:to>
                                    </p:set>
                                    <p:anim calcmode="lin" valueType="num">
                                      <p:cBhvr>
                                        <p:cTn id="51" dur="350" fill="hold"/>
                                        <p:tgtEl>
                                          <p:spTgt spid="174"/>
                                        </p:tgtEl>
                                        <p:attrNameLst>
                                          <p:attrName>ppt_w</p:attrName>
                                        </p:attrNameLst>
                                      </p:cBhvr>
                                      <p:tavLst>
                                        <p:tav tm="0">
                                          <p:val>
                                            <p:fltVal val="0"/>
                                          </p:val>
                                        </p:tav>
                                        <p:tav tm="100000">
                                          <p:val>
                                            <p:strVal val="#ppt_w"/>
                                          </p:val>
                                        </p:tav>
                                      </p:tavLst>
                                    </p:anim>
                                    <p:anim calcmode="lin" valueType="num">
                                      <p:cBhvr>
                                        <p:cTn id="52" dur="350" fill="hold"/>
                                        <p:tgtEl>
                                          <p:spTgt spid="174"/>
                                        </p:tgtEl>
                                        <p:attrNameLst>
                                          <p:attrName>ppt_h</p:attrName>
                                        </p:attrNameLst>
                                      </p:cBhvr>
                                      <p:tavLst>
                                        <p:tav tm="0">
                                          <p:val>
                                            <p:fltVal val="0"/>
                                          </p:val>
                                        </p:tav>
                                        <p:tav tm="100000">
                                          <p:val>
                                            <p:strVal val="#ppt_h"/>
                                          </p:val>
                                        </p:tav>
                                      </p:tavLst>
                                    </p:anim>
                                    <p:animEffect transition="in" filter="fade">
                                      <p:cBhvr>
                                        <p:cTn id="53" dur="350"/>
                                        <p:tgtEl>
                                          <p:spTgt spid="174"/>
                                        </p:tgtEl>
                                      </p:cBhvr>
                                    </p:animEffect>
                                  </p:childTnLst>
                                </p:cTn>
                              </p:par>
                            </p:childTnLst>
                          </p:cTn>
                        </p:par>
                        <p:par>
                          <p:cTn id="54" fill="hold">
                            <p:stCondLst>
                              <p:cond delay="350"/>
                            </p:stCondLst>
                            <p:childTnLst>
                              <p:par>
                                <p:cTn id="55" presetID="22" presetClass="entr" presetSubtype="8" fill="hold" grpId="0" nodeType="afterEffect">
                                  <p:stCondLst>
                                    <p:cond delay="0"/>
                                  </p:stCondLst>
                                  <p:childTnLst>
                                    <p:set>
                                      <p:cBhvr>
                                        <p:cTn id="56" dur="1" fill="hold">
                                          <p:stCondLst>
                                            <p:cond delay="0"/>
                                          </p:stCondLst>
                                        </p:cTn>
                                        <p:tgtEl>
                                          <p:spTgt spid="166"/>
                                        </p:tgtEl>
                                        <p:attrNameLst>
                                          <p:attrName>style.visibility</p:attrName>
                                        </p:attrNameLst>
                                      </p:cBhvr>
                                      <p:to>
                                        <p:strVal val="visible"/>
                                      </p:to>
                                    </p:set>
                                    <p:animEffect transition="in" filter="wipe(left)">
                                      <p:cBhvr>
                                        <p:cTn id="57" dur="350"/>
                                        <p:tgtEl>
                                          <p:spTgt spid="16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138"/>
                                        </p:tgtEl>
                                        <p:attrNameLst>
                                          <p:attrName>style.visibility</p:attrName>
                                        </p:attrNameLst>
                                      </p:cBhvr>
                                      <p:to>
                                        <p:strVal val="visible"/>
                                      </p:to>
                                    </p:set>
                                    <p:animEffect transition="in" filter="wipe(left)">
                                      <p:cBhvr>
                                        <p:cTn id="62" dur="500"/>
                                        <p:tgtEl>
                                          <p:spTgt spid="138"/>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nodeType="clickEffect">
                                  <p:stCondLst>
                                    <p:cond delay="0"/>
                                  </p:stCondLst>
                                  <p:childTnLst>
                                    <p:set>
                                      <p:cBhvr>
                                        <p:cTn id="66" dur="1" fill="hold">
                                          <p:stCondLst>
                                            <p:cond delay="0"/>
                                          </p:stCondLst>
                                        </p:cTn>
                                        <p:tgtEl>
                                          <p:spTgt spid="171"/>
                                        </p:tgtEl>
                                        <p:attrNameLst>
                                          <p:attrName>style.visibility</p:attrName>
                                        </p:attrNameLst>
                                      </p:cBhvr>
                                      <p:to>
                                        <p:strVal val="visible"/>
                                      </p:to>
                                    </p:set>
                                    <p:anim calcmode="lin" valueType="num">
                                      <p:cBhvr>
                                        <p:cTn id="67" dur="350" fill="hold"/>
                                        <p:tgtEl>
                                          <p:spTgt spid="171"/>
                                        </p:tgtEl>
                                        <p:attrNameLst>
                                          <p:attrName>ppt_w</p:attrName>
                                        </p:attrNameLst>
                                      </p:cBhvr>
                                      <p:tavLst>
                                        <p:tav tm="0">
                                          <p:val>
                                            <p:fltVal val="0"/>
                                          </p:val>
                                        </p:tav>
                                        <p:tav tm="100000">
                                          <p:val>
                                            <p:strVal val="#ppt_w"/>
                                          </p:val>
                                        </p:tav>
                                      </p:tavLst>
                                    </p:anim>
                                    <p:anim calcmode="lin" valueType="num">
                                      <p:cBhvr>
                                        <p:cTn id="68" dur="350" fill="hold"/>
                                        <p:tgtEl>
                                          <p:spTgt spid="171"/>
                                        </p:tgtEl>
                                        <p:attrNameLst>
                                          <p:attrName>ppt_h</p:attrName>
                                        </p:attrNameLst>
                                      </p:cBhvr>
                                      <p:tavLst>
                                        <p:tav tm="0">
                                          <p:val>
                                            <p:fltVal val="0"/>
                                          </p:val>
                                        </p:tav>
                                        <p:tav tm="100000">
                                          <p:val>
                                            <p:strVal val="#ppt_h"/>
                                          </p:val>
                                        </p:tav>
                                      </p:tavLst>
                                    </p:anim>
                                    <p:animEffect transition="in" filter="fade">
                                      <p:cBhvr>
                                        <p:cTn id="69" dur="350"/>
                                        <p:tgtEl>
                                          <p:spTgt spid="171"/>
                                        </p:tgtEl>
                                      </p:cBhvr>
                                    </p:animEffect>
                                  </p:childTnLst>
                                </p:cTn>
                              </p:par>
                            </p:childTnLst>
                          </p:cTn>
                        </p:par>
                        <p:par>
                          <p:cTn id="70" fill="hold">
                            <p:stCondLst>
                              <p:cond delay="350"/>
                            </p:stCondLst>
                            <p:childTnLst>
                              <p:par>
                                <p:cTn id="71" presetID="22" presetClass="entr" presetSubtype="8" fill="hold" grpId="0" nodeType="afterEffect">
                                  <p:stCondLst>
                                    <p:cond delay="0"/>
                                  </p:stCondLst>
                                  <p:childTnLst>
                                    <p:set>
                                      <p:cBhvr>
                                        <p:cTn id="72" dur="1" fill="hold">
                                          <p:stCondLst>
                                            <p:cond delay="0"/>
                                          </p:stCondLst>
                                        </p:cTn>
                                        <p:tgtEl>
                                          <p:spTgt spid="167"/>
                                        </p:tgtEl>
                                        <p:attrNameLst>
                                          <p:attrName>style.visibility</p:attrName>
                                        </p:attrNameLst>
                                      </p:cBhvr>
                                      <p:to>
                                        <p:strVal val="visible"/>
                                      </p:to>
                                    </p:set>
                                    <p:animEffect transition="in" filter="wipe(left)">
                                      <p:cBhvr>
                                        <p:cTn id="73" dur="35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5" grpId="0"/>
      <p:bldP spid="166" grpId="0"/>
      <p:bldP spid="16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1" y="15822"/>
            <a:ext cx="9144000" cy="5146660"/>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7037" y="3028939"/>
            <a:ext cx="2486963" cy="2163901"/>
          </a:xfrm>
          <a:prstGeom prst="rect">
            <a:avLst/>
          </a:prstGeom>
        </p:spPr>
      </p:pic>
      <p:sp>
        <p:nvSpPr>
          <p:cNvPr id="7" name="矩形 6"/>
          <p:cNvSpPr/>
          <p:nvPr/>
        </p:nvSpPr>
        <p:spPr bwMode="auto">
          <a:xfrm>
            <a:off x="2514654" y="1758976"/>
            <a:ext cx="6641940" cy="1523960"/>
          </a:xfrm>
          <a:prstGeom prst="rect">
            <a:avLst/>
          </a:prstGeom>
          <a:solidFill>
            <a:srgbClr val="194AE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grpSp>
        <p:nvGrpSpPr>
          <p:cNvPr id="10" name="组合 9"/>
          <p:cNvGrpSpPr/>
          <p:nvPr/>
        </p:nvGrpSpPr>
        <p:grpSpPr>
          <a:xfrm>
            <a:off x="1981268" y="1657374"/>
            <a:ext cx="1714514" cy="1676356"/>
            <a:chOff x="1981268" y="1943124"/>
            <a:chExt cx="1714514" cy="1676356"/>
          </a:xfrm>
        </p:grpSpPr>
        <p:sp>
          <p:nvSpPr>
            <p:cNvPr id="6" name="椭圆 5"/>
            <p:cNvSpPr/>
            <p:nvPr/>
          </p:nvSpPr>
          <p:spPr bwMode="auto">
            <a:xfrm>
              <a:off x="1981268" y="1943124"/>
              <a:ext cx="1676356" cy="1676356"/>
            </a:xfrm>
            <a:prstGeom prst="ellipse">
              <a:avLst/>
            </a:prstGeom>
            <a:gradFill flip="none" rotWithShape="1">
              <a:gsLst>
                <a:gs pos="0">
                  <a:srgbClr val="0DD7FF"/>
                </a:gs>
                <a:gs pos="98000">
                  <a:srgbClr val="101A7E"/>
                </a:gs>
              </a:gsLst>
              <a:path path="circle">
                <a:fillToRect l="50000" t="50000" r="50000" b="50000"/>
              </a:path>
              <a:tileRect/>
            </a:gradFill>
            <a:ln w="571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8" name="TextBox 7"/>
            <p:cNvSpPr txBox="1"/>
            <p:nvPr/>
          </p:nvSpPr>
          <p:spPr>
            <a:xfrm>
              <a:off x="2026735" y="2524784"/>
              <a:ext cx="1669047" cy="584775"/>
            </a:xfrm>
            <a:prstGeom prst="rect">
              <a:avLst/>
            </a:prstGeom>
            <a:noFill/>
          </p:spPr>
          <p:txBody>
            <a:bodyPr wrap="none" rtlCol="0">
              <a:spAutoFit/>
            </a:bodyPr>
            <a:lstStyle/>
            <a:p>
              <a:r>
                <a:rPr lang="zh-CN" altLang="en-US" sz="3200" b="1" dirty="0">
                  <a:solidFill>
                    <a:schemeClr val="bg1"/>
                  </a:solidFill>
                  <a:latin typeface="微软雅黑" pitchFamily="34" charset="-122"/>
                  <a:ea typeface="微软雅黑" pitchFamily="34" charset="-122"/>
                </a:rPr>
                <a:t>第</a:t>
              </a:r>
              <a:r>
                <a:rPr lang="en-US" altLang="zh-CN" sz="3200" b="1" dirty="0">
                  <a:solidFill>
                    <a:schemeClr val="bg1"/>
                  </a:solidFill>
                  <a:latin typeface="微软雅黑" pitchFamily="34" charset="-122"/>
                  <a:ea typeface="微软雅黑" pitchFamily="34" charset="-122"/>
                </a:rPr>
                <a:t>3</a:t>
              </a:r>
              <a:r>
                <a:rPr lang="zh-CN" altLang="en-US" sz="3200" b="1" dirty="0">
                  <a:solidFill>
                    <a:schemeClr val="bg1"/>
                  </a:solidFill>
                  <a:latin typeface="微软雅黑" pitchFamily="34" charset="-122"/>
                  <a:ea typeface="微软雅黑" pitchFamily="34" charset="-122"/>
                </a:rPr>
                <a:t>部分</a:t>
              </a:r>
            </a:p>
          </p:txBody>
        </p:sp>
      </p:grpSp>
      <p:sp>
        <p:nvSpPr>
          <p:cNvPr id="9" name="TextBox 8"/>
          <p:cNvSpPr txBox="1"/>
          <p:nvPr/>
        </p:nvSpPr>
        <p:spPr>
          <a:xfrm>
            <a:off x="3936968" y="1826027"/>
            <a:ext cx="4801314" cy="1292662"/>
          </a:xfrm>
          <a:prstGeom prst="rect">
            <a:avLst/>
          </a:prstGeom>
          <a:noFill/>
        </p:spPr>
        <p:txBody>
          <a:bodyPr wrap="none" rtlCol="0">
            <a:spAutoFit/>
          </a:bodyPr>
          <a:lstStyle/>
          <a:p>
            <a:pPr>
              <a:lnSpc>
                <a:spcPct val="150000"/>
              </a:lnSpc>
            </a:pPr>
            <a:r>
              <a:rPr lang="zh-CN" altLang="en-US" sz="3600" b="1" dirty="0">
                <a:solidFill>
                  <a:schemeClr val="bg1"/>
                </a:solidFill>
                <a:latin typeface="微软雅黑" pitchFamily="34" charset="-122"/>
                <a:ea typeface="微软雅黑" pitchFamily="34" charset="-122"/>
              </a:rPr>
              <a:t>单击此处添加标题内容</a:t>
            </a:r>
            <a:endParaRPr lang="en-US" altLang="zh-CN" sz="3600" b="1" dirty="0">
              <a:solidFill>
                <a:schemeClr val="bg1"/>
              </a:solidFill>
              <a:latin typeface="微软雅黑" pitchFamily="34" charset="-122"/>
              <a:ea typeface="微软雅黑" pitchFamily="34" charset="-122"/>
            </a:endParaRPr>
          </a:p>
          <a:p>
            <a:pPr>
              <a:lnSpc>
                <a:spcPct val="150000"/>
              </a:lnSpc>
            </a:pPr>
            <a:r>
              <a:rPr lang="zh-CN" altLang="en-US" sz="1600" dirty="0">
                <a:solidFill>
                  <a:schemeClr val="bg1"/>
                </a:solidFill>
                <a:latin typeface="微软雅黑" pitchFamily="34" charset="-122"/>
                <a:ea typeface="微软雅黑" pitchFamily="34" charset="-122"/>
              </a:rPr>
              <a:t>单击此处添加文字 单击此处添加文字</a:t>
            </a:r>
          </a:p>
        </p:txBody>
      </p:sp>
    </p:spTree>
    <p:custDataLst>
      <p:tags r:id="rId1"/>
    </p:custDataLst>
    <p:extLst>
      <p:ext uri="{BB962C8B-B14F-4D97-AF65-F5344CB8AC3E}">
        <p14:creationId xmlns:p14="http://schemas.microsoft.com/office/powerpoint/2010/main" val="829226195"/>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4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54000">
                                          <p:cBhvr additive="base">
                                            <p:cTn id="7" dur="50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outHorizontal)">
                                          <p:cBhvr>
                                            <p:cTn id="12" dur="500"/>
                                            <p:tgtEl>
                                              <p:spTgt spid="7"/>
                                            </p:tgtEl>
                                          </p:cBhvr>
                                        </p:animEffect>
                                      </p:childTnLst>
                                    </p:cTn>
                                  </p:par>
                                </p:childTnLst>
                              </p:cTn>
                            </p:par>
                            <p:par>
                              <p:cTn id="13" fill="hold">
                                <p:stCondLst>
                                  <p:cond delay="1000"/>
                                </p:stCondLst>
                                <p:childTnLst>
                                  <p:par>
                                    <p:cTn id="14" presetID="23" presetClass="entr" presetSubtype="36" fill="hold" grpId="0" nodeType="afterEffect">
                                      <p:stCondLst>
                                        <p:cond delay="0"/>
                                      </p:stCondLst>
                                      <p:iterate type="lt">
                                        <p:tmPct val="14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strVal val="(6*min(max(#ppt_w*#ppt_h,.3),1)-7.4)/-.7*#ppt_w"/>
                                              </p:val>
                                            </p:tav>
                                            <p:tav tm="100000">
                                              <p:val>
                                                <p:strVal val="#ppt_w"/>
                                              </p:val>
                                            </p:tav>
                                          </p:tavLst>
                                        </p:anim>
                                        <p:anim calcmode="lin" valueType="num">
                                          <p:cBhvr>
                                            <p:cTn id="17" dur="500" fill="hold"/>
                                            <p:tgtEl>
                                              <p:spTgt spid="9"/>
                                            </p:tgtEl>
                                            <p:attrNameLst>
                                              <p:attrName>ppt_h</p:attrName>
                                            </p:attrNameLst>
                                          </p:cBhvr>
                                          <p:tavLst>
                                            <p:tav tm="0">
                                              <p:val>
                                                <p:strVal val="(6*min(max(#ppt_w*#ppt_h,.3),1)-7.4)/-.7*#ppt_h"/>
                                              </p:val>
                                            </p:tav>
                                            <p:tav tm="100000">
                                              <p:val>
                                                <p:strVal val="#ppt_h"/>
                                              </p:val>
                                            </p:tav>
                                          </p:tavLst>
                                        </p:anim>
                                        <p:anim calcmode="lin" valueType="num">
                                          <p:cBhvr>
                                            <p:cTn id="18" dur="500" fill="hold"/>
                                            <p:tgtEl>
                                              <p:spTgt spid="9"/>
                                            </p:tgtEl>
                                            <p:attrNameLst>
                                              <p:attrName>ppt_x</p:attrName>
                                            </p:attrNameLst>
                                          </p:cBhvr>
                                          <p:tavLst>
                                            <p:tav tm="0">
                                              <p:val>
                                                <p:fltVal val="0.5"/>
                                              </p:val>
                                            </p:tav>
                                            <p:tav tm="100000">
                                              <p:val>
                                                <p:strVal val="#ppt_x"/>
                                              </p:val>
                                            </p:tav>
                                          </p:tavLst>
                                        </p:anim>
                                        <p:anim calcmode="lin" valueType="num">
                                          <p:cBhvr>
                                            <p:cTn id="19" dur="500" fill="hold"/>
                                            <p:tgtEl>
                                              <p:spTgt spid="9"/>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outHorizontal)">
                                          <p:cBhvr>
                                            <p:cTn id="12" dur="500"/>
                                            <p:tgtEl>
                                              <p:spTgt spid="7"/>
                                            </p:tgtEl>
                                          </p:cBhvr>
                                        </p:animEffect>
                                      </p:childTnLst>
                                    </p:cTn>
                                  </p:par>
                                </p:childTnLst>
                              </p:cTn>
                            </p:par>
                            <p:par>
                              <p:cTn id="13" fill="hold">
                                <p:stCondLst>
                                  <p:cond delay="1000"/>
                                </p:stCondLst>
                                <p:childTnLst>
                                  <p:par>
                                    <p:cTn id="14" presetID="23" presetClass="entr" presetSubtype="36" fill="hold" grpId="0" nodeType="afterEffect">
                                      <p:stCondLst>
                                        <p:cond delay="0"/>
                                      </p:stCondLst>
                                      <p:iterate type="lt">
                                        <p:tmPct val="14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strVal val="(6*min(max(#ppt_w*#ppt_h,.3),1)-7.4)/-.7*#ppt_w"/>
                                              </p:val>
                                            </p:tav>
                                            <p:tav tm="100000">
                                              <p:val>
                                                <p:strVal val="#ppt_w"/>
                                              </p:val>
                                            </p:tav>
                                          </p:tavLst>
                                        </p:anim>
                                        <p:anim calcmode="lin" valueType="num">
                                          <p:cBhvr>
                                            <p:cTn id="17" dur="500" fill="hold"/>
                                            <p:tgtEl>
                                              <p:spTgt spid="9"/>
                                            </p:tgtEl>
                                            <p:attrNameLst>
                                              <p:attrName>ppt_h</p:attrName>
                                            </p:attrNameLst>
                                          </p:cBhvr>
                                          <p:tavLst>
                                            <p:tav tm="0">
                                              <p:val>
                                                <p:strVal val="(6*min(max(#ppt_w*#ppt_h,.3),1)-7.4)/-.7*#ppt_h"/>
                                              </p:val>
                                            </p:tav>
                                            <p:tav tm="100000">
                                              <p:val>
                                                <p:strVal val="#ppt_h"/>
                                              </p:val>
                                            </p:tav>
                                          </p:tavLst>
                                        </p:anim>
                                        <p:anim calcmode="lin" valueType="num">
                                          <p:cBhvr>
                                            <p:cTn id="18" dur="500" fill="hold"/>
                                            <p:tgtEl>
                                              <p:spTgt spid="9"/>
                                            </p:tgtEl>
                                            <p:attrNameLst>
                                              <p:attrName>ppt_x</p:attrName>
                                            </p:attrNameLst>
                                          </p:cBhvr>
                                          <p:tavLst>
                                            <p:tav tm="0">
                                              <p:val>
                                                <p:fltVal val="0.5"/>
                                              </p:val>
                                            </p:tav>
                                            <p:tav tm="100000">
                                              <p:val>
                                                <p:strVal val="#ppt_x"/>
                                              </p:val>
                                            </p:tav>
                                          </p:tavLst>
                                        </p:anim>
                                        <p:anim calcmode="lin" valueType="num">
                                          <p:cBhvr>
                                            <p:cTn id="19" dur="500" fill="hold"/>
                                            <p:tgtEl>
                                              <p:spTgt spid="9"/>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18"/>
          <p:cNvSpPr/>
          <p:nvPr/>
        </p:nvSpPr>
        <p:spPr>
          <a:xfrm>
            <a:off x="1148468" y="1131590"/>
            <a:ext cx="573087" cy="2721031"/>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1"/>
          </a:solidFill>
          <a:effectLst>
            <a:outerShdw blurRad="50800" dist="38100" dir="5400000" algn="t" rotWithShape="0">
              <a:prstClr val="black">
                <a:alpha val="40000"/>
              </a:prstClr>
            </a:outerShdw>
          </a:effectLst>
        </p:spPr>
        <p: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文本内容</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0" name="任意多边形 19"/>
          <p:cNvSpPr/>
          <p:nvPr/>
        </p:nvSpPr>
        <p:spPr>
          <a:xfrm rot="1020000">
            <a:off x="1649621" y="1156556"/>
            <a:ext cx="573088" cy="2691923"/>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2"/>
          </a:solidFill>
          <a:effectLst>
            <a:outerShdw blurRad="50800" dist="38100" dir="5400000" algn="t" rotWithShape="0">
              <a:prstClr val="black">
                <a:alpha val="40000"/>
              </a:prstClr>
            </a:outerShdw>
          </a:effectLst>
        </p:spPr>
        <p: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文本内容</a:t>
            </a:r>
          </a:p>
        </p:txBody>
      </p:sp>
      <p:sp>
        <p:nvSpPr>
          <p:cNvPr id="21" name="任意多边形 20"/>
          <p:cNvSpPr/>
          <p:nvPr/>
        </p:nvSpPr>
        <p:spPr>
          <a:xfrm rot="2040000">
            <a:off x="2068717" y="1277744"/>
            <a:ext cx="573087" cy="264815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1"/>
          </a:solidFill>
          <a:effectLst>
            <a:outerShdw blurRad="50800" dist="38100" dir="5400000" algn="t" rotWithShape="0">
              <a:prstClr val="black">
                <a:alpha val="40000"/>
              </a:prstClr>
            </a:outerShdw>
          </a:effectLst>
        </p:spPr>
        <p: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文本内容</a:t>
            </a:r>
          </a:p>
        </p:txBody>
      </p:sp>
      <p:sp>
        <p:nvSpPr>
          <p:cNvPr id="22" name="任意多边形 21"/>
          <p:cNvSpPr/>
          <p:nvPr/>
        </p:nvSpPr>
        <p:spPr>
          <a:xfrm rot="3060000">
            <a:off x="2381360" y="1241779"/>
            <a:ext cx="429815" cy="32607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2"/>
          </a:solidFill>
          <a:effectLst>
            <a:outerShdw blurRad="50800" dist="38100" dir="5400000" algn="t" rotWithShape="0">
              <a:prstClr val="black">
                <a:alpha val="40000"/>
              </a:prstClr>
            </a:outerShdw>
          </a:effectLst>
        </p:spPr>
        <p: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文本内容</a:t>
            </a:r>
          </a:p>
        </p:txBody>
      </p:sp>
      <p:sp>
        <p:nvSpPr>
          <p:cNvPr id="23" name="任意多边形 22"/>
          <p:cNvSpPr/>
          <p:nvPr/>
        </p:nvSpPr>
        <p:spPr>
          <a:xfrm rot="4080000">
            <a:off x="2552810" y="1532291"/>
            <a:ext cx="429815" cy="32607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1"/>
          </a:solidFill>
          <a:effectLst>
            <a:outerShdw blurRad="50800" dist="38100" dir="5400000" algn="t" rotWithShape="0">
              <a:prstClr val="black">
                <a:alpha val="40000"/>
              </a:prstClr>
            </a:outerShdw>
          </a:effectLst>
        </p:spPr>
        <p: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文本内容</a:t>
            </a:r>
          </a:p>
        </p:txBody>
      </p:sp>
      <p:sp>
        <p:nvSpPr>
          <p:cNvPr id="26" name="任意多边形 25"/>
          <p:cNvSpPr/>
          <p:nvPr/>
        </p:nvSpPr>
        <p:spPr>
          <a:xfrm rot="5100000">
            <a:off x="2582973" y="1894241"/>
            <a:ext cx="429815" cy="32607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2"/>
          </a:solidFill>
          <a:effectLst>
            <a:outerShdw blurRad="50800" dist="38100" dir="5400000" algn="t" rotWithShape="0">
              <a:prstClr val="black">
                <a:alpha val="40000"/>
              </a:prstClr>
            </a:outerShdw>
          </a:effectLst>
        </p:spPr>
        <p: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文本内容</a:t>
            </a:r>
          </a:p>
        </p:txBody>
      </p:sp>
      <p:sp>
        <p:nvSpPr>
          <p:cNvPr id="27" name="任意多边形 26"/>
          <p:cNvSpPr/>
          <p:nvPr/>
        </p:nvSpPr>
        <p:spPr>
          <a:xfrm rot="6120000">
            <a:off x="2540903" y="2200628"/>
            <a:ext cx="429815" cy="3262313"/>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1"/>
          </a:solidFill>
          <a:effectLst>
            <a:outerShdw blurRad="50800" dist="38100" dir="5400000" algn="t" rotWithShape="0">
              <a:prstClr val="black">
                <a:alpha val="40000"/>
              </a:prstClr>
            </a:outerShdw>
          </a:effectLst>
        </p:spPr>
        <p: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文本内容</a:t>
            </a:r>
          </a:p>
        </p:txBody>
      </p:sp>
      <p:sp>
        <p:nvSpPr>
          <p:cNvPr id="29" name="椭圆 28"/>
          <p:cNvSpPr/>
          <p:nvPr/>
        </p:nvSpPr>
        <p:spPr>
          <a:xfrm>
            <a:off x="1254829" y="3455435"/>
            <a:ext cx="287338" cy="270980"/>
          </a:xfrm>
          <a:prstGeom prst="ellipse">
            <a:avLst/>
          </a:prstGeom>
          <a:solidFill>
            <a:schemeClr val="bg1"/>
          </a:solidFill>
        </p:spPr>
        <p:txBody>
          <a:bodyPr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srgbClr val="FFFFFF">
                  <a:lumMod val="65000"/>
                </a:srgbClr>
              </a:solidFill>
              <a:effectLst/>
              <a:uLnTx/>
              <a:uFillTx/>
              <a:latin typeface="微软雅黑" panose="020B0503020204020204" pitchFamily="34" charset="-122"/>
              <a:ea typeface="微软雅黑" panose="020B0503020204020204" pitchFamily="34" charset="-122"/>
              <a:cs typeface="+mn-cs"/>
            </a:endParaRPr>
          </a:p>
        </p:txBody>
      </p:sp>
      <p:sp>
        <p:nvSpPr>
          <p:cNvPr id="30" name="文本框 29"/>
          <p:cNvSpPr txBox="1"/>
          <p:nvPr/>
        </p:nvSpPr>
        <p:spPr>
          <a:xfrm>
            <a:off x="5004048" y="1417874"/>
            <a:ext cx="3085852" cy="2754921"/>
          </a:xfrm>
          <a:prstGeom prst="rect">
            <a:avLst/>
          </a:prstGeom>
          <a:noFill/>
        </p:spPr>
        <p:txBody>
          <a:bodyPr wrap="square">
            <a:spAutoFit/>
          </a:bodyPr>
          <a:lstStyle/>
          <a:p>
            <a:pPr marL="0" marR="0" lvl="0" indent="0" algn="l" defTabSz="914400" rtl="0" eaLnBrk="1" fontAlgn="auto" latinLnBrk="0" hangingPunct="1">
              <a:lnSpc>
                <a:spcPct val="130000"/>
              </a:lnSpc>
              <a:spcBef>
                <a:spcPts val="600"/>
              </a:spcBef>
              <a:spcAft>
                <a:spcPts val="600"/>
              </a:spcAft>
              <a:buClrTx/>
              <a:buSzTx/>
              <a:buFontTx/>
              <a:buNone/>
              <a:tabLst/>
              <a:defRPr/>
            </a:pPr>
            <a:r>
              <a:rPr kumimoji="0" lang="zh-CN" altLang="en-US" sz="1400" b="0" i="0" u="none" strike="noStrike" kern="1200" cap="none" spc="0" normalizeH="0" baseline="0" noProof="0" dirty="0">
                <a:ln>
                  <a:noFill/>
                </a:ln>
                <a:solidFill>
                  <a:srgbClr val="FFFFFF">
                    <a:lumMod val="65000"/>
                  </a:srgbClr>
                </a:solidFill>
                <a:effectLst/>
                <a:uLnTx/>
                <a:uFillTx/>
                <a:latin typeface="幼圆" panose="02010509060101010101" pitchFamily="49" charset="-122"/>
                <a:ea typeface="幼圆" panose="02010509060101010101" pitchFamily="49" charset="-122"/>
                <a:cs typeface="+mn-cs"/>
              </a:rPr>
              <a:t>请在此处输入您的文本，或者复制您的文本粘贴到此处</a:t>
            </a:r>
            <a:endParaRPr kumimoji="0" lang="en-US" altLang="zh-CN" sz="1400" b="0" i="0" u="none" strike="noStrike" kern="1200" cap="none" spc="0" normalizeH="0" baseline="0" noProof="0" dirty="0">
              <a:ln>
                <a:noFill/>
              </a:ln>
              <a:solidFill>
                <a:srgbClr val="FFFFFF">
                  <a:lumMod val="65000"/>
                </a:srgbClr>
              </a:solidFill>
              <a:effectLst/>
              <a:uLnTx/>
              <a:uFillTx/>
              <a:latin typeface="幼圆" panose="02010509060101010101" pitchFamily="49" charset="-122"/>
              <a:ea typeface="幼圆" panose="02010509060101010101" pitchFamily="49" charset="-122"/>
              <a:cs typeface="+mn-cs"/>
            </a:endParaRPr>
          </a:p>
          <a:p>
            <a:pPr marL="0" marR="0" lvl="0" indent="0" algn="l" defTabSz="914400" rtl="0" eaLnBrk="1" fontAlgn="auto" latinLnBrk="0" hangingPunct="1">
              <a:lnSpc>
                <a:spcPct val="130000"/>
              </a:lnSpc>
              <a:spcBef>
                <a:spcPts val="600"/>
              </a:spcBef>
              <a:spcAft>
                <a:spcPts val="600"/>
              </a:spcAft>
              <a:buClrTx/>
              <a:buSzTx/>
              <a:buFontTx/>
              <a:buNone/>
              <a:tabLst/>
              <a:defRPr/>
            </a:pPr>
            <a:r>
              <a:rPr kumimoji="0" lang="zh-CN" altLang="en-US" sz="1400" b="0" i="0" u="none" strike="noStrike" kern="1200" cap="none" spc="0" normalizeH="0" baseline="0" noProof="0" dirty="0">
                <a:ln>
                  <a:noFill/>
                </a:ln>
                <a:solidFill>
                  <a:srgbClr val="FFFFFF">
                    <a:lumMod val="65000"/>
                  </a:srgbClr>
                </a:solidFill>
                <a:effectLst/>
                <a:uLnTx/>
                <a:uFillTx/>
                <a:latin typeface="幼圆" panose="02010509060101010101" pitchFamily="49" charset="-122"/>
                <a:ea typeface="幼圆" panose="02010509060101010101" pitchFamily="49" charset="-122"/>
                <a:cs typeface="+mn-cs"/>
              </a:rPr>
              <a:t>请在此处输入您的文本，或者复制您的文本粘贴到此处</a:t>
            </a:r>
            <a:endParaRPr kumimoji="0" lang="en-US" altLang="zh-CN" sz="1400" b="0" i="0" u="none" strike="noStrike" kern="1200" cap="none" spc="0" normalizeH="0" baseline="0" noProof="0" dirty="0">
              <a:ln>
                <a:noFill/>
              </a:ln>
              <a:solidFill>
                <a:srgbClr val="FFFFFF">
                  <a:lumMod val="65000"/>
                </a:srgbClr>
              </a:solidFill>
              <a:effectLst/>
              <a:uLnTx/>
              <a:uFillTx/>
              <a:latin typeface="幼圆" panose="02010509060101010101" pitchFamily="49" charset="-122"/>
              <a:ea typeface="幼圆" panose="02010509060101010101" pitchFamily="49" charset="-122"/>
              <a:cs typeface="+mn-cs"/>
            </a:endParaRPr>
          </a:p>
          <a:p>
            <a:pPr marL="0" marR="0" lvl="0" indent="0" algn="l" defTabSz="914400" rtl="0" eaLnBrk="1" fontAlgn="auto" latinLnBrk="0" hangingPunct="1">
              <a:lnSpc>
                <a:spcPct val="130000"/>
              </a:lnSpc>
              <a:spcBef>
                <a:spcPts val="600"/>
              </a:spcBef>
              <a:spcAft>
                <a:spcPts val="600"/>
              </a:spcAft>
              <a:buClrTx/>
              <a:buSzTx/>
              <a:buFontTx/>
              <a:buNone/>
              <a:tabLst/>
              <a:defRPr/>
            </a:pPr>
            <a:r>
              <a:rPr kumimoji="0" lang="zh-CN" altLang="en-US" sz="1400" b="0" i="0" u="none" strike="noStrike" kern="1200" cap="none" spc="0" normalizeH="0" baseline="0" noProof="0" dirty="0">
                <a:ln>
                  <a:noFill/>
                </a:ln>
                <a:solidFill>
                  <a:srgbClr val="FFFFFF">
                    <a:lumMod val="65000"/>
                  </a:srgbClr>
                </a:solidFill>
                <a:effectLst/>
                <a:uLnTx/>
                <a:uFillTx/>
                <a:latin typeface="幼圆" panose="02010509060101010101" pitchFamily="49" charset="-122"/>
                <a:ea typeface="幼圆" panose="02010509060101010101" pitchFamily="49" charset="-122"/>
                <a:cs typeface="+mn-cs"/>
              </a:rPr>
              <a:t>请在此处输入您的文本，或者复制您的文本粘贴到此处</a:t>
            </a:r>
            <a:endParaRPr kumimoji="0" lang="en-US" altLang="zh-CN" sz="1400" b="0" i="0" u="none" strike="noStrike" kern="1200" cap="none" spc="0" normalizeH="0" baseline="0" noProof="0" dirty="0">
              <a:ln>
                <a:noFill/>
              </a:ln>
              <a:solidFill>
                <a:srgbClr val="FFFFFF">
                  <a:lumMod val="65000"/>
                </a:srgbClr>
              </a:solidFill>
              <a:effectLst/>
              <a:uLnTx/>
              <a:uFillTx/>
              <a:latin typeface="幼圆" panose="02010509060101010101" pitchFamily="49" charset="-122"/>
              <a:ea typeface="幼圆" panose="02010509060101010101" pitchFamily="49" charset="-122"/>
              <a:cs typeface="+mn-cs"/>
            </a:endParaRPr>
          </a:p>
          <a:p>
            <a:pPr marL="0" marR="0" lvl="0" indent="0" algn="l" defTabSz="914400" rtl="0" eaLnBrk="1" fontAlgn="auto" latinLnBrk="0" hangingPunct="1">
              <a:lnSpc>
                <a:spcPct val="130000"/>
              </a:lnSpc>
              <a:spcBef>
                <a:spcPts val="600"/>
              </a:spcBef>
              <a:spcAft>
                <a:spcPts val="600"/>
              </a:spcAft>
              <a:buClrTx/>
              <a:buSzTx/>
              <a:buFontTx/>
              <a:buNone/>
              <a:tabLst/>
              <a:defRPr/>
            </a:pPr>
            <a:r>
              <a:rPr kumimoji="0" lang="zh-CN" altLang="en-US" sz="1400" b="0" i="0" u="none" strike="noStrike" kern="1200" cap="none" spc="0" normalizeH="0" baseline="0" noProof="0" dirty="0">
                <a:ln>
                  <a:noFill/>
                </a:ln>
                <a:solidFill>
                  <a:srgbClr val="FFFFFF">
                    <a:lumMod val="65000"/>
                  </a:srgbClr>
                </a:solidFill>
                <a:effectLst/>
                <a:uLnTx/>
                <a:uFillTx/>
                <a:latin typeface="幼圆" panose="02010509060101010101" pitchFamily="49" charset="-122"/>
                <a:ea typeface="幼圆" panose="02010509060101010101" pitchFamily="49" charset="-122"/>
                <a:cs typeface="+mn-cs"/>
              </a:rPr>
              <a:t>请在此处输入您的文本，或者复制您的文本粘贴到此处</a:t>
            </a:r>
            <a:endParaRPr kumimoji="0" lang="en-US" altLang="zh-CN" sz="1400" b="0" i="0" u="none" strike="noStrike" kern="1200" cap="none" spc="0" normalizeH="0" baseline="0" noProof="0" dirty="0">
              <a:ln>
                <a:noFill/>
              </a:ln>
              <a:solidFill>
                <a:srgbClr val="FFFFFF">
                  <a:lumMod val="65000"/>
                </a:srgbClr>
              </a:solidFill>
              <a:effectLst/>
              <a:uLnTx/>
              <a:uFillTx/>
              <a:latin typeface="幼圆" panose="02010509060101010101" pitchFamily="49" charset="-122"/>
              <a:ea typeface="幼圆" panose="02010509060101010101" pitchFamily="49" charset="-122"/>
              <a:cs typeface="+mn-cs"/>
            </a:endParaRPr>
          </a:p>
        </p:txBody>
      </p:sp>
      <p:sp>
        <p:nvSpPr>
          <p:cNvPr id="32" name="斜纹 31"/>
          <p:cNvSpPr/>
          <p:nvPr/>
        </p:nvSpPr>
        <p:spPr>
          <a:xfrm>
            <a:off x="5076056" y="1347614"/>
            <a:ext cx="222250" cy="166688"/>
          </a:xfrm>
          <a:prstGeom prst="diagStripe">
            <a:avLst>
              <a:gd name="adj" fmla="val 42888"/>
            </a:avLst>
          </a:prstGeom>
          <a:solidFill>
            <a:schemeClr val="bg1">
              <a:lumMod val="85000"/>
            </a:schemeClr>
          </a:solidFill>
        </p:spPr>
        <p:txBody>
          <a:bodyPr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srgbClr val="FFFFFF">
                  <a:lumMod val="65000"/>
                </a:srgbClr>
              </a:solidFill>
              <a:effectLst/>
              <a:uLnTx/>
              <a:uFillTx/>
              <a:latin typeface="微软雅黑" panose="020B0503020204020204" pitchFamily="34" charset="-122"/>
              <a:ea typeface="微软雅黑" panose="020B0503020204020204" pitchFamily="34" charset="-122"/>
              <a:cs typeface="+mn-cs"/>
            </a:endParaRPr>
          </a:p>
        </p:txBody>
      </p:sp>
      <p:sp>
        <p:nvSpPr>
          <p:cNvPr id="34" name="斜纹 33"/>
          <p:cNvSpPr/>
          <p:nvPr/>
        </p:nvSpPr>
        <p:spPr>
          <a:xfrm rot="10800000">
            <a:off x="7829550" y="3939902"/>
            <a:ext cx="222250" cy="166688"/>
          </a:xfrm>
          <a:prstGeom prst="diagStripe">
            <a:avLst>
              <a:gd name="adj" fmla="val 42888"/>
            </a:avLst>
          </a:prstGeom>
          <a:solidFill>
            <a:schemeClr val="bg1">
              <a:lumMod val="85000"/>
            </a:schemeClr>
          </a:solidFill>
        </p:spPr>
        <p:txBody>
          <a:bodyPr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srgbClr val="FFFFFF">
                  <a:lumMod val="65000"/>
                </a:srgbClr>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779578529"/>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500"/>
                                        <p:tgtEl>
                                          <p:spTgt spid="27"/>
                                        </p:tgtEl>
                                      </p:cBhvr>
                                    </p:animEffect>
                                  </p:childTnLst>
                                </p:cTn>
                              </p:par>
                            </p:childTnLst>
                          </p:cTn>
                        </p:par>
                        <p:par>
                          <p:cTn id="32" fill="hold">
                            <p:stCondLst>
                              <p:cond delay="3500"/>
                            </p:stCondLst>
                            <p:childTnLst>
                              <p:par>
                                <p:cTn id="33" presetID="2" presetClass="entr" presetSubtype="9"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0-#ppt_w/2"/>
                                          </p:val>
                                        </p:tav>
                                        <p:tav tm="100000">
                                          <p:val>
                                            <p:strVal val="#ppt_x"/>
                                          </p:val>
                                        </p:tav>
                                      </p:tavLst>
                                    </p:anim>
                                    <p:anim calcmode="lin" valueType="num">
                                      <p:cBhvr additive="base">
                                        <p:cTn id="36" dur="500" fill="hold"/>
                                        <p:tgtEl>
                                          <p:spTgt spid="32"/>
                                        </p:tgtEl>
                                        <p:attrNameLst>
                                          <p:attrName>ppt_y</p:attrName>
                                        </p:attrNameLst>
                                      </p:cBhvr>
                                      <p:tavLst>
                                        <p:tav tm="0">
                                          <p:val>
                                            <p:strVal val="0-#ppt_h/2"/>
                                          </p:val>
                                        </p:tav>
                                        <p:tav tm="100000">
                                          <p:val>
                                            <p:strVal val="#ppt_y"/>
                                          </p:val>
                                        </p:tav>
                                      </p:tavLst>
                                    </p:anim>
                                  </p:childTnLst>
                                </p:cTn>
                              </p:par>
                              <p:par>
                                <p:cTn id="37" presetID="2" presetClass="entr" presetSubtype="6"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1+#ppt_w/2"/>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childTnLst>
                          </p:cTn>
                        </p:par>
                        <p:par>
                          <p:cTn id="41" fill="hold">
                            <p:stCondLst>
                              <p:cond delay="4000"/>
                            </p:stCondLst>
                            <p:childTnLst>
                              <p:par>
                                <p:cTn id="42" presetID="18" presetClass="entr" presetSubtype="12"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strips(downLeft)">
                                      <p:cBhvr>
                                        <p:cTn id="4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6" grpId="0" animBg="1"/>
      <p:bldP spid="27" grpId="0" animBg="1"/>
      <p:bldP spid="30" grpId="0"/>
      <p:bldP spid="32" grpId="0" animBg="1"/>
      <p:bldP spid="3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55576" y="1146207"/>
            <a:ext cx="2246837" cy="484748"/>
          </a:xfrm>
          <a:prstGeom prst="rect">
            <a:avLst/>
          </a:prstGeom>
          <a:noFill/>
        </p:spPr>
        <p:txBody>
          <a:bodyPr wrap="square" lIns="68580" tIns="34290" rIns="68580" bIns="3429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700" b="1" i="0" u="none" strike="noStrike" kern="1200" cap="none" spc="-225" normalizeH="0" baseline="0" noProof="0" dirty="0" smtClean="0">
                <a:ln>
                  <a:noFill/>
                </a:ln>
                <a:solidFill>
                  <a:srgbClr val="006DF0"/>
                </a:solidFill>
                <a:effectLst/>
                <a:uLnTx/>
                <a:uFillTx/>
                <a:latin typeface="微软雅黑"/>
                <a:ea typeface="微软雅黑"/>
                <a:cs typeface="+mn-cs"/>
              </a:rPr>
              <a:t>年度</a:t>
            </a:r>
            <a:r>
              <a:rPr kumimoji="0" lang="zh-CN" altLang="en-US" sz="2700" b="1" i="0" u="none" strike="noStrike" kern="1200" cap="none" spc="-225" normalizeH="0" baseline="0" noProof="0" dirty="0">
                <a:ln>
                  <a:noFill/>
                </a:ln>
                <a:solidFill>
                  <a:srgbClr val="006DF0"/>
                </a:solidFill>
                <a:effectLst/>
                <a:uLnTx/>
                <a:uFillTx/>
                <a:latin typeface="微软雅黑"/>
                <a:ea typeface="微软雅黑"/>
                <a:cs typeface="+mn-cs"/>
              </a:rPr>
              <a:t>数据分析</a:t>
            </a:r>
            <a:endParaRPr kumimoji="0" lang="en-US" sz="2700" b="1" i="0" u="none" strike="noStrike" kern="1200" cap="none" spc="-225" normalizeH="0" baseline="0" noProof="0" dirty="0">
              <a:ln>
                <a:noFill/>
              </a:ln>
              <a:solidFill>
                <a:srgbClr val="006DF0"/>
              </a:solidFill>
              <a:effectLst/>
              <a:uLnTx/>
              <a:uFillTx/>
              <a:latin typeface="微软雅黑"/>
              <a:ea typeface="微软雅黑"/>
              <a:cs typeface="+mn-cs"/>
            </a:endParaRPr>
          </a:p>
        </p:txBody>
      </p:sp>
      <p:sp>
        <p:nvSpPr>
          <p:cNvPr id="7" name="Rectangle 6"/>
          <p:cNvSpPr/>
          <p:nvPr/>
        </p:nvSpPr>
        <p:spPr>
          <a:xfrm>
            <a:off x="755576" y="1973921"/>
            <a:ext cx="2512497" cy="900246"/>
          </a:xfrm>
          <a:prstGeom prst="rect">
            <a:avLst/>
          </a:prstGeom>
        </p:spPr>
        <p:txBody>
          <a:bodyPr wrap="square" lIns="68580" tIns="34290" rIns="68580" bIns="3429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单击此处</a:t>
            </a:r>
            <a:endParaRPr kumimoji="0" lang="en-US" altLang="zh-CN"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添加副标题</a:t>
            </a:r>
            <a:endParaRPr kumimoji="0" lang="en-US" altLang="zh-CN"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或详细文本描述</a:t>
            </a:r>
          </a:p>
        </p:txBody>
      </p:sp>
      <p:sp>
        <p:nvSpPr>
          <p:cNvPr id="8" name="Rectangle 7"/>
          <p:cNvSpPr/>
          <p:nvPr/>
        </p:nvSpPr>
        <p:spPr>
          <a:xfrm>
            <a:off x="799362" y="3056495"/>
            <a:ext cx="2446993" cy="1423467"/>
          </a:xfrm>
          <a:prstGeom prst="rect">
            <a:avLst/>
          </a:prstGeom>
        </p:spPr>
        <p:txBody>
          <a:bodyPr wrap="square" lIns="68580" tIns="34290" rIns="68580" bIns="3429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zh-CN" altLang="en-US"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此处添加详细文本描述，建议与标题相关并符合整体语言风格，语言描述尽量简洁生动。尽量将每页幻灯片的字数控制在</a:t>
            </a:r>
            <a:r>
              <a:rPr kumimoji="0" lang="en-US" altLang="zh-CN"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200</a:t>
            </a:r>
            <a:r>
              <a:rPr kumimoji="0" lang="zh-CN" altLang="en-US"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字以内，据统计每页幻灯片的最好控制在</a:t>
            </a:r>
            <a:r>
              <a:rPr kumimoji="0" lang="en-US" altLang="zh-CN"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5</a:t>
            </a:r>
            <a:r>
              <a:rPr kumimoji="0" lang="zh-CN" altLang="en-US"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分钟之内。此处添加详细文本描述，建议与标题相关并符合整体语言风格，语言描述尽量简洁生动。</a:t>
            </a:r>
            <a:endParaRPr kumimoji="0" lang="en-US" altLang="zh-CN"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en-US" altLang="zh-CN"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zh-CN" altLang="en-US"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尽量将每页幻灯片的字数控制在</a:t>
            </a:r>
            <a:r>
              <a:rPr kumimoji="0" lang="en-US" altLang="zh-CN"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200</a:t>
            </a:r>
            <a:r>
              <a:rPr kumimoji="0" lang="zh-CN" altLang="en-US"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字以内，据统计每页幻灯片的最好控制在</a:t>
            </a:r>
            <a:r>
              <a:rPr kumimoji="0" lang="en-US" altLang="zh-CN"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5</a:t>
            </a:r>
            <a:r>
              <a:rPr kumimoji="0" lang="zh-CN" altLang="en-US"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分钟之内。此处添加详细文本描述，建议与标题相关并符合整体语言风格，语言描述尽量简洁生动。</a:t>
            </a:r>
          </a:p>
        </p:txBody>
      </p:sp>
      <p:graphicFrame>
        <p:nvGraphicFramePr>
          <p:cNvPr id="9" name="Chart 2"/>
          <p:cNvGraphicFramePr/>
          <p:nvPr>
            <p:extLst/>
          </p:nvPr>
        </p:nvGraphicFramePr>
        <p:xfrm>
          <a:off x="3275804" y="1130824"/>
          <a:ext cx="5581651" cy="3486686"/>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组合 9"/>
          <p:cNvGrpSpPr/>
          <p:nvPr/>
        </p:nvGrpSpPr>
        <p:grpSpPr>
          <a:xfrm>
            <a:off x="3511701" y="4515966"/>
            <a:ext cx="5272767" cy="230832"/>
            <a:chOff x="3511701" y="4515966"/>
            <a:chExt cx="5272767" cy="230832"/>
          </a:xfrm>
        </p:grpSpPr>
        <p:sp>
          <p:nvSpPr>
            <p:cNvPr id="11" name="Rectangle 6"/>
            <p:cNvSpPr/>
            <p:nvPr/>
          </p:nvSpPr>
          <p:spPr>
            <a:xfrm>
              <a:off x="3511701" y="4515966"/>
              <a:ext cx="556243" cy="230832"/>
            </a:xfrm>
            <a:prstGeom prst="rect">
              <a:avLst/>
            </a:prstGeom>
          </p:spPr>
          <p:txBody>
            <a:bodyPr wrap="square" lIns="68580" tIns="34290" rIns="68580" bIns="3429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项目</a:t>
              </a:r>
              <a:endPar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12" name="Rectangle 6"/>
            <p:cNvSpPr/>
            <p:nvPr/>
          </p:nvSpPr>
          <p:spPr>
            <a:xfrm>
              <a:off x="4103948" y="4515966"/>
              <a:ext cx="556243" cy="230832"/>
            </a:xfrm>
            <a:prstGeom prst="rect">
              <a:avLst/>
            </a:prstGeom>
          </p:spPr>
          <p:txBody>
            <a:bodyPr wrap="square" lIns="68580" tIns="34290" rIns="68580" bIns="3429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项目</a:t>
              </a:r>
              <a:endPar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13" name="Rectangle 6"/>
            <p:cNvSpPr/>
            <p:nvPr/>
          </p:nvSpPr>
          <p:spPr>
            <a:xfrm>
              <a:off x="4683650" y="4515966"/>
              <a:ext cx="556243" cy="230832"/>
            </a:xfrm>
            <a:prstGeom prst="rect">
              <a:avLst/>
            </a:prstGeom>
          </p:spPr>
          <p:txBody>
            <a:bodyPr wrap="square" lIns="68580" tIns="34290" rIns="68580" bIns="3429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项目</a:t>
              </a:r>
              <a:endPar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14" name="Rectangle 6"/>
            <p:cNvSpPr/>
            <p:nvPr/>
          </p:nvSpPr>
          <p:spPr>
            <a:xfrm>
              <a:off x="5275897" y="4515966"/>
              <a:ext cx="556243" cy="230832"/>
            </a:xfrm>
            <a:prstGeom prst="rect">
              <a:avLst/>
            </a:prstGeom>
          </p:spPr>
          <p:txBody>
            <a:bodyPr wrap="square" lIns="68580" tIns="34290" rIns="68580" bIns="3429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项目</a:t>
              </a:r>
              <a:endPar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15" name="Rectangle 6"/>
            <p:cNvSpPr/>
            <p:nvPr/>
          </p:nvSpPr>
          <p:spPr>
            <a:xfrm>
              <a:off x="5871782" y="4515966"/>
              <a:ext cx="556243" cy="230832"/>
            </a:xfrm>
            <a:prstGeom prst="rect">
              <a:avLst/>
            </a:prstGeom>
          </p:spPr>
          <p:txBody>
            <a:bodyPr wrap="square" lIns="68580" tIns="34290" rIns="68580" bIns="3429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项目</a:t>
              </a:r>
              <a:endPar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16" name="Rectangle 6"/>
            <p:cNvSpPr/>
            <p:nvPr/>
          </p:nvSpPr>
          <p:spPr>
            <a:xfrm>
              <a:off x="6464029" y="4515966"/>
              <a:ext cx="556243" cy="230832"/>
            </a:xfrm>
            <a:prstGeom prst="rect">
              <a:avLst/>
            </a:prstGeom>
          </p:spPr>
          <p:txBody>
            <a:bodyPr wrap="square" lIns="68580" tIns="34290" rIns="68580" bIns="3429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项目</a:t>
              </a:r>
              <a:endPar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17" name="Rectangle 6"/>
            <p:cNvSpPr/>
            <p:nvPr/>
          </p:nvSpPr>
          <p:spPr>
            <a:xfrm>
              <a:off x="7040093" y="4515966"/>
              <a:ext cx="556243" cy="230832"/>
            </a:xfrm>
            <a:prstGeom prst="rect">
              <a:avLst/>
            </a:prstGeom>
          </p:spPr>
          <p:txBody>
            <a:bodyPr wrap="square" lIns="68580" tIns="34290" rIns="68580" bIns="3429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项目</a:t>
              </a:r>
              <a:endPar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18" name="Rectangle 6"/>
            <p:cNvSpPr/>
            <p:nvPr/>
          </p:nvSpPr>
          <p:spPr>
            <a:xfrm>
              <a:off x="7652161" y="4515966"/>
              <a:ext cx="556243" cy="230832"/>
            </a:xfrm>
            <a:prstGeom prst="rect">
              <a:avLst/>
            </a:prstGeom>
          </p:spPr>
          <p:txBody>
            <a:bodyPr wrap="square" lIns="68580" tIns="34290" rIns="68580" bIns="3429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项目</a:t>
              </a:r>
              <a:endPar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21" name="Rectangle 6"/>
            <p:cNvSpPr/>
            <p:nvPr/>
          </p:nvSpPr>
          <p:spPr>
            <a:xfrm>
              <a:off x="8228225" y="4515966"/>
              <a:ext cx="556243" cy="230832"/>
            </a:xfrm>
            <a:prstGeom prst="rect">
              <a:avLst/>
            </a:prstGeom>
          </p:spPr>
          <p:txBody>
            <a:bodyPr wrap="square" lIns="68580" tIns="34290" rIns="68580" bIns="3429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项目</a:t>
              </a:r>
              <a:endPar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grpSp>
    </p:spTree>
    <p:extLst>
      <p:ext uri="{BB962C8B-B14F-4D97-AF65-F5344CB8AC3E}">
        <p14:creationId xmlns:p14="http://schemas.microsoft.com/office/powerpoint/2010/main" val="3629477530"/>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decel="100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750" fill="hold"/>
                                        <p:tgtEl>
                                          <p:spTgt spid="7"/>
                                        </p:tgtEl>
                                        <p:attrNameLst>
                                          <p:attrName>ppt_x</p:attrName>
                                        </p:attrNameLst>
                                      </p:cBhvr>
                                      <p:tavLst>
                                        <p:tav tm="0">
                                          <p:val>
                                            <p:strVal val="0-#ppt_w/2"/>
                                          </p:val>
                                        </p:tav>
                                        <p:tav tm="100000">
                                          <p:val>
                                            <p:strVal val="#ppt_x"/>
                                          </p:val>
                                        </p:tav>
                                      </p:tavLst>
                                    </p:anim>
                                    <p:anim calcmode="lin" valueType="num">
                                      <p:cBhvr additive="base">
                                        <p:cTn id="13" dur="750" fill="hold"/>
                                        <p:tgtEl>
                                          <p:spTgt spid="7"/>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5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750" fill="hold"/>
                                        <p:tgtEl>
                                          <p:spTgt spid="8"/>
                                        </p:tgtEl>
                                        <p:attrNameLst>
                                          <p:attrName>ppt_x</p:attrName>
                                        </p:attrNameLst>
                                      </p:cBhvr>
                                      <p:tavLst>
                                        <p:tav tm="0">
                                          <p:val>
                                            <p:strVal val="0-#ppt_w/2"/>
                                          </p:val>
                                        </p:tav>
                                        <p:tav tm="100000">
                                          <p:val>
                                            <p:strVal val="#ppt_x"/>
                                          </p:val>
                                        </p:tav>
                                      </p:tavLst>
                                    </p:anim>
                                    <p:anim calcmode="lin" valueType="num">
                                      <p:cBhvr additive="base">
                                        <p:cTn id="17" dur="75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wipe(down)">
                                      <p:cBhvr>
                                        <p:cTn id="26" dur="500"/>
                                        <p:tgtEl>
                                          <p:spTgt spid="9">
                                            <p:graphicEl>
                                              <a:chart seriesIdx="-3" categoryIdx="-3" bldStep="gridLegend"/>
                                            </p:graphicEl>
                                          </p:spTgt>
                                        </p:tgtEl>
                                      </p:cBhvr>
                                    </p:animEffect>
                                  </p:childTnLst>
                                </p:cTn>
                              </p:par>
                            </p:childTnLst>
                          </p:cTn>
                        </p:par>
                        <p:par>
                          <p:cTn id="27" fill="hold">
                            <p:stCondLst>
                              <p:cond delay="1000"/>
                            </p:stCondLst>
                            <p:childTnLst>
                              <p:par>
                                <p:cTn id="28" presetID="22" presetClass="entr" presetSubtype="4" fill="hold" grpId="0" nodeType="afterEffect">
                                  <p:stCondLst>
                                    <p:cond delay="0"/>
                                  </p:stCondLst>
                                  <p:childTnLst>
                                    <p:set>
                                      <p:cBhvr>
                                        <p:cTn id="29" dur="1" fill="hold">
                                          <p:stCondLst>
                                            <p:cond delay="0"/>
                                          </p:stCondLst>
                                        </p:cTn>
                                        <p:tgtEl>
                                          <p:spTgt spid="9">
                                            <p:graphicEl>
                                              <a:chart seriesIdx="-4" categoryIdx="0" bldStep="category"/>
                                            </p:graphicEl>
                                          </p:spTgt>
                                        </p:tgtEl>
                                        <p:attrNameLst>
                                          <p:attrName>style.visibility</p:attrName>
                                        </p:attrNameLst>
                                      </p:cBhvr>
                                      <p:to>
                                        <p:strVal val="visible"/>
                                      </p:to>
                                    </p:set>
                                    <p:animEffect transition="in" filter="wipe(down)">
                                      <p:cBhvr>
                                        <p:cTn id="30" dur="500"/>
                                        <p:tgtEl>
                                          <p:spTgt spid="9">
                                            <p:graphicEl>
                                              <a:chart seriesIdx="-4" categoryIdx="0" bldStep="category"/>
                                            </p:graphicEl>
                                          </p:spTgt>
                                        </p:tgtEl>
                                      </p:cBhvr>
                                    </p:animEffect>
                                  </p:childTnLst>
                                </p:cTn>
                              </p:par>
                            </p:childTnLst>
                          </p:cTn>
                        </p:par>
                        <p:par>
                          <p:cTn id="31" fill="hold">
                            <p:stCondLst>
                              <p:cond delay="1500"/>
                            </p:stCondLst>
                            <p:childTnLst>
                              <p:par>
                                <p:cTn id="32" presetID="22" presetClass="entr" presetSubtype="4" fill="hold" grpId="0" nodeType="afterEffect">
                                  <p:stCondLst>
                                    <p:cond delay="0"/>
                                  </p:stCondLst>
                                  <p:childTnLst>
                                    <p:set>
                                      <p:cBhvr>
                                        <p:cTn id="33" dur="1" fill="hold">
                                          <p:stCondLst>
                                            <p:cond delay="0"/>
                                          </p:stCondLst>
                                        </p:cTn>
                                        <p:tgtEl>
                                          <p:spTgt spid="9">
                                            <p:graphicEl>
                                              <a:chart seriesIdx="-4" categoryIdx="1" bldStep="category"/>
                                            </p:graphicEl>
                                          </p:spTgt>
                                        </p:tgtEl>
                                        <p:attrNameLst>
                                          <p:attrName>style.visibility</p:attrName>
                                        </p:attrNameLst>
                                      </p:cBhvr>
                                      <p:to>
                                        <p:strVal val="visible"/>
                                      </p:to>
                                    </p:set>
                                    <p:animEffect transition="in" filter="wipe(down)">
                                      <p:cBhvr>
                                        <p:cTn id="34" dur="500"/>
                                        <p:tgtEl>
                                          <p:spTgt spid="9">
                                            <p:graphicEl>
                                              <a:chart seriesIdx="-4" categoryIdx="1" bldStep="category"/>
                                            </p:graphicEl>
                                          </p:spTgt>
                                        </p:tgtEl>
                                      </p:cBhvr>
                                    </p:animEffect>
                                  </p:childTnLst>
                                </p:cTn>
                              </p:par>
                            </p:childTnLst>
                          </p:cTn>
                        </p:par>
                        <p:par>
                          <p:cTn id="35" fill="hold">
                            <p:stCondLst>
                              <p:cond delay="2000"/>
                            </p:stCondLst>
                            <p:childTnLst>
                              <p:par>
                                <p:cTn id="36" presetID="22" presetClass="entr" presetSubtype="4" fill="hold" grpId="0" nodeType="afterEffect">
                                  <p:stCondLst>
                                    <p:cond delay="0"/>
                                  </p:stCondLst>
                                  <p:childTnLst>
                                    <p:set>
                                      <p:cBhvr>
                                        <p:cTn id="37"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wipe(down)">
                                      <p:cBhvr>
                                        <p:cTn id="38" dur="500"/>
                                        <p:tgtEl>
                                          <p:spTgt spid="9">
                                            <p:graphicEl>
                                              <a:chart seriesIdx="-4" categoryIdx="2" bldStep="category"/>
                                            </p:graphicEl>
                                          </p:spTgt>
                                        </p:tgtEl>
                                      </p:cBhvr>
                                    </p:animEffect>
                                  </p:childTnLst>
                                </p:cTn>
                              </p:par>
                            </p:childTnLst>
                          </p:cTn>
                        </p:par>
                        <p:par>
                          <p:cTn id="39" fill="hold">
                            <p:stCondLst>
                              <p:cond delay="2500"/>
                            </p:stCondLst>
                            <p:childTnLst>
                              <p:par>
                                <p:cTn id="40" presetID="22" presetClass="entr" presetSubtype="4" fill="hold" grpId="0" nodeType="afterEffect">
                                  <p:stCondLst>
                                    <p:cond delay="0"/>
                                  </p:stCondLst>
                                  <p:childTnLst>
                                    <p:set>
                                      <p:cBhvr>
                                        <p:cTn id="41"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wipe(down)">
                                      <p:cBhvr>
                                        <p:cTn id="42" dur="500"/>
                                        <p:tgtEl>
                                          <p:spTgt spid="9">
                                            <p:graphicEl>
                                              <a:chart seriesIdx="-4" categoryIdx="3" bldStep="category"/>
                                            </p:graphicEl>
                                          </p:spTgt>
                                        </p:tgtEl>
                                      </p:cBhvr>
                                    </p:animEffect>
                                  </p:childTnLst>
                                </p:cTn>
                              </p:par>
                            </p:childTnLst>
                          </p:cTn>
                        </p:par>
                        <p:par>
                          <p:cTn id="43" fill="hold">
                            <p:stCondLst>
                              <p:cond delay="3000"/>
                            </p:stCondLst>
                            <p:childTnLst>
                              <p:par>
                                <p:cTn id="44" presetID="22" presetClass="entr" presetSubtype="4" fill="hold" grpId="0" nodeType="afterEffect">
                                  <p:stCondLst>
                                    <p:cond delay="0"/>
                                  </p:stCondLst>
                                  <p:childTnLst>
                                    <p:set>
                                      <p:cBhvr>
                                        <p:cTn id="45" dur="1" fill="hold">
                                          <p:stCondLst>
                                            <p:cond delay="0"/>
                                          </p:stCondLst>
                                        </p:cTn>
                                        <p:tgtEl>
                                          <p:spTgt spid="9">
                                            <p:graphicEl>
                                              <a:chart seriesIdx="-4" categoryIdx="4" bldStep="category"/>
                                            </p:graphicEl>
                                          </p:spTgt>
                                        </p:tgtEl>
                                        <p:attrNameLst>
                                          <p:attrName>style.visibility</p:attrName>
                                        </p:attrNameLst>
                                      </p:cBhvr>
                                      <p:to>
                                        <p:strVal val="visible"/>
                                      </p:to>
                                    </p:set>
                                    <p:animEffect transition="in" filter="wipe(down)">
                                      <p:cBhvr>
                                        <p:cTn id="46" dur="500"/>
                                        <p:tgtEl>
                                          <p:spTgt spid="9">
                                            <p:graphicEl>
                                              <a:chart seriesIdx="-4" categoryIdx="4" bldStep="category"/>
                                            </p:graphicEl>
                                          </p:spTgt>
                                        </p:tgtEl>
                                      </p:cBhvr>
                                    </p:animEffect>
                                  </p:childTnLst>
                                </p:cTn>
                              </p:par>
                            </p:childTnLst>
                          </p:cTn>
                        </p:par>
                        <p:par>
                          <p:cTn id="47" fill="hold">
                            <p:stCondLst>
                              <p:cond delay="3500"/>
                            </p:stCondLst>
                            <p:childTnLst>
                              <p:par>
                                <p:cTn id="48" presetID="22" presetClass="entr" presetSubtype="4" fill="hold" grpId="0" nodeType="afterEffect">
                                  <p:stCondLst>
                                    <p:cond delay="0"/>
                                  </p:stCondLst>
                                  <p:childTnLst>
                                    <p:set>
                                      <p:cBhvr>
                                        <p:cTn id="49" dur="1" fill="hold">
                                          <p:stCondLst>
                                            <p:cond delay="0"/>
                                          </p:stCondLst>
                                        </p:cTn>
                                        <p:tgtEl>
                                          <p:spTgt spid="9">
                                            <p:graphicEl>
                                              <a:chart seriesIdx="-4" categoryIdx="5" bldStep="category"/>
                                            </p:graphicEl>
                                          </p:spTgt>
                                        </p:tgtEl>
                                        <p:attrNameLst>
                                          <p:attrName>style.visibility</p:attrName>
                                        </p:attrNameLst>
                                      </p:cBhvr>
                                      <p:to>
                                        <p:strVal val="visible"/>
                                      </p:to>
                                    </p:set>
                                    <p:animEffect transition="in" filter="wipe(down)">
                                      <p:cBhvr>
                                        <p:cTn id="50" dur="500"/>
                                        <p:tgtEl>
                                          <p:spTgt spid="9">
                                            <p:graphicEl>
                                              <a:chart seriesIdx="-4" categoryIdx="5" bldStep="category"/>
                                            </p:graphicEl>
                                          </p:spTgt>
                                        </p:tgtEl>
                                      </p:cBhvr>
                                    </p:animEffect>
                                  </p:childTnLst>
                                </p:cTn>
                              </p:par>
                            </p:childTnLst>
                          </p:cTn>
                        </p:par>
                        <p:par>
                          <p:cTn id="51" fill="hold">
                            <p:stCondLst>
                              <p:cond delay="4000"/>
                            </p:stCondLst>
                            <p:childTnLst>
                              <p:par>
                                <p:cTn id="52" presetID="22" presetClass="entr" presetSubtype="4" fill="hold" grpId="0" nodeType="afterEffect">
                                  <p:stCondLst>
                                    <p:cond delay="0"/>
                                  </p:stCondLst>
                                  <p:childTnLst>
                                    <p:set>
                                      <p:cBhvr>
                                        <p:cTn id="53" dur="1" fill="hold">
                                          <p:stCondLst>
                                            <p:cond delay="0"/>
                                          </p:stCondLst>
                                        </p:cTn>
                                        <p:tgtEl>
                                          <p:spTgt spid="9">
                                            <p:graphicEl>
                                              <a:chart seriesIdx="-4" categoryIdx="6" bldStep="category"/>
                                            </p:graphicEl>
                                          </p:spTgt>
                                        </p:tgtEl>
                                        <p:attrNameLst>
                                          <p:attrName>style.visibility</p:attrName>
                                        </p:attrNameLst>
                                      </p:cBhvr>
                                      <p:to>
                                        <p:strVal val="visible"/>
                                      </p:to>
                                    </p:set>
                                    <p:animEffect transition="in" filter="wipe(down)">
                                      <p:cBhvr>
                                        <p:cTn id="54" dur="500"/>
                                        <p:tgtEl>
                                          <p:spTgt spid="9">
                                            <p:graphicEl>
                                              <a:chart seriesIdx="-4" categoryIdx="6" bldStep="category"/>
                                            </p:graphicEl>
                                          </p:spTgt>
                                        </p:tgtEl>
                                      </p:cBhvr>
                                    </p:animEffect>
                                  </p:childTnLst>
                                </p:cTn>
                              </p:par>
                            </p:childTnLst>
                          </p:cTn>
                        </p:par>
                        <p:par>
                          <p:cTn id="55" fill="hold">
                            <p:stCondLst>
                              <p:cond delay="4500"/>
                            </p:stCondLst>
                            <p:childTnLst>
                              <p:par>
                                <p:cTn id="56" presetID="22" presetClass="entr" presetSubtype="4" fill="hold" grpId="0" nodeType="afterEffect">
                                  <p:stCondLst>
                                    <p:cond delay="0"/>
                                  </p:stCondLst>
                                  <p:childTnLst>
                                    <p:set>
                                      <p:cBhvr>
                                        <p:cTn id="57" dur="1" fill="hold">
                                          <p:stCondLst>
                                            <p:cond delay="0"/>
                                          </p:stCondLst>
                                        </p:cTn>
                                        <p:tgtEl>
                                          <p:spTgt spid="9">
                                            <p:graphicEl>
                                              <a:chart seriesIdx="-4" categoryIdx="7" bldStep="category"/>
                                            </p:graphicEl>
                                          </p:spTgt>
                                        </p:tgtEl>
                                        <p:attrNameLst>
                                          <p:attrName>style.visibility</p:attrName>
                                        </p:attrNameLst>
                                      </p:cBhvr>
                                      <p:to>
                                        <p:strVal val="visible"/>
                                      </p:to>
                                    </p:set>
                                    <p:animEffect transition="in" filter="wipe(down)">
                                      <p:cBhvr>
                                        <p:cTn id="58" dur="500"/>
                                        <p:tgtEl>
                                          <p:spTgt spid="9">
                                            <p:graphicEl>
                                              <a:chart seriesIdx="-4" categoryIdx="7" bldStep="category"/>
                                            </p:graphicEl>
                                          </p:spTgt>
                                        </p:tgtEl>
                                      </p:cBhvr>
                                    </p:animEffect>
                                  </p:childTnLst>
                                </p:cTn>
                              </p:par>
                            </p:childTnLst>
                          </p:cTn>
                        </p:par>
                        <p:par>
                          <p:cTn id="59" fill="hold">
                            <p:stCondLst>
                              <p:cond delay="5000"/>
                            </p:stCondLst>
                            <p:childTnLst>
                              <p:par>
                                <p:cTn id="60" presetID="22" presetClass="entr" presetSubtype="4" fill="hold" grpId="0" nodeType="afterEffect">
                                  <p:stCondLst>
                                    <p:cond delay="0"/>
                                  </p:stCondLst>
                                  <p:childTnLst>
                                    <p:set>
                                      <p:cBhvr>
                                        <p:cTn id="61" dur="1" fill="hold">
                                          <p:stCondLst>
                                            <p:cond delay="0"/>
                                          </p:stCondLst>
                                        </p:cTn>
                                        <p:tgtEl>
                                          <p:spTgt spid="9">
                                            <p:graphicEl>
                                              <a:chart seriesIdx="-4" categoryIdx="8" bldStep="category"/>
                                            </p:graphicEl>
                                          </p:spTgt>
                                        </p:tgtEl>
                                        <p:attrNameLst>
                                          <p:attrName>style.visibility</p:attrName>
                                        </p:attrNameLst>
                                      </p:cBhvr>
                                      <p:to>
                                        <p:strVal val="visible"/>
                                      </p:to>
                                    </p:set>
                                    <p:animEffect transition="in" filter="wipe(down)">
                                      <p:cBhvr>
                                        <p:cTn id="62" dur="500"/>
                                        <p:tgtEl>
                                          <p:spTgt spid="9">
                                            <p:graphicEl>
                                              <a:chart seriesIdx="-4" categoryIdx="8"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Graphic spid="9" grpId="0">
        <p:bldSub>
          <a:bldChart bld="category"/>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03350" y="1779662"/>
            <a:ext cx="1663700" cy="1004887"/>
            <a:chOff x="1403350" y="1988344"/>
            <a:chExt cx="1663700" cy="1004887"/>
          </a:xfrm>
        </p:grpSpPr>
        <p:sp>
          <p:nvSpPr>
            <p:cNvPr id="7" name="对角圆角矩形 6"/>
            <p:cNvSpPr/>
            <p:nvPr/>
          </p:nvSpPr>
          <p:spPr bwMode="auto">
            <a:xfrm>
              <a:off x="1498600" y="2078831"/>
              <a:ext cx="1568450" cy="914400"/>
            </a:xfrm>
            <a:prstGeom prst="round2DiagRect">
              <a:avLst>
                <a:gd name="adj1" fmla="val 50000"/>
                <a:gd name="adj2" fmla="val 0"/>
              </a:avLst>
            </a:prstGeom>
            <a:solidFill>
              <a:schemeClr val="accent1">
                <a:lumMod val="20000"/>
                <a:lumOff val="80000"/>
              </a:schemeClr>
            </a:solidFill>
            <a:ln w="9525">
              <a:miter lim="800000"/>
              <a:headEnd/>
              <a:tailEnd/>
            </a:ln>
          </p:spPr>
          <p:txBody>
            <a:bodyPr lIns="0" tIns="0" rIns="0" bIns="144000" anchor="ctr">
              <a:flatTx/>
            </a:body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FFFF"/>
                </a:solidFill>
                <a:effectLst/>
                <a:uLnTx/>
                <a:uFillTx/>
                <a:latin typeface="Berlin Sans FB" panose="020E0602020502020306" pitchFamily="34" charset="0"/>
                <a:ea typeface="微软雅黑" panose="020B0503020204020204" pitchFamily="34" charset="-122"/>
                <a:cs typeface="Verdana" panose="020B0604030504040204" pitchFamily="34" charset="0"/>
              </a:endParaRPr>
            </a:p>
          </p:txBody>
        </p:sp>
        <p:sp>
          <p:nvSpPr>
            <p:cNvPr id="6" name="对角圆角矩形 5"/>
            <p:cNvSpPr/>
            <p:nvPr/>
          </p:nvSpPr>
          <p:spPr bwMode="auto">
            <a:xfrm>
              <a:off x="1454150" y="2035969"/>
              <a:ext cx="1568450" cy="914400"/>
            </a:xfrm>
            <a:prstGeom prst="round2DiagRect">
              <a:avLst>
                <a:gd name="adj1" fmla="val 50000"/>
                <a:gd name="adj2" fmla="val 0"/>
              </a:avLst>
            </a:prstGeom>
            <a:solidFill>
              <a:schemeClr val="accent1">
                <a:lumMod val="60000"/>
                <a:lumOff val="40000"/>
              </a:schemeClr>
            </a:solidFill>
            <a:ln w="9525">
              <a:miter lim="800000"/>
              <a:headEnd/>
              <a:tailEnd/>
            </a:ln>
          </p:spPr>
          <p:txBody>
            <a:bodyPr lIns="0" tIns="0" rIns="0" bIns="144000" anchor="ctr">
              <a:flatTx/>
            </a:body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FFFF"/>
                </a:solidFill>
                <a:effectLst/>
                <a:uLnTx/>
                <a:uFillTx/>
                <a:latin typeface="Berlin Sans FB" panose="020E0602020502020306" pitchFamily="34" charset="0"/>
                <a:ea typeface="微软雅黑" panose="020B0503020204020204" pitchFamily="34" charset="-122"/>
                <a:cs typeface="Verdana" panose="020B0604030504040204" pitchFamily="34" charset="0"/>
              </a:endParaRPr>
            </a:p>
          </p:txBody>
        </p:sp>
        <p:sp>
          <p:nvSpPr>
            <p:cNvPr id="3" name="对角圆角矩形 2"/>
            <p:cNvSpPr/>
            <p:nvPr/>
          </p:nvSpPr>
          <p:spPr bwMode="auto">
            <a:xfrm>
              <a:off x="1403350" y="1988344"/>
              <a:ext cx="1568450" cy="914400"/>
            </a:xfrm>
            <a:prstGeom prst="round2DiagRect">
              <a:avLst>
                <a:gd name="adj1" fmla="val 50000"/>
                <a:gd name="adj2" fmla="val 0"/>
              </a:avLst>
            </a:prstGeom>
            <a:solidFill>
              <a:schemeClr val="accent1"/>
            </a:solidFill>
            <a:ln w="9525">
              <a:miter lim="800000"/>
              <a:headEnd/>
              <a:tailEnd/>
            </a:ln>
          </p:spPr>
          <p:txBody>
            <a:bodyPr lIns="0" tIns="0" rIns="0" bIns="144000" anchor="ctr">
              <a:flatTx/>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srgbClr val="FFFFFF"/>
                  </a:solidFill>
                  <a:effectLst/>
                  <a:uLnTx/>
                  <a:uFillTx/>
                  <a:latin typeface="Berlin Sans FB" panose="020E0602020502020306" pitchFamily="34" charset="0"/>
                  <a:ea typeface="Verdana" panose="020B0604030504040204" pitchFamily="34" charset="0"/>
                  <a:cs typeface="Verdana" panose="020B0604030504040204" pitchFamily="34" charset="0"/>
                </a:rPr>
                <a:t>50</a:t>
              </a:r>
              <a:r>
                <a:rPr kumimoji="0" lang="en-US" altLang="zh-CN" sz="4400" b="0" i="0" u="none" strike="noStrike" kern="1200" cap="none" spc="0" normalizeH="0" baseline="0" noProof="0" dirty="0">
                  <a:ln>
                    <a:noFill/>
                  </a:ln>
                  <a:solidFill>
                    <a:srgbClr val="FFFFFF"/>
                  </a:solidFill>
                  <a:effectLst/>
                  <a:uLnTx/>
                  <a:uFillTx/>
                  <a:latin typeface="Berlin Sans FB" panose="020E0602020502020306" pitchFamily="34" charset="0"/>
                  <a:ea typeface="Verdana" panose="020B0604030504040204" pitchFamily="34" charset="0"/>
                  <a:cs typeface="Verdana" panose="020B0604030504040204" pitchFamily="34" charset="0"/>
                </a:rPr>
                <a:t>%</a:t>
              </a:r>
              <a:endParaRPr kumimoji="0" lang="zh-CN" altLang="en-US" sz="4400" b="0" i="0" u="none" strike="noStrike" kern="1200" cap="none" spc="0" normalizeH="0" baseline="0" noProof="0" dirty="0">
                <a:ln>
                  <a:noFill/>
                </a:ln>
                <a:solidFill>
                  <a:srgbClr val="FFFFFF"/>
                </a:solidFill>
                <a:effectLst/>
                <a:uLnTx/>
                <a:uFillTx/>
                <a:latin typeface="Berlin Sans FB" panose="020E0602020502020306" pitchFamily="34" charset="0"/>
                <a:ea typeface="微软雅黑" panose="020B0503020204020204" pitchFamily="34" charset="-122"/>
                <a:cs typeface="Verdana" panose="020B0604030504040204" pitchFamily="34" charset="0"/>
              </a:endParaRPr>
            </a:p>
          </p:txBody>
        </p:sp>
      </p:grpSp>
      <p:grpSp>
        <p:nvGrpSpPr>
          <p:cNvPr id="4" name="组合 3"/>
          <p:cNvGrpSpPr/>
          <p:nvPr/>
        </p:nvGrpSpPr>
        <p:grpSpPr>
          <a:xfrm>
            <a:off x="3741738" y="1779662"/>
            <a:ext cx="1663700" cy="1004887"/>
            <a:chOff x="3741738" y="1988344"/>
            <a:chExt cx="1663700" cy="1004887"/>
          </a:xfrm>
        </p:grpSpPr>
        <p:sp>
          <p:nvSpPr>
            <p:cNvPr id="8" name="对角圆角矩形 7"/>
            <p:cNvSpPr/>
            <p:nvPr/>
          </p:nvSpPr>
          <p:spPr bwMode="auto">
            <a:xfrm>
              <a:off x="3836988" y="2078831"/>
              <a:ext cx="1568450" cy="914400"/>
            </a:xfrm>
            <a:prstGeom prst="round2DiagRect">
              <a:avLst>
                <a:gd name="adj1" fmla="val 50000"/>
                <a:gd name="adj2" fmla="val 0"/>
              </a:avLst>
            </a:prstGeom>
            <a:solidFill>
              <a:schemeClr val="accent2">
                <a:lumMod val="20000"/>
                <a:lumOff val="80000"/>
              </a:schemeClr>
            </a:solidFill>
            <a:ln w="9525">
              <a:miter lim="800000"/>
              <a:headEnd/>
              <a:tailEnd/>
            </a:ln>
          </p:spPr>
          <p:txBody>
            <a:bodyPr lIns="0" tIns="0" rIns="0" bIns="144000" anchor="ctr">
              <a:flatTx/>
            </a:body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FFFF"/>
                </a:solidFill>
                <a:effectLst/>
                <a:uLnTx/>
                <a:uFillTx/>
                <a:latin typeface="Berlin Sans FB" panose="020E0602020502020306" pitchFamily="34" charset="0"/>
                <a:ea typeface="微软雅黑" panose="020B0503020204020204" pitchFamily="34" charset="-122"/>
                <a:cs typeface="Verdana" panose="020B0604030504040204" pitchFamily="34" charset="0"/>
              </a:endParaRPr>
            </a:p>
          </p:txBody>
        </p:sp>
        <p:sp>
          <p:nvSpPr>
            <p:cNvPr id="9" name="对角圆角矩形 8"/>
            <p:cNvSpPr/>
            <p:nvPr/>
          </p:nvSpPr>
          <p:spPr bwMode="auto">
            <a:xfrm>
              <a:off x="3792538" y="2035969"/>
              <a:ext cx="1568450" cy="914400"/>
            </a:xfrm>
            <a:prstGeom prst="round2DiagRect">
              <a:avLst>
                <a:gd name="adj1" fmla="val 50000"/>
                <a:gd name="adj2" fmla="val 0"/>
              </a:avLst>
            </a:prstGeom>
            <a:solidFill>
              <a:schemeClr val="accent2">
                <a:lumMod val="60000"/>
                <a:lumOff val="40000"/>
              </a:schemeClr>
            </a:solidFill>
            <a:ln w="9525">
              <a:miter lim="800000"/>
              <a:headEnd/>
              <a:tailEnd/>
            </a:ln>
          </p:spPr>
          <p:txBody>
            <a:bodyPr lIns="0" tIns="0" rIns="0" bIns="144000" anchor="ctr">
              <a:flatTx/>
            </a:body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FFFF"/>
                </a:solidFill>
                <a:effectLst/>
                <a:uLnTx/>
                <a:uFillTx/>
                <a:latin typeface="Berlin Sans FB" panose="020E0602020502020306" pitchFamily="34" charset="0"/>
                <a:ea typeface="微软雅黑" panose="020B0503020204020204" pitchFamily="34" charset="-122"/>
                <a:cs typeface="Verdana" panose="020B0604030504040204" pitchFamily="34" charset="0"/>
              </a:endParaRPr>
            </a:p>
          </p:txBody>
        </p:sp>
        <p:sp>
          <p:nvSpPr>
            <p:cNvPr id="10" name="对角圆角矩形 9"/>
            <p:cNvSpPr/>
            <p:nvPr/>
          </p:nvSpPr>
          <p:spPr bwMode="auto">
            <a:xfrm>
              <a:off x="3741738" y="1988344"/>
              <a:ext cx="1568450" cy="914400"/>
            </a:xfrm>
            <a:prstGeom prst="round2DiagRect">
              <a:avLst>
                <a:gd name="adj1" fmla="val 50000"/>
                <a:gd name="adj2" fmla="val 0"/>
              </a:avLst>
            </a:prstGeom>
            <a:solidFill>
              <a:schemeClr val="accent2"/>
            </a:solidFill>
            <a:ln w="9525">
              <a:miter lim="800000"/>
              <a:headEnd/>
              <a:tailEnd/>
            </a:ln>
          </p:spPr>
          <p:txBody>
            <a:bodyPr lIns="0" tIns="0" rIns="0" bIns="144000" anchor="ctr">
              <a:flatTx/>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srgbClr val="FFFFFF"/>
                  </a:solidFill>
                  <a:effectLst/>
                  <a:uLnTx/>
                  <a:uFillTx/>
                  <a:latin typeface="Berlin Sans FB" panose="020E0602020502020306" pitchFamily="34" charset="0"/>
                  <a:ea typeface="Verdana" panose="020B0604030504040204" pitchFamily="34" charset="0"/>
                  <a:cs typeface="Verdana" panose="020B0604030504040204" pitchFamily="34" charset="0"/>
                </a:rPr>
                <a:t>50</a:t>
              </a:r>
              <a:r>
                <a:rPr kumimoji="0" lang="en-US" altLang="zh-CN" sz="4400" b="0" i="0" u="none" strike="noStrike" kern="1200" cap="none" spc="0" normalizeH="0" baseline="0" noProof="0" dirty="0">
                  <a:ln>
                    <a:noFill/>
                  </a:ln>
                  <a:solidFill>
                    <a:srgbClr val="FFFFFF"/>
                  </a:solidFill>
                  <a:effectLst/>
                  <a:uLnTx/>
                  <a:uFillTx/>
                  <a:latin typeface="Berlin Sans FB" panose="020E0602020502020306" pitchFamily="34" charset="0"/>
                  <a:ea typeface="Verdana" panose="020B0604030504040204" pitchFamily="34" charset="0"/>
                  <a:cs typeface="Verdana" panose="020B0604030504040204" pitchFamily="34" charset="0"/>
                </a:rPr>
                <a:t>%</a:t>
              </a:r>
              <a:endParaRPr kumimoji="0" lang="zh-CN" altLang="en-US" sz="4400" b="0" i="0" u="none" strike="noStrike" kern="1200" cap="none" spc="0" normalizeH="0" baseline="0" noProof="0" dirty="0">
                <a:ln>
                  <a:noFill/>
                </a:ln>
                <a:solidFill>
                  <a:srgbClr val="FFFFFF"/>
                </a:solidFill>
                <a:effectLst/>
                <a:uLnTx/>
                <a:uFillTx/>
                <a:latin typeface="Berlin Sans FB" panose="020E0602020502020306" pitchFamily="34" charset="0"/>
                <a:ea typeface="微软雅黑" panose="020B0503020204020204" pitchFamily="34" charset="-122"/>
                <a:cs typeface="Verdana" panose="020B0604030504040204" pitchFamily="34" charset="0"/>
              </a:endParaRPr>
            </a:p>
          </p:txBody>
        </p:sp>
      </p:grpSp>
      <p:grpSp>
        <p:nvGrpSpPr>
          <p:cNvPr id="5" name="组合 4"/>
          <p:cNvGrpSpPr/>
          <p:nvPr/>
        </p:nvGrpSpPr>
        <p:grpSpPr>
          <a:xfrm>
            <a:off x="6080125" y="1779662"/>
            <a:ext cx="1663700" cy="1004887"/>
            <a:chOff x="6080125" y="1988344"/>
            <a:chExt cx="1663700" cy="1004887"/>
          </a:xfrm>
        </p:grpSpPr>
        <p:sp>
          <p:nvSpPr>
            <p:cNvPr id="11" name="对角圆角矩形 10"/>
            <p:cNvSpPr/>
            <p:nvPr/>
          </p:nvSpPr>
          <p:spPr bwMode="auto">
            <a:xfrm>
              <a:off x="6175375" y="2078831"/>
              <a:ext cx="1568450" cy="914400"/>
            </a:xfrm>
            <a:prstGeom prst="round2DiagRect">
              <a:avLst>
                <a:gd name="adj1" fmla="val 50000"/>
                <a:gd name="adj2" fmla="val 0"/>
              </a:avLst>
            </a:prstGeom>
            <a:solidFill>
              <a:schemeClr val="accent3">
                <a:lumMod val="20000"/>
                <a:lumOff val="80000"/>
              </a:schemeClr>
            </a:solidFill>
            <a:ln w="9525">
              <a:miter lim="800000"/>
              <a:headEnd/>
              <a:tailEnd/>
            </a:ln>
          </p:spPr>
          <p:txBody>
            <a:bodyPr lIns="0" tIns="0" rIns="0" bIns="144000" anchor="ctr">
              <a:flatTx/>
            </a:body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FFFF"/>
                </a:solidFill>
                <a:effectLst/>
                <a:uLnTx/>
                <a:uFillTx/>
                <a:latin typeface="Berlin Sans FB" panose="020E0602020502020306" pitchFamily="34" charset="0"/>
                <a:ea typeface="微软雅黑" panose="020B0503020204020204" pitchFamily="34" charset="-122"/>
                <a:cs typeface="Verdana" panose="020B0604030504040204" pitchFamily="34" charset="0"/>
              </a:endParaRPr>
            </a:p>
          </p:txBody>
        </p:sp>
        <p:sp>
          <p:nvSpPr>
            <p:cNvPr id="12" name="对角圆角矩形 11"/>
            <p:cNvSpPr/>
            <p:nvPr/>
          </p:nvSpPr>
          <p:spPr bwMode="auto">
            <a:xfrm>
              <a:off x="6130925" y="2035969"/>
              <a:ext cx="1568450" cy="914400"/>
            </a:xfrm>
            <a:prstGeom prst="round2DiagRect">
              <a:avLst>
                <a:gd name="adj1" fmla="val 50000"/>
                <a:gd name="adj2" fmla="val 0"/>
              </a:avLst>
            </a:prstGeom>
            <a:solidFill>
              <a:schemeClr val="accent3">
                <a:lumMod val="60000"/>
                <a:lumOff val="40000"/>
              </a:schemeClr>
            </a:solidFill>
            <a:ln w="9525">
              <a:miter lim="800000"/>
              <a:headEnd/>
              <a:tailEnd/>
            </a:ln>
          </p:spPr>
          <p:txBody>
            <a:bodyPr lIns="0" tIns="0" rIns="0" bIns="144000" anchor="ctr">
              <a:flatTx/>
            </a:body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FFFF"/>
                </a:solidFill>
                <a:effectLst/>
                <a:uLnTx/>
                <a:uFillTx/>
                <a:latin typeface="Berlin Sans FB" panose="020E0602020502020306" pitchFamily="34" charset="0"/>
                <a:ea typeface="微软雅黑" panose="020B0503020204020204" pitchFamily="34" charset="-122"/>
                <a:cs typeface="Verdana" panose="020B0604030504040204" pitchFamily="34" charset="0"/>
              </a:endParaRPr>
            </a:p>
          </p:txBody>
        </p:sp>
        <p:sp>
          <p:nvSpPr>
            <p:cNvPr id="13" name="对角圆角矩形 12"/>
            <p:cNvSpPr/>
            <p:nvPr/>
          </p:nvSpPr>
          <p:spPr bwMode="auto">
            <a:xfrm>
              <a:off x="6080125" y="1988344"/>
              <a:ext cx="1568450" cy="914400"/>
            </a:xfrm>
            <a:prstGeom prst="round2DiagRect">
              <a:avLst>
                <a:gd name="adj1" fmla="val 50000"/>
                <a:gd name="adj2" fmla="val 0"/>
              </a:avLst>
            </a:prstGeom>
            <a:solidFill>
              <a:schemeClr val="accent3"/>
            </a:solidFill>
            <a:ln w="9525">
              <a:miter lim="800000"/>
              <a:headEnd/>
              <a:tailEnd/>
            </a:ln>
          </p:spPr>
          <p:txBody>
            <a:bodyPr lIns="0" tIns="0" rIns="0" bIns="144000" anchor="ctr">
              <a:flatTx/>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srgbClr val="FFFFFF"/>
                  </a:solidFill>
                  <a:effectLst/>
                  <a:uLnTx/>
                  <a:uFillTx/>
                  <a:latin typeface="Berlin Sans FB" panose="020E0602020502020306" pitchFamily="34" charset="0"/>
                  <a:ea typeface="Verdana" panose="020B0604030504040204" pitchFamily="34" charset="0"/>
                  <a:cs typeface="Verdana" panose="020B0604030504040204" pitchFamily="34" charset="0"/>
                </a:rPr>
                <a:t>50</a:t>
              </a:r>
              <a:r>
                <a:rPr kumimoji="0" lang="en-US" altLang="zh-CN" sz="4400" b="0" i="0" u="none" strike="noStrike" kern="1200" cap="none" spc="0" normalizeH="0" baseline="0" noProof="0" dirty="0">
                  <a:ln>
                    <a:noFill/>
                  </a:ln>
                  <a:solidFill>
                    <a:srgbClr val="FFFFFF"/>
                  </a:solidFill>
                  <a:effectLst/>
                  <a:uLnTx/>
                  <a:uFillTx/>
                  <a:latin typeface="Berlin Sans FB" panose="020E0602020502020306" pitchFamily="34" charset="0"/>
                  <a:ea typeface="Verdana" panose="020B0604030504040204" pitchFamily="34" charset="0"/>
                  <a:cs typeface="Verdana" panose="020B0604030504040204" pitchFamily="34" charset="0"/>
                </a:rPr>
                <a:t>%</a:t>
              </a:r>
              <a:endParaRPr kumimoji="0" lang="zh-CN" altLang="en-US" sz="4400" b="0" i="0" u="none" strike="noStrike" kern="1200" cap="none" spc="0" normalizeH="0" baseline="0" noProof="0" dirty="0">
                <a:ln>
                  <a:noFill/>
                </a:ln>
                <a:solidFill>
                  <a:srgbClr val="FFFFFF"/>
                </a:solidFill>
                <a:effectLst/>
                <a:uLnTx/>
                <a:uFillTx/>
                <a:latin typeface="Berlin Sans FB" panose="020E0602020502020306" pitchFamily="34" charset="0"/>
                <a:ea typeface="微软雅黑" panose="020B0503020204020204" pitchFamily="34" charset="-122"/>
                <a:cs typeface="Verdana" panose="020B0604030504040204" pitchFamily="34" charset="0"/>
              </a:endParaRPr>
            </a:p>
          </p:txBody>
        </p:sp>
      </p:grpSp>
      <p:sp>
        <p:nvSpPr>
          <p:cNvPr id="14" name="文本框 13"/>
          <p:cNvSpPr txBox="1"/>
          <p:nvPr/>
        </p:nvSpPr>
        <p:spPr>
          <a:xfrm>
            <a:off x="1112838" y="2997671"/>
            <a:ext cx="2222500" cy="1200329"/>
          </a:xfrm>
          <a:prstGeom prst="rect">
            <a:avLst/>
          </a:prstGeom>
          <a:noFill/>
        </p:spPr>
        <p:txBody>
          <a:bodyPr>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lumMod val="65000"/>
                  </a:srgbClr>
                </a:solidFill>
                <a:effectLst/>
                <a:uLnTx/>
                <a:uFillTx/>
                <a:latin typeface="微软雅黑" panose="020B0503020204020204" pitchFamily="34" charset="-122"/>
                <a:ea typeface="微软雅黑" panose="020B0503020204020204" pitchFamily="34" charset="-122"/>
                <a:cs typeface="+mn-cs"/>
              </a:rPr>
              <a:t>请在此处输入您的文本</a:t>
            </a:r>
            <a:endParaRPr kumimoji="0" lang="en-US" altLang="zh-CN" sz="1600" b="0" i="0" u="none" strike="noStrike" kern="1200" cap="none" spc="0" normalizeH="0" baseline="0" noProof="0" dirty="0">
              <a:ln>
                <a:noFill/>
              </a:ln>
              <a:solidFill>
                <a:srgbClr val="FFFFFF">
                  <a:lumMod val="65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lumMod val="65000"/>
                  </a:srgbClr>
                </a:solidFill>
                <a:effectLst/>
                <a:uLnTx/>
                <a:uFillTx/>
                <a:latin typeface="微软雅黑" panose="020B0503020204020204" pitchFamily="34" charset="-122"/>
                <a:ea typeface="微软雅黑" panose="020B0503020204020204" pitchFamily="34" charset="-122"/>
                <a:cs typeface="+mn-cs"/>
              </a:rPr>
              <a:t>请在此处输入您的文本</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lumMod val="65000"/>
                  </a:srgbClr>
                </a:solidFill>
                <a:effectLst/>
                <a:uLnTx/>
                <a:uFillTx/>
                <a:latin typeface="微软雅黑" panose="020B0503020204020204" pitchFamily="34" charset="-122"/>
                <a:ea typeface="微软雅黑" panose="020B0503020204020204" pitchFamily="34" charset="-122"/>
                <a:cs typeface="+mn-cs"/>
              </a:rPr>
              <a:t>请在此处输入您的文本</a:t>
            </a:r>
          </a:p>
        </p:txBody>
      </p:sp>
      <p:sp>
        <p:nvSpPr>
          <p:cNvPr id="15" name="文本框 14"/>
          <p:cNvSpPr txBox="1"/>
          <p:nvPr/>
        </p:nvSpPr>
        <p:spPr>
          <a:xfrm>
            <a:off x="3460750" y="2997671"/>
            <a:ext cx="2222500" cy="1200329"/>
          </a:xfrm>
          <a:prstGeom prst="rect">
            <a:avLst/>
          </a:prstGeom>
          <a:noFill/>
        </p:spPr>
        <p:txBody>
          <a:bodyPr>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lumMod val="65000"/>
                  </a:srgbClr>
                </a:solidFill>
                <a:effectLst/>
                <a:uLnTx/>
                <a:uFillTx/>
                <a:latin typeface="微软雅黑" panose="020B0503020204020204" pitchFamily="34" charset="-122"/>
                <a:ea typeface="微软雅黑" panose="020B0503020204020204" pitchFamily="34" charset="-122"/>
                <a:cs typeface="+mn-cs"/>
              </a:rPr>
              <a:t>请在此处输入您的文本</a:t>
            </a:r>
            <a:endParaRPr kumimoji="0" lang="en-US" altLang="zh-CN" sz="1600" b="0" i="0" u="none" strike="noStrike" kern="1200" cap="none" spc="0" normalizeH="0" baseline="0" noProof="0" dirty="0">
              <a:ln>
                <a:noFill/>
              </a:ln>
              <a:solidFill>
                <a:srgbClr val="FFFFFF">
                  <a:lumMod val="65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lumMod val="65000"/>
                  </a:srgbClr>
                </a:solidFill>
                <a:effectLst/>
                <a:uLnTx/>
                <a:uFillTx/>
                <a:latin typeface="微软雅黑" panose="020B0503020204020204" pitchFamily="34" charset="-122"/>
                <a:ea typeface="微软雅黑" panose="020B0503020204020204" pitchFamily="34" charset="-122"/>
                <a:cs typeface="+mn-cs"/>
              </a:rPr>
              <a:t>请在此处输入您的文本</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lumMod val="65000"/>
                  </a:srgbClr>
                </a:solidFill>
                <a:effectLst/>
                <a:uLnTx/>
                <a:uFillTx/>
                <a:latin typeface="微软雅黑" panose="020B0503020204020204" pitchFamily="34" charset="-122"/>
                <a:ea typeface="微软雅黑" panose="020B0503020204020204" pitchFamily="34" charset="-122"/>
                <a:cs typeface="+mn-cs"/>
              </a:rPr>
              <a:t>请在此处输入您的文本</a:t>
            </a:r>
          </a:p>
        </p:txBody>
      </p:sp>
      <p:sp>
        <p:nvSpPr>
          <p:cNvPr id="16" name="文本框 15"/>
          <p:cNvSpPr txBox="1"/>
          <p:nvPr/>
        </p:nvSpPr>
        <p:spPr>
          <a:xfrm>
            <a:off x="5808663" y="2997671"/>
            <a:ext cx="2222500" cy="1200329"/>
          </a:xfrm>
          <a:prstGeom prst="rect">
            <a:avLst/>
          </a:prstGeom>
          <a:noFill/>
        </p:spPr>
        <p:txBody>
          <a:bodyPr>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lumMod val="65000"/>
                  </a:srgbClr>
                </a:solidFill>
                <a:effectLst/>
                <a:uLnTx/>
                <a:uFillTx/>
                <a:latin typeface="微软雅黑" panose="020B0503020204020204" pitchFamily="34" charset="-122"/>
                <a:ea typeface="微软雅黑" panose="020B0503020204020204" pitchFamily="34" charset="-122"/>
                <a:cs typeface="+mn-cs"/>
              </a:rPr>
              <a:t>请在此处输入您的文本</a:t>
            </a:r>
            <a:endParaRPr kumimoji="0" lang="en-US" altLang="zh-CN" sz="1600" b="0" i="0" u="none" strike="noStrike" kern="1200" cap="none" spc="0" normalizeH="0" baseline="0" noProof="0" dirty="0">
              <a:ln>
                <a:noFill/>
              </a:ln>
              <a:solidFill>
                <a:srgbClr val="FFFFFF">
                  <a:lumMod val="65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lumMod val="65000"/>
                  </a:srgbClr>
                </a:solidFill>
                <a:effectLst/>
                <a:uLnTx/>
                <a:uFillTx/>
                <a:latin typeface="微软雅黑" panose="020B0503020204020204" pitchFamily="34" charset="-122"/>
                <a:ea typeface="微软雅黑" panose="020B0503020204020204" pitchFamily="34" charset="-122"/>
                <a:cs typeface="+mn-cs"/>
              </a:rPr>
              <a:t>请在此处输入您的文本</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lumMod val="65000"/>
                  </a:srgbClr>
                </a:solidFill>
                <a:effectLst/>
                <a:uLnTx/>
                <a:uFillTx/>
                <a:latin typeface="微软雅黑" panose="020B0503020204020204" pitchFamily="34" charset="-122"/>
                <a:ea typeface="微软雅黑" panose="020B0503020204020204" pitchFamily="34" charset="-122"/>
                <a:cs typeface="+mn-cs"/>
              </a:rPr>
              <a:t>请在此处输入您的文本</a:t>
            </a:r>
          </a:p>
        </p:txBody>
      </p:sp>
    </p:spTree>
    <p:extLst>
      <p:ext uri="{BB962C8B-B14F-4D97-AF65-F5344CB8AC3E}">
        <p14:creationId xmlns:p14="http://schemas.microsoft.com/office/powerpoint/2010/main" val="3864884322"/>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21"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2000"/>
                                        <p:tgtEl>
                                          <p:spTgt spid="4"/>
                                        </p:tgtEl>
                                      </p:cBhvr>
                                    </p:animEffect>
                                  </p:childTnLst>
                                </p:cTn>
                              </p:par>
                            </p:childTnLst>
                          </p:cTn>
                        </p:par>
                        <p:par>
                          <p:cTn id="18" fill="hold">
                            <p:stCondLst>
                              <p:cond delay="5000"/>
                            </p:stCondLst>
                            <p:childTnLst>
                              <p:par>
                                <p:cTn id="19" presetID="42"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6000"/>
                            </p:stCondLst>
                            <p:childTnLst>
                              <p:par>
                                <p:cTn id="25" presetID="21" presetClass="entr" presetSubtype="1"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heel(1)">
                                      <p:cBhvr>
                                        <p:cTn id="27" dur="2000"/>
                                        <p:tgtEl>
                                          <p:spTgt spid="5"/>
                                        </p:tgtEl>
                                      </p:cBhvr>
                                    </p:animEffect>
                                  </p:childTnLst>
                                </p:cTn>
                              </p:par>
                            </p:childTnLst>
                          </p:cTn>
                        </p:par>
                        <p:par>
                          <p:cTn id="28" fill="hold">
                            <p:stCondLst>
                              <p:cond delay="800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0829" y="3723878"/>
            <a:ext cx="8460000" cy="720080"/>
            <a:chOff x="-10829" y="3621878"/>
            <a:chExt cx="8460000" cy="720080"/>
          </a:xfrm>
        </p:grpSpPr>
        <p:sp>
          <p:nvSpPr>
            <p:cNvPr id="7" name="矩形 6"/>
            <p:cNvSpPr/>
            <p:nvPr/>
          </p:nvSpPr>
          <p:spPr>
            <a:xfrm>
              <a:off x="-10829" y="3621878"/>
              <a:ext cx="8460000" cy="720080"/>
            </a:xfrm>
            <a:prstGeom prst="rect">
              <a:avLst/>
            </a:pr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8" name="TextBox 6"/>
            <p:cNvSpPr txBox="1">
              <a:spLocks noChangeArrowheads="1"/>
            </p:cNvSpPr>
            <p:nvPr/>
          </p:nvSpPr>
          <p:spPr bwMode="auto">
            <a:xfrm>
              <a:off x="7092280" y="3668277"/>
              <a:ext cx="1326004" cy="646331"/>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smtClean="0">
                  <a:ln>
                    <a:noFill/>
                  </a:ln>
                  <a:solidFill>
                    <a:srgbClr val="F2EBE3"/>
                  </a:solidFill>
                  <a:effectLst/>
                  <a:uLnTx/>
                  <a:uFillTx/>
                  <a:latin typeface="微软雅黑"/>
                  <a:ea typeface="微软雅黑"/>
                  <a:cs typeface="+mn-cs"/>
                </a:rPr>
                <a:t>2015</a:t>
              </a:r>
              <a:endParaRPr kumimoji="0" lang="zh-CN" altLang="en-US" sz="3600" b="1" i="0" u="none" strike="noStrike" kern="1200" cap="none" spc="0" normalizeH="0" baseline="0" noProof="0" dirty="0">
                <a:ln>
                  <a:noFill/>
                </a:ln>
                <a:solidFill>
                  <a:srgbClr val="F2EBE3"/>
                </a:solidFill>
                <a:effectLst/>
                <a:uLnTx/>
                <a:uFillTx/>
                <a:latin typeface="微软雅黑"/>
                <a:ea typeface="微软雅黑"/>
                <a:cs typeface="+mn-cs"/>
              </a:endParaRPr>
            </a:p>
          </p:txBody>
        </p:sp>
        <p:sp>
          <p:nvSpPr>
            <p:cNvPr id="9" name="圆角矩形 42"/>
            <p:cNvSpPr/>
            <p:nvPr/>
          </p:nvSpPr>
          <p:spPr>
            <a:xfrm>
              <a:off x="209842" y="3868960"/>
              <a:ext cx="273162" cy="208861"/>
            </a:xfrm>
            <a:custGeom>
              <a:avLst/>
              <a:gdLst/>
              <a:ahLst/>
              <a:cxnLst/>
              <a:rect l="l" t="t" r="r" b="b"/>
              <a:pathLst>
                <a:path w="698387" h="533991">
                  <a:moveTo>
                    <a:pt x="141918" y="342270"/>
                  </a:moveTo>
                  <a:cubicBezTo>
                    <a:pt x="137383" y="342270"/>
                    <a:pt x="133706" y="345946"/>
                    <a:pt x="133706" y="350481"/>
                  </a:cubicBezTo>
                  <a:lnTo>
                    <a:pt x="133706" y="383326"/>
                  </a:lnTo>
                  <a:cubicBezTo>
                    <a:pt x="133706" y="387861"/>
                    <a:pt x="137383" y="391538"/>
                    <a:pt x="141918" y="391538"/>
                  </a:cubicBezTo>
                  <a:lnTo>
                    <a:pt x="348961" y="391538"/>
                  </a:lnTo>
                  <a:cubicBezTo>
                    <a:pt x="353496" y="391538"/>
                    <a:pt x="357172" y="387861"/>
                    <a:pt x="357172" y="383326"/>
                  </a:cubicBezTo>
                  <a:lnTo>
                    <a:pt x="357172" y="350481"/>
                  </a:lnTo>
                  <a:cubicBezTo>
                    <a:pt x="357172" y="345946"/>
                    <a:pt x="353496" y="342270"/>
                    <a:pt x="348961" y="342270"/>
                  </a:cubicBezTo>
                  <a:close/>
                  <a:moveTo>
                    <a:pt x="141918" y="269758"/>
                  </a:moveTo>
                  <a:cubicBezTo>
                    <a:pt x="137383" y="269758"/>
                    <a:pt x="133706" y="273435"/>
                    <a:pt x="133706" y="277970"/>
                  </a:cubicBezTo>
                  <a:lnTo>
                    <a:pt x="133706" y="310815"/>
                  </a:lnTo>
                  <a:cubicBezTo>
                    <a:pt x="133706" y="315350"/>
                    <a:pt x="137383" y="319027"/>
                    <a:pt x="141918" y="319027"/>
                  </a:cubicBezTo>
                  <a:lnTo>
                    <a:pt x="563847" y="319027"/>
                  </a:lnTo>
                  <a:cubicBezTo>
                    <a:pt x="568382" y="319027"/>
                    <a:pt x="572059" y="315350"/>
                    <a:pt x="572059" y="310815"/>
                  </a:cubicBezTo>
                  <a:lnTo>
                    <a:pt x="572059" y="277970"/>
                  </a:lnTo>
                  <a:cubicBezTo>
                    <a:pt x="572059" y="273435"/>
                    <a:pt x="568382" y="269758"/>
                    <a:pt x="563847" y="269758"/>
                  </a:cubicBezTo>
                  <a:close/>
                  <a:moveTo>
                    <a:pt x="141918" y="194750"/>
                  </a:moveTo>
                  <a:cubicBezTo>
                    <a:pt x="137383" y="194750"/>
                    <a:pt x="133706" y="198427"/>
                    <a:pt x="133706" y="202962"/>
                  </a:cubicBezTo>
                  <a:lnTo>
                    <a:pt x="133706" y="235806"/>
                  </a:lnTo>
                  <a:cubicBezTo>
                    <a:pt x="133706" y="240341"/>
                    <a:pt x="137383" y="244018"/>
                    <a:pt x="141918" y="244018"/>
                  </a:cubicBezTo>
                  <a:lnTo>
                    <a:pt x="563847" y="244018"/>
                  </a:lnTo>
                  <a:cubicBezTo>
                    <a:pt x="568382" y="244018"/>
                    <a:pt x="572059" y="240341"/>
                    <a:pt x="572059" y="235806"/>
                  </a:cubicBezTo>
                  <a:lnTo>
                    <a:pt x="572059" y="202962"/>
                  </a:lnTo>
                  <a:cubicBezTo>
                    <a:pt x="572059" y="198427"/>
                    <a:pt x="568382" y="194750"/>
                    <a:pt x="563847" y="194750"/>
                  </a:cubicBezTo>
                  <a:close/>
                  <a:moveTo>
                    <a:pt x="150580" y="0"/>
                  </a:moveTo>
                  <a:lnTo>
                    <a:pt x="183426" y="0"/>
                  </a:lnTo>
                  <a:cubicBezTo>
                    <a:pt x="187961" y="0"/>
                    <a:pt x="191637" y="3676"/>
                    <a:pt x="191637" y="8211"/>
                  </a:cubicBezTo>
                  <a:lnTo>
                    <a:pt x="191637" y="54795"/>
                  </a:lnTo>
                  <a:lnTo>
                    <a:pt x="221956" y="54795"/>
                  </a:lnTo>
                  <a:lnTo>
                    <a:pt x="221956" y="8213"/>
                  </a:lnTo>
                  <a:cubicBezTo>
                    <a:pt x="221956" y="3678"/>
                    <a:pt x="225632" y="2"/>
                    <a:pt x="230167" y="2"/>
                  </a:cubicBezTo>
                  <a:lnTo>
                    <a:pt x="263013" y="2"/>
                  </a:lnTo>
                  <a:cubicBezTo>
                    <a:pt x="267548" y="2"/>
                    <a:pt x="271224" y="3678"/>
                    <a:pt x="271224" y="8213"/>
                  </a:cubicBezTo>
                  <a:lnTo>
                    <a:pt x="271224" y="54795"/>
                  </a:lnTo>
                  <a:lnTo>
                    <a:pt x="443202" y="54795"/>
                  </a:lnTo>
                  <a:lnTo>
                    <a:pt x="443202" y="8213"/>
                  </a:lnTo>
                  <a:cubicBezTo>
                    <a:pt x="443202" y="3678"/>
                    <a:pt x="446878" y="2"/>
                    <a:pt x="451413" y="2"/>
                  </a:cubicBezTo>
                  <a:lnTo>
                    <a:pt x="484259" y="2"/>
                  </a:lnTo>
                  <a:cubicBezTo>
                    <a:pt x="488794" y="2"/>
                    <a:pt x="492470" y="3678"/>
                    <a:pt x="492470" y="8213"/>
                  </a:cubicBezTo>
                  <a:lnTo>
                    <a:pt x="492470" y="54795"/>
                  </a:lnTo>
                  <a:lnTo>
                    <a:pt x="522791" y="54795"/>
                  </a:lnTo>
                  <a:lnTo>
                    <a:pt x="522791" y="8214"/>
                  </a:lnTo>
                  <a:cubicBezTo>
                    <a:pt x="522791" y="3679"/>
                    <a:pt x="526467" y="3"/>
                    <a:pt x="531002" y="3"/>
                  </a:cubicBezTo>
                  <a:lnTo>
                    <a:pt x="563848" y="3"/>
                  </a:lnTo>
                  <a:cubicBezTo>
                    <a:pt x="568383" y="3"/>
                    <a:pt x="572059" y="3679"/>
                    <a:pt x="572059" y="8214"/>
                  </a:cubicBezTo>
                  <a:lnTo>
                    <a:pt x="572059" y="54795"/>
                  </a:lnTo>
                  <a:lnTo>
                    <a:pt x="618520" y="54795"/>
                  </a:lnTo>
                  <a:cubicBezTo>
                    <a:pt x="662629" y="54795"/>
                    <a:pt x="698387" y="90553"/>
                    <a:pt x="698387" y="134663"/>
                  </a:cubicBezTo>
                  <a:lnTo>
                    <a:pt x="698387" y="454124"/>
                  </a:lnTo>
                  <a:cubicBezTo>
                    <a:pt x="698387" y="498233"/>
                    <a:pt x="662629" y="533991"/>
                    <a:pt x="618520" y="533991"/>
                  </a:cubicBezTo>
                  <a:lnTo>
                    <a:pt x="79868" y="533991"/>
                  </a:lnTo>
                  <a:cubicBezTo>
                    <a:pt x="35758" y="533991"/>
                    <a:pt x="0" y="498233"/>
                    <a:pt x="0" y="454124"/>
                  </a:cubicBezTo>
                  <a:lnTo>
                    <a:pt x="0" y="134663"/>
                  </a:lnTo>
                  <a:cubicBezTo>
                    <a:pt x="0" y="90553"/>
                    <a:pt x="35758" y="54795"/>
                    <a:pt x="79868" y="54795"/>
                  </a:cubicBezTo>
                  <a:lnTo>
                    <a:pt x="142369" y="54795"/>
                  </a:lnTo>
                  <a:lnTo>
                    <a:pt x="142369" y="8211"/>
                  </a:lnTo>
                  <a:cubicBezTo>
                    <a:pt x="142369" y="3676"/>
                    <a:pt x="146045" y="0"/>
                    <a:pt x="150580" y="0"/>
                  </a:cubicBezTo>
                  <a:close/>
                </a:path>
              </a:pathLst>
            </a:custGeom>
            <a:solidFill>
              <a:srgbClr val="F2EB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0" name="TextBox 77"/>
          <p:cNvSpPr txBox="1">
            <a:spLocks noChangeArrowheads="1"/>
          </p:cNvSpPr>
          <p:nvPr/>
        </p:nvSpPr>
        <p:spPr bwMode="auto">
          <a:xfrm>
            <a:off x="2358118" y="1304719"/>
            <a:ext cx="293396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0" fontAlgn="base" latinLnBrk="0" hangingPunct="0">
              <a:lnSpc>
                <a:spcPct val="130000"/>
              </a:lnSpc>
              <a:spcBef>
                <a:spcPct val="0"/>
              </a:spcBef>
              <a:spcAft>
                <a:spcPct val="0"/>
              </a:spcAft>
              <a:buClrTx/>
              <a:buSzTx/>
              <a:buFontTx/>
              <a:buNone/>
              <a:tabLst/>
              <a:defRPr/>
            </a:pPr>
            <a:r>
              <a:rPr kumimoji="0" lang="zh-CN" altLang="en-US" sz="10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rPr>
              <a:t>单击此处添加文本内容，文字内容需概括精炼</a:t>
            </a:r>
            <a:endParaRPr kumimoji="0" lang="en-US" altLang="zh-CN" sz="10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endParaRPr>
          </a:p>
          <a:p>
            <a:pPr marL="0" marR="0" lvl="0" indent="0" algn="l" defTabSz="914400" rtl="0" eaLnBrk="0" fontAlgn="base" latinLnBrk="0" hangingPunct="0">
              <a:lnSpc>
                <a:spcPct val="130000"/>
              </a:lnSpc>
              <a:spcBef>
                <a:spcPct val="0"/>
              </a:spcBef>
              <a:spcAft>
                <a:spcPct val="0"/>
              </a:spcAft>
              <a:buClrTx/>
              <a:buSzTx/>
              <a:buFontTx/>
              <a:buNone/>
              <a:tabLst/>
              <a:defRPr/>
            </a:pPr>
            <a:r>
              <a:rPr kumimoji="0" lang="zh-CN" altLang="en-US" sz="10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rPr>
              <a:t>单击此处添加文本内容，文字内容需概括精炼</a:t>
            </a:r>
            <a:endParaRPr kumimoji="0" lang="en-US" altLang="zh-CN" sz="10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11" name="TextBox 77"/>
          <p:cNvSpPr txBox="1">
            <a:spLocks noChangeArrowheads="1"/>
          </p:cNvSpPr>
          <p:nvPr/>
        </p:nvSpPr>
        <p:spPr bwMode="auto">
          <a:xfrm>
            <a:off x="3613345" y="2132705"/>
            <a:ext cx="297487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0" fontAlgn="base" latinLnBrk="0" hangingPunct="0">
              <a:lnSpc>
                <a:spcPct val="130000"/>
              </a:lnSpc>
              <a:spcBef>
                <a:spcPct val="0"/>
              </a:spcBef>
              <a:spcAft>
                <a:spcPct val="0"/>
              </a:spcAft>
              <a:buClrTx/>
              <a:buSzTx/>
              <a:buFontTx/>
              <a:buNone/>
              <a:tabLst/>
              <a:defRPr/>
            </a:pPr>
            <a:r>
              <a:rPr kumimoji="0" lang="zh-CN" altLang="en-US" sz="10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rPr>
              <a:t>单击此处添加文本内容，</a:t>
            </a:r>
            <a:r>
              <a:rPr kumimoji="0" lang="zh-CN" altLang="en-US" sz="1000" b="0" i="0" u="none" strike="noStrike" kern="3000" cap="none" spc="23" normalizeH="0" baseline="0" noProof="0" dirty="0" smtClean="0">
                <a:ln>
                  <a:noFill/>
                </a:ln>
                <a:solidFill>
                  <a:prstClr val="black">
                    <a:lumMod val="65000"/>
                    <a:lumOff val="35000"/>
                  </a:prstClr>
                </a:solidFill>
                <a:effectLst/>
                <a:uLnTx/>
                <a:uFillTx/>
                <a:latin typeface="微软雅黑"/>
                <a:ea typeface="微软雅黑"/>
                <a:cs typeface="+mn-cs"/>
              </a:rPr>
              <a:t>文字需</a:t>
            </a:r>
            <a:r>
              <a:rPr kumimoji="0" lang="zh-CN" altLang="en-US" sz="10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rPr>
              <a:t>概括精炼</a:t>
            </a:r>
            <a:endParaRPr kumimoji="0" lang="en-US" altLang="zh-CN" sz="10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endParaRPr>
          </a:p>
          <a:p>
            <a:pPr marL="0" marR="0" lvl="0" indent="0" algn="l" defTabSz="914400" rtl="0" eaLnBrk="0" fontAlgn="base" latinLnBrk="0" hangingPunct="0">
              <a:lnSpc>
                <a:spcPct val="130000"/>
              </a:lnSpc>
              <a:spcBef>
                <a:spcPct val="0"/>
              </a:spcBef>
              <a:spcAft>
                <a:spcPct val="0"/>
              </a:spcAft>
              <a:buClrTx/>
              <a:buSzTx/>
              <a:buFontTx/>
              <a:buNone/>
              <a:tabLst/>
              <a:defRPr/>
            </a:pPr>
            <a:r>
              <a:rPr kumimoji="0" lang="zh-CN" altLang="en-US" sz="10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rPr>
              <a:t>单击此处添加文本内容，</a:t>
            </a:r>
            <a:r>
              <a:rPr kumimoji="0" lang="zh-CN" altLang="en-US" sz="1000" b="0" i="0" u="none" strike="noStrike" kern="3000" cap="none" spc="23" normalizeH="0" baseline="0" noProof="0" dirty="0" smtClean="0">
                <a:ln>
                  <a:noFill/>
                </a:ln>
                <a:solidFill>
                  <a:prstClr val="black">
                    <a:lumMod val="65000"/>
                    <a:lumOff val="35000"/>
                  </a:prstClr>
                </a:solidFill>
                <a:effectLst/>
                <a:uLnTx/>
                <a:uFillTx/>
                <a:latin typeface="微软雅黑"/>
                <a:ea typeface="微软雅黑"/>
                <a:cs typeface="+mn-cs"/>
              </a:rPr>
              <a:t>文字需</a:t>
            </a:r>
            <a:r>
              <a:rPr kumimoji="0" lang="zh-CN" altLang="en-US" sz="10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rPr>
              <a:t>概括精炼</a:t>
            </a:r>
            <a:endParaRPr kumimoji="0" lang="en-US" altLang="zh-CN" sz="10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12" name="TextBox 77"/>
          <p:cNvSpPr txBox="1">
            <a:spLocks noChangeArrowheads="1"/>
          </p:cNvSpPr>
          <p:nvPr/>
        </p:nvSpPr>
        <p:spPr bwMode="auto">
          <a:xfrm>
            <a:off x="4859999" y="2983848"/>
            <a:ext cx="283397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0" fontAlgn="base" latinLnBrk="0" hangingPunct="0">
              <a:lnSpc>
                <a:spcPct val="130000"/>
              </a:lnSpc>
              <a:spcBef>
                <a:spcPct val="0"/>
              </a:spcBef>
              <a:spcAft>
                <a:spcPct val="0"/>
              </a:spcAft>
              <a:buClrTx/>
              <a:buSzTx/>
              <a:buFontTx/>
              <a:buNone/>
              <a:tabLst/>
              <a:defRPr/>
            </a:pPr>
            <a:r>
              <a:rPr kumimoji="0" lang="zh-CN" altLang="en-US" sz="10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rPr>
              <a:t>单击此处添加文本内容，</a:t>
            </a:r>
            <a:r>
              <a:rPr kumimoji="0" lang="zh-CN" altLang="en-US" sz="1000" b="0" i="0" u="none" strike="noStrike" kern="3000" cap="none" spc="23" normalizeH="0" baseline="0" noProof="0" dirty="0" smtClean="0">
                <a:ln>
                  <a:noFill/>
                </a:ln>
                <a:solidFill>
                  <a:prstClr val="black">
                    <a:lumMod val="65000"/>
                    <a:lumOff val="35000"/>
                  </a:prstClr>
                </a:solidFill>
                <a:effectLst/>
                <a:uLnTx/>
                <a:uFillTx/>
                <a:latin typeface="微软雅黑"/>
                <a:ea typeface="微软雅黑"/>
                <a:cs typeface="+mn-cs"/>
              </a:rPr>
              <a:t>文字需精炼</a:t>
            </a:r>
            <a:endParaRPr kumimoji="0" lang="en-US" altLang="zh-CN" sz="10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endParaRPr>
          </a:p>
          <a:p>
            <a:pPr marL="0" marR="0" lvl="0" indent="0" algn="l" defTabSz="914400" rtl="0" eaLnBrk="0" fontAlgn="base" latinLnBrk="0" hangingPunct="0">
              <a:lnSpc>
                <a:spcPct val="130000"/>
              </a:lnSpc>
              <a:spcBef>
                <a:spcPct val="0"/>
              </a:spcBef>
              <a:spcAft>
                <a:spcPct val="0"/>
              </a:spcAft>
              <a:buClrTx/>
              <a:buSzTx/>
              <a:buFontTx/>
              <a:buNone/>
              <a:tabLst/>
              <a:defRPr/>
            </a:pPr>
            <a:r>
              <a:rPr kumimoji="0" lang="zh-CN" altLang="en-US" sz="10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rPr>
              <a:t>单击此处添加文本内容，</a:t>
            </a:r>
            <a:r>
              <a:rPr kumimoji="0" lang="zh-CN" altLang="en-US" sz="1000" b="0" i="0" u="none" strike="noStrike" kern="3000" cap="none" spc="23" normalizeH="0" baseline="0" noProof="0" dirty="0" smtClean="0">
                <a:ln>
                  <a:noFill/>
                </a:ln>
                <a:solidFill>
                  <a:prstClr val="black">
                    <a:lumMod val="65000"/>
                    <a:lumOff val="35000"/>
                  </a:prstClr>
                </a:solidFill>
                <a:effectLst/>
                <a:uLnTx/>
                <a:uFillTx/>
                <a:latin typeface="微软雅黑"/>
                <a:ea typeface="微软雅黑"/>
                <a:cs typeface="+mn-cs"/>
              </a:rPr>
              <a:t>文字需精炼</a:t>
            </a:r>
            <a:endParaRPr kumimoji="0" lang="en-US" altLang="zh-CN" sz="1000" b="0" i="0" u="none" strike="noStrike" kern="3000" cap="none" spc="23"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13" name="TextBox 77"/>
          <p:cNvSpPr txBox="1">
            <a:spLocks noChangeArrowheads="1"/>
          </p:cNvSpPr>
          <p:nvPr/>
        </p:nvSpPr>
        <p:spPr bwMode="auto">
          <a:xfrm>
            <a:off x="755576" y="3825878"/>
            <a:ext cx="612068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0" fontAlgn="base" latinLnBrk="0" hangingPunct="0">
              <a:lnSpc>
                <a:spcPct val="130000"/>
              </a:lnSpc>
              <a:spcBef>
                <a:spcPct val="0"/>
              </a:spcBef>
              <a:spcAft>
                <a:spcPct val="0"/>
              </a:spcAft>
              <a:buClrTx/>
              <a:buSzTx/>
              <a:buFontTx/>
              <a:buNone/>
              <a:tabLst/>
              <a:defRPr/>
            </a:pPr>
            <a:r>
              <a:rPr kumimoji="0" lang="zh-CN" altLang="en-US" sz="1000" b="0" i="0" u="none" strike="noStrike" kern="3000" cap="none" spc="23" normalizeH="0" baseline="0" noProof="0" dirty="0">
                <a:ln>
                  <a:noFill/>
                </a:ln>
                <a:solidFill>
                  <a:prstClr val="white"/>
                </a:solidFill>
                <a:effectLst/>
                <a:uLnTx/>
                <a:uFillTx/>
                <a:latin typeface="微软雅黑"/>
                <a:ea typeface="微软雅黑"/>
                <a:cs typeface="+mn-cs"/>
              </a:rPr>
              <a:t>单击此处添加文本内容，文字内容需概括</a:t>
            </a:r>
            <a:r>
              <a:rPr kumimoji="0" lang="zh-CN" altLang="en-US" sz="1000" b="0" i="0" u="none" strike="noStrike" kern="3000" cap="none" spc="23" normalizeH="0" baseline="0" noProof="0" dirty="0" smtClean="0">
                <a:ln>
                  <a:noFill/>
                </a:ln>
                <a:solidFill>
                  <a:prstClr val="white"/>
                </a:solidFill>
                <a:effectLst/>
                <a:uLnTx/>
                <a:uFillTx/>
                <a:latin typeface="微软雅黑"/>
                <a:ea typeface="微软雅黑"/>
                <a:cs typeface="+mn-cs"/>
              </a:rPr>
              <a:t>精炼  单击</a:t>
            </a:r>
            <a:r>
              <a:rPr kumimoji="0" lang="zh-CN" altLang="en-US" sz="1000" b="0" i="0" u="none" strike="noStrike" kern="3000" cap="none" spc="23" normalizeH="0" baseline="0" noProof="0" dirty="0">
                <a:ln>
                  <a:noFill/>
                </a:ln>
                <a:solidFill>
                  <a:prstClr val="white"/>
                </a:solidFill>
                <a:effectLst/>
                <a:uLnTx/>
                <a:uFillTx/>
                <a:latin typeface="微软雅黑"/>
                <a:ea typeface="微软雅黑"/>
                <a:cs typeface="+mn-cs"/>
              </a:rPr>
              <a:t>此处添加文本内容，文字内容需概括精炼</a:t>
            </a:r>
            <a:endParaRPr kumimoji="0" lang="en-US" altLang="zh-CN" sz="1000" b="0" i="0" u="none" strike="noStrike" kern="3000" cap="none" spc="23" normalizeH="0" baseline="0" noProof="0" dirty="0">
              <a:ln>
                <a:noFill/>
              </a:ln>
              <a:solidFill>
                <a:prstClr val="white"/>
              </a:solidFill>
              <a:effectLst/>
              <a:uLnTx/>
              <a:uFillTx/>
              <a:latin typeface="微软雅黑"/>
              <a:ea typeface="微软雅黑"/>
              <a:cs typeface="+mn-cs"/>
            </a:endParaRPr>
          </a:p>
          <a:p>
            <a:pPr marL="0" marR="0" lvl="0" indent="0" algn="l" defTabSz="914400" rtl="0" eaLnBrk="0" fontAlgn="base" latinLnBrk="0" hangingPunct="0">
              <a:lnSpc>
                <a:spcPct val="130000"/>
              </a:lnSpc>
              <a:spcBef>
                <a:spcPct val="0"/>
              </a:spcBef>
              <a:spcAft>
                <a:spcPct val="0"/>
              </a:spcAft>
              <a:buClrTx/>
              <a:buSzTx/>
              <a:buFontTx/>
              <a:buNone/>
              <a:tabLst/>
              <a:defRPr/>
            </a:pPr>
            <a:r>
              <a:rPr kumimoji="0" lang="zh-CN" altLang="en-US" sz="1000" b="0" i="0" u="none" strike="noStrike" kern="3000" cap="none" spc="23" normalizeH="0" baseline="0" noProof="0" dirty="0">
                <a:ln>
                  <a:noFill/>
                </a:ln>
                <a:solidFill>
                  <a:prstClr val="white"/>
                </a:solidFill>
                <a:effectLst/>
                <a:uLnTx/>
                <a:uFillTx/>
                <a:latin typeface="微软雅黑"/>
                <a:ea typeface="微软雅黑"/>
                <a:cs typeface="+mn-cs"/>
              </a:rPr>
              <a:t>单击此处添加文本内容，文字内容需概括</a:t>
            </a:r>
            <a:r>
              <a:rPr kumimoji="0" lang="zh-CN" altLang="en-US" sz="1000" b="0" i="0" u="none" strike="noStrike" kern="3000" cap="none" spc="23" normalizeH="0" baseline="0" noProof="0" dirty="0" smtClean="0">
                <a:ln>
                  <a:noFill/>
                </a:ln>
                <a:solidFill>
                  <a:prstClr val="white"/>
                </a:solidFill>
                <a:effectLst/>
                <a:uLnTx/>
                <a:uFillTx/>
                <a:latin typeface="微软雅黑"/>
                <a:ea typeface="微软雅黑"/>
                <a:cs typeface="+mn-cs"/>
              </a:rPr>
              <a:t>精炼</a:t>
            </a:r>
            <a:r>
              <a:rPr kumimoji="0" lang="en-US" altLang="zh-CN" sz="1000" b="0" i="0" u="none" strike="noStrike" kern="3000" cap="none" spc="23" normalizeH="0" baseline="0" noProof="0" dirty="0" smtClean="0">
                <a:ln>
                  <a:noFill/>
                </a:ln>
                <a:solidFill>
                  <a:prstClr val="white"/>
                </a:solidFill>
                <a:effectLst/>
                <a:uLnTx/>
                <a:uFillTx/>
                <a:latin typeface="微软雅黑"/>
                <a:ea typeface="微软雅黑"/>
                <a:cs typeface="+mn-cs"/>
              </a:rPr>
              <a:t>  </a:t>
            </a:r>
            <a:r>
              <a:rPr kumimoji="0" lang="zh-CN" altLang="en-US" sz="1000" b="0" i="0" u="none" strike="noStrike" kern="3000" cap="none" spc="23" normalizeH="0" baseline="0" noProof="0" dirty="0" smtClean="0">
                <a:ln>
                  <a:noFill/>
                </a:ln>
                <a:solidFill>
                  <a:prstClr val="white"/>
                </a:solidFill>
                <a:effectLst/>
                <a:uLnTx/>
                <a:uFillTx/>
                <a:latin typeface="微软雅黑"/>
                <a:ea typeface="微软雅黑"/>
                <a:cs typeface="+mn-cs"/>
              </a:rPr>
              <a:t>单击</a:t>
            </a:r>
            <a:r>
              <a:rPr kumimoji="0" lang="zh-CN" altLang="en-US" sz="1000" b="0" i="0" u="none" strike="noStrike" kern="3000" cap="none" spc="23" normalizeH="0" baseline="0" noProof="0" dirty="0">
                <a:ln>
                  <a:noFill/>
                </a:ln>
                <a:solidFill>
                  <a:prstClr val="white"/>
                </a:solidFill>
                <a:effectLst/>
                <a:uLnTx/>
                <a:uFillTx/>
                <a:latin typeface="微软雅黑"/>
                <a:ea typeface="微软雅黑"/>
                <a:cs typeface="+mn-cs"/>
              </a:rPr>
              <a:t>此处添加文本内容，文字内容需概括精炼</a:t>
            </a:r>
            <a:endParaRPr kumimoji="0" lang="en-US" altLang="zh-CN" sz="1000" b="0" i="0" u="none" strike="noStrike" kern="3000" cap="none" spc="23" normalizeH="0" baseline="0" noProof="0" dirty="0">
              <a:ln>
                <a:noFill/>
              </a:ln>
              <a:solidFill>
                <a:prstClr val="white"/>
              </a:solidFill>
              <a:effectLst/>
              <a:uLnTx/>
              <a:uFillTx/>
              <a:latin typeface="微软雅黑"/>
              <a:ea typeface="微软雅黑"/>
              <a:cs typeface="+mn-cs"/>
            </a:endParaRPr>
          </a:p>
        </p:txBody>
      </p:sp>
      <p:grpSp>
        <p:nvGrpSpPr>
          <p:cNvPr id="14" name="组合 13"/>
          <p:cNvGrpSpPr/>
          <p:nvPr/>
        </p:nvGrpSpPr>
        <p:grpSpPr>
          <a:xfrm>
            <a:off x="0" y="2889774"/>
            <a:ext cx="4865727" cy="720080"/>
            <a:chOff x="0" y="2787774"/>
            <a:chExt cx="4865727" cy="720080"/>
          </a:xfrm>
        </p:grpSpPr>
        <p:sp>
          <p:nvSpPr>
            <p:cNvPr id="15" name="矩形 14"/>
            <p:cNvSpPr/>
            <p:nvPr/>
          </p:nvSpPr>
          <p:spPr>
            <a:xfrm>
              <a:off x="0" y="2787774"/>
              <a:ext cx="4860000" cy="720080"/>
            </a:xfrm>
            <a:prstGeom prst="rect">
              <a:avLst/>
            </a:prstGeom>
            <a:solidFill>
              <a:schemeClr val="bg1">
                <a:lumMod val="6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 name="TextBox 15"/>
            <p:cNvSpPr txBox="1">
              <a:spLocks noChangeArrowheads="1"/>
            </p:cNvSpPr>
            <p:nvPr/>
          </p:nvSpPr>
          <p:spPr bwMode="auto">
            <a:xfrm>
              <a:off x="3539723" y="2824648"/>
              <a:ext cx="1326004" cy="646331"/>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smtClean="0">
                  <a:ln>
                    <a:noFill/>
                  </a:ln>
                  <a:solidFill>
                    <a:srgbClr val="F2EBE3"/>
                  </a:solidFill>
                  <a:effectLst/>
                  <a:uLnTx/>
                  <a:uFillTx/>
                  <a:latin typeface="微软雅黑"/>
                  <a:ea typeface="微软雅黑"/>
                  <a:cs typeface="+mn-cs"/>
                </a:rPr>
                <a:t>2014</a:t>
              </a:r>
              <a:endParaRPr kumimoji="0" lang="zh-CN" altLang="en-US" sz="3600" b="1" i="0" u="none" strike="noStrike" kern="1200" cap="none" spc="0" normalizeH="0" baseline="0" noProof="0" dirty="0">
                <a:ln>
                  <a:noFill/>
                </a:ln>
                <a:solidFill>
                  <a:srgbClr val="F2EBE3"/>
                </a:solidFill>
                <a:effectLst/>
                <a:uLnTx/>
                <a:uFillTx/>
                <a:latin typeface="微软雅黑"/>
                <a:ea typeface="微软雅黑"/>
                <a:cs typeface="+mn-cs"/>
              </a:endParaRPr>
            </a:p>
          </p:txBody>
        </p:sp>
        <p:sp>
          <p:nvSpPr>
            <p:cNvPr id="17" name="椭圆 7"/>
            <p:cNvSpPr/>
            <p:nvPr/>
          </p:nvSpPr>
          <p:spPr>
            <a:xfrm>
              <a:off x="237497" y="3029658"/>
              <a:ext cx="250268" cy="260697"/>
            </a:xfrm>
            <a:custGeom>
              <a:avLst/>
              <a:gdLst/>
              <a:ahLst/>
              <a:cxnLst/>
              <a:rect l="l" t="t" r="r" b="b"/>
              <a:pathLst>
                <a:path w="1206381" h="1257672">
                  <a:moveTo>
                    <a:pt x="960331" y="249421"/>
                  </a:moveTo>
                  <a:cubicBezTo>
                    <a:pt x="944358" y="390709"/>
                    <a:pt x="912152" y="517316"/>
                    <a:pt x="868979" y="619820"/>
                  </a:cubicBezTo>
                  <a:cubicBezTo>
                    <a:pt x="985575" y="533648"/>
                    <a:pt x="1055535" y="396536"/>
                    <a:pt x="1055535" y="249421"/>
                  </a:cubicBezTo>
                  <a:close/>
                  <a:moveTo>
                    <a:pt x="131720" y="244400"/>
                  </a:moveTo>
                  <a:cubicBezTo>
                    <a:pt x="130081" y="395188"/>
                    <a:pt x="202059" y="536267"/>
                    <a:pt x="323248" y="622932"/>
                  </a:cubicBezTo>
                  <a:cubicBezTo>
                    <a:pt x="277881" y="519309"/>
                    <a:pt x="244918" y="389985"/>
                    <a:pt x="228822" y="245455"/>
                  </a:cubicBezTo>
                  <a:close/>
                  <a:moveTo>
                    <a:pt x="594628" y="214114"/>
                  </a:moveTo>
                  <a:lnTo>
                    <a:pt x="550782" y="356005"/>
                  </a:lnTo>
                  <a:lnTo>
                    <a:pt x="408890" y="356004"/>
                  </a:lnTo>
                  <a:lnTo>
                    <a:pt x="523683" y="443697"/>
                  </a:lnTo>
                  <a:lnTo>
                    <a:pt x="479836" y="585588"/>
                  </a:lnTo>
                  <a:lnTo>
                    <a:pt x="594628" y="497894"/>
                  </a:lnTo>
                  <a:lnTo>
                    <a:pt x="709419" y="585588"/>
                  </a:lnTo>
                  <a:lnTo>
                    <a:pt x="665572" y="443697"/>
                  </a:lnTo>
                  <a:lnTo>
                    <a:pt x="780365" y="356004"/>
                  </a:lnTo>
                  <a:lnTo>
                    <a:pt x="638473" y="356005"/>
                  </a:lnTo>
                  <a:close/>
                  <a:moveTo>
                    <a:pt x="212469" y="0"/>
                  </a:moveTo>
                  <a:lnTo>
                    <a:pt x="977202" y="0"/>
                  </a:lnTo>
                  <a:cubicBezTo>
                    <a:pt x="977202" y="61965"/>
                    <a:pt x="974487" y="122452"/>
                    <a:pt x="968811" y="180806"/>
                  </a:cubicBezTo>
                  <a:lnTo>
                    <a:pt x="1206381" y="180806"/>
                  </a:lnTo>
                  <a:cubicBezTo>
                    <a:pt x="1206381" y="397086"/>
                    <a:pt x="1090586" y="596812"/>
                    <a:pt x="902891" y="704273"/>
                  </a:cubicBezTo>
                  <a:cubicBezTo>
                    <a:pt x="870476" y="722833"/>
                    <a:pt x="836773" y="738149"/>
                    <a:pt x="801825" y="749059"/>
                  </a:cubicBezTo>
                  <a:cubicBezTo>
                    <a:pt x="753613" y="821567"/>
                    <a:pt x="697900" y="869416"/>
                    <a:pt x="637991" y="885002"/>
                  </a:cubicBezTo>
                  <a:cubicBezTo>
                    <a:pt x="643656" y="968225"/>
                    <a:pt x="680726" y="1046254"/>
                    <a:pt x="740956" y="1105050"/>
                  </a:cubicBezTo>
                  <a:cubicBezTo>
                    <a:pt x="793454" y="1156298"/>
                    <a:pt x="860135" y="1189604"/>
                    <a:pt x="931588" y="1200759"/>
                  </a:cubicBezTo>
                  <a:cubicBezTo>
                    <a:pt x="927443" y="1233164"/>
                    <a:pt x="899430" y="1257672"/>
                    <a:pt x="865694" y="1257672"/>
                  </a:cubicBezTo>
                  <a:lnTo>
                    <a:pt x="319497" y="1257672"/>
                  </a:lnTo>
                  <a:cubicBezTo>
                    <a:pt x="285740" y="1257672"/>
                    <a:pt x="257715" y="1233135"/>
                    <a:pt x="253592" y="1200703"/>
                  </a:cubicBezTo>
                  <a:cubicBezTo>
                    <a:pt x="324761" y="1189376"/>
                    <a:pt x="391165" y="1156123"/>
                    <a:pt x="443483" y="1105050"/>
                  </a:cubicBezTo>
                  <a:cubicBezTo>
                    <a:pt x="504147" y="1045831"/>
                    <a:pt x="541316" y="967102"/>
                    <a:pt x="546675" y="883221"/>
                  </a:cubicBezTo>
                  <a:cubicBezTo>
                    <a:pt x="486717" y="865840"/>
                    <a:pt x="431097" y="816104"/>
                    <a:pt x="383268" y="741656"/>
                  </a:cubicBezTo>
                  <a:cubicBezTo>
                    <a:pt x="353818" y="730937"/>
                    <a:pt x="325336" y="717139"/>
                    <a:pt x="297818" y="700985"/>
                  </a:cubicBezTo>
                  <a:cubicBezTo>
                    <a:pt x="111302" y="591490"/>
                    <a:pt x="-2316" y="390517"/>
                    <a:pt x="36" y="174249"/>
                  </a:cubicBezTo>
                  <a:lnTo>
                    <a:pt x="220395" y="176645"/>
                  </a:lnTo>
                  <a:cubicBezTo>
                    <a:pt x="215056" y="119574"/>
                    <a:pt x="212469" y="60491"/>
                    <a:pt x="212469" y="0"/>
                  </a:cubicBezTo>
                  <a:close/>
                </a:path>
              </a:pathLst>
            </a:custGeom>
            <a:solidFill>
              <a:srgbClr val="F2EB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8" name="组合 17"/>
          <p:cNvGrpSpPr/>
          <p:nvPr/>
        </p:nvGrpSpPr>
        <p:grpSpPr>
          <a:xfrm>
            <a:off x="0" y="1214540"/>
            <a:ext cx="2369612" cy="720080"/>
            <a:chOff x="0" y="1112540"/>
            <a:chExt cx="2369612" cy="720080"/>
          </a:xfrm>
        </p:grpSpPr>
        <p:sp>
          <p:nvSpPr>
            <p:cNvPr id="21" name="矩形 20"/>
            <p:cNvSpPr/>
            <p:nvPr/>
          </p:nvSpPr>
          <p:spPr>
            <a:xfrm>
              <a:off x="0" y="1112540"/>
              <a:ext cx="2339752" cy="720080"/>
            </a:xfrm>
            <a:prstGeom prst="rect">
              <a:avLst/>
            </a:prstGeom>
            <a:solidFill>
              <a:schemeClr val="bg1">
                <a:lumMod val="6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2" name="TextBox 6"/>
            <p:cNvSpPr txBox="1">
              <a:spLocks noChangeArrowheads="1"/>
            </p:cNvSpPr>
            <p:nvPr/>
          </p:nvSpPr>
          <p:spPr bwMode="auto">
            <a:xfrm>
              <a:off x="1043608" y="1149414"/>
              <a:ext cx="1326004" cy="646331"/>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smtClean="0">
                  <a:ln>
                    <a:noFill/>
                  </a:ln>
                  <a:solidFill>
                    <a:srgbClr val="F2EBE3"/>
                  </a:solidFill>
                  <a:effectLst/>
                  <a:uLnTx/>
                  <a:uFillTx/>
                  <a:latin typeface="微软雅黑"/>
                  <a:ea typeface="微软雅黑"/>
                  <a:cs typeface="+mn-cs"/>
                </a:rPr>
                <a:t>2012</a:t>
              </a:r>
              <a:endParaRPr kumimoji="0" lang="zh-CN" altLang="en-US" sz="3600" b="1" i="0" u="none" strike="noStrike" kern="1200" cap="none" spc="0" normalizeH="0" baseline="0" noProof="0" dirty="0">
                <a:ln>
                  <a:noFill/>
                </a:ln>
                <a:solidFill>
                  <a:srgbClr val="F2EBE3"/>
                </a:solidFill>
                <a:effectLst/>
                <a:uLnTx/>
                <a:uFillTx/>
                <a:latin typeface="微软雅黑"/>
                <a:ea typeface="微软雅黑"/>
                <a:cs typeface="+mn-cs"/>
              </a:endParaRPr>
            </a:p>
          </p:txBody>
        </p:sp>
        <p:sp>
          <p:nvSpPr>
            <p:cNvPr id="23" name="饼形 4"/>
            <p:cNvSpPr/>
            <p:nvPr/>
          </p:nvSpPr>
          <p:spPr bwMode="auto">
            <a:xfrm>
              <a:off x="247691" y="1356864"/>
              <a:ext cx="256047" cy="231429"/>
            </a:xfrm>
            <a:custGeom>
              <a:avLst/>
              <a:gdLst/>
              <a:ahLst/>
              <a:cxnLst/>
              <a:rect l="l" t="t" r="r" b="b"/>
              <a:pathLst>
                <a:path w="1114203" h="1007073">
                  <a:moveTo>
                    <a:pt x="739568" y="487469"/>
                  </a:moveTo>
                  <a:cubicBezTo>
                    <a:pt x="958572" y="557910"/>
                    <a:pt x="1114203" y="764338"/>
                    <a:pt x="1114203" y="1007073"/>
                  </a:cubicBezTo>
                  <a:lnTo>
                    <a:pt x="586886" y="1007073"/>
                  </a:lnTo>
                  <a:lnTo>
                    <a:pt x="633226" y="863408"/>
                  </a:lnTo>
                  <a:lnTo>
                    <a:pt x="568797" y="663671"/>
                  </a:lnTo>
                  <a:lnTo>
                    <a:pt x="629867" y="597818"/>
                  </a:lnTo>
                  <a:lnTo>
                    <a:pt x="586115" y="550637"/>
                  </a:lnTo>
                  <a:cubicBezTo>
                    <a:pt x="645084" y="548519"/>
                    <a:pt x="698385" y="525309"/>
                    <a:pt x="739568" y="487469"/>
                  </a:cubicBezTo>
                  <a:close/>
                  <a:moveTo>
                    <a:pt x="374639" y="487469"/>
                  </a:moveTo>
                  <a:cubicBezTo>
                    <a:pt x="413944" y="523583"/>
                    <a:pt x="464282" y="546371"/>
                    <a:pt x="520269" y="549252"/>
                  </a:cubicBezTo>
                  <a:lnTo>
                    <a:pt x="475234" y="597818"/>
                  </a:lnTo>
                  <a:lnTo>
                    <a:pt x="534532" y="661763"/>
                  </a:lnTo>
                  <a:lnTo>
                    <a:pt x="469484" y="863408"/>
                  </a:lnTo>
                  <a:lnTo>
                    <a:pt x="515828" y="1007073"/>
                  </a:lnTo>
                  <a:lnTo>
                    <a:pt x="0" y="1007073"/>
                  </a:lnTo>
                  <a:cubicBezTo>
                    <a:pt x="0" y="764338"/>
                    <a:pt x="155635" y="557910"/>
                    <a:pt x="374639" y="487469"/>
                  </a:cubicBezTo>
                  <a:close/>
                  <a:moveTo>
                    <a:pt x="549066" y="0"/>
                  </a:moveTo>
                  <a:cubicBezTo>
                    <a:pt x="689592" y="0"/>
                    <a:pt x="803510" y="113920"/>
                    <a:pt x="803510" y="254447"/>
                  </a:cubicBezTo>
                  <a:cubicBezTo>
                    <a:pt x="803510" y="394974"/>
                    <a:pt x="689592" y="508894"/>
                    <a:pt x="549066" y="508894"/>
                  </a:cubicBezTo>
                  <a:cubicBezTo>
                    <a:pt x="408540" y="508894"/>
                    <a:pt x="294622" y="394974"/>
                    <a:pt x="294622" y="254447"/>
                  </a:cubicBezTo>
                  <a:cubicBezTo>
                    <a:pt x="294622" y="113920"/>
                    <a:pt x="408540" y="0"/>
                    <a:pt x="549066" y="0"/>
                  </a:cubicBezTo>
                  <a:close/>
                </a:path>
              </a:pathLst>
            </a:custGeom>
            <a:solidFill>
              <a:srgbClr val="F2EB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4" name="组合 23"/>
          <p:cNvGrpSpPr/>
          <p:nvPr/>
        </p:nvGrpSpPr>
        <p:grpSpPr>
          <a:xfrm>
            <a:off x="0" y="2044728"/>
            <a:ext cx="3629677" cy="720080"/>
            <a:chOff x="0" y="1942728"/>
            <a:chExt cx="3629677" cy="720080"/>
          </a:xfrm>
        </p:grpSpPr>
        <p:sp>
          <p:nvSpPr>
            <p:cNvPr id="25" name="矩形 24"/>
            <p:cNvSpPr/>
            <p:nvPr/>
          </p:nvSpPr>
          <p:spPr>
            <a:xfrm>
              <a:off x="0" y="1942728"/>
              <a:ext cx="3600000" cy="720080"/>
            </a:xfrm>
            <a:prstGeom prst="rect">
              <a:avLst/>
            </a:prstGeom>
            <a:solidFill>
              <a:schemeClr val="bg1">
                <a:lumMod val="6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6" name="TextBox 6"/>
            <p:cNvSpPr txBox="1">
              <a:spLocks noChangeArrowheads="1"/>
            </p:cNvSpPr>
            <p:nvPr/>
          </p:nvSpPr>
          <p:spPr bwMode="auto">
            <a:xfrm>
              <a:off x="2303673" y="1979602"/>
              <a:ext cx="1326004" cy="646331"/>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smtClean="0">
                  <a:ln>
                    <a:noFill/>
                  </a:ln>
                  <a:solidFill>
                    <a:srgbClr val="F2EBE3"/>
                  </a:solidFill>
                  <a:effectLst/>
                  <a:uLnTx/>
                  <a:uFillTx/>
                  <a:latin typeface="微软雅黑"/>
                  <a:ea typeface="微软雅黑"/>
                  <a:cs typeface="+mn-cs"/>
                </a:rPr>
                <a:t>2013</a:t>
              </a:r>
              <a:endParaRPr kumimoji="0" lang="zh-CN" altLang="en-US" sz="3600" b="1" i="0" u="none" strike="noStrike" kern="1200" cap="none" spc="0" normalizeH="0" baseline="0" noProof="0" dirty="0">
                <a:ln>
                  <a:noFill/>
                </a:ln>
                <a:solidFill>
                  <a:srgbClr val="F2EBE3"/>
                </a:solidFill>
                <a:effectLst/>
                <a:uLnTx/>
                <a:uFillTx/>
                <a:latin typeface="微软雅黑"/>
                <a:ea typeface="微软雅黑"/>
                <a:cs typeface="+mn-cs"/>
              </a:endParaRPr>
            </a:p>
          </p:txBody>
        </p:sp>
        <p:sp>
          <p:nvSpPr>
            <p:cNvPr id="27" name="椭圆 32"/>
            <p:cNvSpPr/>
            <p:nvPr/>
          </p:nvSpPr>
          <p:spPr>
            <a:xfrm>
              <a:off x="237497" y="2223287"/>
              <a:ext cx="288152" cy="168833"/>
            </a:xfrm>
            <a:custGeom>
              <a:avLst/>
              <a:gdLst/>
              <a:ahLst/>
              <a:cxnLst/>
              <a:rect l="l" t="t" r="r" b="b"/>
              <a:pathLst>
                <a:path w="1163981" h="682000">
                  <a:moveTo>
                    <a:pt x="739288" y="0"/>
                  </a:moveTo>
                  <a:cubicBezTo>
                    <a:pt x="875831" y="0"/>
                    <a:pt x="986521" y="110690"/>
                    <a:pt x="986521" y="247233"/>
                  </a:cubicBezTo>
                  <a:lnTo>
                    <a:pt x="982682" y="285311"/>
                  </a:lnTo>
                  <a:cubicBezTo>
                    <a:pt x="1084361" y="293424"/>
                    <a:pt x="1163981" y="378790"/>
                    <a:pt x="1163981" y="482751"/>
                  </a:cubicBezTo>
                  <a:lnTo>
                    <a:pt x="1163981" y="482751"/>
                  </a:lnTo>
                  <a:cubicBezTo>
                    <a:pt x="1163981" y="592793"/>
                    <a:pt x="1074774" y="682000"/>
                    <a:pt x="964732" y="682000"/>
                  </a:cubicBezTo>
                  <a:lnTo>
                    <a:pt x="679234" y="682000"/>
                  </a:lnTo>
                  <a:lnTo>
                    <a:pt x="679234" y="563726"/>
                  </a:lnTo>
                  <a:lnTo>
                    <a:pt x="775233" y="563726"/>
                  </a:lnTo>
                  <a:lnTo>
                    <a:pt x="583234" y="371728"/>
                  </a:lnTo>
                  <a:lnTo>
                    <a:pt x="391236" y="563726"/>
                  </a:lnTo>
                  <a:lnTo>
                    <a:pt x="487235" y="563726"/>
                  </a:lnTo>
                  <a:lnTo>
                    <a:pt x="487235" y="682000"/>
                  </a:lnTo>
                  <a:lnTo>
                    <a:pt x="199249" y="682000"/>
                  </a:lnTo>
                  <a:cubicBezTo>
                    <a:pt x="89207" y="682000"/>
                    <a:pt x="0" y="592793"/>
                    <a:pt x="0" y="482751"/>
                  </a:cubicBezTo>
                  <a:cubicBezTo>
                    <a:pt x="0" y="373375"/>
                    <a:pt x="88129" y="284584"/>
                    <a:pt x="197254" y="283703"/>
                  </a:cubicBezTo>
                  <a:cubicBezTo>
                    <a:pt x="205573" y="185523"/>
                    <a:pt x="288174" y="108790"/>
                    <a:pt x="388695" y="108790"/>
                  </a:cubicBezTo>
                  <a:cubicBezTo>
                    <a:pt x="435247" y="108790"/>
                    <a:pt x="477955" y="125246"/>
                    <a:pt x="510756" y="153344"/>
                  </a:cubicBezTo>
                  <a:cubicBezTo>
                    <a:pt x="547531" y="63321"/>
                    <a:pt x="636015" y="0"/>
                    <a:pt x="739288" y="0"/>
                  </a:cubicBezTo>
                  <a:close/>
                </a:path>
              </a:pathLst>
            </a:custGeom>
            <a:solidFill>
              <a:srgbClr val="F2EB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8" name="圆角矩形 2"/>
          <p:cNvSpPr/>
          <p:nvPr/>
        </p:nvSpPr>
        <p:spPr>
          <a:xfrm>
            <a:off x="7055846" y="2002787"/>
            <a:ext cx="1289868" cy="1538426"/>
          </a:xfrm>
          <a:custGeom>
            <a:avLst/>
            <a:gdLst/>
            <a:ahLst/>
            <a:cxnLst/>
            <a:rect l="l" t="t" r="r" b="b"/>
            <a:pathLst>
              <a:path w="1060946" h="1265390">
                <a:moveTo>
                  <a:pt x="1014114" y="8144"/>
                </a:moveTo>
                <a:cubicBezTo>
                  <a:pt x="1028176" y="10400"/>
                  <a:pt x="1041376" y="18021"/>
                  <a:pt x="1050382" y="30471"/>
                </a:cubicBezTo>
                <a:cubicBezTo>
                  <a:pt x="1068395" y="55370"/>
                  <a:pt x="1062812" y="90159"/>
                  <a:pt x="1037913" y="108172"/>
                </a:cubicBezTo>
                <a:lnTo>
                  <a:pt x="676412" y="369690"/>
                </a:lnTo>
                <a:lnTo>
                  <a:pt x="676412" y="800537"/>
                </a:lnTo>
                <a:lnTo>
                  <a:pt x="676412" y="833215"/>
                </a:lnTo>
                <a:lnTo>
                  <a:pt x="676412" y="1209744"/>
                </a:lnTo>
                <a:cubicBezTo>
                  <a:pt x="676412" y="1240476"/>
                  <a:pt x="651498" y="1265390"/>
                  <a:pt x="620766" y="1265390"/>
                </a:cubicBezTo>
                <a:cubicBezTo>
                  <a:pt x="590034" y="1265390"/>
                  <a:pt x="565120" y="1240476"/>
                  <a:pt x="565120" y="1209744"/>
                </a:cubicBezTo>
                <a:lnTo>
                  <a:pt x="565120" y="880238"/>
                </a:lnTo>
                <a:lnTo>
                  <a:pt x="505573" y="880238"/>
                </a:lnTo>
                <a:lnTo>
                  <a:pt x="505573" y="1209744"/>
                </a:lnTo>
                <a:cubicBezTo>
                  <a:pt x="505573" y="1240476"/>
                  <a:pt x="480659" y="1265390"/>
                  <a:pt x="449927" y="1265390"/>
                </a:cubicBezTo>
                <a:cubicBezTo>
                  <a:pt x="419195" y="1265390"/>
                  <a:pt x="394281" y="1240476"/>
                  <a:pt x="394281" y="1209744"/>
                </a:cubicBezTo>
                <a:lnTo>
                  <a:pt x="394281" y="833215"/>
                </a:lnTo>
                <a:lnTo>
                  <a:pt x="394281" y="800537"/>
                </a:lnTo>
                <a:lnTo>
                  <a:pt x="394281" y="378851"/>
                </a:lnTo>
                <a:lnTo>
                  <a:pt x="23033" y="110282"/>
                </a:lnTo>
                <a:cubicBezTo>
                  <a:pt x="-1866" y="92269"/>
                  <a:pt x="-7449" y="57480"/>
                  <a:pt x="10564" y="32581"/>
                </a:cubicBezTo>
                <a:cubicBezTo>
                  <a:pt x="19570" y="20131"/>
                  <a:pt x="32770" y="12510"/>
                  <a:pt x="46832" y="10254"/>
                </a:cubicBezTo>
                <a:cubicBezTo>
                  <a:pt x="60893" y="7997"/>
                  <a:pt x="75815" y="11105"/>
                  <a:pt x="88265" y="20111"/>
                </a:cubicBezTo>
                <a:lnTo>
                  <a:pt x="468961" y="295515"/>
                </a:lnTo>
                <a:lnTo>
                  <a:pt x="589079" y="295515"/>
                </a:lnTo>
                <a:lnTo>
                  <a:pt x="589099" y="295493"/>
                </a:lnTo>
                <a:lnTo>
                  <a:pt x="972681" y="18001"/>
                </a:lnTo>
                <a:cubicBezTo>
                  <a:pt x="985131" y="8995"/>
                  <a:pt x="1000053" y="5887"/>
                  <a:pt x="1014114" y="8144"/>
                </a:cubicBezTo>
                <a:close/>
                <a:moveTo>
                  <a:pt x="530473" y="0"/>
                </a:moveTo>
                <a:cubicBezTo>
                  <a:pt x="598860" y="0"/>
                  <a:pt x="654298" y="55438"/>
                  <a:pt x="654298" y="123825"/>
                </a:cubicBezTo>
                <a:cubicBezTo>
                  <a:pt x="654298" y="192212"/>
                  <a:pt x="598860" y="247650"/>
                  <a:pt x="530473" y="247650"/>
                </a:cubicBezTo>
                <a:cubicBezTo>
                  <a:pt x="462086" y="247650"/>
                  <a:pt x="406648" y="192212"/>
                  <a:pt x="406648" y="123825"/>
                </a:cubicBezTo>
                <a:cubicBezTo>
                  <a:pt x="406648" y="55438"/>
                  <a:pt x="462086" y="0"/>
                  <a:pt x="530473" y="0"/>
                </a:cubicBezTo>
                <a:close/>
              </a:path>
            </a:pathLst>
          </a:custGeom>
          <a:solidFill>
            <a:schemeClr val="bg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29" name="组合 28"/>
          <p:cNvGrpSpPr/>
          <p:nvPr/>
        </p:nvGrpSpPr>
        <p:grpSpPr>
          <a:xfrm>
            <a:off x="7170497" y="943018"/>
            <a:ext cx="1217927" cy="928267"/>
            <a:chOff x="7134225" y="1194073"/>
            <a:chExt cx="1217927" cy="928267"/>
          </a:xfrm>
        </p:grpSpPr>
        <p:sp>
          <p:nvSpPr>
            <p:cNvPr id="30" name="圆角矩形 4"/>
            <p:cNvSpPr/>
            <p:nvPr/>
          </p:nvSpPr>
          <p:spPr>
            <a:xfrm>
              <a:off x="7134225" y="1194073"/>
              <a:ext cx="1129233" cy="928267"/>
            </a:xfrm>
            <a:custGeom>
              <a:avLst/>
              <a:gdLst/>
              <a:ahLst/>
              <a:cxnLst/>
              <a:rect l="l" t="t" r="r" b="b"/>
              <a:pathLst>
                <a:path w="1060946" h="872133">
                  <a:moveTo>
                    <a:pt x="123337" y="0"/>
                  </a:moveTo>
                  <a:lnTo>
                    <a:pt x="937609" y="0"/>
                  </a:lnTo>
                  <a:cubicBezTo>
                    <a:pt x="1005726" y="0"/>
                    <a:pt x="1060946" y="55220"/>
                    <a:pt x="1060946" y="123337"/>
                  </a:cubicBezTo>
                  <a:lnTo>
                    <a:pt x="1060946" y="616672"/>
                  </a:lnTo>
                  <a:cubicBezTo>
                    <a:pt x="1060946" y="684789"/>
                    <a:pt x="1005726" y="740009"/>
                    <a:pt x="937609" y="740009"/>
                  </a:cubicBezTo>
                  <a:lnTo>
                    <a:pt x="593129" y="740009"/>
                  </a:lnTo>
                  <a:lnTo>
                    <a:pt x="516497" y="872133"/>
                  </a:lnTo>
                  <a:lnTo>
                    <a:pt x="439865" y="740009"/>
                  </a:lnTo>
                  <a:lnTo>
                    <a:pt x="123337" y="740009"/>
                  </a:lnTo>
                  <a:cubicBezTo>
                    <a:pt x="55220" y="740009"/>
                    <a:pt x="0" y="684789"/>
                    <a:pt x="0" y="616672"/>
                  </a:cubicBezTo>
                  <a:lnTo>
                    <a:pt x="0" y="123337"/>
                  </a:lnTo>
                  <a:cubicBezTo>
                    <a:pt x="0" y="55220"/>
                    <a:pt x="55220" y="0"/>
                    <a:pt x="123337" y="0"/>
                  </a:cubicBezTo>
                  <a:close/>
                </a:path>
              </a:pathLst>
            </a:custGeom>
            <a:solidFill>
              <a:schemeClr val="bg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1" name="TextBox 77"/>
            <p:cNvSpPr txBox="1">
              <a:spLocks noChangeArrowheads="1"/>
            </p:cNvSpPr>
            <p:nvPr/>
          </p:nvSpPr>
          <p:spPr bwMode="auto">
            <a:xfrm>
              <a:off x="7213179" y="1356864"/>
              <a:ext cx="1138973"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0" fontAlgn="base" latinLnBrk="0" hangingPunct="0">
                <a:lnSpc>
                  <a:spcPct val="130000"/>
                </a:lnSpc>
                <a:spcBef>
                  <a:spcPct val="0"/>
                </a:spcBef>
                <a:spcAft>
                  <a:spcPct val="0"/>
                </a:spcAft>
                <a:buClrTx/>
                <a:buSzTx/>
                <a:buFontTx/>
                <a:buNone/>
                <a:tabLst/>
                <a:defRPr/>
              </a:pPr>
              <a:r>
                <a:rPr kumimoji="0" lang="zh-CN" altLang="en-US" sz="1600" b="0" i="0" u="none" strike="noStrike" kern="3000" cap="none" spc="23" normalizeH="0" baseline="0" noProof="0" dirty="0" smtClean="0">
                  <a:ln>
                    <a:noFill/>
                  </a:ln>
                  <a:solidFill>
                    <a:prstClr val="white"/>
                  </a:solidFill>
                  <a:effectLst/>
                  <a:uLnTx/>
                  <a:uFillTx/>
                  <a:latin typeface="微软雅黑"/>
                  <a:ea typeface="微软雅黑"/>
                  <a:cs typeface="+mn-cs"/>
                </a:rPr>
                <a:t>填加标</a:t>
              </a:r>
              <a:r>
                <a:rPr kumimoji="0" lang="zh-CN" altLang="en-US" sz="1600" b="0" i="0" u="none" strike="noStrike" kern="3000" cap="none" spc="23" normalizeH="0" baseline="0" noProof="0" dirty="0">
                  <a:ln>
                    <a:noFill/>
                  </a:ln>
                  <a:solidFill>
                    <a:prstClr val="white"/>
                  </a:solidFill>
                  <a:effectLst/>
                  <a:uLnTx/>
                  <a:uFillTx/>
                  <a:latin typeface="微软雅黑"/>
                  <a:ea typeface="微软雅黑"/>
                  <a:cs typeface="+mn-cs"/>
                </a:rPr>
                <a:t>题</a:t>
              </a:r>
              <a:endParaRPr kumimoji="0" lang="en-US" altLang="zh-CN" sz="1600" b="0" i="0" u="none" strike="noStrike" kern="3000" cap="none" spc="23" normalizeH="0" baseline="0" noProof="0" dirty="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185349267"/>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ppt_x</p:attrName>
                                        </p:attrNameLst>
                                      </p:cBhvr>
                                      <p:tavLst>
                                        <p:tav tm="0">
                                          <p:val>
                                            <p:strVal val="#ppt_x"/>
                                          </p:val>
                                        </p:tav>
                                        <p:tav tm="100000">
                                          <p:val>
                                            <p:strVal val="#ppt_x"/>
                                          </p:val>
                                        </p:tav>
                                      </p:tavLst>
                                    </p:anim>
                                    <p:anim calcmode="lin" valueType="num">
                                      <p:cBhvr>
                                        <p:cTn id="41" dur="500" fill="hold"/>
                                        <p:tgtEl>
                                          <p:spTgt spid="28"/>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2" presetClass="entr" presetSubtype="1" decel="100000" fill="hold" nodeType="after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additive="base">
                                        <p:cTn id="45" dur="500" fill="hold"/>
                                        <p:tgtEl>
                                          <p:spTgt spid="29"/>
                                        </p:tgtEl>
                                        <p:attrNameLst>
                                          <p:attrName>ppt_x</p:attrName>
                                        </p:attrNameLst>
                                      </p:cBhvr>
                                      <p:tavLst>
                                        <p:tav tm="0">
                                          <p:val>
                                            <p:strVal val="#ppt_x"/>
                                          </p:val>
                                        </p:tav>
                                        <p:tav tm="100000">
                                          <p:val>
                                            <p:strVal val="#ppt_x"/>
                                          </p:val>
                                        </p:tav>
                                      </p:tavLst>
                                    </p:anim>
                                    <p:anim calcmode="lin" valueType="num">
                                      <p:cBhvr additive="base">
                                        <p:cTn id="46"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椭圆 2"/>
          <p:cNvSpPr/>
          <p:nvPr/>
        </p:nvSpPr>
        <p:spPr>
          <a:xfrm>
            <a:off x="5763091" y="1337917"/>
            <a:ext cx="748047" cy="21308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9" name="椭圆 2"/>
          <p:cNvSpPr/>
          <p:nvPr/>
        </p:nvSpPr>
        <p:spPr>
          <a:xfrm flipV="1">
            <a:off x="5763091" y="3933142"/>
            <a:ext cx="748047" cy="21308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2" name="椭圆 2"/>
          <p:cNvSpPr/>
          <p:nvPr/>
        </p:nvSpPr>
        <p:spPr>
          <a:xfrm flipH="1">
            <a:off x="2625746" y="1350551"/>
            <a:ext cx="748047" cy="21308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5" name="椭圆 2"/>
          <p:cNvSpPr/>
          <p:nvPr/>
        </p:nvSpPr>
        <p:spPr>
          <a:xfrm flipH="1" flipV="1">
            <a:off x="2625746" y="3933142"/>
            <a:ext cx="748047" cy="21308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cxnSp>
        <p:nvCxnSpPr>
          <p:cNvPr id="110" name="直接连接符 109"/>
          <p:cNvCxnSpPr/>
          <p:nvPr/>
        </p:nvCxnSpPr>
        <p:spPr>
          <a:xfrm>
            <a:off x="2925599" y="1467412"/>
            <a:ext cx="1227390" cy="834926"/>
          </a:xfrm>
          <a:prstGeom prst="line">
            <a:avLst/>
          </a:prstGeom>
          <a:noFill/>
          <a:ln w="9525" cap="flat" cmpd="sng" algn="ctr">
            <a:solidFill>
              <a:sysClr val="window" lastClr="FFFFFF"/>
            </a:solidFill>
            <a:prstDash val="solid"/>
          </a:ln>
          <a:effectLst/>
        </p:spPr>
      </p:cxnSp>
      <p:cxnSp>
        <p:nvCxnSpPr>
          <p:cNvPr id="111" name="直接连接符 110"/>
          <p:cNvCxnSpPr/>
          <p:nvPr/>
        </p:nvCxnSpPr>
        <p:spPr>
          <a:xfrm flipH="1">
            <a:off x="4983893" y="1467412"/>
            <a:ext cx="1227389" cy="834926"/>
          </a:xfrm>
          <a:prstGeom prst="line">
            <a:avLst/>
          </a:prstGeom>
          <a:noFill/>
          <a:ln w="9525" cap="flat" cmpd="sng" algn="ctr">
            <a:solidFill>
              <a:sysClr val="window" lastClr="FFFFFF"/>
            </a:solidFill>
            <a:prstDash val="solid"/>
          </a:ln>
          <a:effectLst/>
        </p:spPr>
      </p:cxnSp>
      <p:cxnSp>
        <p:nvCxnSpPr>
          <p:cNvPr id="112" name="直接连接符 111"/>
          <p:cNvCxnSpPr/>
          <p:nvPr/>
        </p:nvCxnSpPr>
        <p:spPr>
          <a:xfrm flipV="1">
            <a:off x="2925599" y="3181373"/>
            <a:ext cx="1227390" cy="829841"/>
          </a:xfrm>
          <a:prstGeom prst="line">
            <a:avLst/>
          </a:prstGeom>
          <a:noFill/>
          <a:ln w="9525" cap="flat" cmpd="sng" algn="ctr">
            <a:solidFill>
              <a:sysClr val="window" lastClr="FFFFFF"/>
            </a:solidFill>
            <a:prstDash val="solid"/>
          </a:ln>
          <a:effectLst/>
        </p:spPr>
      </p:cxnSp>
      <p:cxnSp>
        <p:nvCxnSpPr>
          <p:cNvPr id="113" name="直接连接符 112"/>
          <p:cNvCxnSpPr/>
          <p:nvPr/>
        </p:nvCxnSpPr>
        <p:spPr>
          <a:xfrm flipH="1" flipV="1">
            <a:off x="4983893" y="3181373"/>
            <a:ext cx="1153221" cy="829841"/>
          </a:xfrm>
          <a:prstGeom prst="line">
            <a:avLst/>
          </a:prstGeom>
          <a:noFill/>
          <a:ln w="9525" cap="flat" cmpd="sng" algn="ctr">
            <a:solidFill>
              <a:sysClr val="window" lastClr="FFFFFF"/>
            </a:solidFill>
            <a:prstDash val="solid"/>
          </a:ln>
          <a:effectLst/>
        </p:spPr>
      </p:cxnSp>
      <p:sp>
        <p:nvSpPr>
          <p:cNvPr id="90" name="KSO_GT1.4"/>
          <p:cNvSpPr/>
          <p:nvPr/>
        </p:nvSpPr>
        <p:spPr>
          <a:xfrm rot="2479457" flipV="1">
            <a:off x="4323797" y="3189731"/>
            <a:ext cx="2047772" cy="96719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1"/>
          </a:solidFill>
          <a:ln w="25400" cap="flat" cmpd="sng" algn="ctr">
            <a:noFill/>
            <a:prstDash val="solid"/>
          </a:ln>
          <a:effectLst/>
        </p:spPr>
        <p:txBody>
          <a:bodyPr rot="0" spcFirstLastPara="0" vertOverflow="overflow" horzOverflow="overflow" vert="vert" wrap="square" lIns="459000" tIns="324000" rIns="68580" bIns="324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华文细黑" panose="02010600040101010101" pitchFamily="2" charset="-122"/>
                <a:ea typeface="华文细黑" panose="02010600040101010101" pitchFamily="2" charset="-122"/>
                <a:cs typeface="+mn-cs"/>
              </a:rPr>
              <a:t>标题</a:t>
            </a:r>
          </a:p>
        </p:txBody>
      </p:sp>
      <p:sp>
        <p:nvSpPr>
          <p:cNvPr id="96" name="KSO_GT1.3"/>
          <p:cNvSpPr/>
          <p:nvPr/>
        </p:nvSpPr>
        <p:spPr>
          <a:xfrm rot="19120543" flipH="1" flipV="1">
            <a:off x="2765309" y="3199428"/>
            <a:ext cx="2047772" cy="96719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1"/>
          </a:solidFill>
          <a:ln w="25400" cap="flat" cmpd="sng" algn="ctr">
            <a:noFill/>
            <a:prstDash val="solid"/>
          </a:ln>
          <a:effectLst/>
        </p:spPr>
        <p:txBody>
          <a:bodyPr rot="0" spcFirstLastPara="0" vertOverflow="overflow" horzOverflow="overflow" vert="vert270" wrap="square" lIns="0" tIns="324000" rIns="459000" bIns="324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华文细黑" panose="02010600040101010101" pitchFamily="2" charset="-122"/>
                <a:ea typeface="华文细黑" panose="02010600040101010101" pitchFamily="2" charset="-122"/>
                <a:cs typeface="+mn-cs"/>
              </a:rPr>
              <a:t>标题</a:t>
            </a:r>
          </a:p>
        </p:txBody>
      </p:sp>
      <p:sp>
        <p:nvSpPr>
          <p:cNvPr id="87" name="KSO_GT1.2"/>
          <p:cNvSpPr/>
          <p:nvPr/>
        </p:nvSpPr>
        <p:spPr>
          <a:xfrm rot="19120543">
            <a:off x="4323797" y="1327220"/>
            <a:ext cx="2047772" cy="96719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1"/>
          </a:solidFill>
          <a:ln w="25400" cap="flat" cmpd="sng" algn="ctr">
            <a:noFill/>
            <a:prstDash val="solid"/>
          </a:ln>
          <a:effectLst/>
        </p:spPr>
        <p:txBody>
          <a:bodyPr rot="0" spcFirstLastPara="0" vertOverflow="overflow" horzOverflow="overflow" vert="vert" wrap="square" lIns="0" tIns="324000" rIns="459000" bIns="324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华文细黑" panose="02010600040101010101" pitchFamily="2" charset="-122"/>
                <a:ea typeface="华文细黑" panose="02010600040101010101" pitchFamily="2" charset="-122"/>
                <a:cs typeface="+mn-cs"/>
              </a:rPr>
              <a:t>标题</a:t>
            </a:r>
          </a:p>
        </p:txBody>
      </p:sp>
      <p:sp>
        <p:nvSpPr>
          <p:cNvPr id="93" name="KSO_GT1.1"/>
          <p:cNvSpPr/>
          <p:nvPr/>
        </p:nvSpPr>
        <p:spPr>
          <a:xfrm rot="2479457" flipH="1">
            <a:off x="2765309" y="1327220"/>
            <a:ext cx="2047772" cy="96719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1"/>
          </a:solidFill>
          <a:ln w="25400" cap="flat" cmpd="sng" algn="ctr">
            <a:noFill/>
            <a:prstDash val="solid"/>
          </a:ln>
          <a:effectLst/>
        </p:spPr>
        <p:txBody>
          <a:bodyPr rot="0" spcFirstLastPara="0" vertOverflow="overflow" horzOverflow="overflow" vert="vert270" wrap="square" lIns="459000" tIns="324000" rIns="68580" bIns="324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华文细黑" panose="02010600040101010101" pitchFamily="2" charset="-122"/>
                <a:ea typeface="华文细黑" panose="02010600040101010101" pitchFamily="2" charset="-122"/>
                <a:cs typeface="+mn-cs"/>
              </a:rPr>
              <a:t>标题</a:t>
            </a:r>
          </a:p>
        </p:txBody>
      </p:sp>
      <p:sp>
        <p:nvSpPr>
          <p:cNvPr id="101" name="KSO_GT1"/>
          <p:cNvSpPr txBox="1"/>
          <p:nvPr/>
        </p:nvSpPr>
        <p:spPr>
          <a:xfrm>
            <a:off x="3308047" y="2553141"/>
            <a:ext cx="2472833" cy="452432"/>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rgbClr val="22B1DE"/>
                </a:solidFill>
                <a:effectLst/>
                <a:uLnTx/>
                <a:uFillTx/>
                <a:latin typeface="微软雅黑" pitchFamily="34" charset="-122"/>
                <a:ea typeface="微软雅黑" pitchFamily="34" charset="-122"/>
                <a:cs typeface="+mn-cs"/>
              </a:rPr>
              <a:t>请在此处输入您的标题</a:t>
            </a:r>
          </a:p>
        </p:txBody>
      </p:sp>
      <p:sp>
        <p:nvSpPr>
          <p:cNvPr id="42" name="KSO_GT1.4.1"/>
          <p:cNvSpPr txBox="1"/>
          <p:nvPr/>
        </p:nvSpPr>
        <p:spPr>
          <a:xfrm>
            <a:off x="6004806" y="3134838"/>
            <a:ext cx="1610399" cy="746393"/>
          </a:xfrm>
          <a:prstGeom prst="rect">
            <a:avLst/>
          </a:prstGeom>
          <a:noFill/>
        </p:spPr>
        <p:txBody>
          <a:bodyPr wrap="square" lIns="0" tIns="0" rIns="0" bIns="0" rtlCol="0" anchor="b" anchorCtr="0">
            <a:no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lumMod val="50000"/>
                  </a:srgbClr>
                </a:solidFill>
                <a:effectLst/>
                <a:uLnTx/>
                <a:uFillTx/>
                <a:latin typeface="幼圆" panose="02010509060101010101" pitchFamily="49" charset="-122"/>
                <a:ea typeface="幼圆"/>
                <a:cs typeface="+mn-cs"/>
              </a:rPr>
              <a:t>请在此处输入您的文本，或者将您的文本粘贴到此处，并且在粘贴后选择“仅文本”。</a:t>
            </a:r>
            <a:endParaRPr kumimoji="0" lang="en-US" altLang="zh-CN" sz="1200" b="0" i="0" u="none" strike="noStrike" kern="0" cap="none" spc="0" normalizeH="0" baseline="0" noProof="0" dirty="0">
              <a:ln>
                <a:noFill/>
              </a:ln>
              <a:solidFill>
                <a:srgbClr val="FFFFFF">
                  <a:lumMod val="50000"/>
                </a:srgbClr>
              </a:solidFill>
              <a:effectLst/>
              <a:uLnTx/>
              <a:uFillTx/>
              <a:latin typeface="幼圆" panose="02010509060101010101" pitchFamily="49" charset="-122"/>
              <a:ea typeface="幼圆"/>
              <a:cs typeface="+mn-cs"/>
            </a:endParaRPr>
          </a:p>
        </p:txBody>
      </p:sp>
      <p:sp>
        <p:nvSpPr>
          <p:cNvPr id="43" name="KSO_GN4"/>
          <p:cNvSpPr txBox="1"/>
          <p:nvPr/>
        </p:nvSpPr>
        <p:spPr>
          <a:xfrm>
            <a:off x="7711905" y="3155233"/>
            <a:ext cx="360000" cy="270000"/>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tabLst/>
              <a:defRPr kumimoji="0" sz="2400" b="1" i="0" u="none" strike="noStrike" kern="0" cap="none" spc="0" normalizeH="0" baseline="0">
                <a:ln>
                  <a:noFill/>
                </a:ln>
                <a:solidFill>
                  <a:schemeClr val="accent2"/>
                </a:solidFill>
                <a:effectLst/>
                <a:uLnTx/>
                <a:uFillTx/>
                <a:latin typeface="Arial" pitchFamily="34" charset="0"/>
                <a:ea typeface="微软雅黑" pitchFamily="34" charset="-122"/>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22B1DE"/>
                </a:solidFill>
                <a:effectLst/>
                <a:uLnTx/>
                <a:uFillTx/>
                <a:latin typeface="Arial" pitchFamily="34" charset="0"/>
                <a:ea typeface="微软雅黑" pitchFamily="34" charset="-122"/>
                <a:cs typeface="Arial" pitchFamily="34" charset="0"/>
              </a:rPr>
              <a:t>04</a:t>
            </a:r>
            <a:endParaRPr kumimoji="0" lang="zh-CN" altLang="en-US" sz="2400" b="1" i="0" u="none" strike="noStrike" kern="0" cap="none" spc="0" normalizeH="0" baseline="0" noProof="0" dirty="0">
              <a:ln>
                <a:noFill/>
              </a:ln>
              <a:solidFill>
                <a:srgbClr val="22B1DE"/>
              </a:solidFill>
              <a:effectLst/>
              <a:uLnTx/>
              <a:uFillTx/>
              <a:latin typeface="Arial" pitchFamily="34" charset="0"/>
              <a:ea typeface="微软雅黑" pitchFamily="34" charset="-122"/>
              <a:cs typeface="Arial" pitchFamily="34" charset="0"/>
            </a:endParaRPr>
          </a:p>
        </p:txBody>
      </p:sp>
      <p:sp>
        <p:nvSpPr>
          <p:cNvPr id="44" name="KSO_GT1.3.1"/>
          <p:cNvSpPr txBox="1"/>
          <p:nvPr/>
        </p:nvSpPr>
        <p:spPr>
          <a:xfrm>
            <a:off x="1521381" y="3134838"/>
            <a:ext cx="1610398" cy="746393"/>
          </a:xfrm>
          <a:prstGeom prst="rect">
            <a:avLst/>
          </a:prstGeom>
          <a:noFill/>
        </p:spPr>
        <p:txBody>
          <a:bodyPr wrap="square" lIns="0" tIns="0" rIns="0" bIns="0" rtlCol="0" anchor="b" anchorCtr="0">
            <a:no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lumMod val="50000"/>
                  </a:srgbClr>
                </a:solidFill>
                <a:effectLst/>
                <a:uLnTx/>
                <a:uFillTx/>
                <a:latin typeface="幼圆" panose="02010509060101010101" pitchFamily="49" charset="-122"/>
                <a:ea typeface="幼圆"/>
                <a:cs typeface="+mn-cs"/>
              </a:rPr>
              <a:t>请在此处输入您的文本，或者将您的文本粘贴到此处，并且在粘贴后选择“仅文本”。</a:t>
            </a:r>
            <a:endParaRPr kumimoji="0" lang="en-US" altLang="zh-CN" sz="1200" b="0" i="0" u="none" strike="noStrike" kern="0" cap="none" spc="0" normalizeH="0" baseline="0" noProof="0" dirty="0">
              <a:ln>
                <a:noFill/>
              </a:ln>
              <a:solidFill>
                <a:srgbClr val="FFFFFF">
                  <a:lumMod val="50000"/>
                </a:srgbClr>
              </a:solidFill>
              <a:effectLst/>
              <a:uLnTx/>
              <a:uFillTx/>
              <a:latin typeface="幼圆" panose="02010509060101010101" pitchFamily="49" charset="-122"/>
              <a:ea typeface="幼圆"/>
              <a:cs typeface="+mn-cs"/>
            </a:endParaRPr>
          </a:p>
        </p:txBody>
      </p:sp>
      <p:sp>
        <p:nvSpPr>
          <p:cNvPr id="45" name="KSO_GN3"/>
          <p:cNvSpPr txBox="1"/>
          <p:nvPr/>
        </p:nvSpPr>
        <p:spPr>
          <a:xfrm>
            <a:off x="1093402" y="3155433"/>
            <a:ext cx="360000" cy="270000"/>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tabLst/>
              <a:defRPr kumimoji="0" sz="2400" b="1" i="0" u="none" strike="noStrike" kern="0" cap="none" spc="0" normalizeH="0" baseline="0">
                <a:ln>
                  <a:noFill/>
                </a:ln>
                <a:solidFill>
                  <a:schemeClr val="accent2"/>
                </a:solidFill>
                <a:effectLst/>
                <a:uLnTx/>
                <a:uFillTx/>
                <a:latin typeface="Arial" pitchFamily="34" charset="0"/>
                <a:ea typeface="微软雅黑" pitchFamily="34" charset="-122"/>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22B1DE"/>
                </a:solidFill>
                <a:effectLst/>
                <a:uLnTx/>
                <a:uFillTx/>
                <a:latin typeface="Arial" pitchFamily="34" charset="0"/>
                <a:ea typeface="微软雅黑" pitchFamily="34" charset="-122"/>
                <a:cs typeface="Arial" pitchFamily="34" charset="0"/>
              </a:rPr>
              <a:t>03</a:t>
            </a:r>
            <a:endParaRPr kumimoji="0" lang="zh-CN" altLang="en-US" sz="2400" b="1" i="0" u="none" strike="noStrike" kern="0" cap="none" spc="0" normalizeH="0" baseline="0" noProof="0" dirty="0">
              <a:ln>
                <a:noFill/>
              </a:ln>
              <a:solidFill>
                <a:srgbClr val="22B1DE"/>
              </a:solidFill>
              <a:effectLst/>
              <a:uLnTx/>
              <a:uFillTx/>
              <a:latin typeface="Arial" pitchFamily="34" charset="0"/>
              <a:ea typeface="微软雅黑" pitchFamily="34" charset="-122"/>
              <a:cs typeface="Arial" pitchFamily="34" charset="0"/>
            </a:endParaRPr>
          </a:p>
        </p:txBody>
      </p:sp>
      <p:sp>
        <p:nvSpPr>
          <p:cNvPr id="46" name="KSO_GT1.2.1"/>
          <p:cNvSpPr txBox="1"/>
          <p:nvPr/>
        </p:nvSpPr>
        <p:spPr>
          <a:xfrm>
            <a:off x="6004806" y="1599022"/>
            <a:ext cx="1610399" cy="819015"/>
          </a:xfrm>
          <a:prstGeom prst="rect">
            <a:avLst/>
          </a:prstGeom>
          <a:noFill/>
        </p:spPr>
        <p:txBody>
          <a:bodyPr wrap="square" lIns="0" tIns="0" rIns="0" bIns="0" rtlCol="0" anchor="t" anchorCtr="0">
            <a:no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lumMod val="50000"/>
                  </a:srgbClr>
                </a:solidFill>
                <a:effectLst/>
                <a:uLnTx/>
                <a:uFillTx/>
                <a:latin typeface="幼圆" panose="02010509060101010101" pitchFamily="49" charset="-122"/>
                <a:ea typeface="幼圆"/>
                <a:cs typeface="+mn-cs"/>
              </a:rPr>
              <a:t>请在此处输入您的文本，或者将您的文本粘贴到此处，并且在粘贴后选择“仅文本”。</a:t>
            </a:r>
            <a:endParaRPr kumimoji="0" lang="en-US" altLang="zh-CN" sz="1200" b="0" i="0" u="none" strike="noStrike" kern="0" cap="none" spc="0" normalizeH="0" baseline="0" noProof="0" dirty="0">
              <a:ln>
                <a:noFill/>
              </a:ln>
              <a:solidFill>
                <a:srgbClr val="FFFFFF">
                  <a:lumMod val="50000"/>
                </a:srgbClr>
              </a:solidFill>
              <a:effectLst/>
              <a:uLnTx/>
              <a:uFillTx/>
              <a:latin typeface="幼圆" panose="02010509060101010101" pitchFamily="49" charset="-122"/>
              <a:ea typeface="幼圆"/>
              <a:cs typeface="+mn-cs"/>
            </a:endParaRPr>
          </a:p>
        </p:txBody>
      </p:sp>
      <p:sp>
        <p:nvSpPr>
          <p:cNvPr id="47" name="KSO_GN2"/>
          <p:cNvSpPr txBox="1"/>
          <p:nvPr/>
        </p:nvSpPr>
        <p:spPr>
          <a:xfrm>
            <a:off x="7718097" y="1592656"/>
            <a:ext cx="360000" cy="270000"/>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tabLst/>
              <a:defRPr kumimoji="0" sz="2400" b="1" i="0" u="none" strike="noStrike" kern="0" cap="none" spc="0" normalizeH="0" baseline="0">
                <a:ln>
                  <a:noFill/>
                </a:ln>
                <a:solidFill>
                  <a:schemeClr val="accent2"/>
                </a:solidFill>
                <a:effectLst/>
                <a:uLnTx/>
                <a:uFillTx/>
                <a:latin typeface="Arial" pitchFamily="34" charset="0"/>
                <a:ea typeface="微软雅黑" pitchFamily="34" charset="-122"/>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22B1DE"/>
                </a:solidFill>
                <a:effectLst/>
                <a:uLnTx/>
                <a:uFillTx/>
                <a:latin typeface="Arial" pitchFamily="34" charset="0"/>
                <a:ea typeface="微软雅黑" pitchFamily="34" charset="-122"/>
                <a:cs typeface="Arial" pitchFamily="34" charset="0"/>
              </a:rPr>
              <a:t>02</a:t>
            </a:r>
            <a:endParaRPr kumimoji="0" lang="zh-CN" altLang="en-US" sz="2400" b="1" i="0" u="none" strike="noStrike" kern="0" cap="none" spc="0" normalizeH="0" baseline="0" noProof="0" dirty="0">
              <a:ln>
                <a:noFill/>
              </a:ln>
              <a:solidFill>
                <a:srgbClr val="22B1DE"/>
              </a:solidFill>
              <a:effectLst/>
              <a:uLnTx/>
              <a:uFillTx/>
              <a:latin typeface="Arial" pitchFamily="34" charset="0"/>
              <a:ea typeface="微软雅黑" pitchFamily="34" charset="-122"/>
              <a:cs typeface="Arial" pitchFamily="34" charset="0"/>
            </a:endParaRPr>
          </a:p>
        </p:txBody>
      </p:sp>
      <p:sp>
        <p:nvSpPr>
          <p:cNvPr id="48" name="KSO_GT1.1.1"/>
          <p:cNvSpPr txBox="1"/>
          <p:nvPr/>
        </p:nvSpPr>
        <p:spPr>
          <a:xfrm>
            <a:off x="1521381" y="1595051"/>
            <a:ext cx="1610398" cy="958090"/>
          </a:xfrm>
          <a:prstGeom prst="rect">
            <a:avLst/>
          </a:prstGeom>
          <a:noFill/>
        </p:spPr>
        <p:txBody>
          <a:bodyPr wrap="square" lIns="0" tIns="0" rIns="0" bIns="0" rtlCol="0" anchor="t" anchorCtr="0">
            <a:no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lumMod val="50000"/>
                  </a:srgbClr>
                </a:solidFill>
                <a:effectLst/>
                <a:uLnTx/>
                <a:uFillTx/>
                <a:latin typeface="幼圆" panose="02010509060101010101" pitchFamily="49" charset="-122"/>
                <a:ea typeface="幼圆"/>
                <a:cs typeface="+mn-cs"/>
              </a:rPr>
              <a:t>请在此处输入您的文本，或者将您的文本粘贴到此处，并且在粘贴后选择“仅文本”。</a:t>
            </a:r>
            <a:endParaRPr kumimoji="0" lang="en-US" altLang="zh-CN" sz="1200" b="0" i="0" u="none" strike="noStrike" kern="0" cap="none" spc="0" normalizeH="0" baseline="0" noProof="0" dirty="0">
              <a:ln>
                <a:noFill/>
              </a:ln>
              <a:solidFill>
                <a:srgbClr val="FFFFFF">
                  <a:lumMod val="50000"/>
                </a:srgbClr>
              </a:solidFill>
              <a:effectLst/>
              <a:uLnTx/>
              <a:uFillTx/>
              <a:latin typeface="幼圆" panose="02010509060101010101" pitchFamily="49" charset="-122"/>
              <a:ea typeface="幼圆"/>
              <a:cs typeface="+mn-cs"/>
            </a:endParaRPr>
          </a:p>
        </p:txBody>
      </p:sp>
      <p:sp>
        <p:nvSpPr>
          <p:cNvPr id="49" name="KSO_GN1"/>
          <p:cNvSpPr txBox="1"/>
          <p:nvPr/>
        </p:nvSpPr>
        <p:spPr>
          <a:xfrm>
            <a:off x="1088477" y="1593526"/>
            <a:ext cx="360000" cy="270000"/>
          </a:xfrm>
          <a:prstGeom prst="rect">
            <a:avLst/>
          </a:prstGeom>
          <a:noFill/>
        </p:spPr>
        <p:txBody>
          <a:bodyPr wrap="square" lIns="0" tIns="0" rIns="0" bIns="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22B1DE"/>
                </a:solidFill>
                <a:effectLst/>
                <a:uLnTx/>
                <a:uFillTx/>
                <a:latin typeface="Arial"/>
                <a:ea typeface="微软雅黑" pitchFamily="34" charset="-122"/>
                <a:cs typeface="Arial" pitchFamily="34" charset="0"/>
              </a:rPr>
              <a:t>01</a:t>
            </a:r>
            <a:endParaRPr kumimoji="0" lang="zh-CN" altLang="en-US" sz="2400" b="1" i="0" u="none" strike="noStrike" kern="0" cap="none" spc="0" normalizeH="0" baseline="0" noProof="0" dirty="0">
              <a:ln>
                <a:noFill/>
              </a:ln>
              <a:solidFill>
                <a:srgbClr val="22B1DE"/>
              </a:solidFill>
              <a:effectLst/>
              <a:uLnTx/>
              <a:uFillTx/>
              <a:latin typeface="Arial"/>
              <a:ea typeface="微软雅黑" pitchFamily="34" charset="-122"/>
              <a:cs typeface="Arial" pitchFamily="34" charset="0"/>
            </a:endParaRPr>
          </a:p>
        </p:txBody>
      </p:sp>
      <p:cxnSp>
        <p:nvCxnSpPr>
          <p:cNvPr id="3" name="直接连接符 2"/>
          <p:cNvCxnSpPr/>
          <p:nvPr/>
        </p:nvCxnSpPr>
        <p:spPr>
          <a:xfrm>
            <a:off x="5995991" y="1561484"/>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103841" y="1553941"/>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995991" y="3930205"/>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084437" y="3930205"/>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3921043"/>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wipe(left)">
                                      <p:cBhvr>
                                        <p:cTn id="11" dur="500"/>
                                        <p:tgtEl>
                                          <p:spTgt spid="9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3"/>
                                        </p:tgtEl>
                                        <p:attrNameLst>
                                          <p:attrName>style.visibility</p:attrName>
                                        </p:attrNameLst>
                                      </p:cBhvr>
                                      <p:to>
                                        <p:strVal val="visible"/>
                                      </p:to>
                                    </p:set>
                                    <p:animEffect transition="in" filter="wipe(up)">
                                      <p:cBhvr>
                                        <p:cTn id="15" dur="500"/>
                                        <p:tgtEl>
                                          <p:spTgt spid="93"/>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p:cTn id="19" dur="500" fill="hold"/>
                                        <p:tgtEl>
                                          <p:spTgt spid="49"/>
                                        </p:tgtEl>
                                        <p:attrNameLst>
                                          <p:attrName>ppt_w</p:attrName>
                                        </p:attrNameLst>
                                      </p:cBhvr>
                                      <p:tavLst>
                                        <p:tav tm="0">
                                          <p:val>
                                            <p:fltVal val="0"/>
                                          </p:val>
                                        </p:tav>
                                        <p:tav tm="100000">
                                          <p:val>
                                            <p:strVal val="#ppt_w"/>
                                          </p:val>
                                        </p:tav>
                                      </p:tavLst>
                                    </p:anim>
                                    <p:anim calcmode="lin" valueType="num">
                                      <p:cBhvr>
                                        <p:cTn id="20" dur="500" fill="hold"/>
                                        <p:tgtEl>
                                          <p:spTgt spid="49"/>
                                        </p:tgtEl>
                                        <p:attrNameLst>
                                          <p:attrName>ppt_h</p:attrName>
                                        </p:attrNameLst>
                                      </p:cBhvr>
                                      <p:tavLst>
                                        <p:tav tm="0">
                                          <p:val>
                                            <p:fltVal val="0"/>
                                          </p:val>
                                        </p:tav>
                                        <p:tav tm="100000">
                                          <p:val>
                                            <p:strVal val="#ppt_h"/>
                                          </p:val>
                                        </p:tav>
                                      </p:tavLst>
                                    </p:anim>
                                    <p:animEffect transition="in" filter="fade">
                                      <p:cBhvr>
                                        <p:cTn id="21" dur="500"/>
                                        <p:tgtEl>
                                          <p:spTgt spid="49"/>
                                        </p:tgtEl>
                                      </p:cBhvr>
                                    </p:animEffect>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barn(inVertical)">
                                      <p:cBhvr>
                                        <p:cTn id="25" dur="500"/>
                                        <p:tgtEl>
                                          <p:spTgt spid="48"/>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right)">
                                      <p:cBhvr>
                                        <p:cTn id="29" dur="500"/>
                                        <p:tgtEl>
                                          <p:spTgt spid="3"/>
                                        </p:tgtEl>
                                      </p:cBhvr>
                                    </p:animEffect>
                                  </p:childTnLst>
                                </p:cTn>
                              </p:par>
                            </p:childTnLst>
                          </p:cTn>
                        </p:par>
                        <p:par>
                          <p:cTn id="30" fill="hold">
                            <p:stCondLst>
                              <p:cond delay="3000"/>
                            </p:stCondLst>
                            <p:childTnLst>
                              <p:par>
                                <p:cTn id="31" presetID="22" presetClass="entr" presetSubtype="2" fill="hold" grpId="0" nodeType="afterEffect">
                                  <p:stCondLst>
                                    <p:cond delay="0"/>
                                  </p:stCondLst>
                                  <p:childTnLst>
                                    <p:set>
                                      <p:cBhvr>
                                        <p:cTn id="32" dur="1" fill="hold">
                                          <p:stCondLst>
                                            <p:cond delay="0"/>
                                          </p:stCondLst>
                                        </p:cTn>
                                        <p:tgtEl>
                                          <p:spTgt spid="86"/>
                                        </p:tgtEl>
                                        <p:attrNameLst>
                                          <p:attrName>style.visibility</p:attrName>
                                        </p:attrNameLst>
                                      </p:cBhvr>
                                      <p:to>
                                        <p:strVal val="visible"/>
                                      </p:to>
                                    </p:set>
                                    <p:animEffect transition="in" filter="wipe(right)">
                                      <p:cBhvr>
                                        <p:cTn id="33" dur="500"/>
                                        <p:tgtEl>
                                          <p:spTgt spid="86"/>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87"/>
                                        </p:tgtEl>
                                        <p:attrNameLst>
                                          <p:attrName>style.visibility</p:attrName>
                                        </p:attrNameLst>
                                      </p:cBhvr>
                                      <p:to>
                                        <p:strVal val="visible"/>
                                      </p:to>
                                    </p:set>
                                    <p:animEffect transition="in" filter="wipe(up)">
                                      <p:cBhvr>
                                        <p:cTn id="37" dur="500"/>
                                        <p:tgtEl>
                                          <p:spTgt spid="87"/>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47"/>
                                        </p:tgtEl>
                                        <p:attrNameLst>
                                          <p:attrName>style.visibility</p:attrName>
                                        </p:attrNameLst>
                                      </p:cBhvr>
                                      <p:to>
                                        <p:strVal val="visible"/>
                                      </p:to>
                                    </p:set>
                                    <p:anim calcmode="lin" valueType="num">
                                      <p:cBhvr>
                                        <p:cTn id="41" dur="500" fill="hold"/>
                                        <p:tgtEl>
                                          <p:spTgt spid="47"/>
                                        </p:tgtEl>
                                        <p:attrNameLst>
                                          <p:attrName>ppt_w</p:attrName>
                                        </p:attrNameLst>
                                      </p:cBhvr>
                                      <p:tavLst>
                                        <p:tav tm="0">
                                          <p:val>
                                            <p:fltVal val="0"/>
                                          </p:val>
                                        </p:tav>
                                        <p:tav tm="100000">
                                          <p:val>
                                            <p:strVal val="#ppt_w"/>
                                          </p:val>
                                        </p:tav>
                                      </p:tavLst>
                                    </p:anim>
                                    <p:anim calcmode="lin" valueType="num">
                                      <p:cBhvr>
                                        <p:cTn id="42" dur="500" fill="hold"/>
                                        <p:tgtEl>
                                          <p:spTgt spid="47"/>
                                        </p:tgtEl>
                                        <p:attrNameLst>
                                          <p:attrName>ppt_h</p:attrName>
                                        </p:attrNameLst>
                                      </p:cBhvr>
                                      <p:tavLst>
                                        <p:tav tm="0">
                                          <p:val>
                                            <p:fltVal val="0"/>
                                          </p:val>
                                        </p:tav>
                                        <p:tav tm="100000">
                                          <p:val>
                                            <p:strVal val="#ppt_h"/>
                                          </p:val>
                                        </p:tav>
                                      </p:tavLst>
                                    </p:anim>
                                    <p:animEffect transition="in" filter="fade">
                                      <p:cBhvr>
                                        <p:cTn id="43" dur="500"/>
                                        <p:tgtEl>
                                          <p:spTgt spid="47"/>
                                        </p:tgtEl>
                                      </p:cBhvr>
                                    </p:animEffect>
                                  </p:childTnLst>
                                </p:cTn>
                              </p:par>
                            </p:childTnLst>
                          </p:cTn>
                        </p:par>
                        <p:par>
                          <p:cTn id="44" fill="hold">
                            <p:stCondLst>
                              <p:cond delay="4500"/>
                            </p:stCondLst>
                            <p:childTnLst>
                              <p:par>
                                <p:cTn id="45" presetID="16" presetClass="entr" presetSubtype="21"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barn(inVertical)">
                                      <p:cBhvr>
                                        <p:cTn id="47" dur="500"/>
                                        <p:tgtEl>
                                          <p:spTgt spid="46"/>
                                        </p:tgtEl>
                                      </p:cBhvr>
                                    </p:animEffect>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left)">
                                      <p:cBhvr>
                                        <p:cTn id="51" dur="500"/>
                                        <p:tgtEl>
                                          <p:spTgt spid="37"/>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95"/>
                                        </p:tgtEl>
                                        <p:attrNameLst>
                                          <p:attrName>style.visibility</p:attrName>
                                        </p:attrNameLst>
                                      </p:cBhvr>
                                      <p:to>
                                        <p:strVal val="visible"/>
                                      </p:to>
                                    </p:set>
                                    <p:animEffect transition="in" filter="wipe(left)">
                                      <p:cBhvr>
                                        <p:cTn id="55" dur="500"/>
                                        <p:tgtEl>
                                          <p:spTgt spid="95"/>
                                        </p:tgtEl>
                                      </p:cBhvr>
                                    </p:animEffect>
                                  </p:childTnLst>
                                </p:cTn>
                              </p:par>
                            </p:childTnLst>
                          </p:cTn>
                        </p:par>
                        <p:par>
                          <p:cTn id="56" fill="hold">
                            <p:stCondLst>
                              <p:cond delay="6000"/>
                            </p:stCondLst>
                            <p:childTnLst>
                              <p:par>
                                <p:cTn id="57" presetID="22" presetClass="entr" presetSubtype="4" fill="hold" grpId="0" nodeType="after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wipe(down)">
                                      <p:cBhvr>
                                        <p:cTn id="59" dur="500"/>
                                        <p:tgtEl>
                                          <p:spTgt spid="96"/>
                                        </p:tgtEl>
                                      </p:cBhvr>
                                    </p:animEffect>
                                  </p:childTnLst>
                                </p:cTn>
                              </p:par>
                            </p:childTnLst>
                          </p:cTn>
                        </p:par>
                        <p:par>
                          <p:cTn id="60" fill="hold">
                            <p:stCondLst>
                              <p:cond delay="6500"/>
                            </p:stCondLst>
                            <p:childTnLst>
                              <p:par>
                                <p:cTn id="61" presetID="53" presetClass="entr" presetSubtype="16"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childTnLst>
                          </p:cTn>
                        </p:par>
                        <p:par>
                          <p:cTn id="66" fill="hold">
                            <p:stCondLst>
                              <p:cond delay="7000"/>
                            </p:stCondLst>
                            <p:childTnLst>
                              <p:par>
                                <p:cTn id="67" presetID="16" presetClass="entr" presetSubtype="21" fill="hold" grpId="0" nodeType="after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barn(inVertical)">
                                      <p:cBhvr>
                                        <p:cTn id="69" dur="500"/>
                                        <p:tgtEl>
                                          <p:spTgt spid="44"/>
                                        </p:tgtEl>
                                      </p:cBhvr>
                                    </p:animEffect>
                                  </p:childTnLst>
                                </p:cTn>
                              </p:par>
                            </p:childTnLst>
                          </p:cTn>
                        </p:par>
                        <p:par>
                          <p:cTn id="70" fill="hold">
                            <p:stCondLst>
                              <p:cond delay="7500"/>
                            </p:stCondLst>
                            <p:childTnLst>
                              <p:par>
                                <p:cTn id="71" presetID="22" presetClass="entr" presetSubtype="2" fill="hold"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wipe(right)">
                                      <p:cBhvr>
                                        <p:cTn id="73" dur="500"/>
                                        <p:tgtEl>
                                          <p:spTgt spid="36"/>
                                        </p:tgtEl>
                                      </p:cBhvr>
                                    </p:animEffect>
                                  </p:childTnLst>
                                </p:cTn>
                              </p:par>
                            </p:childTnLst>
                          </p:cTn>
                        </p:par>
                        <p:par>
                          <p:cTn id="74" fill="hold">
                            <p:stCondLst>
                              <p:cond delay="8000"/>
                            </p:stCondLst>
                            <p:childTnLst>
                              <p:par>
                                <p:cTn id="75" presetID="22" presetClass="entr" presetSubtype="2" fill="hold" grpId="0" nodeType="afterEffect">
                                  <p:stCondLst>
                                    <p:cond delay="0"/>
                                  </p:stCondLst>
                                  <p:childTnLst>
                                    <p:set>
                                      <p:cBhvr>
                                        <p:cTn id="76" dur="1" fill="hold">
                                          <p:stCondLst>
                                            <p:cond delay="0"/>
                                          </p:stCondLst>
                                        </p:cTn>
                                        <p:tgtEl>
                                          <p:spTgt spid="89"/>
                                        </p:tgtEl>
                                        <p:attrNameLst>
                                          <p:attrName>style.visibility</p:attrName>
                                        </p:attrNameLst>
                                      </p:cBhvr>
                                      <p:to>
                                        <p:strVal val="visible"/>
                                      </p:to>
                                    </p:set>
                                    <p:animEffect transition="in" filter="wipe(right)">
                                      <p:cBhvr>
                                        <p:cTn id="77" dur="500"/>
                                        <p:tgtEl>
                                          <p:spTgt spid="89"/>
                                        </p:tgtEl>
                                      </p:cBhvr>
                                    </p:animEffect>
                                  </p:childTnLst>
                                </p:cTn>
                              </p:par>
                            </p:childTnLst>
                          </p:cTn>
                        </p:par>
                        <p:par>
                          <p:cTn id="78" fill="hold">
                            <p:stCondLst>
                              <p:cond delay="8500"/>
                            </p:stCondLst>
                            <p:childTnLst>
                              <p:par>
                                <p:cTn id="79" presetID="22" presetClass="entr" presetSubtype="4" fill="hold" grpId="0" nodeType="afterEffect">
                                  <p:stCondLst>
                                    <p:cond delay="0"/>
                                  </p:stCondLst>
                                  <p:childTnLst>
                                    <p:set>
                                      <p:cBhvr>
                                        <p:cTn id="80" dur="1" fill="hold">
                                          <p:stCondLst>
                                            <p:cond delay="0"/>
                                          </p:stCondLst>
                                        </p:cTn>
                                        <p:tgtEl>
                                          <p:spTgt spid="90"/>
                                        </p:tgtEl>
                                        <p:attrNameLst>
                                          <p:attrName>style.visibility</p:attrName>
                                        </p:attrNameLst>
                                      </p:cBhvr>
                                      <p:to>
                                        <p:strVal val="visible"/>
                                      </p:to>
                                    </p:set>
                                    <p:animEffect transition="in" filter="wipe(down)">
                                      <p:cBhvr>
                                        <p:cTn id="81" dur="500"/>
                                        <p:tgtEl>
                                          <p:spTgt spid="90"/>
                                        </p:tgtEl>
                                      </p:cBhvr>
                                    </p:animEffect>
                                  </p:childTnLst>
                                </p:cTn>
                              </p:par>
                            </p:childTnLst>
                          </p:cTn>
                        </p:par>
                        <p:par>
                          <p:cTn id="82" fill="hold">
                            <p:stCondLst>
                              <p:cond delay="9000"/>
                            </p:stCondLst>
                            <p:childTnLst>
                              <p:par>
                                <p:cTn id="83" presetID="53" presetClass="entr" presetSubtype="16"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p:cTn id="85" dur="500" fill="hold"/>
                                        <p:tgtEl>
                                          <p:spTgt spid="43"/>
                                        </p:tgtEl>
                                        <p:attrNameLst>
                                          <p:attrName>ppt_w</p:attrName>
                                        </p:attrNameLst>
                                      </p:cBhvr>
                                      <p:tavLst>
                                        <p:tav tm="0">
                                          <p:val>
                                            <p:fltVal val="0"/>
                                          </p:val>
                                        </p:tav>
                                        <p:tav tm="100000">
                                          <p:val>
                                            <p:strVal val="#ppt_w"/>
                                          </p:val>
                                        </p:tav>
                                      </p:tavLst>
                                    </p:anim>
                                    <p:anim calcmode="lin" valueType="num">
                                      <p:cBhvr>
                                        <p:cTn id="86" dur="500" fill="hold"/>
                                        <p:tgtEl>
                                          <p:spTgt spid="43"/>
                                        </p:tgtEl>
                                        <p:attrNameLst>
                                          <p:attrName>ppt_h</p:attrName>
                                        </p:attrNameLst>
                                      </p:cBhvr>
                                      <p:tavLst>
                                        <p:tav tm="0">
                                          <p:val>
                                            <p:fltVal val="0"/>
                                          </p:val>
                                        </p:tav>
                                        <p:tav tm="100000">
                                          <p:val>
                                            <p:strVal val="#ppt_h"/>
                                          </p:val>
                                        </p:tav>
                                      </p:tavLst>
                                    </p:anim>
                                    <p:animEffect transition="in" filter="fade">
                                      <p:cBhvr>
                                        <p:cTn id="87" dur="500"/>
                                        <p:tgtEl>
                                          <p:spTgt spid="43"/>
                                        </p:tgtEl>
                                      </p:cBhvr>
                                    </p:animEffect>
                                  </p:childTnLst>
                                </p:cTn>
                              </p:par>
                            </p:childTnLst>
                          </p:cTn>
                        </p:par>
                        <p:par>
                          <p:cTn id="88" fill="hold">
                            <p:stCondLst>
                              <p:cond delay="9500"/>
                            </p:stCondLst>
                            <p:childTnLst>
                              <p:par>
                                <p:cTn id="89" presetID="16" presetClass="entr" presetSubtype="21" fill="hold" grpId="0" nodeType="after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barn(inVertical)">
                                      <p:cBhvr>
                                        <p:cTn id="91" dur="500"/>
                                        <p:tgtEl>
                                          <p:spTgt spid="42"/>
                                        </p:tgtEl>
                                      </p:cBhvr>
                                    </p:animEffect>
                                  </p:childTnLst>
                                </p:cTn>
                              </p:par>
                            </p:childTnLst>
                          </p:cTn>
                        </p:par>
                        <p:par>
                          <p:cTn id="92" fill="hold">
                            <p:stCondLst>
                              <p:cond delay="10000"/>
                            </p:stCondLst>
                            <p:childTnLst>
                              <p:par>
                                <p:cTn id="93" presetID="16" presetClass="entr" presetSubtype="21" fill="hold" grpId="0" nodeType="afterEffect">
                                  <p:stCondLst>
                                    <p:cond delay="0"/>
                                  </p:stCondLst>
                                  <p:childTnLst>
                                    <p:set>
                                      <p:cBhvr>
                                        <p:cTn id="94" dur="1" fill="hold">
                                          <p:stCondLst>
                                            <p:cond delay="0"/>
                                          </p:stCondLst>
                                        </p:cTn>
                                        <p:tgtEl>
                                          <p:spTgt spid="101"/>
                                        </p:tgtEl>
                                        <p:attrNameLst>
                                          <p:attrName>style.visibility</p:attrName>
                                        </p:attrNameLst>
                                      </p:cBhvr>
                                      <p:to>
                                        <p:strVal val="visible"/>
                                      </p:to>
                                    </p:set>
                                    <p:animEffect transition="in" filter="barn(inVertical)">
                                      <p:cBhvr>
                                        <p:cTn id="95"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9" grpId="0" animBg="1"/>
      <p:bldP spid="92" grpId="0" animBg="1"/>
      <p:bldP spid="95" grpId="0" animBg="1"/>
      <p:bldP spid="90" grpId="0" animBg="1"/>
      <p:bldP spid="96" grpId="0" animBg="1"/>
      <p:bldP spid="87" grpId="0" animBg="1"/>
      <p:bldP spid="93" grpId="0" animBg="1"/>
      <p:bldP spid="101" grpId="0"/>
      <p:bldP spid="42" grpId="0"/>
      <p:bldP spid="43" grpId="0"/>
      <p:bldP spid="44" grpId="0"/>
      <p:bldP spid="45" grpId="0"/>
      <p:bldP spid="46" grpId="0"/>
      <p:bldP spid="47" grpId="0"/>
      <p:bldP spid="48" grpId="0"/>
      <p:bldP spid="4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1" y="0"/>
            <a:ext cx="9144000" cy="5146660"/>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7037" y="3028939"/>
            <a:ext cx="2486963" cy="2163901"/>
          </a:xfrm>
          <a:prstGeom prst="rect">
            <a:avLst/>
          </a:prstGeom>
        </p:spPr>
      </p:pic>
      <p:sp>
        <p:nvSpPr>
          <p:cNvPr id="7" name="矩形 6"/>
          <p:cNvSpPr/>
          <p:nvPr/>
        </p:nvSpPr>
        <p:spPr bwMode="auto">
          <a:xfrm>
            <a:off x="2514654" y="1758976"/>
            <a:ext cx="6641940" cy="1523960"/>
          </a:xfrm>
          <a:prstGeom prst="rect">
            <a:avLst/>
          </a:prstGeom>
          <a:solidFill>
            <a:srgbClr val="194AE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grpSp>
        <p:nvGrpSpPr>
          <p:cNvPr id="10" name="组合 9"/>
          <p:cNvGrpSpPr/>
          <p:nvPr/>
        </p:nvGrpSpPr>
        <p:grpSpPr>
          <a:xfrm>
            <a:off x="1981268" y="1657374"/>
            <a:ext cx="1714514" cy="1676356"/>
            <a:chOff x="1981268" y="1943124"/>
            <a:chExt cx="1714514" cy="1676356"/>
          </a:xfrm>
        </p:grpSpPr>
        <p:sp>
          <p:nvSpPr>
            <p:cNvPr id="6" name="椭圆 5"/>
            <p:cNvSpPr/>
            <p:nvPr/>
          </p:nvSpPr>
          <p:spPr bwMode="auto">
            <a:xfrm>
              <a:off x="1981268" y="1943124"/>
              <a:ext cx="1676356" cy="1676356"/>
            </a:xfrm>
            <a:prstGeom prst="ellipse">
              <a:avLst/>
            </a:prstGeom>
            <a:gradFill flip="none" rotWithShape="1">
              <a:gsLst>
                <a:gs pos="0">
                  <a:srgbClr val="0DD7FF"/>
                </a:gs>
                <a:gs pos="98000">
                  <a:srgbClr val="101A7E"/>
                </a:gs>
              </a:gsLst>
              <a:path path="circle">
                <a:fillToRect l="50000" t="50000" r="50000" b="50000"/>
              </a:path>
              <a:tileRect/>
            </a:gradFill>
            <a:ln w="571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8" name="TextBox 7"/>
            <p:cNvSpPr txBox="1"/>
            <p:nvPr/>
          </p:nvSpPr>
          <p:spPr>
            <a:xfrm>
              <a:off x="2026735" y="2524784"/>
              <a:ext cx="1669047" cy="584775"/>
            </a:xfrm>
            <a:prstGeom prst="rect">
              <a:avLst/>
            </a:prstGeom>
            <a:noFill/>
          </p:spPr>
          <p:txBody>
            <a:bodyPr wrap="none" rtlCol="0">
              <a:spAutoFit/>
            </a:bodyPr>
            <a:lstStyle/>
            <a:p>
              <a:r>
                <a:rPr lang="zh-CN" altLang="en-US" sz="3200" b="1" dirty="0">
                  <a:solidFill>
                    <a:schemeClr val="bg1"/>
                  </a:solidFill>
                  <a:latin typeface="微软雅黑" pitchFamily="34" charset="-122"/>
                  <a:ea typeface="微软雅黑" pitchFamily="34" charset="-122"/>
                </a:rPr>
                <a:t>第</a:t>
              </a:r>
              <a:r>
                <a:rPr lang="en-US" altLang="zh-CN" sz="3200" b="1" dirty="0">
                  <a:solidFill>
                    <a:schemeClr val="bg1"/>
                  </a:solidFill>
                  <a:latin typeface="微软雅黑" pitchFamily="34" charset="-122"/>
                  <a:ea typeface="微软雅黑" pitchFamily="34" charset="-122"/>
                </a:rPr>
                <a:t>4</a:t>
              </a:r>
              <a:r>
                <a:rPr lang="zh-CN" altLang="en-US" sz="3200" b="1" dirty="0">
                  <a:solidFill>
                    <a:schemeClr val="bg1"/>
                  </a:solidFill>
                  <a:latin typeface="微软雅黑" pitchFamily="34" charset="-122"/>
                  <a:ea typeface="微软雅黑" pitchFamily="34" charset="-122"/>
                </a:rPr>
                <a:t>部分</a:t>
              </a:r>
            </a:p>
          </p:txBody>
        </p:sp>
      </p:grpSp>
      <p:sp>
        <p:nvSpPr>
          <p:cNvPr id="9" name="TextBox 8"/>
          <p:cNvSpPr txBox="1"/>
          <p:nvPr/>
        </p:nvSpPr>
        <p:spPr>
          <a:xfrm>
            <a:off x="3936968" y="1826027"/>
            <a:ext cx="4801314" cy="1292662"/>
          </a:xfrm>
          <a:prstGeom prst="rect">
            <a:avLst/>
          </a:prstGeom>
          <a:noFill/>
        </p:spPr>
        <p:txBody>
          <a:bodyPr wrap="none" rtlCol="0">
            <a:spAutoFit/>
          </a:bodyPr>
          <a:lstStyle/>
          <a:p>
            <a:pPr>
              <a:lnSpc>
                <a:spcPct val="150000"/>
              </a:lnSpc>
            </a:pPr>
            <a:r>
              <a:rPr lang="zh-CN" altLang="en-US" sz="3600" b="1" dirty="0">
                <a:solidFill>
                  <a:schemeClr val="bg1"/>
                </a:solidFill>
                <a:latin typeface="微软雅黑" pitchFamily="34" charset="-122"/>
                <a:ea typeface="微软雅黑" pitchFamily="34" charset="-122"/>
              </a:rPr>
              <a:t>单击此处添加标题内容</a:t>
            </a:r>
            <a:endParaRPr lang="en-US" altLang="zh-CN" sz="3600" b="1" dirty="0">
              <a:solidFill>
                <a:schemeClr val="bg1"/>
              </a:solidFill>
              <a:latin typeface="微软雅黑" pitchFamily="34" charset="-122"/>
              <a:ea typeface="微软雅黑" pitchFamily="34" charset="-122"/>
            </a:endParaRPr>
          </a:p>
          <a:p>
            <a:pPr>
              <a:lnSpc>
                <a:spcPct val="150000"/>
              </a:lnSpc>
            </a:pPr>
            <a:r>
              <a:rPr lang="zh-CN" altLang="en-US" sz="1600" dirty="0">
                <a:solidFill>
                  <a:schemeClr val="bg1"/>
                </a:solidFill>
                <a:latin typeface="微软雅黑" pitchFamily="34" charset="-122"/>
                <a:ea typeface="微软雅黑" pitchFamily="34" charset="-122"/>
              </a:rPr>
              <a:t>单击此处添加文字 单击此处添加文字</a:t>
            </a:r>
          </a:p>
        </p:txBody>
      </p:sp>
    </p:spTree>
    <p:custDataLst>
      <p:tags r:id="rId1"/>
    </p:custDataLst>
    <p:extLst>
      <p:ext uri="{BB962C8B-B14F-4D97-AF65-F5344CB8AC3E}">
        <p14:creationId xmlns:p14="http://schemas.microsoft.com/office/powerpoint/2010/main" val="2567117698"/>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4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54000">
                                          <p:cBhvr additive="base">
                                            <p:cTn id="7" dur="50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outHorizontal)">
                                          <p:cBhvr>
                                            <p:cTn id="12" dur="500"/>
                                            <p:tgtEl>
                                              <p:spTgt spid="7"/>
                                            </p:tgtEl>
                                          </p:cBhvr>
                                        </p:animEffect>
                                      </p:childTnLst>
                                    </p:cTn>
                                  </p:par>
                                </p:childTnLst>
                              </p:cTn>
                            </p:par>
                            <p:par>
                              <p:cTn id="13" fill="hold">
                                <p:stCondLst>
                                  <p:cond delay="1000"/>
                                </p:stCondLst>
                                <p:childTnLst>
                                  <p:par>
                                    <p:cTn id="14" presetID="23" presetClass="entr" presetSubtype="36" fill="hold" grpId="0" nodeType="afterEffect">
                                      <p:stCondLst>
                                        <p:cond delay="0"/>
                                      </p:stCondLst>
                                      <p:iterate type="lt">
                                        <p:tmPct val="14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strVal val="(6*min(max(#ppt_w*#ppt_h,.3),1)-7.4)/-.7*#ppt_w"/>
                                              </p:val>
                                            </p:tav>
                                            <p:tav tm="100000">
                                              <p:val>
                                                <p:strVal val="#ppt_w"/>
                                              </p:val>
                                            </p:tav>
                                          </p:tavLst>
                                        </p:anim>
                                        <p:anim calcmode="lin" valueType="num">
                                          <p:cBhvr>
                                            <p:cTn id="17" dur="500" fill="hold"/>
                                            <p:tgtEl>
                                              <p:spTgt spid="9"/>
                                            </p:tgtEl>
                                            <p:attrNameLst>
                                              <p:attrName>ppt_h</p:attrName>
                                            </p:attrNameLst>
                                          </p:cBhvr>
                                          <p:tavLst>
                                            <p:tav tm="0">
                                              <p:val>
                                                <p:strVal val="(6*min(max(#ppt_w*#ppt_h,.3),1)-7.4)/-.7*#ppt_h"/>
                                              </p:val>
                                            </p:tav>
                                            <p:tav tm="100000">
                                              <p:val>
                                                <p:strVal val="#ppt_h"/>
                                              </p:val>
                                            </p:tav>
                                          </p:tavLst>
                                        </p:anim>
                                        <p:anim calcmode="lin" valueType="num">
                                          <p:cBhvr>
                                            <p:cTn id="18" dur="500" fill="hold"/>
                                            <p:tgtEl>
                                              <p:spTgt spid="9"/>
                                            </p:tgtEl>
                                            <p:attrNameLst>
                                              <p:attrName>ppt_x</p:attrName>
                                            </p:attrNameLst>
                                          </p:cBhvr>
                                          <p:tavLst>
                                            <p:tav tm="0">
                                              <p:val>
                                                <p:fltVal val="0.5"/>
                                              </p:val>
                                            </p:tav>
                                            <p:tav tm="100000">
                                              <p:val>
                                                <p:strVal val="#ppt_x"/>
                                              </p:val>
                                            </p:tav>
                                          </p:tavLst>
                                        </p:anim>
                                        <p:anim calcmode="lin" valueType="num">
                                          <p:cBhvr>
                                            <p:cTn id="19" dur="500" fill="hold"/>
                                            <p:tgtEl>
                                              <p:spTgt spid="9"/>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outHorizontal)">
                                          <p:cBhvr>
                                            <p:cTn id="12" dur="500"/>
                                            <p:tgtEl>
                                              <p:spTgt spid="7"/>
                                            </p:tgtEl>
                                          </p:cBhvr>
                                        </p:animEffect>
                                      </p:childTnLst>
                                    </p:cTn>
                                  </p:par>
                                </p:childTnLst>
                              </p:cTn>
                            </p:par>
                            <p:par>
                              <p:cTn id="13" fill="hold">
                                <p:stCondLst>
                                  <p:cond delay="1000"/>
                                </p:stCondLst>
                                <p:childTnLst>
                                  <p:par>
                                    <p:cTn id="14" presetID="23" presetClass="entr" presetSubtype="36" fill="hold" grpId="0" nodeType="afterEffect">
                                      <p:stCondLst>
                                        <p:cond delay="0"/>
                                      </p:stCondLst>
                                      <p:iterate type="lt">
                                        <p:tmPct val="14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strVal val="(6*min(max(#ppt_w*#ppt_h,.3),1)-7.4)/-.7*#ppt_w"/>
                                              </p:val>
                                            </p:tav>
                                            <p:tav tm="100000">
                                              <p:val>
                                                <p:strVal val="#ppt_w"/>
                                              </p:val>
                                            </p:tav>
                                          </p:tavLst>
                                        </p:anim>
                                        <p:anim calcmode="lin" valueType="num">
                                          <p:cBhvr>
                                            <p:cTn id="17" dur="500" fill="hold"/>
                                            <p:tgtEl>
                                              <p:spTgt spid="9"/>
                                            </p:tgtEl>
                                            <p:attrNameLst>
                                              <p:attrName>ppt_h</p:attrName>
                                            </p:attrNameLst>
                                          </p:cBhvr>
                                          <p:tavLst>
                                            <p:tav tm="0">
                                              <p:val>
                                                <p:strVal val="(6*min(max(#ppt_w*#ppt_h,.3),1)-7.4)/-.7*#ppt_h"/>
                                              </p:val>
                                            </p:tav>
                                            <p:tav tm="100000">
                                              <p:val>
                                                <p:strVal val="#ppt_h"/>
                                              </p:val>
                                            </p:tav>
                                          </p:tavLst>
                                        </p:anim>
                                        <p:anim calcmode="lin" valueType="num">
                                          <p:cBhvr>
                                            <p:cTn id="18" dur="500" fill="hold"/>
                                            <p:tgtEl>
                                              <p:spTgt spid="9"/>
                                            </p:tgtEl>
                                            <p:attrNameLst>
                                              <p:attrName>ppt_x</p:attrName>
                                            </p:attrNameLst>
                                          </p:cBhvr>
                                          <p:tavLst>
                                            <p:tav tm="0">
                                              <p:val>
                                                <p:fltVal val="0.5"/>
                                              </p:val>
                                            </p:tav>
                                            <p:tav tm="100000">
                                              <p:val>
                                                <p:strVal val="#ppt_x"/>
                                              </p:val>
                                            </p:tav>
                                          </p:tavLst>
                                        </p:anim>
                                        <p:anim calcmode="lin" valueType="num">
                                          <p:cBhvr>
                                            <p:cTn id="19" dur="500" fill="hold"/>
                                            <p:tgtEl>
                                              <p:spTgt spid="9"/>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16951" y="1006882"/>
            <a:ext cx="2246837" cy="484748"/>
          </a:xfrm>
          <a:prstGeom prst="rect">
            <a:avLst/>
          </a:prstGeom>
          <a:noFill/>
        </p:spPr>
        <p:txBody>
          <a:bodyPr wrap="square" lIns="68580" tIns="34290" rIns="68580" bIns="3429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700" b="1" i="0" u="none" strike="noStrike" kern="1200" cap="none" spc="-225" normalizeH="0" baseline="0" noProof="0" dirty="0" smtClean="0">
                <a:ln>
                  <a:noFill/>
                </a:ln>
                <a:solidFill>
                  <a:srgbClr val="006DF0"/>
                </a:solidFill>
                <a:effectLst/>
                <a:uLnTx/>
                <a:uFillTx/>
                <a:latin typeface="微软雅黑"/>
                <a:ea typeface="微软雅黑"/>
                <a:cs typeface="+mn-cs"/>
              </a:rPr>
              <a:t>近年数据分析</a:t>
            </a:r>
            <a:endParaRPr kumimoji="0" lang="en-US" sz="2700" b="1" i="0" u="none" strike="noStrike" kern="1200" cap="none" spc="-225" normalizeH="0" baseline="0" noProof="0" dirty="0">
              <a:ln>
                <a:noFill/>
              </a:ln>
              <a:solidFill>
                <a:srgbClr val="006DF0"/>
              </a:solidFill>
              <a:effectLst/>
              <a:uLnTx/>
              <a:uFillTx/>
              <a:latin typeface="微软雅黑"/>
              <a:ea typeface="微软雅黑"/>
              <a:cs typeface="+mn-cs"/>
            </a:endParaRPr>
          </a:p>
        </p:txBody>
      </p:sp>
      <p:sp>
        <p:nvSpPr>
          <p:cNvPr id="7" name="Rectangular Callout 2"/>
          <p:cNvSpPr/>
          <p:nvPr/>
        </p:nvSpPr>
        <p:spPr>
          <a:xfrm>
            <a:off x="4011893" y="2392389"/>
            <a:ext cx="695147" cy="380622"/>
          </a:xfrm>
          <a:prstGeom prst="wedgeRectCallout">
            <a:avLst>
              <a:gd name="adj1" fmla="val -20833"/>
              <a:gd name="adj2" fmla="val 7812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微软雅黑"/>
                <a:ea typeface="微软雅黑"/>
                <a:cs typeface="+mn-cs"/>
              </a:rPr>
              <a:t>29%</a:t>
            </a:r>
          </a:p>
        </p:txBody>
      </p:sp>
      <p:sp>
        <p:nvSpPr>
          <p:cNvPr id="8" name="Rectangular Callout 3"/>
          <p:cNvSpPr/>
          <p:nvPr/>
        </p:nvSpPr>
        <p:spPr>
          <a:xfrm>
            <a:off x="5160032" y="1743904"/>
            <a:ext cx="695147" cy="380622"/>
          </a:xfrm>
          <a:prstGeom prst="wedgeRectCallout">
            <a:avLst>
              <a:gd name="adj1" fmla="val -20833"/>
              <a:gd name="adj2" fmla="val 7812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微软雅黑"/>
                <a:ea typeface="微软雅黑"/>
                <a:cs typeface="+mn-cs"/>
              </a:rPr>
              <a:t>69%</a:t>
            </a:r>
          </a:p>
        </p:txBody>
      </p:sp>
      <p:sp>
        <p:nvSpPr>
          <p:cNvPr id="9" name="Rectangular Callout 4"/>
          <p:cNvSpPr/>
          <p:nvPr/>
        </p:nvSpPr>
        <p:spPr>
          <a:xfrm>
            <a:off x="6491013" y="1443734"/>
            <a:ext cx="695147" cy="380622"/>
          </a:xfrm>
          <a:prstGeom prst="wedgeRectCallout">
            <a:avLst>
              <a:gd name="adj1" fmla="val -20833"/>
              <a:gd name="adj2" fmla="val 7812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微软雅黑"/>
                <a:ea typeface="微软雅黑"/>
                <a:cs typeface="+mn-cs"/>
              </a:rPr>
              <a:t>75%</a:t>
            </a:r>
          </a:p>
        </p:txBody>
      </p:sp>
      <p:sp>
        <p:nvSpPr>
          <p:cNvPr id="10" name="Rectangular Callout 5"/>
          <p:cNvSpPr/>
          <p:nvPr/>
        </p:nvSpPr>
        <p:spPr>
          <a:xfrm>
            <a:off x="7591385" y="1131590"/>
            <a:ext cx="695147" cy="380622"/>
          </a:xfrm>
          <a:prstGeom prst="wedgeRectCallout">
            <a:avLst>
              <a:gd name="adj1" fmla="val -20833"/>
              <a:gd name="adj2" fmla="val 7812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smtClean="0">
                <a:ln>
                  <a:noFill/>
                </a:ln>
                <a:solidFill>
                  <a:prstClr val="white"/>
                </a:solidFill>
                <a:effectLst/>
                <a:uLnTx/>
                <a:uFillTx/>
                <a:latin typeface="微软雅黑"/>
                <a:ea typeface="微软雅黑"/>
                <a:cs typeface="+mn-cs"/>
              </a:rPr>
              <a:t>90%</a:t>
            </a:r>
            <a:endParaRPr kumimoji="0" lang="en-US" sz="15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1" name="Rectangle 6"/>
          <p:cNvSpPr/>
          <p:nvPr/>
        </p:nvSpPr>
        <p:spPr>
          <a:xfrm>
            <a:off x="3935041" y="4395904"/>
            <a:ext cx="555025" cy="300082"/>
          </a:xfrm>
          <a:prstGeom prst="rect">
            <a:avLst/>
          </a:prstGeom>
        </p:spPr>
        <p:txBody>
          <a:bodyPr wrap="none" lIns="68580" tIns="34290" rIns="68580" bIns="3429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1" i="0" u="none" strike="noStrike" kern="3000" cap="none" spc="-113" normalizeH="0" baseline="0" noProof="0" dirty="0" smtClean="0">
                <a:ln>
                  <a:noFill/>
                </a:ln>
                <a:solidFill>
                  <a:srgbClr val="006DF0"/>
                </a:solidFill>
                <a:effectLst/>
                <a:uLnTx/>
                <a:uFillTx/>
                <a:latin typeface="微软雅黑"/>
                <a:ea typeface="微软雅黑"/>
                <a:cs typeface="+mn-cs"/>
              </a:rPr>
              <a:t>2015</a:t>
            </a:r>
            <a:endParaRPr kumimoji="0" lang="en-US" sz="1500" b="1" i="0" u="none" strike="noStrike" kern="3000" cap="none" spc="-113" normalizeH="0" baseline="0" noProof="0" dirty="0">
              <a:ln>
                <a:noFill/>
              </a:ln>
              <a:solidFill>
                <a:srgbClr val="006DF0"/>
              </a:solidFill>
              <a:effectLst/>
              <a:uLnTx/>
              <a:uFillTx/>
              <a:latin typeface="微软雅黑"/>
              <a:ea typeface="微软雅黑"/>
              <a:cs typeface="+mn-cs"/>
            </a:endParaRPr>
          </a:p>
        </p:txBody>
      </p:sp>
      <p:sp>
        <p:nvSpPr>
          <p:cNvPr id="12" name="Rectangle 7"/>
          <p:cNvSpPr/>
          <p:nvPr/>
        </p:nvSpPr>
        <p:spPr>
          <a:xfrm>
            <a:off x="5136553" y="4395904"/>
            <a:ext cx="555025" cy="300082"/>
          </a:xfrm>
          <a:prstGeom prst="rect">
            <a:avLst/>
          </a:prstGeom>
        </p:spPr>
        <p:txBody>
          <a:bodyPr wrap="none" lIns="68580" tIns="34290" rIns="68580" bIns="3429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1" i="0" u="none" strike="noStrike" kern="3000" cap="none" spc="-113" normalizeH="0" baseline="0" noProof="0" dirty="0" smtClean="0">
                <a:ln>
                  <a:noFill/>
                </a:ln>
                <a:solidFill>
                  <a:srgbClr val="006DF0"/>
                </a:solidFill>
                <a:effectLst/>
                <a:uLnTx/>
                <a:uFillTx/>
                <a:latin typeface="微软雅黑"/>
                <a:ea typeface="微软雅黑"/>
                <a:cs typeface="+mn-cs"/>
              </a:rPr>
              <a:t>2016</a:t>
            </a:r>
            <a:endParaRPr kumimoji="0" lang="en-US" sz="1500" b="1" i="0" u="none" strike="noStrike" kern="3000" cap="none" spc="-113" normalizeH="0" baseline="0" noProof="0" dirty="0">
              <a:ln>
                <a:noFill/>
              </a:ln>
              <a:solidFill>
                <a:srgbClr val="006DF0"/>
              </a:solidFill>
              <a:effectLst/>
              <a:uLnTx/>
              <a:uFillTx/>
              <a:latin typeface="微软雅黑"/>
              <a:ea typeface="微软雅黑"/>
              <a:cs typeface="+mn-cs"/>
            </a:endParaRPr>
          </a:p>
        </p:txBody>
      </p:sp>
      <p:sp>
        <p:nvSpPr>
          <p:cNvPr id="13" name="Rectangle 8"/>
          <p:cNvSpPr/>
          <p:nvPr/>
        </p:nvSpPr>
        <p:spPr>
          <a:xfrm>
            <a:off x="6424298" y="4395904"/>
            <a:ext cx="555025" cy="300082"/>
          </a:xfrm>
          <a:prstGeom prst="rect">
            <a:avLst/>
          </a:prstGeom>
        </p:spPr>
        <p:txBody>
          <a:bodyPr wrap="none" lIns="68580" tIns="34290" rIns="68580" bIns="3429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1" i="0" u="none" strike="noStrike" kern="3000" cap="none" spc="-113" normalizeH="0" baseline="0" noProof="0" dirty="0" smtClean="0">
                <a:ln>
                  <a:noFill/>
                </a:ln>
                <a:solidFill>
                  <a:srgbClr val="006DF0"/>
                </a:solidFill>
                <a:effectLst/>
                <a:uLnTx/>
                <a:uFillTx/>
                <a:latin typeface="微软雅黑"/>
                <a:ea typeface="微软雅黑"/>
                <a:cs typeface="+mn-cs"/>
              </a:rPr>
              <a:t>2017</a:t>
            </a:r>
            <a:endParaRPr kumimoji="0" lang="en-US" sz="1500" b="1" i="0" u="none" strike="noStrike" kern="3000" cap="none" spc="-113" normalizeH="0" baseline="0" noProof="0" dirty="0">
              <a:ln>
                <a:noFill/>
              </a:ln>
              <a:solidFill>
                <a:srgbClr val="006DF0"/>
              </a:solidFill>
              <a:effectLst/>
              <a:uLnTx/>
              <a:uFillTx/>
              <a:latin typeface="微软雅黑"/>
              <a:ea typeface="微软雅黑"/>
              <a:cs typeface="+mn-cs"/>
            </a:endParaRPr>
          </a:p>
        </p:txBody>
      </p:sp>
      <p:sp>
        <p:nvSpPr>
          <p:cNvPr id="14" name="Rectangle 9"/>
          <p:cNvSpPr/>
          <p:nvPr/>
        </p:nvSpPr>
        <p:spPr>
          <a:xfrm>
            <a:off x="7579204" y="4395904"/>
            <a:ext cx="555025" cy="300082"/>
          </a:xfrm>
          <a:prstGeom prst="rect">
            <a:avLst/>
          </a:prstGeom>
        </p:spPr>
        <p:txBody>
          <a:bodyPr wrap="none" lIns="68580" tIns="34290" rIns="68580" bIns="3429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1" i="0" u="none" strike="noStrike" kern="3000" cap="none" spc="-113" normalizeH="0" baseline="0" noProof="0" dirty="0" smtClean="0">
                <a:ln>
                  <a:noFill/>
                </a:ln>
                <a:solidFill>
                  <a:srgbClr val="006DF0"/>
                </a:solidFill>
                <a:effectLst/>
                <a:uLnTx/>
                <a:uFillTx/>
                <a:latin typeface="微软雅黑"/>
                <a:ea typeface="微软雅黑"/>
                <a:cs typeface="+mn-cs"/>
              </a:rPr>
              <a:t>2018</a:t>
            </a:r>
            <a:endParaRPr kumimoji="0" lang="en-US" sz="1500" b="1" i="0" u="none" strike="noStrike" kern="3000" cap="none" spc="-113" normalizeH="0" baseline="0" noProof="0" dirty="0">
              <a:ln>
                <a:noFill/>
              </a:ln>
              <a:solidFill>
                <a:srgbClr val="006DF0"/>
              </a:solidFill>
              <a:effectLst/>
              <a:uLnTx/>
              <a:uFillTx/>
              <a:latin typeface="微软雅黑"/>
              <a:ea typeface="微软雅黑"/>
              <a:cs typeface="+mn-cs"/>
            </a:endParaRPr>
          </a:p>
        </p:txBody>
      </p:sp>
      <p:sp>
        <p:nvSpPr>
          <p:cNvPr id="15" name="Isosceles Triangle 10"/>
          <p:cNvSpPr/>
          <p:nvPr/>
        </p:nvSpPr>
        <p:spPr>
          <a:xfrm>
            <a:off x="5375111" y="2081596"/>
            <a:ext cx="2621496" cy="2213762"/>
          </a:xfrm>
          <a:prstGeom prst="triangle">
            <a:avLst/>
          </a:prstGeom>
          <a:solidFill>
            <a:schemeClr val="accent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 name="Isosceles Triangle 11"/>
          <p:cNvSpPr/>
          <p:nvPr/>
        </p:nvSpPr>
        <p:spPr>
          <a:xfrm>
            <a:off x="6979323" y="1743904"/>
            <a:ext cx="1625125" cy="2551455"/>
          </a:xfrm>
          <a:prstGeom prst="triangle">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7" name="Isosceles Triangle 12"/>
          <p:cNvSpPr/>
          <p:nvPr/>
        </p:nvSpPr>
        <p:spPr>
          <a:xfrm>
            <a:off x="4214506" y="2363348"/>
            <a:ext cx="2287851" cy="1932012"/>
          </a:xfrm>
          <a:prstGeom prst="triangle">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8" name="Isosceles Triangle 13"/>
          <p:cNvSpPr/>
          <p:nvPr/>
        </p:nvSpPr>
        <p:spPr>
          <a:xfrm>
            <a:off x="3471592" y="3007350"/>
            <a:ext cx="1525233" cy="1288008"/>
          </a:xfrm>
          <a:prstGeom prst="triangle">
            <a:avLst/>
          </a:prstGeom>
          <a:solidFill>
            <a:schemeClr val="accent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1" name="Rectangle 14"/>
          <p:cNvSpPr/>
          <p:nvPr/>
        </p:nvSpPr>
        <p:spPr>
          <a:xfrm>
            <a:off x="455523" y="1743770"/>
            <a:ext cx="2512497" cy="623248"/>
          </a:xfrm>
          <a:prstGeom prst="rect">
            <a:avLst/>
          </a:prstGeom>
        </p:spPr>
        <p:txBody>
          <a:bodyPr wrap="square" lIns="68580" tIns="34290" rIns="68580" bIns="3429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单击此处添加副标题或详细文本描述</a:t>
            </a:r>
          </a:p>
        </p:txBody>
      </p:sp>
      <p:sp>
        <p:nvSpPr>
          <p:cNvPr id="22" name="Rectangle 15"/>
          <p:cNvSpPr/>
          <p:nvPr/>
        </p:nvSpPr>
        <p:spPr>
          <a:xfrm>
            <a:off x="455522" y="2826346"/>
            <a:ext cx="2446993" cy="1423467"/>
          </a:xfrm>
          <a:prstGeom prst="rect">
            <a:avLst/>
          </a:prstGeom>
        </p:spPr>
        <p:txBody>
          <a:bodyPr wrap="square" lIns="68580" tIns="34290" rIns="68580" bIns="3429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zh-CN" altLang="en-US"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此处添加详细文本描述，建议与标题相关并符合整体语言风格，语言描述尽量简洁生动。尽量将每页幻灯片的字数控制在</a:t>
            </a:r>
            <a:r>
              <a:rPr kumimoji="0" lang="en-US" altLang="zh-CN"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200</a:t>
            </a:r>
            <a:r>
              <a:rPr kumimoji="0" lang="zh-CN" altLang="en-US"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字以内，据统计每页幻灯片的最好控制在</a:t>
            </a:r>
            <a:r>
              <a:rPr kumimoji="0" lang="en-US" altLang="zh-CN"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5</a:t>
            </a:r>
            <a:r>
              <a:rPr kumimoji="0" lang="zh-CN" altLang="en-US"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分钟之内。此处添加详细文本描述，建议与标题相关并符合整体语言风格，语言描述尽量简洁生动。</a:t>
            </a:r>
            <a:endParaRPr kumimoji="0" lang="en-US" altLang="zh-CN"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en-US" altLang="zh-CN"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zh-CN" altLang="en-US"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尽量将每页幻灯片的字数控制在</a:t>
            </a:r>
            <a:r>
              <a:rPr kumimoji="0" lang="en-US" altLang="zh-CN"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200</a:t>
            </a:r>
            <a:r>
              <a:rPr kumimoji="0" lang="zh-CN" altLang="en-US"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字以内，据统计每页幻灯片的最好控制在</a:t>
            </a:r>
            <a:r>
              <a:rPr kumimoji="0" lang="en-US" altLang="zh-CN"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5</a:t>
            </a:r>
            <a:r>
              <a:rPr kumimoji="0" lang="zh-CN" altLang="en-US" sz="800" b="0" i="0" u="none" strike="noStrike" kern="3000" cap="none" spc="23" normalizeH="0" baseline="0" noProof="0" dirty="0">
                <a:ln>
                  <a:noFill/>
                </a:ln>
                <a:solidFill>
                  <a:prstClr val="black">
                    <a:lumMod val="75000"/>
                    <a:lumOff val="25000"/>
                  </a:prstClr>
                </a:solidFill>
                <a:effectLst/>
                <a:uLnTx/>
                <a:uFillTx/>
                <a:latin typeface="微软雅黑"/>
                <a:ea typeface="微软雅黑"/>
                <a:cs typeface="+mn-cs"/>
              </a:rPr>
              <a:t>分钟之内。此处添加详细文本描述，建议与标题相关并符合整体语言风格，语言描述尽量简洁生动。</a:t>
            </a:r>
          </a:p>
        </p:txBody>
      </p:sp>
    </p:spTree>
    <p:extLst>
      <p:ext uri="{BB962C8B-B14F-4D97-AF65-F5344CB8AC3E}">
        <p14:creationId xmlns:p14="http://schemas.microsoft.com/office/powerpoint/2010/main" val="29989521"/>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decel="100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750" fill="hold"/>
                                        <p:tgtEl>
                                          <p:spTgt spid="21"/>
                                        </p:tgtEl>
                                        <p:attrNameLst>
                                          <p:attrName>ppt_x</p:attrName>
                                        </p:attrNameLst>
                                      </p:cBhvr>
                                      <p:tavLst>
                                        <p:tav tm="0">
                                          <p:val>
                                            <p:strVal val="0-#ppt_w/2"/>
                                          </p:val>
                                        </p:tav>
                                        <p:tav tm="100000">
                                          <p:val>
                                            <p:strVal val="#ppt_x"/>
                                          </p:val>
                                        </p:tav>
                                      </p:tavLst>
                                    </p:anim>
                                    <p:anim calcmode="lin" valueType="num">
                                      <p:cBhvr additive="base">
                                        <p:cTn id="13" dur="75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50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750" fill="hold"/>
                                        <p:tgtEl>
                                          <p:spTgt spid="22"/>
                                        </p:tgtEl>
                                        <p:attrNameLst>
                                          <p:attrName>ppt_x</p:attrName>
                                        </p:attrNameLst>
                                      </p:cBhvr>
                                      <p:tavLst>
                                        <p:tav tm="0">
                                          <p:val>
                                            <p:strVal val="0-#ppt_w/2"/>
                                          </p:val>
                                        </p:tav>
                                        <p:tav tm="100000">
                                          <p:val>
                                            <p:strVal val="#ppt_x"/>
                                          </p:val>
                                        </p:tav>
                                      </p:tavLst>
                                    </p:anim>
                                    <p:anim calcmode="lin" valueType="num">
                                      <p:cBhvr additive="base">
                                        <p:cTn id="17" dur="750" fill="hold"/>
                                        <p:tgtEl>
                                          <p:spTgt spid="22"/>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4" decel="10000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ppt_x"/>
                                          </p:val>
                                        </p:tav>
                                        <p:tav tm="100000">
                                          <p:val>
                                            <p:strVal val="#ppt_x"/>
                                          </p:val>
                                        </p:tav>
                                      </p:tavLst>
                                    </p:anim>
                                    <p:anim calcmode="lin" valueType="num">
                                      <p:cBhvr additive="base">
                                        <p:cTn id="22" dur="7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decel="100000" fill="hold" grpId="0" nodeType="withEffect">
                                  <p:stCondLst>
                                    <p:cond delay="25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750" fill="hold"/>
                                        <p:tgtEl>
                                          <p:spTgt spid="11"/>
                                        </p:tgtEl>
                                        <p:attrNameLst>
                                          <p:attrName>ppt_x</p:attrName>
                                        </p:attrNameLst>
                                      </p:cBhvr>
                                      <p:tavLst>
                                        <p:tav tm="0">
                                          <p:val>
                                            <p:strVal val="#ppt_x"/>
                                          </p:val>
                                        </p:tav>
                                        <p:tav tm="100000">
                                          <p:val>
                                            <p:strVal val="#ppt_x"/>
                                          </p:val>
                                        </p:tav>
                                      </p:tavLst>
                                    </p:anim>
                                    <p:anim calcmode="lin" valueType="num">
                                      <p:cBhvr additive="base">
                                        <p:cTn id="26" dur="750" fill="hold"/>
                                        <p:tgtEl>
                                          <p:spTgt spid="11"/>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750"/>
                                        <p:tgtEl>
                                          <p:spTgt spid="7"/>
                                        </p:tgtEl>
                                      </p:cBhvr>
                                    </p:animEffect>
                                    <p:anim calcmode="lin" valueType="num">
                                      <p:cBhvr>
                                        <p:cTn id="31" dur="750" fill="hold"/>
                                        <p:tgtEl>
                                          <p:spTgt spid="7"/>
                                        </p:tgtEl>
                                        <p:attrNameLst>
                                          <p:attrName>ppt_x</p:attrName>
                                        </p:attrNameLst>
                                      </p:cBhvr>
                                      <p:tavLst>
                                        <p:tav tm="0">
                                          <p:val>
                                            <p:strVal val="#ppt_x"/>
                                          </p:val>
                                        </p:tav>
                                        <p:tav tm="100000">
                                          <p:val>
                                            <p:strVal val="#ppt_x"/>
                                          </p:val>
                                        </p:tav>
                                      </p:tavLst>
                                    </p:anim>
                                    <p:anim calcmode="lin" valueType="num">
                                      <p:cBhvr>
                                        <p:cTn id="32" dur="75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3750"/>
                            </p:stCondLst>
                            <p:childTnLst>
                              <p:par>
                                <p:cTn id="34" presetID="2" presetClass="entr" presetSubtype="4" decel="10000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750" fill="hold"/>
                                        <p:tgtEl>
                                          <p:spTgt spid="17"/>
                                        </p:tgtEl>
                                        <p:attrNameLst>
                                          <p:attrName>ppt_x</p:attrName>
                                        </p:attrNameLst>
                                      </p:cBhvr>
                                      <p:tavLst>
                                        <p:tav tm="0">
                                          <p:val>
                                            <p:strVal val="#ppt_x"/>
                                          </p:val>
                                        </p:tav>
                                        <p:tav tm="100000">
                                          <p:val>
                                            <p:strVal val="#ppt_x"/>
                                          </p:val>
                                        </p:tav>
                                      </p:tavLst>
                                    </p:anim>
                                    <p:anim calcmode="lin" valueType="num">
                                      <p:cBhvr additive="base">
                                        <p:cTn id="37" dur="750" fill="hold"/>
                                        <p:tgtEl>
                                          <p:spTgt spid="17"/>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5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750" fill="hold"/>
                                        <p:tgtEl>
                                          <p:spTgt spid="12"/>
                                        </p:tgtEl>
                                        <p:attrNameLst>
                                          <p:attrName>ppt_x</p:attrName>
                                        </p:attrNameLst>
                                      </p:cBhvr>
                                      <p:tavLst>
                                        <p:tav tm="0">
                                          <p:val>
                                            <p:strVal val="#ppt_x"/>
                                          </p:val>
                                        </p:tav>
                                        <p:tav tm="100000">
                                          <p:val>
                                            <p:strVal val="#ppt_x"/>
                                          </p:val>
                                        </p:tav>
                                      </p:tavLst>
                                    </p:anim>
                                    <p:anim calcmode="lin" valueType="num">
                                      <p:cBhvr additive="base">
                                        <p:cTn id="41" dur="750" fill="hold"/>
                                        <p:tgtEl>
                                          <p:spTgt spid="12"/>
                                        </p:tgtEl>
                                        <p:attrNameLst>
                                          <p:attrName>ppt_y</p:attrName>
                                        </p:attrNameLst>
                                      </p:cBhvr>
                                      <p:tavLst>
                                        <p:tav tm="0">
                                          <p:val>
                                            <p:strVal val="1+#ppt_h/2"/>
                                          </p:val>
                                        </p:tav>
                                        <p:tav tm="100000">
                                          <p:val>
                                            <p:strVal val="#ppt_y"/>
                                          </p:val>
                                        </p:tav>
                                      </p:tavLst>
                                    </p:anim>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750"/>
                                        <p:tgtEl>
                                          <p:spTgt spid="8"/>
                                        </p:tgtEl>
                                      </p:cBhvr>
                                    </p:animEffect>
                                    <p:anim calcmode="lin" valueType="num">
                                      <p:cBhvr>
                                        <p:cTn id="46" dur="750" fill="hold"/>
                                        <p:tgtEl>
                                          <p:spTgt spid="8"/>
                                        </p:tgtEl>
                                        <p:attrNameLst>
                                          <p:attrName>ppt_x</p:attrName>
                                        </p:attrNameLst>
                                      </p:cBhvr>
                                      <p:tavLst>
                                        <p:tav tm="0">
                                          <p:val>
                                            <p:strVal val="#ppt_x"/>
                                          </p:val>
                                        </p:tav>
                                        <p:tav tm="100000">
                                          <p:val>
                                            <p:strVal val="#ppt_x"/>
                                          </p:val>
                                        </p:tav>
                                      </p:tavLst>
                                    </p:anim>
                                    <p:anim calcmode="lin" valueType="num">
                                      <p:cBhvr>
                                        <p:cTn id="47" dur="750" fill="hold"/>
                                        <p:tgtEl>
                                          <p:spTgt spid="8"/>
                                        </p:tgtEl>
                                        <p:attrNameLst>
                                          <p:attrName>ppt_y</p:attrName>
                                        </p:attrNameLst>
                                      </p:cBhvr>
                                      <p:tavLst>
                                        <p:tav tm="0">
                                          <p:val>
                                            <p:strVal val="#ppt_y+.1"/>
                                          </p:val>
                                        </p:tav>
                                        <p:tav tm="100000">
                                          <p:val>
                                            <p:strVal val="#ppt_y"/>
                                          </p:val>
                                        </p:tav>
                                      </p:tavLst>
                                    </p:anim>
                                  </p:childTnLst>
                                </p:cTn>
                              </p:par>
                            </p:childTnLst>
                          </p:cTn>
                        </p:par>
                        <p:par>
                          <p:cTn id="48" fill="hold">
                            <p:stCondLst>
                              <p:cond delay="5750"/>
                            </p:stCondLst>
                            <p:childTnLst>
                              <p:par>
                                <p:cTn id="49" presetID="2" presetClass="entr" presetSubtype="4" decel="10000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5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750" fill="hold"/>
                                        <p:tgtEl>
                                          <p:spTgt spid="13"/>
                                        </p:tgtEl>
                                        <p:attrNameLst>
                                          <p:attrName>ppt_x</p:attrName>
                                        </p:attrNameLst>
                                      </p:cBhvr>
                                      <p:tavLst>
                                        <p:tav tm="0">
                                          <p:val>
                                            <p:strVal val="#ppt_x"/>
                                          </p:val>
                                        </p:tav>
                                        <p:tav tm="100000">
                                          <p:val>
                                            <p:strVal val="#ppt_x"/>
                                          </p:val>
                                        </p:tav>
                                      </p:tavLst>
                                    </p:anim>
                                    <p:anim calcmode="lin" valueType="num">
                                      <p:cBhvr additive="base">
                                        <p:cTn id="56" dur="750" fill="hold"/>
                                        <p:tgtEl>
                                          <p:spTgt spid="13"/>
                                        </p:tgtEl>
                                        <p:attrNameLst>
                                          <p:attrName>ppt_y</p:attrName>
                                        </p:attrNameLst>
                                      </p:cBhvr>
                                      <p:tavLst>
                                        <p:tav tm="0">
                                          <p:val>
                                            <p:strVal val="1+#ppt_h/2"/>
                                          </p:val>
                                        </p:tav>
                                        <p:tav tm="100000">
                                          <p:val>
                                            <p:strVal val="#ppt_y"/>
                                          </p:val>
                                        </p:tav>
                                      </p:tavLst>
                                    </p:anim>
                                  </p:childTnLst>
                                </p:cTn>
                              </p:par>
                            </p:childTnLst>
                          </p:cTn>
                        </p:par>
                        <p:par>
                          <p:cTn id="57" fill="hold">
                            <p:stCondLst>
                              <p:cond delay="7000"/>
                            </p:stCondLst>
                            <p:childTnLst>
                              <p:par>
                                <p:cTn id="58" presetID="42" presetClass="entr" presetSubtype="0"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750"/>
                                        <p:tgtEl>
                                          <p:spTgt spid="9"/>
                                        </p:tgtEl>
                                      </p:cBhvr>
                                    </p:animEffect>
                                    <p:anim calcmode="lin" valueType="num">
                                      <p:cBhvr>
                                        <p:cTn id="61" dur="750" fill="hold"/>
                                        <p:tgtEl>
                                          <p:spTgt spid="9"/>
                                        </p:tgtEl>
                                        <p:attrNameLst>
                                          <p:attrName>ppt_x</p:attrName>
                                        </p:attrNameLst>
                                      </p:cBhvr>
                                      <p:tavLst>
                                        <p:tav tm="0">
                                          <p:val>
                                            <p:strVal val="#ppt_x"/>
                                          </p:val>
                                        </p:tav>
                                        <p:tav tm="100000">
                                          <p:val>
                                            <p:strVal val="#ppt_x"/>
                                          </p:val>
                                        </p:tav>
                                      </p:tavLst>
                                    </p:anim>
                                    <p:anim calcmode="lin" valueType="num">
                                      <p:cBhvr>
                                        <p:cTn id="62" dur="750" fill="hold"/>
                                        <p:tgtEl>
                                          <p:spTgt spid="9"/>
                                        </p:tgtEl>
                                        <p:attrNameLst>
                                          <p:attrName>ppt_y</p:attrName>
                                        </p:attrNameLst>
                                      </p:cBhvr>
                                      <p:tavLst>
                                        <p:tav tm="0">
                                          <p:val>
                                            <p:strVal val="#ppt_y+.1"/>
                                          </p:val>
                                        </p:tav>
                                        <p:tav tm="100000">
                                          <p:val>
                                            <p:strVal val="#ppt_y"/>
                                          </p:val>
                                        </p:tav>
                                      </p:tavLst>
                                    </p:anim>
                                  </p:childTnLst>
                                </p:cTn>
                              </p:par>
                            </p:childTnLst>
                          </p:cTn>
                        </p:par>
                        <p:par>
                          <p:cTn id="63" fill="hold">
                            <p:stCondLst>
                              <p:cond delay="7750"/>
                            </p:stCondLst>
                            <p:childTnLst>
                              <p:par>
                                <p:cTn id="64" presetID="2" presetClass="entr" presetSubtype="4" decel="10000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750" fill="hold"/>
                                        <p:tgtEl>
                                          <p:spTgt spid="16"/>
                                        </p:tgtEl>
                                        <p:attrNameLst>
                                          <p:attrName>ppt_x</p:attrName>
                                        </p:attrNameLst>
                                      </p:cBhvr>
                                      <p:tavLst>
                                        <p:tav tm="0">
                                          <p:val>
                                            <p:strVal val="#ppt_x"/>
                                          </p:val>
                                        </p:tav>
                                        <p:tav tm="100000">
                                          <p:val>
                                            <p:strVal val="#ppt_x"/>
                                          </p:val>
                                        </p:tav>
                                      </p:tavLst>
                                    </p:anim>
                                    <p:anim calcmode="lin" valueType="num">
                                      <p:cBhvr additive="base">
                                        <p:cTn id="67" dur="750" fill="hold"/>
                                        <p:tgtEl>
                                          <p:spTgt spid="16"/>
                                        </p:tgtEl>
                                        <p:attrNameLst>
                                          <p:attrName>ppt_y</p:attrName>
                                        </p:attrNameLst>
                                      </p:cBhvr>
                                      <p:tavLst>
                                        <p:tav tm="0">
                                          <p:val>
                                            <p:strVal val="1+#ppt_h/2"/>
                                          </p:val>
                                        </p:tav>
                                        <p:tav tm="100000">
                                          <p:val>
                                            <p:strVal val="#ppt_y"/>
                                          </p:val>
                                        </p:tav>
                                      </p:tavLst>
                                    </p:anim>
                                  </p:childTnLst>
                                </p:cTn>
                              </p:par>
                              <p:par>
                                <p:cTn id="68" presetID="2" presetClass="entr" presetSubtype="4" decel="100000" fill="hold" grpId="0" nodeType="withEffect">
                                  <p:stCondLst>
                                    <p:cond delay="500"/>
                                  </p:stCondLst>
                                  <p:childTnLst>
                                    <p:set>
                                      <p:cBhvr>
                                        <p:cTn id="69" dur="1" fill="hold">
                                          <p:stCondLst>
                                            <p:cond delay="0"/>
                                          </p:stCondLst>
                                        </p:cTn>
                                        <p:tgtEl>
                                          <p:spTgt spid="14"/>
                                        </p:tgtEl>
                                        <p:attrNameLst>
                                          <p:attrName>style.visibility</p:attrName>
                                        </p:attrNameLst>
                                      </p:cBhvr>
                                      <p:to>
                                        <p:strVal val="visible"/>
                                      </p:to>
                                    </p:set>
                                    <p:anim calcmode="lin" valueType="num">
                                      <p:cBhvr additive="base">
                                        <p:cTn id="70" dur="750" fill="hold"/>
                                        <p:tgtEl>
                                          <p:spTgt spid="14"/>
                                        </p:tgtEl>
                                        <p:attrNameLst>
                                          <p:attrName>ppt_x</p:attrName>
                                        </p:attrNameLst>
                                      </p:cBhvr>
                                      <p:tavLst>
                                        <p:tav tm="0">
                                          <p:val>
                                            <p:strVal val="#ppt_x"/>
                                          </p:val>
                                        </p:tav>
                                        <p:tav tm="100000">
                                          <p:val>
                                            <p:strVal val="#ppt_x"/>
                                          </p:val>
                                        </p:tav>
                                      </p:tavLst>
                                    </p:anim>
                                    <p:anim calcmode="lin" valueType="num">
                                      <p:cBhvr additive="base">
                                        <p:cTn id="71" dur="750" fill="hold"/>
                                        <p:tgtEl>
                                          <p:spTgt spid="14"/>
                                        </p:tgtEl>
                                        <p:attrNameLst>
                                          <p:attrName>ppt_y</p:attrName>
                                        </p:attrNameLst>
                                      </p:cBhvr>
                                      <p:tavLst>
                                        <p:tav tm="0">
                                          <p:val>
                                            <p:strVal val="1+#ppt_h/2"/>
                                          </p:val>
                                        </p:tav>
                                        <p:tav tm="100000">
                                          <p:val>
                                            <p:strVal val="#ppt_y"/>
                                          </p:val>
                                        </p:tav>
                                      </p:tavLst>
                                    </p:anim>
                                  </p:childTnLst>
                                </p:cTn>
                              </p:par>
                            </p:childTnLst>
                          </p:cTn>
                        </p:par>
                        <p:par>
                          <p:cTn id="72" fill="hold">
                            <p:stCondLst>
                              <p:cond delay="9000"/>
                            </p:stCondLst>
                            <p:childTnLst>
                              <p:par>
                                <p:cTn id="73" presetID="42" presetClass="entr" presetSubtype="0"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750"/>
                                        <p:tgtEl>
                                          <p:spTgt spid="10"/>
                                        </p:tgtEl>
                                      </p:cBhvr>
                                    </p:animEffect>
                                    <p:anim calcmode="lin" valueType="num">
                                      <p:cBhvr>
                                        <p:cTn id="76" dur="750" fill="hold"/>
                                        <p:tgtEl>
                                          <p:spTgt spid="10"/>
                                        </p:tgtEl>
                                        <p:attrNameLst>
                                          <p:attrName>ppt_x</p:attrName>
                                        </p:attrNameLst>
                                      </p:cBhvr>
                                      <p:tavLst>
                                        <p:tav tm="0">
                                          <p:val>
                                            <p:strVal val="#ppt_x"/>
                                          </p:val>
                                        </p:tav>
                                        <p:tav tm="100000">
                                          <p:val>
                                            <p:strVal val="#ppt_x"/>
                                          </p:val>
                                        </p:tav>
                                      </p:tavLst>
                                    </p:anim>
                                    <p:anim calcmode="lin" valueType="num">
                                      <p:cBhvr>
                                        <p:cTn id="77"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11" grpId="0"/>
      <p:bldP spid="12" grpId="0"/>
      <p:bldP spid="13" grpId="0"/>
      <p:bldP spid="14" grpId="0"/>
      <p:bldP spid="15" grpId="0" animBg="1"/>
      <p:bldP spid="16" grpId="0" animBg="1"/>
      <p:bldP spid="17" grpId="0" animBg="1"/>
      <p:bldP spid="18" grpId="0" animBg="1"/>
      <p:bldP spid="21"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reeform 12"/>
          <p:cNvSpPr>
            <a:spLocks/>
          </p:cNvSpPr>
          <p:nvPr/>
        </p:nvSpPr>
        <p:spPr bwMode="auto">
          <a:xfrm>
            <a:off x="1115616" y="1649817"/>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grpSp>
        <p:nvGrpSpPr>
          <p:cNvPr id="13" name="组合 12"/>
          <p:cNvGrpSpPr/>
          <p:nvPr/>
        </p:nvGrpSpPr>
        <p:grpSpPr>
          <a:xfrm>
            <a:off x="1283891" y="1695061"/>
            <a:ext cx="857250" cy="571500"/>
            <a:chOff x="1283891" y="1695061"/>
            <a:chExt cx="857250" cy="571500"/>
          </a:xfrm>
        </p:grpSpPr>
        <p:sp>
          <p:nvSpPr>
            <p:cNvPr id="5" name="Freeform 13"/>
            <p:cNvSpPr>
              <a:spLocks/>
            </p:cNvSpPr>
            <p:nvPr/>
          </p:nvSpPr>
          <p:spPr bwMode="auto">
            <a:xfrm>
              <a:off x="1283891"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grpSp>
          <p:nvGrpSpPr>
            <p:cNvPr id="2" name="组合 1"/>
            <p:cNvGrpSpPr/>
            <p:nvPr/>
          </p:nvGrpSpPr>
          <p:grpSpPr>
            <a:xfrm>
              <a:off x="1320404" y="1695061"/>
              <a:ext cx="820737" cy="522685"/>
              <a:chOff x="1320404" y="1695061"/>
              <a:chExt cx="820737" cy="522685"/>
            </a:xfrm>
          </p:grpSpPr>
          <p:sp>
            <p:nvSpPr>
              <p:cNvPr id="6" name="Freeform 14"/>
              <p:cNvSpPr>
                <a:spLocks/>
              </p:cNvSpPr>
              <p:nvPr/>
            </p:nvSpPr>
            <p:spPr bwMode="auto">
              <a:xfrm>
                <a:off x="1910954"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7" name="Freeform 15"/>
              <p:cNvSpPr>
                <a:spLocks/>
              </p:cNvSpPr>
              <p:nvPr/>
            </p:nvSpPr>
            <p:spPr bwMode="auto">
              <a:xfrm>
                <a:off x="1637904"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8" name="Freeform 16"/>
              <p:cNvSpPr>
                <a:spLocks/>
              </p:cNvSpPr>
              <p:nvPr/>
            </p:nvSpPr>
            <p:spPr bwMode="auto">
              <a:xfrm>
                <a:off x="1391842" y="1798645"/>
                <a:ext cx="187325"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9" name="Freeform 17"/>
              <p:cNvSpPr>
                <a:spLocks/>
              </p:cNvSpPr>
              <p:nvPr/>
            </p:nvSpPr>
            <p:spPr bwMode="auto">
              <a:xfrm>
                <a:off x="1320404" y="2114161"/>
                <a:ext cx="474663"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0" name="Freeform 18"/>
              <p:cNvSpPr>
                <a:spLocks/>
              </p:cNvSpPr>
              <p:nvPr/>
            </p:nvSpPr>
            <p:spPr bwMode="auto">
              <a:xfrm>
                <a:off x="1512491"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1" name="Freeform 19"/>
              <p:cNvSpPr>
                <a:spLocks/>
              </p:cNvSpPr>
              <p:nvPr/>
            </p:nvSpPr>
            <p:spPr bwMode="auto">
              <a:xfrm>
                <a:off x="1823641"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grpSp>
      </p:grpSp>
      <p:cxnSp>
        <p:nvCxnSpPr>
          <p:cNvPr id="41" name="直接连接符 40"/>
          <p:cNvCxnSpPr/>
          <p:nvPr/>
        </p:nvCxnSpPr>
        <p:spPr>
          <a:xfrm>
            <a:off x="1115617" y="2508257"/>
            <a:ext cx="1514475" cy="0"/>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8" name="矩形 87"/>
          <p:cNvSpPr/>
          <p:nvPr/>
        </p:nvSpPr>
        <p:spPr>
          <a:xfrm>
            <a:off x="1617306" y="2139213"/>
            <a:ext cx="1107996" cy="369332"/>
          </a:xfrm>
          <a:prstGeom prst="rect">
            <a:avLst/>
          </a:prstGeom>
        </p:spPr>
        <p:txBody>
          <a:bodyPr wrap="non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47494B">
                    <a:lumMod val="50000"/>
                    <a:lumOff val="50000"/>
                  </a:srgbClr>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1800" b="1" i="0" u="none" strike="noStrike" kern="1200" cap="none" spc="0" normalizeH="0" baseline="0" noProof="0" dirty="0">
              <a:ln>
                <a:noFill/>
              </a:ln>
              <a:solidFill>
                <a:srgbClr val="47494B">
                  <a:lumMod val="50000"/>
                  <a:lumOff val="50000"/>
                </a:srgbClr>
              </a:solidFill>
              <a:effectLst/>
              <a:uLnTx/>
              <a:uFillTx/>
              <a:latin typeface="微软雅黑" panose="020B0503020204020204" pitchFamily="34" charset="-122"/>
              <a:ea typeface="微软雅黑" panose="020B0503020204020204" pitchFamily="34" charset="-122"/>
              <a:cs typeface="+mn-cs"/>
            </a:endParaRPr>
          </a:p>
        </p:txBody>
      </p:sp>
      <p:sp>
        <p:nvSpPr>
          <p:cNvPr id="3084" name="Freeform 12"/>
          <p:cNvSpPr>
            <a:spLocks/>
          </p:cNvSpPr>
          <p:nvPr/>
        </p:nvSpPr>
        <p:spPr bwMode="auto">
          <a:xfrm>
            <a:off x="2899966" y="1649817"/>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grpSp>
        <p:nvGrpSpPr>
          <p:cNvPr id="3" name="组合 2"/>
          <p:cNvGrpSpPr/>
          <p:nvPr/>
        </p:nvGrpSpPr>
        <p:grpSpPr>
          <a:xfrm>
            <a:off x="3069828" y="1695061"/>
            <a:ext cx="855664" cy="571500"/>
            <a:chOff x="3069828" y="1695061"/>
            <a:chExt cx="855664" cy="571500"/>
          </a:xfrm>
        </p:grpSpPr>
        <p:sp>
          <p:nvSpPr>
            <p:cNvPr id="133" name="Freeform 13"/>
            <p:cNvSpPr>
              <a:spLocks/>
            </p:cNvSpPr>
            <p:nvPr/>
          </p:nvSpPr>
          <p:spPr bwMode="auto">
            <a:xfrm>
              <a:off x="3069828"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34" name="Freeform 14"/>
            <p:cNvSpPr>
              <a:spLocks/>
            </p:cNvSpPr>
            <p:nvPr/>
          </p:nvSpPr>
          <p:spPr bwMode="auto">
            <a:xfrm>
              <a:off x="3695304" y="1695061"/>
              <a:ext cx="119063"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35" name="Freeform 15"/>
            <p:cNvSpPr>
              <a:spLocks/>
            </p:cNvSpPr>
            <p:nvPr/>
          </p:nvSpPr>
          <p:spPr bwMode="auto">
            <a:xfrm>
              <a:off x="3423842" y="1715302"/>
              <a:ext cx="141287"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36" name="Freeform 16"/>
            <p:cNvSpPr>
              <a:spLocks/>
            </p:cNvSpPr>
            <p:nvPr/>
          </p:nvSpPr>
          <p:spPr bwMode="auto">
            <a:xfrm>
              <a:off x="3176191" y="1798645"/>
              <a:ext cx="188912"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37" name="Freeform 17"/>
            <p:cNvSpPr>
              <a:spLocks/>
            </p:cNvSpPr>
            <p:nvPr/>
          </p:nvSpPr>
          <p:spPr bwMode="auto">
            <a:xfrm>
              <a:off x="3104753" y="2114161"/>
              <a:ext cx="476250"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38" name="Freeform 18"/>
            <p:cNvSpPr>
              <a:spLocks/>
            </p:cNvSpPr>
            <p:nvPr/>
          </p:nvSpPr>
          <p:spPr bwMode="auto">
            <a:xfrm>
              <a:off x="3298428"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39" name="Freeform 19"/>
            <p:cNvSpPr>
              <a:spLocks/>
            </p:cNvSpPr>
            <p:nvPr/>
          </p:nvSpPr>
          <p:spPr bwMode="auto">
            <a:xfrm>
              <a:off x="3609579" y="1815314"/>
              <a:ext cx="315913"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grpSp>
      <p:cxnSp>
        <p:nvCxnSpPr>
          <p:cNvPr id="131" name="直接连接符 130"/>
          <p:cNvCxnSpPr/>
          <p:nvPr/>
        </p:nvCxnSpPr>
        <p:spPr>
          <a:xfrm>
            <a:off x="2899966" y="2508257"/>
            <a:ext cx="1516062" cy="0"/>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0" name="矩形 139"/>
          <p:cNvSpPr/>
          <p:nvPr/>
        </p:nvSpPr>
        <p:spPr>
          <a:xfrm>
            <a:off x="3402449" y="2139213"/>
            <a:ext cx="1107996" cy="369332"/>
          </a:xfrm>
          <a:prstGeom prst="rect">
            <a:avLst/>
          </a:prstGeom>
        </p:spPr>
        <p:txBody>
          <a:bodyPr wrap="non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47494B">
                    <a:lumMod val="50000"/>
                    <a:lumOff val="50000"/>
                  </a:srgbClr>
                </a:solidFill>
                <a:effectLst/>
                <a:uLnTx/>
                <a:uFillTx/>
                <a:latin typeface="微软雅黑" panose="020B0503020204020204" pitchFamily="34" charset="-122"/>
                <a:ea typeface="微软雅黑" panose="020B0503020204020204" pitchFamily="34" charset="-122"/>
                <a:cs typeface="+mn-cs"/>
              </a:rPr>
              <a:t>标题内容</a:t>
            </a:r>
          </a:p>
        </p:txBody>
      </p:sp>
      <p:sp>
        <p:nvSpPr>
          <p:cNvPr id="3094" name="Freeform 12"/>
          <p:cNvSpPr>
            <a:spLocks/>
          </p:cNvSpPr>
          <p:nvPr/>
        </p:nvSpPr>
        <p:spPr bwMode="auto">
          <a:xfrm>
            <a:off x="4685903" y="1649817"/>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grpSp>
        <p:nvGrpSpPr>
          <p:cNvPr id="4" name="组合 3"/>
          <p:cNvGrpSpPr/>
          <p:nvPr/>
        </p:nvGrpSpPr>
        <p:grpSpPr>
          <a:xfrm>
            <a:off x="4855766" y="1695061"/>
            <a:ext cx="855662" cy="571500"/>
            <a:chOff x="4855766" y="1695061"/>
            <a:chExt cx="855662" cy="571500"/>
          </a:xfrm>
        </p:grpSpPr>
        <p:sp>
          <p:nvSpPr>
            <p:cNvPr id="145" name="Freeform 13"/>
            <p:cNvSpPr>
              <a:spLocks/>
            </p:cNvSpPr>
            <p:nvPr/>
          </p:nvSpPr>
          <p:spPr bwMode="auto">
            <a:xfrm>
              <a:off x="4855766" y="1720064"/>
              <a:ext cx="842962"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46" name="Freeform 14"/>
            <p:cNvSpPr>
              <a:spLocks/>
            </p:cNvSpPr>
            <p:nvPr/>
          </p:nvSpPr>
          <p:spPr bwMode="auto">
            <a:xfrm>
              <a:off x="5481242"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47" name="Freeform 15"/>
            <p:cNvSpPr>
              <a:spLocks/>
            </p:cNvSpPr>
            <p:nvPr/>
          </p:nvSpPr>
          <p:spPr bwMode="auto">
            <a:xfrm>
              <a:off x="5208192"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48" name="Freeform 16"/>
            <p:cNvSpPr>
              <a:spLocks/>
            </p:cNvSpPr>
            <p:nvPr/>
          </p:nvSpPr>
          <p:spPr bwMode="auto">
            <a:xfrm>
              <a:off x="4962129" y="1798645"/>
              <a:ext cx="187325"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49" name="Freeform 17"/>
            <p:cNvSpPr>
              <a:spLocks/>
            </p:cNvSpPr>
            <p:nvPr/>
          </p:nvSpPr>
          <p:spPr bwMode="auto">
            <a:xfrm>
              <a:off x="4890691" y="2114161"/>
              <a:ext cx="474662"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50" name="Freeform 18"/>
            <p:cNvSpPr>
              <a:spLocks/>
            </p:cNvSpPr>
            <p:nvPr/>
          </p:nvSpPr>
          <p:spPr bwMode="auto">
            <a:xfrm>
              <a:off x="5082778"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51" name="Freeform 19"/>
            <p:cNvSpPr>
              <a:spLocks/>
            </p:cNvSpPr>
            <p:nvPr/>
          </p:nvSpPr>
          <p:spPr bwMode="auto">
            <a:xfrm>
              <a:off x="5393928"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grpSp>
      <p:cxnSp>
        <p:nvCxnSpPr>
          <p:cNvPr id="143" name="直接连接符 142"/>
          <p:cNvCxnSpPr/>
          <p:nvPr/>
        </p:nvCxnSpPr>
        <p:spPr>
          <a:xfrm>
            <a:off x="4685903" y="2508257"/>
            <a:ext cx="1514475" cy="0"/>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52" name="矩形 151"/>
          <p:cNvSpPr/>
          <p:nvPr/>
        </p:nvSpPr>
        <p:spPr>
          <a:xfrm>
            <a:off x="5187593" y="2139213"/>
            <a:ext cx="1107996" cy="369332"/>
          </a:xfrm>
          <a:prstGeom prst="rect">
            <a:avLst/>
          </a:prstGeom>
        </p:spPr>
        <p:txBody>
          <a:bodyPr wrap="non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47494B">
                    <a:lumMod val="50000"/>
                    <a:lumOff val="50000"/>
                  </a:srgbClr>
                </a:solidFill>
                <a:effectLst/>
                <a:uLnTx/>
                <a:uFillTx/>
                <a:latin typeface="微软雅黑" panose="020B0503020204020204" pitchFamily="34" charset="-122"/>
                <a:ea typeface="微软雅黑" panose="020B0503020204020204" pitchFamily="34" charset="-122"/>
                <a:cs typeface="+mn-cs"/>
              </a:rPr>
              <a:t>标题内容</a:t>
            </a:r>
          </a:p>
        </p:txBody>
      </p:sp>
      <p:sp>
        <p:nvSpPr>
          <p:cNvPr id="3104" name="Freeform 12"/>
          <p:cNvSpPr>
            <a:spLocks/>
          </p:cNvSpPr>
          <p:nvPr/>
        </p:nvSpPr>
        <p:spPr bwMode="auto">
          <a:xfrm>
            <a:off x="6471841" y="1649817"/>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grpSp>
        <p:nvGrpSpPr>
          <p:cNvPr id="12" name="组合 11"/>
          <p:cNvGrpSpPr/>
          <p:nvPr/>
        </p:nvGrpSpPr>
        <p:grpSpPr>
          <a:xfrm>
            <a:off x="6640116" y="1695061"/>
            <a:ext cx="857250" cy="571500"/>
            <a:chOff x="6640116" y="1695061"/>
            <a:chExt cx="857250" cy="571500"/>
          </a:xfrm>
        </p:grpSpPr>
        <p:sp>
          <p:nvSpPr>
            <p:cNvPr id="157" name="Freeform 13"/>
            <p:cNvSpPr>
              <a:spLocks/>
            </p:cNvSpPr>
            <p:nvPr/>
          </p:nvSpPr>
          <p:spPr bwMode="auto">
            <a:xfrm>
              <a:off x="6640116"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58" name="Freeform 14"/>
            <p:cNvSpPr>
              <a:spLocks/>
            </p:cNvSpPr>
            <p:nvPr/>
          </p:nvSpPr>
          <p:spPr bwMode="auto">
            <a:xfrm>
              <a:off x="7267179"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59" name="Freeform 15"/>
            <p:cNvSpPr>
              <a:spLocks/>
            </p:cNvSpPr>
            <p:nvPr/>
          </p:nvSpPr>
          <p:spPr bwMode="auto">
            <a:xfrm>
              <a:off x="6994129"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60" name="Freeform 16"/>
            <p:cNvSpPr>
              <a:spLocks/>
            </p:cNvSpPr>
            <p:nvPr/>
          </p:nvSpPr>
          <p:spPr bwMode="auto">
            <a:xfrm>
              <a:off x="6746479" y="1798645"/>
              <a:ext cx="188913"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61" name="Freeform 17"/>
            <p:cNvSpPr>
              <a:spLocks/>
            </p:cNvSpPr>
            <p:nvPr/>
          </p:nvSpPr>
          <p:spPr bwMode="auto">
            <a:xfrm>
              <a:off x="6675041" y="2114161"/>
              <a:ext cx="476250"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62" name="Freeform 18"/>
            <p:cNvSpPr>
              <a:spLocks/>
            </p:cNvSpPr>
            <p:nvPr/>
          </p:nvSpPr>
          <p:spPr bwMode="auto">
            <a:xfrm>
              <a:off x="6868716"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sp>
          <p:nvSpPr>
            <p:cNvPr id="163" name="Freeform 19"/>
            <p:cNvSpPr>
              <a:spLocks/>
            </p:cNvSpPr>
            <p:nvPr/>
          </p:nvSpPr>
          <p:spPr bwMode="auto">
            <a:xfrm>
              <a:off x="7179866"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solidFill>
              <a:schemeClr val="accent1">
                <a:lumMod val="75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494B"/>
                </a:solidFill>
                <a:effectLst/>
                <a:uLnTx/>
                <a:uFillTx/>
                <a:latin typeface="Arial"/>
                <a:ea typeface="幼圆"/>
                <a:cs typeface="+mn-cs"/>
              </a:endParaRPr>
            </a:p>
          </p:txBody>
        </p:sp>
      </p:grpSp>
      <p:cxnSp>
        <p:nvCxnSpPr>
          <p:cNvPr id="155" name="直接连接符 154"/>
          <p:cNvCxnSpPr/>
          <p:nvPr/>
        </p:nvCxnSpPr>
        <p:spPr>
          <a:xfrm>
            <a:off x="6471842" y="2508257"/>
            <a:ext cx="1514475" cy="0"/>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a:xfrm>
            <a:off x="6973531" y="2139213"/>
            <a:ext cx="1107996" cy="369332"/>
          </a:xfrm>
          <a:prstGeom prst="rect">
            <a:avLst/>
          </a:prstGeom>
        </p:spPr>
        <p:txBody>
          <a:bodyPr wrap="non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47494B">
                    <a:lumMod val="50000"/>
                    <a:lumOff val="50000"/>
                  </a:srgbClr>
                </a:solidFill>
                <a:effectLst/>
                <a:uLnTx/>
                <a:uFillTx/>
                <a:latin typeface="微软雅黑" panose="020B0503020204020204" pitchFamily="34" charset="-122"/>
                <a:ea typeface="微软雅黑" panose="020B0503020204020204" pitchFamily="34" charset="-122"/>
                <a:cs typeface="+mn-cs"/>
              </a:rPr>
              <a:t>标题内容</a:t>
            </a:r>
          </a:p>
        </p:txBody>
      </p:sp>
      <p:sp>
        <p:nvSpPr>
          <p:cNvPr id="165" name="文本框 164"/>
          <p:cNvSpPr txBox="1"/>
          <p:nvPr/>
        </p:nvSpPr>
        <p:spPr>
          <a:xfrm>
            <a:off x="1115617" y="2639227"/>
            <a:ext cx="1514475" cy="1372683"/>
          </a:xfrm>
          <a:prstGeom prst="rect">
            <a:avLst/>
          </a:prstGeom>
          <a:noFill/>
        </p:spPr>
        <p:txBody>
          <a:bodyPr>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47494B">
                    <a:lumMod val="50000"/>
                    <a:lumOff val="50000"/>
                  </a:srgbClr>
                </a:solidFill>
                <a:effectLst/>
                <a:uLnTx/>
                <a:uFillTx/>
                <a:latin typeface="黑体" panose="02010609060101010101" pitchFamily="49" charset="-122"/>
                <a:ea typeface="黑体" panose="02010609060101010101" pitchFamily="49" charset="-122"/>
                <a:cs typeface="Arial" pitchFamily="34" charset="0"/>
              </a:rPr>
              <a:t>请在此处输入您的文本，或者将您的文本粘贴到此处。</a:t>
            </a:r>
          </a:p>
        </p:txBody>
      </p:sp>
      <p:sp>
        <p:nvSpPr>
          <p:cNvPr id="166" name="文本框 165"/>
          <p:cNvSpPr txBox="1"/>
          <p:nvPr/>
        </p:nvSpPr>
        <p:spPr>
          <a:xfrm>
            <a:off x="2899966" y="2639227"/>
            <a:ext cx="1516062" cy="1372683"/>
          </a:xfrm>
          <a:prstGeom prst="rect">
            <a:avLst/>
          </a:prstGeom>
          <a:noFill/>
        </p:spPr>
        <p:txBody>
          <a:bodyPr>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47494B">
                    <a:lumMod val="50000"/>
                    <a:lumOff val="50000"/>
                  </a:srgbClr>
                </a:solidFill>
                <a:effectLst/>
                <a:uLnTx/>
                <a:uFillTx/>
                <a:latin typeface="黑体" panose="02010609060101010101" pitchFamily="49" charset="-122"/>
                <a:ea typeface="黑体" panose="02010609060101010101" pitchFamily="49" charset="-122"/>
                <a:cs typeface="Arial" pitchFamily="34" charset="0"/>
              </a:rPr>
              <a:t>请在此处输入您的文本，或者将您的文本粘贴到此处。</a:t>
            </a:r>
          </a:p>
        </p:txBody>
      </p:sp>
      <p:sp>
        <p:nvSpPr>
          <p:cNvPr id="167" name="文本框 166"/>
          <p:cNvSpPr txBox="1"/>
          <p:nvPr/>
        </p:nvSpPr>
        <p:spPr>
          <a:xfrm>
            <a:off x="4685903" y="2639227"/>
            <a:ext cx="1514475" cy="1372683"/>
          </a:xfrm>
          <a:prstGeom prst="rect">
            <a:avLst/>
          </a:prstGeom>
          <a:noFill/>
        </p:spPr>
        <p:txBody>
          <a:bodyPr>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47494B">
                    <a:lumMod val="50000"/>
                    <a:lumOff val="50000"/>
                  </a:srgbClr>
                </a:solidFill>
                <a:effectLst/>
                <a:uLnTx/>
                <a:uFillTx/>
                <a:latin typeface="黑体" panose="02010609060101010101" pitchFamily="49" charset="-122"/>
                <a:ea typeface="黑体" panose="02010609060101010101" pitchFamily="49" charset="-122"/>
                <a:cs typeface="Arial" pitchFamily="34" charset="0"/>
              </a:rPr>
              <a:t>请在此处输入您的文本，或者将您的文本粘贴到此处。</a:t>
            </a:r>
          </a:p>
        </p:txBody>
      </p:sp>
      <p:sp>
        <p:nvSpPr>
          <p:cNvPr id="168" name="文本框 167"/>
          <p:cNvSpPr txBox="1"/>
          <p:nvPr/>
        </p:nvSpPr>
        <p:spPr>
          <a:xfrm>
            <a:off x="6471842" y="2639226"/>
            <a:ext cx="1514475" cy="1372683"/>
          </a:xfrm>
          <a:prstGeom prst="rect">
            <a:avLst/>
          </a:prstGeom>
          <a:noFill/>
        </p:spPr>
        <p:txBody>
          <a:bodyPr>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47494B">
                    <a:lumMod val="50000"/>
                    <a:lumOff val="50000"/>
                  </a:srgbClr>
                </a:solidFill>
                <a:effectLst/>
                <a:uLnTx/>
                <a:uFillTx/>
                <a:latin typeface="黑体" panose="02010609060101010101" pitchFamily="49" charset="-122"/>
                <a:ea typeface="黑体" panose="02010609060101010101" pitchFamily="49" charset="-122"/>
                <a:cs typeface="Arial" pitchFamily="34" charset="0"/>
              </a:rPr>
              <a:t>请在此处输入您的文本，或者将您的文本粘贴到此处。</a:t>
            </a:r>
          </a:p>
        </p:txBody>
      </p:sp>
    </p:spTree>
    <p:extLst>
      <p:ext uri="{BB962C8B-B14F-4D97-AF65-F5344CB8AC3E}">
        <p14:creationId xmlns:p14="http://schemas.microsoft.com/office/powerpoint/2010/main" val="3632603790"/>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down)">
                                      <p:cBhvr>
                                        <p:cTn id="7" dur="500"/>
                                        <p:tgtEl>
                                          <p:spTgt spid="307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left)">
                                      <p:cBhvr>
                                        <p:cTn id="15" dur="500"/>
                                        <p:tgtEl>
                                          <p:spTgt spid="41"/>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88"/>
                                        </p:tgtEl>
                                        <p:attrNameLst>
                                          <p:attrName>style.visibility</p:attrName>
                                        </p:attrNameLst>
                                      </p:cBhvr>
                                      <p:to>
                                        <p:strVal val="visible"/>
                                      </p:to>
                                    </p:set>
                                    <p:animEffect transition="in" filter="barn(inVertical)">
                                      <p:cBhvr>
                                        <p:cTn id="19" dur="500"/>
                                        <p:tgtEl>
                                          <p:spTgt spid="88"/>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165"/>
                                        </p:tgtEl>
                                        <p:attrNameLst>
                                          <p:attrName>style.visibility</p:attrName>
                                        </p:attrNameLst>
                                      </p:cBhvr>
                                      <p:to>
                                        <p:strVal val="visible"/>
                                      </p:to>
                                    </p:set>
                                    <p:anim calcmode="lin" valueType="num">
                                      <p:cBhvr additive="base">
                                        <p:cTn id="23" dur="500" fill="hold"/>
                                        <p:tgtEl>
                                          <p:spTgt spid="165"/>
                                        </p:tgtEl>
                                        <p:attrNameLst>
                                          <p:attrName>ppt_x</p:attrName>
                                        </p:attrNameLst>
                                      </p:cBhvr>
                                      <p:tavLst>
                                        <p:tav tm="0">
                                          <p:val>
                                            <p:strVal val="#ppt_x"/>
                                          </p:val>
                                        </p:tav>
                                        <p:tav tm="100000">
                                          <p:val>
                                            <p:strVal val="#ppt_x"/>
                                          </p:val>
                                        </p:tav>
                                      </p:tavLst>
                                    </p:anim>
                                    <p:anim calcmode="lin" valueType="num">
                                      <p:cBhvr additive="base">
                                        <p:cTn id="24" dur="500" fill="hold"/>
                                        <p:tgtEl>
                                          <p:spTgt spid="165"/>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3084"/>
                                        </p:tgtEl>
                                        <p:attrNameLst>
                                          <p:attrName>style.visibility</p:attrName>
                                        </p:attrNameLst>
                                      </p:cBhvr>
                                      <p:to>
                                        <p:strVal val="visible"/>
                                      </p:to>
                                    </p:set>
                                    <p:animEffect transition="in" filter="wipe(down)">
                                      <p:cBhvr>
                                        <p:cTn id="28" dur="500"/>
                                        <p:tgtEl>
                                          <p:spTgt spid="3084"/>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131"/>
                                        </p:tgtEl>
                                        <p:attrNameLst>
                                          <p:attrName>style.visibility</p:attrName>
                                        </p:attrNameLst>
                                      </p:cBhvr>
                                      <p:to>
                                        <p:strVal val="visible"/>
                                      </p:to>
                                    </p:set>
                                    <p:animEffect transition="in" filter="wipe(left)">
                                      <p:cBhvr>
                                        <p:cTn id="36" dur="500"/>
                                        <p:tgtEl>
                                          <p:spTgt spid="131"/>
                                        </p:tgtEl>
                                      </p:cBhvr>
                                    </p:animEffect>
                                  </p:childTnLst>
                                </p:cTn>
                              </p:par>
                            </p:childTnLst>
                          </p:cTn>
                        </p:par>
                        <p:par>
                          <p:cTn id="37" fill="hold">
                            <p:stCondLst>
                              <p:cond delay="4000"/>
                            </p:stCondLst>
                            <p:childTnLst>
                              <p:par>
                                <p:cTn id="38" presetID="16" presetClass="entr" presetSubtype="21" fill="hold" grpId="0" nodeType="afterEffect">
                                  <p:stCondLst>
                                    <p:cond delay="0"/>
                                  </p:stCondLst>
                                  <p:childTnLst>
                                    <p:set>
                                      <p:cBhvr>
                                        <p:cTn id="39" dur="1" fill="hold">
                                          <p:stCondLst>
                                            <p:cond delay="0"/>
                                          </p:stCondLst>
                                        </p:cTn>
                                        <p:tgtEl>
                                          <p:spTgt spid="140"/>
                                        </p:tgtEl>
                                        <p:attrNameLst>
                                          <p:attrName>style.visibility</p:attrName>
                                        </p:attrNameLst>
                                      </p:cBhvr>
                                      <p:to>
                                        <p:strVal val="visible"/>
                                      </p:to>
                                    </p:set>
                                    <p:animEffect transition="in" filter="barn(inVertical)">
                                      <p:cBhvr>
                                        <p:cTn id="40" dur="500"/>
                                        <p:tgtEl>
                                          <p:spTgt spid="140"/>
                                        </p:tgtEl>
                                      </p:cBhvr>
                                    </p:animEffect>
                                  </p:childTnLst>
                                </p:cTn>
                              </p:par>
                            </p:childTnLst>
                          </p:cTn>
                        </p:par>
                        <p:par>
                          <p:cTn id="41" fill="hold">
                            <p:stCondLst>
                              <p:cond delay="4500"/>
                            </p:stCondLst>
                            <p:childTnLst>
                              <p:par>
                                <p:cTn id="42" presetID="2" presetClass="entr" presetSubtype="4" fill="hold" grpId="0" nodeType="afterEffect">
                                  <p:stCondLst>
                                    <p:cond delay="0"/>
                                  </p:stCondLst>
                                  <p:childTnLst>
                                    <p:set>
                                      <p:cBhvr>
                                        <p:cTn id="43" dur="1" fill="hold">
                                          <p:stCondLst>
                                            <p:cond delay="0"/>
                                          </p:stCondLst>
                                        </p:cTn>
                                        <p:tgtEl>
                                          <p:spTgt spid="166"/>
                                        </p:tgtEl>
                                        <p:attrNameLst>
                                          <p:attrName>style.visibility</p:attrName>
                                        </p:attrNameLst>
                                      </p:cBhvr>
                                      <p:to>
                                        <p:strVal val="visible"/>
                                      </p:to>
                                    </p:set>
                                    <p:anim calcmode="lin" valueType="num">
                                      <p:cBhvr additive="base">
                                        <p:cTn id="44" dur="500" fill="hold"/>
                                        <p:tgtEl>
                                          <p:spTgt spid="166"/>
                                        </p:tgtEl>
                                        <p:attrNameLst>
                                          <p:attrName>ppt_x</p:attrName>
                                        </p:attrNameLst>
                                      </p:cBhvr>
                                      <p:tavLst>
                                        <p:tav tm="0">
                                          <p:val>
                                            <p:strVal val="#ppt_x"/>
                                          </p:val>
                                        </p:tav>
                                        <p:tav tm="100000">
                                          <p:val>
                                            <p:strVal val="#ppt_x"/>
                                          </p:val>
                                        </p:tav>
                                      </p:tavLst>
                                    </p:anim>
                                    <p:anim calcmode="lin" valueType="num">
                                      <p:cBhvr additive="base">
                                        <p:cTn id="45" dur="500" fill="hold"/>
                                        <p:tgtEl>
                                          <p:spTgt spid="166"/>
                                        </p:tgtEl>
                                        <p:attrNameLst>
                                          <p:attrName>ppt_y</p:attrName>
                                        </p:attrNameLst>
                                      </p:cBhvr>
                                      <p:tavLst>
                                        <p:tav tm="0">
                                          <p:val>
                                            <p:strVal val="1+#ppt_h/2"/>
                                          </p:val>
                                        </p:tav>
                                        <p:tav tm="100000">
                                          <p:val>
                                            <p:strVal val="#ppt_y"/>
                                          </p:val>
                                        </p:tav>
                                      </p:tavLst>
                                    </p:anim>
                                  </p:childTnLst>
                                </p:cTn>
                              </p:par>
                            </p:childTnLst>
                          </p:cTn>
                        </p:par>
                        <p:par>
                          <p:cTn id="46" fill="hold">
                            <p:stCondLst>
                              <p:cond delay="5000"/>
                            </p:stCondLst>
                            <p:childTnLst>
                              <p:par>
                                <p:cTn id="47" presetID="22" presetClass="entr" presetSubtype="4" fill="hold" grpId="0" nodeType="afterEffect">
                                  <p:stCondLst>
                                    <p:cond delay="0"/>
                                  </p:stCondLst>
                                  <p:childTnLst>
                                    <p:set>
                                      <p:cBhvr>
                                        <p:cTn id="48" dur="1" fill="hold">
                                          <p:stCondLst>
                                            <p:cond delay="0"/>
                                          </p:stCondLst>
                                        </p:cTn>
                                        <p:tgtEl>
                                          <p:spTgt spid="3094"/>
                                        </p:tgtEl>
                                        <p:attrNameLst>
                                          <p:attrName>style.visibility</p:attrName>
                                        </p:attrNameLst>
                                      </p:cBhvr>
                                      <p:to>
                                        <p:strVal val="visible"/>
                                      </p:to>
                                    </p:set>
                                    <p:animEffect transition="in" filter="wipe(down)">
                                      <p:cBhvr>
                                        <p:cTn id="49" dur="500"/>
                                        <p:tgtEl>
                                          <p:spTgt spid="3094"/>
                                        </p:tgtEl>
                                      </p:cBhvr>
                                    </p:animEffect>
                                  </p:childTnLst>
                                </p:cTn>
                              </p:par>
                            </p:childTnLst>
                          </p:cTn>
                        </p:par>
                        <p:par>
                          <p:cTn id="50" fill="hold">
                            <p:stCondLst>
                              <p:cond delay="5500"/>
                            </p:stCondLst>
                            <p:childTnLst>
                              <p:par>
                                <p:cTn id="51" presetID="22" presetClass="entr" presetSubtype="4"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ipe(down)">
                                      <p:cBhvr>
                                        <p:cTn id="53" dur="500"/>
                                        <p:tgtEl>
                                          <p:spTgt spid="4"/>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143"/>
                                        </p:tgtEl>
                                        <p:attrNameLst>
                                          <p:attrName>style.visibility</p:attrName>
                                        </p:attrNameLst>
                                      </p:cBhvr>
                                      <p:to>
                                        <p:strVal val="visible"/>
                                      </p:to>
                                    </p:set>
                                    <p:animEffect transition="in" filter="wipe(left)">
                                      <p:cBhvr>
                                        <p:cTn id="57" dur="500"/>
                                        <p:tgtEl>
                                          <p:spTgt spid="143"/>
                                        </p:tgtEl>
                                      </p:cBhvr>
                                    </p:animEffect>
                                  </p:childTnLst>
                                </p:cTn>
                              </p:par>
                            </p:childTnLst>
                          </p:cTn>
                        </p:par>
                        <p:par>
                          <p:cTn id="58" fill="hold">
                            <p:stCondLst>
                              <p:cond delay="6500"/>
                            </p:stCondLst>
                            <p:childTnLst>
                              <p:par>
                                <p:cTn id="59" presetID="16" presetClass="entr" presetSubtype="21" fill="hold" grpId="0" nodeType="afterEffect">
                                  <p:stCondLst>
                                    <p:cond delay="0"/>
                                  </p:stCondLst>
                                  <p:childTnLst>
                                    <p:set>
                                      <p:cBhvr>
                                        <p:cTn id="60" dur="1" fill="hold">
                                          <p:stCondLst>
                                            <p:cond delay="0"/>
                                          </p:stCondLst>
                                        </p:cTn>
                                        <p:tgtEl>
                                          <p:spTgt spid="152"/>
                                        </p:tgtEl>
                                        <p:attrNameLst>
                                          <p:attrName>style.visibility</p:attrName>
                                        </p:attrNameLst>
                                      </p:cBhvr>
                                      <p:to>
                                        <p:strVal val="visible"/>
                                      </p:to>
                                    </p:set>
                                    <p:animEffect transition="in" filter="barn(inVertical)">
                                      <p:cBhvr>
                                        <p:cTn id="61" dur="500"/>
                                        <p:tgtEl>
                                          <p:spTgt spid="152"/>
                                        </p:tgtEl>
                                      </p:cBhvr>
                                    </p:animEffect>
                                  </p:childTnLst>
                                </p:cTn>
                              </p:par>
                            </p:childTnLst>
                          </p:cTn>
                        </p:par>
                        <p:par>
                          <p:cTn id="62" fill="hold">
                            <p:stCondLst>
                              <p:cond delay="7000"/>
                            </p:stCondLst>
                            <p:childTnLst>
                              <p:par>
                                <p:cTn id="63" presetID="2" presetClass="entr" presetSubtype="4" fill="hold" grpId="0" nodeType="afterEffect">
                                  <p:stCondLst>
                                    <p:cond delay="0"/>
                                  </p:stCondLst>
                                  <p:childTnLst>
                                    <p:set>
                                      <p:cBhvr>
                                        <p:cTn id="64" dur="1" fill="hold">
                                          <p:stCondLst>
                                            <p:cond delay="0"/>
                                          </p:stCondLst>
                                        </p:cTn>
                                        <p:tgtEl>
                                          <p:spTgt spid="167"/>
                                        </p:tgtEl>
                                        <p:attrNameLst>
                                          <p:attrName>style.visibility</p:attrName>
                                        </p:attrNameLst>
                                      </p:cBhvr>
                                      <p:to>
                                        <p:strVal val="visible"/>
                                      </p:to>
                                    </p:set>
                                    <p:anim calcmode="lin" valueType="num">
                                      <p:cBhvr additive="base">
                                        <p:cTn id="65" dur="500" fill="hold"/>
                                        <p:tgtEl>
                                          <p:spTgt spid="167"/>
                                        </p:tgtEl>
                                        <p:attrNameLst>
                                          <p:attrName>ppt_x</p:attrName>
                                        </p:attrNameLst>
                                      </p:cBhvr>
                                      <p:tavLst>
                                        <p:tav tm="0">
                                          <p:val>
                                            <p:strVal val="#ppt_x"/>
                                          </p:val>
                                        </p:tav>
                                        <p:tav tm="100000">
                                          <p:val>
                                            <p:strVal val="#ppt_x"/>
                                          </p:val>
                                        </p:tav>
                                      </p:tavLst>
                                    </p:anim>
                                    <p:anim calcmode="lin" valueType="num">
                                      <p:cBhvr additive="base">
                                        <p:cTn id="66" dur="500" fill="hold"/>
                                        <p:tgtEl>
                                          <p:spTgt spid="167"/>
                                        </p:tgtEl>
                                        <p:attrNameLst>
                                          <p:attrName>ppt_y</p:attrName>
                                        </p:attrNameLst>
                                      </p:cBhvr>
                                      <p:tavLst>
                                        <p:tav tm="0">
                                          <p:val>
                                            <p:strVal val="1+#ppt_h/2"/>
                                          </p:val>
                                        </p:tav>
                                        <p:tav tm="100000">
                                          <p:val>
                                            <p:strVal val="#ppt_y"/>
                                          </p:val>
                                        </p:tav>
                                      </p:tavLst>
                                    </p:anim>
                                  </p:childTnLst>
                                </p:cTn>
                              </p:par>
                            </p:childTnLst>
                          </p:cTn>
                        </p:par>
                        <p:par>
                          <p:cTn id="67" fill="hold">
                            <p:stCondLst>
                              <p:cond delay="7500"/>
                            </p:stCondLst>
                            <p:childTnLst>
                              <p:par>
                                <p:cTn id="68" presetID="22" presetClass="entr" presetSubtype="4" fill="hold" grpId="0" nodeType="afterEffect">
                                  <p:stCondLst>
                                    <p:cond delay="0"/>
                                  </p:stCondLst>
                                  <p:childTnLst>
                                    <p:set>
                                      <p:cBhvr>
                                        <p:cTn id="69" dur="1" fill="hold">
                                          <p:stCondLst>
                                            <p:cond delay="0"/>
                                          </p:stCondLst>
                                        </p:cTn>
                                        <p:tgtEl>
                                          <p:spTgt spid="3104"/>
                                        </p:tgtEl>
                                        <p:attrNameLst>
                                          <p:attrName>style.visibility</p:attrName>
                                        </p:attrNameLst>
                                      </p:cBhvr>
                                      <p:to>
                                        <p:strVal val="visible"/>
                                      </p:to>
                                    </p:set>
                                    <p:animEffect transition="in" filter="wipe(down)">
                                      <p:cBhvr>
                                        <p:cTn id="70" dur="500"/>
                                        <p:tgtEl>
                                          <p:spTgt spid="3104"/>
                                        </p:tgtEl>
                                      </p:cBhvr>
                                    </p:animEffect>
                                  </p:childTnLst>
                                </p:cTn>
                              </p:par>
                            </p:childTnLst>
                          </p:cTn>
                        </p:par>
                        <p:par>
                          <p:cTn id="71" fill="hold">
                            <p:stCondLst>
                              <p:cond delay="8000"/>
                            </p:stCondLst>
                            <p:childTnLst>
                              <p:par>
                                <p:cTn id="72" presetID="22" presetClass="entr" presetSubtype="4" fill="hold" nodeType="after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wipe(down)">
                                      <p:cBhvr>
                                        <p:cTn id="74" dur="500"/>
                                        <p:tgtEl>
                                          <p:spTgt spid="12"/>
                                        </p:tgtEl>
                                      </p:cBhvr>
                                    </p:animEffect>
                                  </p:childTnLst>
                                </p:cTn>
                              </p:par>
                            </p:childTnLst>
                          </p:cTn>
                        </p:par>
                        <p:par>
                          <p:cTn id="75" fill="hold">
                            <p:stCondLst>
                              <p:cond delay="8500"/>
                            </p:stCondLst>
                            <p:childTnLst>
                              <p:par>
                                <p:cTn id="76" presetID="22" presetClass="entr" presetSubtype="8" fill="hold" nodeType="afterEffect">
                                  <p:stCondLst>
                                    <p:cond delay="0"/>
                                  </p:stCondLst>
                                  <p:childTnLst>
                                    <p:set>
                                      <p:cBhvr>
                                        <p:cTn id="77" dur="1" fill="hold">
                                          <p:stCondLst>
                                            <p:cond delay="0"/>
                                          </p:stCondLst>
                                        </p:cTn>
                                        <p:tgtEl>
                                          <p:spTgt spid="155"/>
                                        </p:tgtEl>
                                        <p:attrNameLst>
                                          <p:attrName>style.visibility</p:attrName>
                                        </p:attrNameLst>
                                      </p:cBhvr>
                                      <p:to>
                                        <p:strVal val="visible"/>
                                      </p:to>
                                    </p:set>
                                    <p:animEffect transition="in" filter="wipe(left)">
                                      <p:cBhvr>
                                        <p:cTn id="78" dur="500"/>
                                        <p:tgtEl>
                                          <p:spTgt spid="155"/>
                                        </p:tgtEl>
                                      </p:cBhvr>
                                    </p:animEffect>
                                  </p:childTnLst>
                                </p:cTn>
                              </p:par>
                            </p:childTnLst>
                          </p:cTn>
                        </p:par>
                        <p:par>
                          <p:cTn id="79" fill="hold">
                            <p:stCondLst>
                              <p:cond delay="9000"/>
                            </p:stCondLst>
                            <p:childTnLst>
                              <p:par>
                                <p:cTn id="80" presetID="16" presetClass="entr" presetSubtype="21" fill="hold" grpId="0" nodeType="afterEffect">
                                  <p:stCondLst>
                                    <p:cond delay="0"/>
                                  </p:stCondLst>
                                  <p:childTnLst>
                                    <p:set>
                                      <p:cBhvr>
                                        <p:cTn id="81" dur="1" fill="hold">
                                          <p:stCondLst>
                                            <p:cond delay="0"/>
                                          </p:stCondLst>
                                        </p:cTn>
                                        <p:tgtEl>
                                          <p:spTgt spid="164"/>
                                        </p:tgtEl>
                                        <p:attrNameLst>
                                          <p:attrName>style.visibility</p:attrName>
                                        </p:attrNameLst>
                                      </p:cBhvr>
                                      <p:to>
                                        <p:strVal val="visible"/>
                                      </p:to>
                                    </p:set>
                                    <p:animEffect transition="in" filter="barn(inVertical)">
                                      <p:cBhvr>
                                        <p:cTn id="82" dur="500"/>
                                        <p:tgtEl>
                                          <p:spTgt spid="164"/>
                                        </p:tgtEl>
                                      </p:cBhvr>
                                    </p:animEffect>
                                  </p:childTnLst>
                                </p:cTn>
                              </p:par>
                            </p:childTnLst>
                          </p:cTn>
                        </p:par>
                        <p:par>
                          <p:cTn id="83" fill="hold">
                            <p:stCondLst>
                              <p:cond delay="9500"/>
                            </p:stCondLst>
                            <p:childTnLst>
                              <p:par>
                                <p:cTn id="84" presetID="2" presetClass="entr" presetSubtype="4" fill="hold" grpId="0" nodeType="afterEffect">
                                  <p:stCondLst>
                                    <p:cond delay="0"/>
                                  </p:stCondLst>
                                  <p:childTnLst>
                                    <p:set>
                                      <p:cBhvr>
                                        <p:cTn id="85" dur="1" fill="hold">
                                          <p:stCondLst>
                                            <p:cond delay="0"/>
                                          </p:stCondLst>
                                        </p:cTn>
                                        <p:tgtEl>
                                          <p:spTgt spid="168"/>
                                        </p:tgtEl>
                                        <p:attrNameLst>
                                          <p:attrName>style.visibility</p:attrName>
                                        </p:attrNameLst>
                                      </p:cBhvr>
                                      <p:to>
                                        <p:strVal val="visible"/>
                                      </p:to>
                                    </p:set>
                                    <p:anim calcmode="lin" valueType="num">
                                      <p:cBhvr additive="base">
                                        <p:cTn id="86" dur="500" fill="hold"/>
                                        <p:tgtEl>
                                          <p:spTgt spid="168"/>
                                        </p:tgtEl>
                                        <p:attrNameLst>
                                          <p:attrName>ppt_x</p:attrName>
                                        </p:attrNameLst>
                                      </p:cBhvr>
                                      <p:tavLst>
                                        <p:tav tm="0">
                                          <p:val>
                                            <p:strVal val="#ppt_x"/>
                                          </p:val>
                                        </p:tav>
                                        <p:tav tm="100000">
                                          <p:val>
                                            <p:strVal val="#ppt_x"/>
                                          </p:val>
                                        </p:tav>
                                      </p:tavLst>
                                    </p:anim>
                                    <p:anim calcmode="lin" valueType="num">
                                      <p:cBhvr additive="base">
                                        <p:cTn id="87" dur="500" fill="hold"/>
                                        <p:tgtEl>
                                          <p:spTgt spid="1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88" grpId="0"/>
      <p:bldP spid="3084" grpId="0" animBg="1"/>
      <p:bldP spid="140" grpId="0"/>
      <p:bldP spid="3094" grpId="0" animBg="1"/>
      <p:bldP spid="152" grpId="0"/>
      <p:bldP spid="3104" grpId="0" animBg="1"/>
      <p:bldP spid="164" grpId="0"/>
      <p:bldP spid="165" grpId="0"/>
      <p:bldP spid="166" grpId="0"/>
      <p:bldP spid="167" grpId="0"/>
      <p:bldP spid="16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1" y="0"/>
            <a:ext cx="9144000" cy="5146660"/>
          </a:xfrm>
          <a:prstGeom prst="rect">
            <a:avLst/>
          </a:prstGeom>
        </p:spPr>
      </p:pic>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33822" y="666800"/>
            <a:ext cx="1904950" cy="1984323"/>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57037" y="2988594"/>
            <a:ext cx="2486963" cy="2163901"/>
          </a:xfrm>
          <a:prstGeom prst="rect">
            <a:avLst/>
          </a:prstGeom>
        </p:spPr>
      </p:pic>
      <p:sp>
        <p:nvSpPr>
          <p:cNvPr id="11" name="TextBox 10"/>
          <p:cNvSpPr txBox="1">
            <a:spLocks noChangeArrowheads="1"/>
          </p:cNvSpPr>
          <p:nvPr/>
        </p:nvSpPr>
        <p:spPr bwMode="auto">
          <a:xfrm>
            <a:off x="2209862" y="2884607"/>
            <a:ext cx="5452134" cy="7078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4000" dirty="0" smtClean="0">
                <a:latin typeface="方正大黑简体" pitchFamily="65" charset="-122"/>
                <a:ea typeface="方正大黑简体" pitchFamily="65" charset="-122"/>
              </a:rPr>
              <a:t>感谢观看 </a:t>
            </a:r>
            <a:r>
              <a:rPr lang="en-US" altLang="zh-CN" sz="4000" dirty="0" smtClean="0">
                <a:latin typeface="方正大黑简体" pitchFamily="65" charset="-122"/>
                <a:ea typeface="方正大黑简体" pitchFamily="65" charset="-122"/>
              </a:rPr>
              <a:t>THANK YOU</a:t>
            </a:r>
            <a:endParaRPr lang="zh-CN" altLang="en-US" sz="4000" dirty="0">
              <a:latin typeface="方正大黑简体" pitchFamily="65" charset="-122"/>
              <a:ea typeface="方正大黑简体" pitchFamily="65" charset="-122"/>
            </a:endParaRPr>
          </a:p>
        </p:txBody>
      </p:sp>
      <p:sp>
        <p:nvSpPr>
          <p:cNvPr id="12" name="TextBox 5"/>
          <p:cNvSpPr txBox="1">
            <a:spLocks noChangeArrowheads="1"/>
          </p:cNvSpPr>
          <p:nvPr/>
        </p:nvSpPr>
        <p:spPr bwMode="auto">
          <a:xfrm>
            <a:off x="3112353" y="3627467"/>
            <a:ext cx="3647152"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000" dirty="0">
                <a:latin typeface="黑体" pitchFamily="2" charset="-122"/>
                <a:ea typeface="黑体" pitchFamily="2" charset="-122"/>
              </a:rPr>
              <a:t>精美图表│会议报告│动态</a:t>
            </a:r>
            <a:r>
              <a:rPr lang="en-US" altLang="zh-CN" sz="2000" dirty="0">
                <a:latin typeface="黑体" pitchFamily="2" charset="-122"/>
                <a:ea typeface="黑体" pitchFamily="2" charset="-122"/>
              </a:rPr>
              <a:t>PPT</a:t>
            </a:r>
            <a:endParaRPr lang="zh-CN" altLang="en-US" sz="2000" dirty="0">
              <a:latin typeface="黑体" pitchFamily="2" charset="-122"/>
              <a:ea typeface="黑体" pitchFamily="2" charset="-122"/>
            </a:endParaRPr>
          </a:p>
        </p:txBody>
      </p:sp>
    </p:spTree>
    <p:custDataLst>
      <p:tags r:id="rId1"/>
    </p:custDataLst>
    <p:extLst>
      <p:ext uri="{BB962C8B-B14F-4D97-AF65-F5344CB8AC3E}">
        <p14:creationId xmlns:p14="http://schemas.microsoft.com/office/powerpoint/2010/main" val="2957134512"/>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6" presetClass="emph" presetSubtype="0" fill="hold" nodeType="withEffect">
                                  <p:stCondLst>
                                    <p:cond delay="0"/>
                                  </p:stCondLst>
                                  <p:childTnLst>
                                    <p:animScale>
                                      <p:cBhvr>
                                        <p:cTn id="9" dur="2000" fill="hold"/>
                                        <p:tgtEl>
                                          <p:spTgt spid="4"/>
                                        </p:tgtEl>
                                      </p:cBhvr>
                                      <p:by x="110000" y="110000"/>
                                    </p:animScale>
                                  </p:childTnLst>
                                </p:cTn>
                              </p:par>
                              <p:par>
                                <p:cTn id="10" presetID="42" presetClass="entr" presetSubtype="0" fill="hold" nodeType="withEffect">
                                  <p:stCondLst>
                                    <p:cond delay="3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31" presetClass="entr" presetSubtype="0" fill="hold" nodeType="withEffect">
                                  <p:stCondLst>
                                    <p:cond delay="90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 calcmode="lin" valueType="num">
                                      <p:cBhvr>
                                        <p:cTn id="19" dur="1000" fill="hold"/>
                                        <p:tgtEl>
                                          <p:spTgt spid="2"/>
                                        </p:tgtEl>
                                        <p:attrNameLst>
                                          <p:attrName>style.rotation</p:attrName>
                                        </p:attrNameLst>
                                      </p:cBhvr>
                                      <p:tavLst>
                                        <p:tav tm="0">
                                          <p:val>
                                            <p:fltVal val="90"/>
                                          </p:val>
                                        </p:tav>
                                        <p:tav tm="100000">
                                          <p:val>
                                            <p:fltVal val="0"/>
                                          </p:val>
                                        </p:tav>
                                      </p:tavLst>
                                    </p:anim>
                                    <p:animEffect transition="in" filter="fade">
                                      <p:cBhvr>
                                        <p:cTn id="20" dur="1000"/>
                                        <p:tgtEl>
                                          <p:spTgt spid="2"/>
                                        </p:tgtEl>
                                      </p:cBhvr>
                                    </p:animEffect>
                                  </p:childTnLst>
                                </p:cTn>
                              </p:par>
                            </p:childTnLst>
                          </p:cTn>
                        </p:par>
                        <p:par>
                          <p:cTn id="21" fill="hold">
                            <p:stCondLst>
                              <p:cond delay="2000"/>
                            </p:stCondLst>
                            <p:childTnLst>
                              <p:par>
                                <p:cTn id="22" presetID="2" presetClass="entr" presetSubtype="2" fill="hold" grpId="0" nodeType="afterEffect">
                                  <p:stCondLst>
                                    <p:cond delay="0"/>
                                  </p:stCondLst>
                                  <p:iterate type="lt">
                                    <p:tmPct val="20000"/>
                                  </p:iterate>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3600"/>
                            </p:stCondLst>
                            <p:childTnLst>
                              <p:par>
                                <p:cTn id="27" presetID="16" presetClass="entr" presetSubtype="21"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Vertical)">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6|1.3"/>
</p:tagLst>
</file>

<file path=ppt/tags/tag2.xml><?xml version="1.0" encoding="utf-8"?>
<p:tagLst xmlns:a="http://schemas.openxmlformats.org/drawingml/2006/main" xmlns:r="http://schemas.openxmlformats.org/officeDocument/2006/relationships" xmlns:p="http://schemas.openxmlformats.org/presentationml/2006/main">
  <p:tag name="TIMING" val="|0.6|1.3"/>
</p:tagLst>
</file>

<file path=ppt/tags/tag3.xml><?xml version="1.0" encoding="utf-8"?>
<p:tagLst xmlns:a="http://schemas.openxmlformats.org/drawingml/2006/main" xmlns:r="http://schemas.openxmlformats.org/officeDocument/2006/relationships" xmlns:p="http://schemas.openxmlformats.org/presentationml/2006/main">
  <p:tag name="TIMING" val="|0.6|1.3"/>
</p:tagLst>
</file>

<file path=ppt/tags/tag4.xml><?xml version="1.0" encoding="utf-8"?>
<p:tagLst xmlns:a="http://schemas.openxmlformats.org/drawingml/2006/main" xmlns:r="http://schemas.openxmlformats.org/officeDocument/2006/relationships" xmlns:p="http://schemas.openxmlformats.org/presentationml/2006/main">
  <p:tag name="TIMING" val="|0.6|1.3"/>
</p:tagLst>
</file>

<file path=ppt/tags/tag5.xml><?xml version="1.0" encoding="utf-8"?>
<p:tagLst xmlns:a="http://schemas.openxmlformats.org/drawingml/2006/main" xmlns:r="http://schemas.openxmlformats.org/officeDocument/2006/relationships" xmlns:p="http://schemas.openxmlformats.org/presentationml/2006/main">
  <p:tag name="TIMING" val="|0.6|1.3"/>
</p:tagLst>
</file>

<file path=ppt/tags/tag6.xml><?xml version="1.0" encoding="utf-8"?>
<p:tagLst xmlns:a="http://schemas.openxmlformats.org/drawingml/2006/main" xmlns:r="http://schemas.openxmlformats.org/officeDocument/2006/relationships" xmlns:p="http://schemas.openxmlformats.org/presentationml/2006/main">
  <p:tag name="TIMING" val="|0.6|1.3"/>
</p:tagLst>
</file>

<file path=ppt/tags/tag7.xml><?xml version="1.0" encoding="utf-8"?>
<p:tagLst xmlns:a="http://schemas.openxmlformats.org/drawingml/2006/main" xmlns:r="http://schemas.openxmlformats.org/officeDocument/2006/relationships" xmlns:p="http://schemas.openxmlformats.org/presentationml/2006/main">
  <p:tag name="TIMING" val="|0.6|1.3"/>
</p:tagLst>
</file>

<file path=ppt/tags/tag8.xml><?xml version="1.0" encoding="utf-8"?>
<p:tagLst xmlns:a="http://schemas.openxmlformats.org/drawingml/2006/main" xmlns:r="http://schemas.openxmlformats.org/officeDocument/2006/relationships" xmlns:p="http://schemas.openxmlformats.org/presentationml/2006/main">
  <p:tag name="TIMING" val="|0.6|1.3"/>
</p:tagLst>
</file>

<file path=ppt/theme/theme1.xml><?xml version="1.0" encoding="utf-8"?>
<a:theme xmlns:a="http://schemas.openxmlformats.org/drawingml/2006/main" name="3_Default Design">
  <a:themeElements>
    <a:clrScheme name="3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A000120140530A99PPBG">
  <a:themeElements>
    <a:clrScheme name="KSO_BLUE9">
      <a:dk1>
        <a:srgbClr val="47494B"/>
      </a:dk1>
      <a:lt1>
        <a:srgbClr val="FFFFFF"/>
      </a:lt1>
      <a:dk2>
        <a:srgbClr val="454749"/>
      </a:dk2>
      <a:lt2>
        <a:srgbClr val="EAF5FC"/>
      </a:lt2>
      <a:accent1>
        <a:srgbClr val="046FB6"/>
      </a:accent1>
      <a:accent2>
        <a:srgbClr val="22B1DE"/>
      </a:accent2>
      <a:accent3>
        <a:srgbClr val="7B93D7"/>
      </a:accent3>
      <a:accent4>
        <a:srgbClr val="5D76BA"/>
      </a:accent4>
      <a:accent5>
        <a:srgbClr val="3DBFD1"/>
      </a:accent5>
      <a:accent6>
        <a:srgbClr val="FFC000"/>
      </a:accent6>
      <a:hlink>
        <a:srgbClr val="00B0F0"/>
      </a:hlink>
      <a:folHlink>
        <a:srgbClr val="AFB2B4"/>
      </a:folHlink>
    </a:clrScheme>
    <a:fontScheme name="自定义 15">
      <a:majorFont>
        <a:latin typeface="Arial Black"/>
        <a:ea typeface="微软雅黑"/>
        <a:cs typeface=""/>
      </a:majorFont>
      <a:minorFont>
        <a:latin typeface="Arial"/>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682</TotalTime>
  <Pages>0</Pages>
  <Words>2069</Words>
  <Characters>0</Characters>
  <Application>Microsoft Office PowerPoint</Application>
  <DocSecurity>0</DocSecurity>
  <PresentationFormat>全屏显示(16:9)</PresentationFormat>
  <Lines>0</Lines>
  <Paragraphs>269</Paragraphs>
  <Slides>25</Slides>
  <Notes>25</Notes>
  <HiddenSlides>0</HiddenSlides>
  <MMClips>1</MMClips>
  <ScaleCrop>false</ScaleCrop>
  <HeadingPairs>
    <vt:vector size="6" baseType="variant">
      <vt:variant>
        <vt:lpstr>主题</vt:lpstr>
      </vt:variant>
      <vt:variant>
        <vt:i4>2</vt:i4>
      </vt:variant>
      <vt:variant>
        <vt:lpstr>幻灯片标题</vt:lpstr>
      </vt:variant>
      <vt:variant>
        <vt:i4>25</vt:i4>
      </vt:variant>
      <vt:variant>
        <vt:lpstr>自定义放映</vt:lpstr>
      </vt:variant>
      <vt:variant>
        <vt:i4>1</vt:i4>
      </vt:variant>
    </vt:vector>
  </HeadingPairs>
  <TitlesOfParts>
    <vt:vector size="28" baseType="lpstr">
      <vt:lpstr>3_Default Design</vt:lpstr>
      <vt:lpstr>1_A000120140530A99PPBG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Guild Design Inc.</Company>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PPT544</dc:title>
  <dc:creator>www.themegallery.com</dc:creator>
  <cp:lastModifiedBy>Sky123.Org</cp:lastModifiedBy>
  <cp:revision>261</cp:revision>
  <cp:lastPrinted>1899-12-30T00:00:00Z</cp:lastPrinted>
  <dcterms:created xsi:type="dcterms:W3CDTF">2008-02-28T09:07:44Z</dcterms:created>
  <dcterms:modified xsi:type="dcterms:W3CDTF">2018-01-09T03:47:36Z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