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3"/>
  </p:sldMasterIdLst>
  <p:notesMasterIdLst>
    <p:notesMasterId r:id="rId5"/>
  </p:notesMasterIdLst>
  <p:sldIdLst>
    <p:sldId id="740" r:id="rId4"/>
    <p:sldId id="757" r:id="rId6"/>
    <p:sldId id="758" r:id="rId7"/>
    <p:sldId id="760" r:id="rId8"/>
    <p:sldId id="759" r:id="rId9"/>
    <p:sldId id="763" r:id="rId10"/>
    <p:sldId id="774" r:id="rId11"/>
    <p:sldId id="761" r:id="rId12"/>
    <p:sldId id="762" r:id="rId13"/>
    <p:sldId id="764" r:id="rId14"/>
    <p:sldId id="775" r:id="rId15"/>
    <p:sldId id="765" r:id="rId16"/>
    <p:sldId id="766" r:id="rId17"/>
    <p:sldId id="767" r:id="rId18"/>
    <p:sldId id="776" r:id="rId19"/>
    <p:sldId id="768" r:id="rId20"/>
    <p:sldId id="769" r:id="rId21"/>
    <p:sldId id="777" r:id="rId22"/>
    <p:sldId id="779" r:id="rId23"/>
    <p:sldId id="700" r:id="rId24"/>
  </p:sldIdLst>
  <p:sldSz cx="11522075" cy="6480175"/>
  <p:notesSz cx="6858000" cy="9144000"/>
  <p:embeddedFontLst>
    <p:embeddedFont>
      <p:font typeface="微软雅黑" panose="020B0503020204020204" pitchFamily="34" charset="-122"/>
      <p:regular r:id="rId28"/>
    </p:embeddedFont>
    <p:embeddedFont>
      <p:font typeface="Corbel" panose="020B0503020204020204" pitchFamily="34" charset="0"/>
      <p:regular r:id="rId29"/>
      <p:bold r:id="rId30"/>
      <p:italic r:id="rId31"/>
      <p:boldItalic r:id="rId32"/>
    </p:embeddedFont>
    <p:embeddedFont>
      <p:font typeface="微软雅黑 Light" panose="020B0502040204020203" charset="-122"/>
      <p:regular r:id="rId33"/>
    </p:embeddedFont>
    <p:embeddedFont>
      <p:font typeface="等线" panose="02010600030101010101" pitchFamily="2" charset="-122"/>
      <p:regular r:id="rId34"/>
    </p:embeddedFont>
    <p:embeddedFont>
      <p:font typeface="Calibri" panose="020F0502020204030204" charset="0"/>
      <p:regular r:id="rId35"/>
      <p:bold r:id="rId36"/>
      <p:italic r:id="rId37"/>
      <p:boldItalic r:id="rId38"/>
    </p:embeddedFont>
    <p:embeddedFont>
      <p:font typeface="Calibri Light" panose="020F0302020204030204" pitchFamily="34" charset="0"/>
      <p:regular r:id="rId39"/>
      <p:italic r:id="rId40"/>
    </p:embeddedFont>
    <p:embeddedFont>
      <p:font typeface="Gen Jyuu Gothic P Normal" panose="020B0202020203020207" pitchFamily="34" charset="-128"/>
      <p:regular r:id="rId41"/>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D47F"/>
    <a:srgbClr val="F38B89"/>
    <a:srgbClr val="A0D3D0"/>
    <a:srgbClr val="B0D9C7"/>
    <a:srgbClr val="C2C2C2"/>
    <a:srgbClr val="E8F3E8"/>
    <a:srgbClr val="EBF5EC"/>
    <a:srgbClr val="0E833C"/>
    <a:srgbClr val="23AD14"/>
    <a:srgbClr val="5574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60" autoAdjust="0"/>
    <p:restoredTop sz="85044" autoAdjust="0"/>
  </p:normalViewPr>
  <p:slideViewPr>
    <p:cSldViewPr snapToObjects="1">
      <p:cViewPr varScale="1">
        <p:scale>
          <a:sx n="77" d="100"/>
          <a:sy n="77" d="100"/>
        </p:scale>
        <p:origin x="96" y="372"/>
      </p:cViewPr>
      <p:guideLst>
        <p:guide pos="3628"/>
        <p:guide orient="horz" pos="20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Objects="1">
      <p:cViewPr varScale="1">
        <p:scale>
          <a:sx n="83" d="100"/>
          <a:sy n="83" d="100"/>
        </p:scale>
        <p:origin x="-3192" y="-90"/>
      </p:cViewPr>
      <p:guideLst>
        <p:guide orient="horz" pos="2952"/>
        <p:guide pos="2160"/>
      </p:guideLst>
    </p:cSldViewPr>
  </p:notesViewPr>
  <p:gridSpacing cx="180023" cy="180023"/>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1" Type="http://schemas.openxmlformats.org/officeDocument/2006/relationships/font" Target="fonts/font14.fntdata"/><Relationship Id="rId40" Type="http://schemas.openxmlformats.org/officeDocument/2006/relationships/font" Target="fonts/font13.fntdata"/><Relationship Id="rId4" Type="http://schemas.openxmlformats.org/officeDocument/2006/relationships/slide" Target="slides/slide1.xml"/><Relationship Id="rId39" Type="http://schemas.openxmlformats.org/officeDocument/2006/relationships/font" Target="fonts/font12.fntdata"/><Relationship Id="rId38" Type="http://schemas.openxmlformats.org/officeDocument/2006/relationships/font" Target="fonts/font11.fntdata"/><Relationship Id="rId37" Type="http://schemas.openxmlformats.org/officeDocument/2006/relationships/font" Target="fonts/font10.fntdata"/><Relationship Id="rId36" Type="http://schemas.openxmlformats.org/officeDocument/2006/relationships/font" Target="fonts/font9.fntdata"/><Relationship Id="rId35" Type="http://schemas.openxmlformats.org/officeDocument/2006/relationships/font" Target="fonts/font8.fntdata"/><Relationship Id="rId34" Type="http://schemas.openxmlformats.org/officeDocument/2006/relationships/font" Target="fonts/font7.fntdata"/><Relationship Id="rId33" Type="http://schemas.openxmlformats.org/officeDocument/2006/relationships/font" Target="fonts/font6.fntdata"/><Relationship Id="rId32" Type="http://schemas.openxmlformats.org/officeDocument/2006/relationships/font" Target="fonts/font5.fntdata"/><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Master" Target="slideMasters/slideMaster2.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38100" cap="rnd" cmpd="sng" algn="ctr">
              <a:solidFill>
                <a:srgbClr val="F38B89"/>
              </a:solidFill>
              <a:prstDash val="solid"/>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Sheet1!$B$2:$B$5</c:f>
              <c:numCache>
                <c:formatCode>g/"通""用""格""式"</c:formatCode>
                <c:ptCount val="4"/>
                <c:pt idx="0">
                  <c:v>4.3</c:v>
                </c:pt>
                <c:pt idx="1">
                  <c:v>2.5</c:v>
                </c:pt>
                <c:pt idx="2">
                  <c:v>3.5</c:v>
                </c:pt>
                <c:pt idx="3">
                  <c:v>4.5</c:v>
                </c:pt>
              </c:numCache>
            </c:numRef>
          </c:val>
          <c:smooth val="1"/>
        </c:ser>
        <c:ser>
          <c:idx val="1"/>
          <c:order val="1"/>
          <c:tx>
            <c:strRef>
              <c:f>Sheet1!$C$1</c:f>
              <c:strCache>
                <c:ptCount val="1"/>
                <c:pt idx="0">
                  <c:v>Series 2</c:v>
                </c:pt>
              </c:strCache>
            </c:strRef>
          </c:tx>
          <c:spPr>
            <a:ln w="38100" cap="rnd" cmpd="sng" algn="ctr">
              <a:solidFill>
                <a:srgbClr val="E7D47F"/>
              </a:solidFill>
              <a:prstDash val="solid"/>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g/"通""用""格""式"</c:formatCode>
                <c:ptCount val="4"/>
                <c:pt idx="0">
                  <c:v>2.4</c:v>
                </c:pt>
                <c:pt idx="1">
                  <c:v>4.4</c:v>
                </c:pt>
                <c:pt idx="2">
                  <c:v>1.8</c:v>
                </c:pt>
                <c:pt idx="3">
                  <c:v>2.8</c:v>
                </c:pt>
              </c:numCache>
            </c:numRef>
          </c:val>
          <c:smooth val="1"/>
        </c:ser>
        <c:ser>
          <c:idx val="2"/>
          <c:order val="2"/>
          <c:tx>
            <c:strRef>
              <c:f>Sheet1!$D$1</c:f>
              <c:strCache>
                <c:ptCount val="1"/>
                <c:pt idx="0">
                  <c:v>Series 3</c:v>
                </c:pt>
              </c:strCache>
            </c:strRef>
          </c:tx>
          <c:spPr>
            <a:ln w="38100" cap="rnd" cmpd="sng" algn="ctr">
              <a:solidFill>
                <a:srgbClr val="A0D3D0"/>
              </a:solidFill>
              <a:prstDash val="solid"/>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Sheet1!$D$2:$D$5</c:f>
              <c:numCache>
                <c:formatCode>g/"通""用""格""式"</c:formatCode>
                <c:ptCount val="4"/>
                <c:pt idx="0">
                  <c:v>2</c:v>
                </c:pt>
                <c:pt idx="1">
                  <c:v>2</c:v>
                </c:pt>
                <c:pt idx="2">
                  <c:v>3</c:v>
                </c:pt>
                <c:pt idx="3">
                  <c:v>5</c:v>
                </c:pt>
              </c:numCache>
            </c:numRef>
          </c:val>
          <c:smooth val="1"/>
        </c:ser>
        <c:dLbls>
          <c:showLegendKey val="0"/>
          <c:showVal val="0"/>
          <c:showCatName val="0"/>
          <c:showSerName val="0"/>
          <c:showPercent val="0"/>
          <c:showBubbleSize val="0"/>
        </c:dLbls>
        <c:marker val="0"/>
        <c:smooth val="1"/>
        <c:axId val="229225456"/>
        <c:axId val="1"/>
      </c:lineChart>
      <c:catAx>
        <c:axId val="229225456"/>
        <c:scaling>
          <c:orientation val="minMax"/>
        </c:scaling>
        <c:delete val="0"/>
        <c:axPos val="b"/>
        <c:majorGridlines>
          <c:spPr>
            <a:ln w="6350" cap="flat" cmpd="sng" algn="ctr">
              <a:solidFill>
                <a:schemeClr val="bg1">
                  <a:lumMod val="85000"/>
                </a:schemeClr>
              </a:solidFill>
              <a:prstDash val="solid"/>
              <a:round/>
            </a:ln>
          </c:spPr>
        </c:majorGridlines>
        <c:numFmt formatCode="General" sourceLinked="1"/>
        <c:majorTickMark val="none"/>
        <c:minorTickMark val="none"/>
        <c:tickLblPos val="nextTo"/>
        <c:spPr>
          <a:noFill/>
          <a:ln w="9508" cap="flat" cmpd="sng" algn="ctr">
            <a:solidFill>
              <a:schemeClr val="tx1">
                <a:lumMod val="15000"/>
                <a:lumOff val="85000"/>
              </a:schemeClr>
            </a:solidFill>
            <a:prstDash val="solid"/>
            <a:round/>
          </a:ln>
          <a:effectLst/>
        </c:spPr>
        <c:txPr>
          <a:bodyPr rot="0" spcFirstLastPara="0" vertOverflow="ellipsis" vert="horz" wrap="square" anchor="ctr" anchorCtr="1"/>
          <a:lstStyle/>
          <a:p>
            <a:pPr>
              <a:defRPr lang="zh-CN" sz="1195" b="0" i="0" u="none" strike="noStrike" kern="1200" baseline="0">
                <a:solidFill>
                  <a:srgbClr val="969696"/>
                </a:solidFill>
                <a:latin typeface="Calibri" panose="020F0502020204030204"/>
                <a:ea typeface="Calibri" panose="020F0502020204030204"/>
                <a:cs typeface="Calibri" panose="020F0502020204030204"/>
              </a:defRPr>
            </a:pPr>
          </a:p>
        </c:txPr>
        <c:crossAx val="1"/>
        <c:crosses val="autoZero"/>
        <c:auto val="1"/>
        <c:lblAlgn val="ctr"/>
        <c:lblOffset val="100"/>
        <c:noMultiLvlLbl val="0"/>
      </c:catAx>
      <c:valAx>
        <c:axId val="1"/>
        <c:scaling>
          <c:orientation val="minMax"/>
        </c:scaling>
        <c:delete val="1"/>
        <c:axPos val="l"/>
        <c:majorGridlines>
          <c:spPr>
            <a:ln w="9508" cap="flat" cmpd="sng" algn="ctr">
              <a:solidFill>
                <a:schemeClr val="bg1">
                  <a:lumMod val="85000"/>
                </a:schemeClr>
              </a:solidFill>
              <a:prstDash val="solid"/>
              <a:round/>
            </a:ln>
            <a:effectLst/>
          </c:spPr>
        </c:majorGridlines>
        <c:numFmt formatCode="g/&quot;通&quot;&quot;用&quot;&quot;格&quot;&quot;式&quot;" sourceLinked="1"/>
        <c:majorTickMark val="none"/>
        <c:minorTickMark val="none"/>
        <c:tickLblPos val="nextTo"/>
        <c:txPr>
          <a:bodyPr rot="-60000000" spcFirstLastPara="0" vertOverflow="ellipsis" vert="horz" wrap="square" anchor="ctr" anchorCtr="1"/>
          <a:lstStyle/>
          <a:p>
            <a:pPr>
              <a:defRPr lang="zh-CN" sz="1330" b="0" i="0" u="none" strike="noStrike" kern="1200" baseline="0">
                <a:solidFill>
                  <a:srgbClr val="000000"/>
                </a:solidFill>
                <a:latin typeface="Calibri" panose="020F0502020204030204"/>
                <a:ea typeface="Calibri" panose="020F0502020204030204"/>
                <a:cs typeface="Calibri" panose="020F0502020204030204"/>
              </a:defRPr>
            </a:pPr>
          </a:p>
        </c:txPr>
        <c:crossAx val="229225456"/>
        <c:crosses val="autoZero"/>
        <c:crossBetween val="between"/>
      </c:valAx>
      <c:spPr>
        <a:noFill/>
        <a:ln w="25355">
          <a:noFill/>
        </a:ln>
      </c:spPr>
    </c:plotArea>
    <c:plotVisOnly val="1"/>
    <c:dispBlanksAs val="gap"/>
    <c:showDLblsOverMax val="0"/>
  </c:chart>
  <c:spPr>
    <a:noFill/>
    <a:ln>
      <a:noFill/>
    </a:ln>
    <a:effectLst/>
  </c:spPr>
  <c:txPr>
    <a:bodyPr/>
    <a:lstStyle/>
    <a:p>
      <a:pPr>
        <a:defRPr lang="zh-CN" sz="1330" b="0" i="0" u="none" strike="noStrike" baseline="0">
          <a:solidFill>
            <a:srgbClr val="000000"/>
          </a:solidFill>
          <a:latin typeface="Calibri" panose="020F0502020204030204"/>
          <a:ea typeface="Calibri" panose="020F0502020204030204"/>
          <a:cs typeface="Calibri" panose="020F0502020204030204"/>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82B699-C6B7-4DA8-8858-B4A63886AB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C1AD92-4491-470B-AC64-A48031177DA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C1AD92-4491-470B-AC64-A48031177DA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solidFill>
                  <a:schemeClr val="dk2">
                    <a:lumMod val="100000"/>
                  </a:schemeClr>
                </a:solidFill>
              </a:defRPr>
            </a:lvl1p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lvl1pPr>
              <a:defRPr>
                <a:solidFill>
                  <a:schemeClr val="dk2">
                    <a:lumMod val="100000"/>
                  </a:schemeClr>
                </a:solidFill>
              </a:defRPr>
            </a:lvl1p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solidFill>
                  <a:schemeClr val="dk2">
                    <a:lumMod val="100000"/>
                  </a:schemeClr>
                </a:solidFill>
              </a:defRPr>
            </a:lvl1p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lvl1pPr>
              <a:defRPr>
                <a:solidFill>
                  <a:schemeClr val="dk2">
                    <a:lumMod val="100000"/>
                  </a:schemeClr>
                </a:solidFill>
              </a:defRPr>
            </a:lvl1p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1.jpeg"/><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descr="2020.6.4暑期班招生海报"/>
          <p:cNvPicPr>
            <a:picLocks noChangeAspect="1"/>
          </p:cNvPicPr>
          <p:nvPr userDrawn="1"/>
        </p:nvPicPr>
        <p:blipFill>
          <a:blip r:embed="rId2"/>
          <a:srcRect b="43098"/>
          <a:stretch>
            <a:fillRect/>
          </a:stretch>
        </p:blipFill>
        <p:spPr>
          <a:xfrm>
            <a:off x="-635" y="0"/>
            <a:ext cx="11522710" cy="6479540"/>
          </a:xfrm>
          <a:prstGeom prst="rect">
            <a:avLst/>
          </a:prstGeom>
        </p:spPr>
      </p:pic>
      <p:sp>
        <p:nvSpPr>
          <p:cNvPr id="2" name="标题占位符 1"/>
          <p:cNvSpPr>
            <a:spLocks noGrp="1"/>
          </p:cNvSpPr>
          <p:nvPr>
            <p:ph type="title"/>
          </p:nvPr>
        </p:nvSpPr>
        <p:spPr>
          <a:xfrm>
            <a:off x="576104" y="259508"/>
            <a:ext cx="10369868" cy="1080029"/>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576104" y="1512041"/>
            <a:ext cx="10369868" cy="4276616"/>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576104" y="6006163"/>
            <a:ext cx="2688484" cy="345009"/>
          </a:xfrm>
          <a:prstGeom prst="rect">
            <a:avLst/>
          </a:prstGeom>
        </p:spPr>
        <p:txBody>
          <a:bodyPr vert="horz" lIns="91440" tIns="45720" rIns="91440" bIns="45720" rtlCol="0" anchor="ctr"/>
          <a:lstStyle>
            <a:lvl1pPr algn="l">
              <a:defRPr sz="1200">
                <a:solidFill>
                  <a:schemeClr val="dk2">
                    <a:lumMod val="100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936709" y="6006163"/>
            <a:ext cx="3648657" cy="34500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257487" y="6006163"/>
            <a:ext cx="2688484" cy="345009"/>
          </a:xfrm>
          <a:prstGeom prst="rect">
            <a:avLst/>
          </a:prstGeom>
        </p:spPr>
        <p:txBody>
          <a:bodyPr vert="horz" lIns="91440" tIns="45720" rIns="91440" bIns="45720" rtlCol="0" anchor="ctr"/>
          <a:lstStyle>
            <a:lvl1pPr algn="r">
              <a:defRPr sz="1200">
                <a:solidFill>
                  <a:schemeClr val="dk2">
                    <a:lumMod val="100000"/>
                  </a:schemeClr>
                </a:solidFill>
              </a:defRPr>
            </a:lvl1pPr>
          </a:lstStyle>
          <a:p>
            <a:fld id="{0C913308-F349-4B6D-A68A-DD1791B4A57B}" type="slidenum">
              <a:rPr lang="zh-CN" altLang="en-US" smtClean="0"/>
            </a:fld>
            <a:endParaRPr lang="zh-CN" altLang="en-US"/>
          </a:p>
        </p:txBody>
      </p:sp>
      <p:sp>
        <p:nvSpPr>
          <p:cNvPr id="19" name="矩形 18"/>
          <p:cNvSpPr/>
          <p:nvPr userDrawn="1"/>
        </p:nvSpPr>
        <p:spPr>
          <a:xfrm flipV="1">
            <a:off x="181037" y="180087"/>
            <a:ext cx="11160000" cy="6120000"/>
          </a:xfrm>
          <a:prstGeom prst="rect">
            <a:avLst/>
          </a:prstGeom>
          <a:solidFill>
            <a:schemeClr val="bg1"/>
          </a:solidFill>
          <a:ln w="12700">
            <a:solidFill>
              <a:schemeClr val="bg1">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rgbClr val="75592A"/>
              </a:solidFill>
              <a:latin typeface="等线" panose="02010600030101010101" pitchFamily="2" charset="-122"/>
              <a:ea typeface="等线"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descr="2020.6.4暑期班招生海报"/>
          <p:cNvPicPr>
            <a:picLocks noChangeAspect="1"/>
          </p:cNvPicPr>
          <p:nvPr userDrawn="1"/>
        </p:nvPicPr>
        <p:blipFill>
          <a:blip r:embed="rId2"/>
          <a:srcRect b="43098"/>
          <a:stretch>
            <a:fillRect/>
          </a:stretch>
        </p:blipFill>
        <p:spPr>
          <a:xfrm>
            <a:off x="-635" y="0"/>
            <a:ext cx="11522710" cy="6479540"/>
          </a:xfrm>
          <a:prstGeom prst="rect">
            <a:avLst/>
          </a:prstGeom>
        </p:spPr>
      </p:pic>
      <p:sp>
        <p:nvSpPr>
          <p:cNvPr id="2" name="标题占位符 1"/>
          <p:cNvSpPr>
            <a:spLocks noGrp="1"/>
          </p:cNvSpPr>
          <p:nvPr>
            <p:ph type="title"/>
          </p:nvPr>
        </p:nvSpPr>
        <p:spPr>
          <a:xfrm>
            <a:off x="576104" y="259508"/>
            <a:ext cx="10369868" cy="1080029"/>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576104" y="1512041"/>
            <a:ext cx="10369868" cy="4276616"/>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576104" y="6006163"/>
            <a:ext cx="2688484" cy="345009"/>
          </a:xfrm>
          <a:prstGeom prst="rect">
            <a:avLst/>
          </a:prstGeom>
        </p:spPr>
        <p:txBody>
          <a:bodyPr vert="horz" lIns="91440" tIns="45720" rIns="91440" bIns="45720" rtlCol="0" anchor="ctr"/>
          <a:lstStyle>
            <a:lvl1pPr algn="l">
              <a:defRPr sz="1200">
                <a:solidFill>
                  <a:schemeClr val="dk2">
                    <a:lumMod val="100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936709" y="6006163"/>
            <a:ext cx="3648657" cy="34500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257487" y="6006163"/>
            <a:ext cx="2688484" cy="345009"/>
          </a:xfrm>
          <a:prstGeom prst="rect">
            <a:avLst/>
          </a:prstGeom>
        </p:spPr>
        <p:txBody>
          <a:bodyPr vert="horz" lIns="91440" tIns="45720" rIns="91440" bIns="45720" rtlCol="0" anchor="ctr"/>
          <a:lstStyle>
            <a:lvl1pPr algn="r">
              <a:defRPr sz="1200">
                <a:solidFill>
                  <a:schemeClr val="dk2">
                    <a:lumMod val="100000"/>
                  </a:schemeClr>
                </a:solidFill>
              </a:defRPr>
            </a:lvl1pPr>
          </a:lstStyle>
          <a:p>
            <a:fld id="{0C913308-F349-4B6D-A68A-DD1791B4A57B}" type="slidenum">
              <a:rPr lang="zh-CN" altLang="en-US" smtClean="0"/>
            </a:fld>
            <a:endParaRPr lang="zh-CN" altLang="en-US"/>
          </a:p>
        </p:txBody>
      </p:sp>
      <p:sp>
        <p:nvSpPr>
          <p:cNvPr id="19" name="矩形 18"/>
          <p:cNvSpPr/>
          <p:nvPr userDrawn="1"/>
        </p:nvSpPr>
        <p:spPr>
          <a:xfrm flipV="1">
            <a:off x="181037" y="180087"/>
            <a:ext cx="11160000" cy="6120000"/>
          </a:xfrm>
          <a:prstGeom prst="rect">
            <a:avLst/>
          </a:prstGeom>
          <a:solidFill>
            <a:schemeClr val="bg1"/>
          </a:solidFill>
          <a:ln w="12700">
            <a:solidFill>
              <a:schemeClr val="bg1">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rgbClr val="75592A"/>
              </a:solidFill>
              <a:latin typeface="等线" panose="02010600030101010101" pitchFamily="2" charset="-122"/>
              <a:ea typeface="等线"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hemeOverride" Target="../theme/themeOverride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themeOverride" Target="../theme/themeOverride3.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themeOverride" Target="../theme/themeOverride5.xml"/><Relationship Id="rId2" Type="http://schemas.openxmlformats.org/officeDocument/2006/relationships/image" Target="../media/image4.pn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hemeOverride" Target="../theme/themeOverride7.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themeOverride" Target="../theme/themeOverride9.xml"/><Relationship Id="rId3" Type="http://schemas.openxmlformats.org/officeDocument/2006/relationships/tags" Target="../tags/tag1.xml"/><Relationship Id="rId2" Type="http://schemas.openxmlformats.org/officeDocument/2006/relationships/image" Target="../media/image6.jpe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themeOverride" Target="../theme/themeOverride11.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themeOverride" Target="../theme/themeOverride15.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themeOverride" Target="../theme/themeOverride16.xml"/><Relationship Id="rId1" Type="http://schemas.openxmlformats.org/officeDocument/2006/relationships/chart" Target="../charts/char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themeOverride" Target="../theme/themeOverride19.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hemeOverride" Target="../theme/themeOverride20.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020.6.4暑期班招生海报"/>
          <p:cNvPicPr>
            <a:picLocks noChangeAspect="1"/>
          </p:cNvPicPr>
          <p:nvPr/>
        </p:nvPicPr>
        <p:blipFill>
          <a:blip r:embed="rId1"/>
          <a:srcRect t="4521" b="53707"/>
          <a:stretch>
            <a:fillRect/>
          </a:stretch>
        </p:blipFill>
        <p:spPr>
          <a:xfrm>
            <a:off x="-635" y="0"/>
            <a:ext cx="11522710" cy="6479540"/>
          </a:xfrm>
          <a:prstGeom prst="rect">
            <a:avLst/>
          </a:prstGeom>
        </p:spPr>
      </p:pic>
      <p:grpSp>
        <p:nvGrpSpPr>
          <p:cNvPr id="16" name="组合 15"/>
          <p:cNvGrpSpPr/>
          <p:nvPr/>
        </p:nvGrpSpPr>
        <p:grpSpPr>
          <a:xfrm>
            <a:off x="2201583" y="1847053"/>
            <a:ext cx="7206539" cy="2918347"/>
            <a:chOff x="2201583" y="1624762"/>
            <a:chExt cx="7206539" cy="2918347"/>
          </a:xfrm>
        </p:grpSpPr>
        <p:sp>
          <p:nvSpPr>
            <p:cNvPr id="7" name="文本框 6"/>
            <p:cNvSpPr txBox="1"/>
            <p:nvPr/>
          </p:nvSpPr>
          <p:spPr>
            <a:xfrm>
              <a:off x="2201583" y="2989896"/>
              <a:ext cx="7206539" cy="1060611"/>
            </a:xfrm>
            <a:prstGeom prst="rect">
              <a:avLst/>
            </a:prstGeom>
            <a:noFill/>
          </p:spPr>
          <p:txBody>
            <a:bodyPr wrap="square" rtlCol="0">
              <a:noAutofit/>
            </a:bodyPr>
            <a:lstStyle/>
            <a:p>
              <a:pPr algn="ctr">
                <a:lnSpc>
                  <a:spcPct val="300000"/>
                </a:lnSpc>
              </a:pPr>
              <a:r>
                <a:rPr lang="en-US" altLang="zh-CN" sz="1000" dirty="0">
                  <a:latin typeface="Corbel" panose="020B0503020204020204" pitchFamily="34" charset="0"/>
                  <a:ea typeface="方正告白情书_YS" panose="02010600010101010101" pitchFamily="2" charset="-128"/>
                </a:rPr>
                <a:t>Highlight the key points of the presentation to help the audience understand the content of the presentation </a:t>
              </a:r>
              <a:endParaRPr lang="en-US" altLang="zh-CN" sz="1000" dirty="0">
                <a:latin typeface="Corbel" panose="020B0503020204020204" pitchFamily="34" charset="0"/>
                <a:ea typeface="方正告白情书_YS" panose="02010600010101010101" pitchFamily="2" charset="-128"/>
              </a:endParaRPr>
            </a:p>
            <a:p>
              <a:pPr algn="ctr">
                <a:lnSpc>
                  <a:spcPct val="300000"/>
                </a:lnSpc>
              </a:pPr>
              <a:r>
                <a:rPr lang="en-US" altLang="zh-CN" sz="1000" dirty="0">
                  <a:latin typeface="Corbel" panose="020B0503020204020204" pitchFamily="34" charset="0"/>
                  <a:ea typeface="方正告白情书_YS" panose="02010600010101010101" pitchFamily="2" charset="-128"/>
                </a:rPr>
                <a:t>and keep up with the pace of the presentation. Show the content to be expressed intuitively</a:t>
              </a:r>
              <a:endParaRPr lang="en-US" altLang="zh-CN" sz="1000" dirty="0">
                <a:latin typeface="Corbel" panose="020B0503020204020204" pitchFamily="34" charset="0"/>
                <a:ea typeface="方正告白情书_YS" panose="02010600010101010101" pitchFamily="2" charset="-128"/>
              </a:endParaRPr>
            </a:p>
          </p:txBody>
        </p:sp>
        <p:sp>
          <p:nvSpPr>
            <p:cNvPr id="10" name="文本框 9"/>
            <p:cNvSpPr txBox="1"/>
            <p:nvPr/>
          </p:nvSpPr>
          <p:spPr>
            <a:xfrm>
              <a:off x="3468470" y="4236404"/>
              <a:ext cx="2390824" cy="306705"/>
            </a:xfrm>
            <a:prstGeom prst="rect">
              <a:avLst/>
            </a:prstGeom>
            <a:noFill/>
            <a:ln>
              <a:noFill/>
            </a:ln>
          </p:spPr>
          <p:txBody>
            <a:bodyPr wrap="square" rtlCol="0">
              <a:spAutoFit/>
            </a:bodyPr>
            <a:lstStyle/>
            <a:p>
              <a:pPr algn="ctr"/>
              <a:r>
                <a:rPr lang="zh-CN" altLang="en-US" sz="1400" spc="300" dirty="0">
                  <a:latin typeface="微软雅黑 Light" panose="020B0502040204020203" charset="-122"/>
                  <a:ea typeface="微软雅黑 Light" panose="020B0502040204020203" charset="-122"/>
                </a:rPr>
                <a:t>汇报人：</a:t>
              </a:r>
              <a:r>
                <a:rPr lang="en-US" altLang="zh-CN" sz="1400" spc="300" dirty="0">
                  <a:latin typeface="微软雅黑 Light" panose="020B0502040204020203" charset="-122"/>
                  <a:ea typeface="微软雅黑 Light" panose="020B0502040204020203" charset="-122"/>
                </a:rPr>
                <a:t>PPT</a:t>
              </a:r>
              <a:endParaRPr lang="en-US" altLang="zh-CN" sz="1400" spc="300" dirty="0">
                <a:latin typeface="微软雅黑 Light" panose="020B0502040204020203" charset="-122"/>
                <a:ea typeface="微软雅黑 Light" panose="020B0502040204020203" charset="-122"/>
              </a:endParaRPr>
            </a:p>
          </p:txBody>
        </p:sp>
        <p:sp>
          <p:nvSpPr>
            <p:cNvPr id="11" name="文本框 10"/>
            <p:cNvSpPr txBox="1"/>
            <p:nvPr/>
          </p:nvSpPr>
          <p:spPr>
            <a:xfrm>
              <a:off x="5660764" y="4236404"/>
              <a:ext cx="2390824" cy="306705"/>
            </a:xfrm>
            <a:prstGeom prst="rect">
              <a:avLst/>
            </a:prstGeom>
            <a:noFill/>
            <a:ln>
              <a:noFill/>
            </a:ln>
          </p:spPr>
          <p:txBody>
            <a:bodyPr wrap="square" rtlCol="0">
              <a:spAutoFit/>
            </a:bodyPr>
            <a:lstStyle/>
            <a:p>
              <a:pPr algn="ctr"/>
              <a:r>
                <a:rPr lang="zh-CN" altLang="en-US" sz="1400" spc="300" dirty="0">
                  <a:latin typeface="微软雅黑 Light" panose="020B0502040204020203" charset="-122"/>
                  <a:ea typeface="微软雅黑 Light" panose="020B0502040204020203" charset="-122"/>
                </a:rPr>
                <a:t>部 门：</a:t>
              </a:r>
              <a:r>
                <a:rPr lang="en-US" altLang="zh-CN" sz="1400" spc="300" dirty="0">
                  <a:latin typeface="微软雅黑 Light" panose="020B0502040204020203" charset="-122"/>
                  <a:ea typeface="微软雅黑 Light" panose="020B0502040204020203" charset="-122"/>
                </a:rPr>
                <a:t>CN</a:t>
              </a:r>
              <a:endParaRPr lang="en-US" altLang="zh-CN" sz="1400" spc="300" dirty="0">
                <a:latin typeface="微软雅黑 Light" panose="020B0502040204020203" charset="-122"/>
                <a:ea typeface="微软雅黑 Light" panose="020B0502040204020203" charset="-122"/>
              </a:endParaRPr>
            </a:p>
          </p:txBody>
        </p:sp>
        <p:sp>
          <p:nvSpPr>
            <p:cNvPr id="12" name="矩形 11"/>
            <p:cNvSpPr/>
            <p:nvPr/>
          </p:nvSpPr>
          <p:spPr>
            <a:xfrm>
              <a:off x="2245616" y="2159949"/>
              <a:ext cx="7118472" cy="829945"/>
            </a:xfrm>
            <a:prstGeom prst="rect">
              <a:avLst/>
            </a:prstGeom>
            <a:noFill/>
            <a:ln>
              <a:noFill/>
            </a:ln>
          </p:spPr>
          <p:txBody>
            <a:bodyPr wrap="square" rtlCol="0">
              <a:spAutoFit/>
            </a:bodyPr>
            <a:lstStyle/>
            <a:p>
              <a:pPr algn="ctr"/>
              <a:r>
                <a:rPr lang="zh-CN" altLang="en-US" sz="4800" b="1" spc="600" dirty="0">
                  <a:latin typeface="微软雅黑" panose="020B0503020204020204" pitchFamily="34" charset="-122"/>
                  <a:ea typeface="微软雅黑" panose="020B0503020204020204" pitchFamily="34" charset="-122"/>
                </a:rPr>
                <a:t>几何工作总结通用</a:t>
              </a:r>
              <a:endParaRPr lang="zh-CN" altLang="en-US" sz="4800" b="1" spc="600" dirty="0">
                <a:latin typeface="微软雅黑" panose="020B0503020204020204" pitchFamily="34" charset="-122"/>
                <a:ea typeface="微软雅黑" panose="020B0503020204020204" pitchFamily="34" charset="-122"/>
              </a:endParaRPr>
            </a:p>
          </p:txBody>
        </p:sp>
        <p:sp>
          <p:nvSpPr>
            <p:cNvPr id="6" name="矩形 5"/>
            <p:cNvSpPr/>
            <p:nvPr/>
          </p:nvSpPr>
          <p:spPr>
            <a:xfrm>
              <a:off x="3379150" y="1624762"/>
              <a:ext cx="4852675" cy="369332"/>
            </a:xfrm>
            <a:prstGeom prst="rect">
              <a:avLst/>
            </a:prstGeom>
          </p:spPr>
          <p:txBody>
            <a:bodyPr wrap="none">
              <a:spAutoFit/>
            </a:bodyPr>
            <a:lstStyle/>
            <a:p>
              <a:r>
                <a:rPr lang="zh-CN" altLang="en-US" dirty="0"/>
                <a:t>LITERATURE AND ART ARE FRESH AND UNIVERSAL</a:t>
              </a: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020.6.4暑期班招生海报"/>
          <p:cNvPicPr>
            <a:picLocks noChangeAspect="1"/>
          </p:cNvPicPr>
          <p:nvPr/>
        </p:nvPicPr>
        <p:blipFill>
          <a:blip r:embed="rId1"/>
          <a:srcRect l="2738" t="40440" r="63485" b="34469"/>
          <a:stretch>
            <a:fillRect/>
          </a:stretch>
        </p:blipFill>
        <p:spPr>
          <a:xfrm rot="15000000">
            <a:off x="1082675" y="1377315"/>
            <a:ext cx="3226435" cy="3226435"/>
          </a:xfrm>
          <a:prstGeom prst="ellipse">
            <a:avLst/>
          </a:prstGeom>
        </p:spPr>
      </p:pic>
      <p:sp>
        <p:nvSpPr>
          <p:cNvPr id="7" name="矩形 6"/>
          <p:cNvSpPr/>
          <p:nvPr/>
        </p:nvSpPr>
        <p:spPr>
          <a:xfrm>
            <a:off x="2965922" y="2079699"/>
            <a:ext cx="921385" cy="2061138"/>
          </a:xfrm>
          <a:prstGeom prst="rect">
            <a:avLst/>
          </a:prstGeom>
          <a:noFill/>
          <a:ln>
            <a:noFill/>
          </a:ln>
        </p:spPr>
        <p:txBody>
          <a:bodyPr vert="eaVert" wrap="square" rtlCol="0">
            <a:spAutoFit/>
          </a:bodyPr>
          <a:lstStyle/>
          <a:p>
            <a:pPr algn="ctr"/>
            <a:r>
              <a:rPr lang="zh-CN" altLang="en-US" sz="4800" dirty="0">
                <a:latin typeface="微软雅黑" panose="020B0503020204020204" pitchFamily="34" charset="-122"/>
                <a:ea typeface="微软雅黑" panose="020B0503020204020204" pitchFamily="34" charset="-122"/>
                <a:cs typeface="微软雅黑" panose="020B0503020204020204" pitchFamily="34" charset="-122"/>
              </a:rPr>
              <a:t>目  录</a:t>
            </a:r>
            <a:endParaRPr lang="zh-CN" altLang="en-US" sz="48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0" name="矩形 29"/>
          <p:cNvSpPr/>
          <p:nvPr/>
        </p:nvSpPr>
        <p:spPr>
          <a:xfrm>
            <a:off x="1658644" y="2555635"/>
            <a:ext cx="3536546" cy="1107996"/>
          </a:xfrm>
          <a:prstGeom prst="rect">
            <a:avLst/>
          </a:prstGeom>
        </p:spPr>
        <p:txBody>
          <a:bodyPr wrap="none">
            <a:spAutoFit/>
          </a:bodyPr>
          <a:lstStyle/>
          <a:p>
            <a:pPr algn="ctr"/>
            <a:r>
              <a:rPr lang="zh-CN" altLang="en-US" sz="6600" dirty="0">
                <a:solidFill>
                  <a:schemeClr val="tx1">
                    <a:alpha val="12000"/>
                  </a:schemeClr>
                </a:solidFill>
                <a:latin typeface="微软雅黑" panose="020B0503020204020204" pitchFamily="34" charset="-122"/>
                <a:ea typeface="微软雅黑" panose="020B0503020204020204" pitchFamily="34" charset="-122"/>
              </a:rPr>
              <a:t>conten ts</a:t>
            </a:r>
            <a:endParaRPr lang="zh-CN" altLang="en-US" sz="6600" dirty="0">
              <a:solidFill>
                <a:schemeClr val="tx1">
                  <a:alpha val="12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005656" y="1463824"/>
            <a:ext cx="1727200" cy="430530"/>
          </a:xfrm>
          <a:prstGeom prst="rect">
            <a:avLst/>
          </a:prstGeom>
          <a:noFill/>
        </p:spPr>
        <p:txBody>
          <a:bodyPr vert="horz" wrap="none" lIns="0" tIns="0" rIns="0" bIns="0" rtlCol="0">
            <a:spAutoFit/>
          </a:bodyPr>
          <a:lstStyle>
            <a:defPPr>
              <a:defRPr lang="zh-CN"/>
            </a:defPPr>
            <a:lvl1pPr algn="ctr">
              <a:defRPr sz="4800" b="1" spc="1000">
                <a:latin typeface="方正告白情书_YS" panose="02010600010101010101" pitchFamily="2" charset="-128"/>
                <a:ea typeface="方正告白情书_YS" panose="02010600010101010101" pitchFamily="2" charset="-128"/>
                <a:cs typeface="【惠子】汉仪全唐诗" panose="02000000000000000000" pitchFamily="2" charset="2"/>
              </a:defRPr>
            </a:lvl1pPr>
          </a:lstStyle>
          <a:p>
            <a:r>
              <a:rPr lang="zh-CN" altLang="en-US" sz="2800" b="0" spc="600" dirty="0">
                <a:latin typeface="微软雅黑" panose="020B0503020204020204" pitchFamily="34" charset="-122"/>
                <a:ea typeface="微软雅黑" panose="020B0503020204020204" pitchFamily="34" charset="-122"/>
              </a:rPr>
              <a:t>输入标题</a:t>
            </a:r>
            <a:endParaRPr lang="zh-CN" altLang="en-US" sz="2800" b="0" spc="600" dirty="0">
              <a:latin typeface="微软雅黑" panose="020B0503020204020204" pitchFamily="34" charset="-122"/>
              <a:ea typeface="微软雅黑" panose="020B0503020204020204" pitchFamily="34" charset="-122"/>
            </a:endParaRPr>
          </a:p>
        </p:txBody>
      </p:sp>
      <p:sp>
        <p:nvSpPr>
          <p:cNvPr id="11" name="矩形 10"/>
          <p:cNvSpPr/>
          <p:nvPr/>
        </p:nvSpPr>
        <p:spPr>
          <a:xfrm>
            <a:off x="5934430" y="1898902"/>
            <a:ext cx="2406108" cy="338554"/>
          </a:xfrm>
          <a:prstGeom prst="rect">
            <a:avLst/>
          </a:prstGeom>
          <a:noFill/>
        </p:spPr>
        <p:txBody>
          <a:bodyPr vert="horz" wrap="non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rPr>
              <a:t>Add your title here add your title here</a:t>
            </a:r>
            <a:endPar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endParaRPr>
          </a:p>
          <a:p>
            <a:pPr algn="ctr"/>
            <a:endPar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endParaRPr>
          </a:p>
        </p:txBody>
      </p:sp>
      <p:sp>
        <p:nvSpPr>
          <p:cNvPr id="14" name="文本框 13"/>
          <p:cNvSpPr txBox="1"/>
          <p:nvPr/>
        </p:nvSpPr>
        <p:spPr>
          <a:xfrm>
            <a:off x="6005656" y="2385947"/>
            <a:ext cx="1727200" cy="430530"/>
          </a:xfrm>
          <a:prstGeom prst="rect">
            <a:avLst/>
          </a:prstGeom>
          <a:noFill/>
        </p:spPr>
        <p:txBody>
          <a:bodyPr vert="horz" wrap="none" lIns="0" tIns="0" rIns="0" bIns="0" rtlCol="0">
            <a:spAutoFit/>
          </a:bodyPr>
          <a:lstStyle>
            <a:defPPr>
              <a:defRPr lang="zh-CN"/>
            </a:defPPr>
            <a:lvl1pPr algn="ctr">
              <a:defRPr sz="4800" b="1" spc="1000">
                <a:latin typeface="方正告白情书_YS" panose="02010600010101010101" pitchFamily="2" charset="-128"/>
                <a:ea typeface="方正告白情书_YS" panose="02010600010101010101" pitchFamily="2" charset="-128"/>
                <a:cs typeface="【惠子】汉仪全唐诗" panose="02000000000000000000" pitchFamily="2" charset="2"/>
              </a:defRPr>
            </a:lvl1pPr>
          </a:lstStyle>
          <a:p>
            <a:pPr algn="ctr"/>
            <a:r>
              <a:rPr lang="zh-CN" altLang="en-US" sz="2800" b="0" spc="600" dirty="0">
                <a:latin typeface="微软雅黑" panose="020B0503020204020204" pitchFamily="34" charset="-122"/>
                <a:ea typeface="微软雅黑" panose="020B0503020204020204" pitchFamily="34" charset="-122"/>
                <a:sym typeface="+mn-ea"/>
              </a:rPr>
              <a:t>输入标题</a:t>
            </a:r>
            <a:endParaRPr lang="zh-CN" altLang="en-US" sz="2800" b="0" spc="600" dirty="0">
              <a:latin typeface="微软雅黑" panose="020B0503020204020204" pitchFamily="34" charset="-122"/>
              <a:ea typeface="微软雅黑" panose="020B0503020204020204" pitchFamily="34" charset="-122"/>
            </a:endParaRPr>
          </a:p>
        </p:txBody>
      </p:sp>
      <p:sp>
        <p:nvSpPr>
          <p:cNvPr id="16" name="矩形 15"/>
          <p:cNvSpPr/>
          <p:nvPr/>
        </p:nvSpPr>
        <p:spPr>
          <a:xfrm>
            <a:off x="5934430" y="2821025"/>
            <a:ext cx="2406108" cy="338554"/>
          </a:xfrm>
          <a:prstGeom prst="rect">
            <a:avLst/>
          </a:prstGeom>
          <a:noFill/>
        </p:spPr>
        <p:txBody>
          <a:bodyPr vert="horz" wrap="non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rPr>
              <a:t>Add your title here add your title here</a:t>
            </a:r>
            <a:endPar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endParaRPr>
          </a:p>
          <a:p>
            <a:pPr algn="ctr"/>
            <a:endPar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endParaRPr>
          </a:p>
        </p:txBody>
      </p:sp>
      <p:sp>
        <p:nvSpPr>
          <p:cNvPr id="20" name="文本框 19"/>
          <p:cNvSpPr txBox="1"/>
          <p:nvPr/>
        </p:nvSpPr>
        <p:spPr>
          <a:xfrm>
            <a:off x="6005656" y="3308070"/>
            <a:ext cx="1727200" cy="430530"/>
          </a:xfrm>
          <a:prstGeom prst="rect">
            <a:avLst/>
          </a:prstGeom>
          <a:noFill/>
        </p:spPr>
        <p:txBody>
          <a:bodyPr vert="horz" wrap="none" lIns="0" tIns="0" rIns="0" bIns="0" rtlCol="0">
            <a:spAutoFit/>
          </a:bodyPr>
          <a:lstStyle>
            <a:defPPr>
              <a:defRPr lang="zh-CN"/>
            </a:defPPr>
            <a:lvl1pPr algn="ctr">
              <a:defRPr sz="4800" b="1" spc="1000">
                <a:latin typeface="方正告白情书_YS" panose="02010600010101010101" pitchFamily="2" charset="-128"/>
                <a:ea typeface="方正告白情书_YS" panose="02010600010101010101" pitchFamily="2" charset="-128"/>
                <a:cs typeface="【惠子】汉仪全唐诗" panose="02000000000000000000" pitchFamily="2" charset="2"/>
              </a:defRPr>
            </a:lvl1pPr>
          </a:lstStyle>
          <a:p>
            <a:pPr algn="ctr"/>
            <a:r>
              <a:rPr lang="zh-CN" altLang="en-US" sz="2800" b="0" spc="600" dirty="0">
                <a:latin typeface="微软雅黑" panose="020B0503020204020204" pitchFamily="34" charset="-122"/>
                <a:ea typeface="微软雅黑" panose="020B0503020204020204" pitchFamily="34" charset="-122"/>
                <a:sym typeface="+mn-ea"/>
              </a:rPr>
              <a:t>输入标题</a:t>
            </a:r>
            <a:endParaRPr lang="zh-CN" altLang="en-US" sz="2800" b="0" spc="600" dirty="0">
              <a:latin typeface="微软雅黑" panose="020B0503020204020204" pitchFamily="34" charset="-122"/>
              <a:ea typeface="微软雅黑" panose="020B0503020204020204" pitchFamily="34" charset="-122"/>
            </a:endParaRPr>
          </a:p>
        </p:txBody>
      </p:sp>
      <p:sp>
        <p:nvSpPr>
          <p:cNvPr id="21" name="矩形 20"/>
          <p:cNvSpPr/>
          <p:nvPr/>
        </p:nvSpPr>
        <p:spPr>
          <a:xfrm>
            <a:off x="5934430" y="3743148"/>
            <a:ext cx="2406108" cy="338554"/>
          </a:xfrm>
          <a:prstGeom prst="rect">
            <a:avLst/>
          </a:prstGeom>
          <a:noFill/>
        </p:spPr>
        <p:txBody>
          <a:bodyPr vert="horz" wrap="non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rPr>
              <a:t>Add your title here add your title here</a:t>
            </a:r>
            <a:endPar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endParaRPr>
          </a:p>
          <a:p>
            <a:pPr algn="ctr"/>
            <a:endPar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endParaRPr>
          </a:p>
        </p:txBody>
      </p:sp>
      <p:sp>
        <p:nvSpPr>
          <p:cNvPr id="25" name="文本框 24"/>
          <p:cNvSpPr txBox="1"/>
          <p:nvPr/>
        </p:nvSpPr>
        <p:spPr>
          <a:xfrm>
            <a:off x="6005656" y="4230193"/>
            <a:ext cx="1727200" cy="430530"/>
          </a:xfrm>
          <a:prstGeom prst="rect">
            <a:avLst/>
          </a:prstGeom>
          <a:noFill/>
        </p:spPr>
        <p:txBody>
          <a:bodyPr vert="horz" wrap="none" lIns="0" tIns="0" rIns="0" bIns="0" rtlCol="0">
            <a:spAutoFit/>
          </a:bodyPr>
          <a:lstStyle>
            <a:defPPr>
              <a:defRPr lang="zh-CN"/>
            </a:defPPr>
            <a:lvl1pPr algn="ctr">
              <a:defRPr sz="4800" b="1" spc="1000">
                <a:latin typeface="方正告白情书_YS" panose="02010600010101010101" pitchFamily="2" charset="-128"/>
                <a:ea typeface="方正告白情书_YS" panose="02010600010101010101" pitchFamily="2" charset="-128"/>
                <a:cs typeface="【惠子】汉仪全唐诗" panose="02000000000000000000" pitchFamily="2" charset="2"/>
              </a:defRPr>
            </a:lvl1pPr>
          </a:lstStyle>
          <a:p>
            <a:pPr algn="ctr"/>
            <a:r>
              <a:rPr lang="zh-CN" altLang="en-US" sz="2800" b="0" spc="600" dirty="0">
                <a:latin typeface="微软雅黑" panose="020B0503020204020204" pitchFamily="34" charset="-122"/>
                <a:ea typeface="微软雅黑" panose="020B0503020204020204" pitchFamily="34" charset="-122"/>
                <a:sym typeface="+mn-ea"/>
              </a:rPr>
              <a:t>输入标题</a:t>
            </a:r>
            <a:endParaRPr lang="zh-CN" altLang="en-US" sz="2800" b="0" spc="600" dirty="0">
              <a:latin typeface="微软雅黑" panose="020B0503020204020204" pitchFamily="34" charset="-122"/>
              <a:ea typeface="微软雅黑" panose="020B0503020204020204" pitchFamily="34" charset="-122"/>
            </a:endParaRPr>
          </a:p>
        </p:txBody>
      </p:sp>
      <p:sp>
        <p:nvSpPr>
          <p:cNvPr id="26" name="矩形 25"/>
          <p:cNvSpPr/>
          <p:nvPr/>
        </p:nvSpPr>
        <p:spPr>
          <a:xfrm>
            <a:off x="5934430" y="4665271"/>
            <a:ext cx="2406108" cy="338554"/>
          </a:xfrm>
          <a:prstGeom prst="rect">
            <a:avLst/>
          </a:prstGeom>
          <a:noFill/>
        </p:spPr>
        <p:txBody>
          <a:bodyPr vert="horz" wrap="non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rPr>
              <a:t>Add your title here add your title here</a:t>
            </a:r>
            <a:endPar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endParaRPr>
          </a:p>
          <a:p>
            <a:pPr algn="ctr"/>
            <a:endParaRPr lang="zh-CN" altLang="en-US" sz="1100" dirty="0">
              <a:latin typeface="微软雅黑" panose="020B0503020204020204" pitchFamily="34" charset="-122"/>
              <a:ea typeface="微软雅黑" panose="020B0503020204020204" pitchFamily="34" charset="-122"/>
              <a:cs typeface="【惠子】汉仪全唐诗" panose="02000000000000000000" pitchFamily="2" charset="2"/>
            </a:endParaRPr>
          </a:p>
        </p:txBody>
      </p:sp>
      <p:sp>
        <p:nvSpPr>
          <p:cNvPr id="3" name="椭圆 2"/>
          <p:cNvSpPr/>
          <p:nvPr/>
        </p:nvSpPr>
        <p:spPr>
          <a:xfrm>
            <a:off x="5504371" y="1593353"/>
            <a:ext cx="213124" cy="213124"/>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5592A"/>
              </a:solidFill>
              <a:latin typeface="微软雅黑" panose="020B0503020204020204" pitchFamily="34" charset="-122"/>
              <a:ea typeface="微软雅黑" panose="020B0503020204020204" pitchFamily="34" charset="-122"/>
            </a:endParaRPr>
          </a:p>
        </p:txBody>
      </p:sp>
      <p:sp>
        <p:nvSpPr>
          <p:cNvPr id="35" name="椭圆 34"/>
          <p:cNvSpPr/>
          <p:nvPr/>
        </p:nvSpPr>
        <p:spPr>
          <a:xfrm>
            <a:off x="5504371" y="2521534"/>
            <a:ext cx="213124" cy="213124"/>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5592A"/>
              </a:solidFill>
              <a:latin typeface="微软雅黑" panose="020B0503020204020204" pitchFamily="34" charset="-122"/>
              <a:ea typeface="微软雅黑" panose="020B0503020204020204" pitchFamily="34" charset="-122"/>
            </a:endParaRPr>
          </a:p>
        </p:txBody>
      </p:sp>
      <p:sp>
        <p:nvSpPr>
          <p:cNvPr id="36" name="椭圆 35"/>
          <p:cNvSpPr/>
          <p:nvPr/>
        </p:nvSpPr>
        <p:spPr>
          <a:xfrm>
            <a:off x="5504371" y="3449715"/>
            <a:ext cx="213124" cy="213124"/>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5592A"/>
              </a:solidFill>
              <a:latin typeface="微软雅黑" panose="020B0503020204020204" pitchFamily="34" charset="-122"/>
              <a:ea typeface="微软雅黑" panose="020B0503020204020204" pitchFamily="34" charset="-122"/>
            </a:endParaRPr>
          </a:p>
        </p:txBody>
      </p:sp>
      <p:sp>
        <p:nvSpPr>
          <p:cNvPr id="37" name="椭圆 36"/>
          <p:cNvSpPr/>
          <p:nvPr/>
        </p:nvSpPr>
        <p:spPr>
          <a:xfrm>
            <a:off x="5504371" y="4377896"/>
            <a:ext cx="213124" cy="213124"/>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5592A"/>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2020.6.4暑期班招生海报"/>
          <p:cNvPicPr>
            <a:picLocks noChangeAspect="1"/>
          </p:cNvPicPr>
          <p:nvPr/>
        </p:nvPicPr>
        <p:blipFill>
          <a:blip r:embed="rId1"/>
          <a:srcRect t="3377" b="56082"/>
          <a:stretch>
            <a:fillRect/>
          </a:stretch>
        </p:blipFill>
        <p:spPr>
          <a:xfrm>
            <a:off x="0" y="0"/>
            <a:ext cx="11522075" cy="6479540"/>
          </a:xfrm>
          <a:prstGeom prst="rect">
            <a:avLst/>
          </a:prstGeom>
        </p:spPr>
      </p:pic>
      <p:grpSp>
        <p:nvGrpSpPr>
          <p:cNvPr id="4" name="组合 3"/>
          <p:cNvGrpSpPr/>
          <p:nvPr/>
        </p:nvGrpSpPr>
        <p:grpSpPr>
          <a:xfrm>
            <a:off x="2078445" y="1836930"/>
            <a:ext cx="6120762" cy="3094604"/>
            <a:chOff x="3330030" y="1822700"/>
            <a:chExt cx="6120762" cy="3094604"/>
          </a:xfrm>
        </p:grpSpPr>
        <p:sp>
          <p:nvSpPr>
            <p:cNvPr id="12" name="矩形 11"/>
            <p:cNvSpPr/>
            <p:nvPr/>
          </p:nvSpPr>
          <p:spPr>
            <a:xfrm>
              <a:off x="3330030" y="2555873"/>
              <a:ext cx="4862013" cy="768350"/>
            </a:xfrm>
            <a:prstGeom prst="rect">
              <a:avLst/>
            </a:prstGeom>
            <a:noFill/>
            <a:ln>
              <a:noFill/>
            </a:ln>
          </p:spPr>
          <p:txBody>
            <a:bodyPr wrap="square" rtlCol="0">
              <a:spAutoFit/>
            </a:bodyPr>
            <a:lstStyle/>
            <a:p>
              <a:pPr algn="ctr"/>
              <a:r>
                <a:rPr lang="en-US" altLang="zh-CN" sz="4400" spc="600" dirty="0">
                  <a:solidFill>
                    <a:schemeClr val="tx1">
                      <a:lumMod val="75000"/>
                    </a:schemeClr>
                  </a:solidFill>
                  <a:latin typeface="微软雅黑" panose="020B0503020204020204" pitchFamily="34" charset="-122"/>
                  <a:ea typeface="微软雅黑" panose="020B0503020204020204" pitchFamily="34" charset="-122"/>
                </a:rPr>
                <a:t>【</a:t>
              </a:r>
              <a:r>
                <a:rPr lang="zh-CN" altLang="en-US" sz="4400" spc="600" dirty="0">
                  <a:solidFill>
                    <a:schemeClr val="tx1">
                      <a:lumMod val="75000"/>
                    </a:schemeClr>
                  </a:solidFill>
                  <a:latin typeface="微软雅黑" panose="020B0503020204020204" pitchFamily="34" charset="-122"/>
                  <a:ea typeface="微软雅黑" panose="020B0503020204020204" pitchFamily="34" charset="-122"/>
                </a:rPr>
                <a:t>输入标题</a:t>
              </a:r>
              <a:r>
                <a:rPr lang="en-US" altLang="zh-CN" sz="4400" spc="600" dirty="0">
                  <a:solidFill>
                    <a:schemeClr val="tx1">
                      <a:lumMod val="75000"/>
                    </a:schemeClr>
                  </a:solidFill>
                  <a:latin typeface="微软雅黑" panose="020B0503020204020204" pitchFamily="34" charset="-122"/>
                  <a:ea typeface="微软雅黑" panose="020B0503020204020204" pitchFamily="34" charset="-122"/>
                </a:rPr>
                <a:t>】</a:t>
              </a:r>
              <a:endParaRPr lang="en-US" altLang="zh-CN" sz="4400" spc="6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515272" y="3856693"/>
              <a:ext cx="5935520" cy="1060611"/>
            </a:xfrm>
            <a:prstGeom prst="rect">
              <a:avLst/>
            </a:prstGeom>
            <a:noFill/>
          </p:spPr>
          <p:txBody>
            <a:bodyPr wrap="square" rtlCol="0">
              <a:noAutofit/>
            </a:bodyPr>
            <a:lstStyle>
              <a:defPPr>
                <a:defRPr lang="zh-CN"/>
              </a:defPPr>
              <a:lvl1pPr algn="ctr">
                <a:lnSpc>
                  <a:spcPct val="200000"/>
                </a:lnSpc>
                <a:defRPr sz="1400">
                  <a:latin typeface="Corbel" panose="020B0503020204020204" pitchFamily="34" charset="0"/>
                  <a:ea typeface="方正告白情书_YS" panose="02010600010101010101" pitchFamily="2" charset="-128"/>
                </a:defRPr>
              </a:lvl1pPr>
            </a:lstStyle>
            <a:p>
              <a:pPr algn="l"/>
              <a:r>
                <a:rPr lang="en-US" altLang="zh-CN" sz="1200" dirty="0">
                  <a:solidFill>
                    <a:schemeClr val="tx1">
                      <a:lumMod val="75000"/>
                    </a:schemeClr>
                  </a:solidFill>
                  <a:latin typeface="微软雅黑" panose="020B0503020204020204" pitchFamily="34" charset="-122"/>
                  <a:ea typeface="微软雅黑" panose="020B0503020204020204" pitchFamily="34" charset="-122"/>
                </a:rPr>
                <a:t>Highlight the key points of the presentation to help the audience </a:t>
              </a:r>
              <a:endParaRPr lang="en-US" altLang="zh-CN" sz="12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388797" y="1822700"/>
              <a:ext cx="2744480" cy="706755"/>
            </a:xfrm>
            <a:prstGeom prst="rect">
              <a:avLst/>
            </a:prstGeom>
            <a:noFill/>
            <a:ln>
              <a:noFill/>
            </a:ln>
          </p:spPr>
          <p:txBody>
            <a:bodyPr wrap="square" rtlCol="0">
              <a:spAutoFit/>
            </a:bodyPr>
            <a:lstStyle/>
            <a:p>
              <a:pPr algn="ctr"/>
              <a:r>
                <a:rPr lang="zh-CN" altLang="en-US" sz="4000" spc="600" dirty="0">
                  <a:solidFill>
                    <a:schemeClr val="tx1">
                      <a:lumMod val="75000"/>
                    </a:schemeClr>
                  </a:solidFill>
                  <a:latin typeface="微软雅黑" panose="020B0503020204020204" pitchFamily="34" charset="-122"/>
                  <a:ea typeface="微软雅黑" panose="020B0503020204020204" pitchFamily="34" charset="-122"/>
                </a:rPr>
                <a:t>第一部分</a:t>
              </a:r>
              <a:endParaRPr lang="zh-CN" altLang="en-US" sz="4000" spc="600" dirty="0">
                <a:solidFill>
                  <a:schemeClr val="tx1">
                    <a:lumMod val="7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075506" y="3522014"/>
              <a:ext cx="1371062" cy="144000"/>
              <a:chOff x="4934383" y="3522014"/>
              <a:chExt cx="1371062" cy="144000"/>
            </a:xfrm>
          </p:grpSpPr>
          <p:sp>
            <p:nvSpPr>
              <p:cNvPr id="10" name="椭圆 9"/>
              <p:cNvSpPr>
                <a:spLocks noChangeAspect="1"/>
              </p:cNvSpPr>
              <p:nvPr/>
            </p:nvSpPr>
            <p:spPr>
              <a:xfrm flipH="1" flipV="1">
                <a:off x="4934383"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sp>
            <p:nvSpPr>
              <p:cNvPr id="11" name="椭圆 10"/>
              <p:cNvSpPr>
                <a:spLocks noChangeAspect="1"/>
              </p:cNvSpPr>
              <p:nvPr/>
            </p:nvSpPr>
            <p:spPr>
              <a:xfrm flipH="1" flipV="1">
                <a:off x="5547914"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sp>
            <p:nvSpPr>
              <p:cNvPr id="13" name="椭圆 12"/>
              <p:cNvSpPr>
                <a:spLocks noChangeAspect="1"/>
              </p:cNvSpPr>
              <p:nvPr/>
            </p:nvSpPr>
            <p:spPr>
              <a:xfrm flipH="1" flipV="1">
                <a:off x="6161445"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flipV="1">
            <a:off x="91037" y="90087"/>
            <a:ext cx="11340000" cy="6300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5592A"/>
              </a:solidFill>
              <a:latin typeface="等线" panose="02010600030101010101" pitchFamily="2" charset="-122"/>
              <a:ea typeface="等线" panose="02010600030101010101" pitchFamily="2" charset="-122"/>
            </a:endParaRPr>
          </a:p>
        </p:txBody>
      </p:sp>
      <p:sp>
        <p:nvSpPr>
          <p:cNvPr id="6"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8"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 name="文本框 1"/>
          <p:cNvSpPr txBox="1"/>
          <p:nvPr/>
        </p:nvSpPr>
        <p:spPr>
          <a:xfrm>
            <a:off x="269583" y="579146"/>
            <a:ext cx="1111858" cy="46166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01</a:t>
            </a:r>
            <a:endParaRPr lang="zh-CN" altLang="en-US" sz="2400" dirty="0">
              <a:solidFill>
                <a:schemeClr val="bg1"/>
              </a:solidFill>
              <a:latin typeface="思源宋体 CN" panose="02020700000000000000" pitchFamily="18" charset="-122"/>
              <a:ea typeface="思源宋体 CN" panose="02020700000000000000" pitchFamily="18" charset="-122"/>
            </a:endParaRPr>
          </a:p>
        </p:txBody>
      </p:sp>
      <p:sp>
        <p:nvSpPr>
          <p:cNvPr id="20" name="文本框 19"/>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grpSp>
        <p:nvGrpSpPr>
          <p:cNvPr id="7" name="组合 6"/>
          <p:cNvGrpSpPr/>
          <p:nvPr/>
        </p:nvGrpSpPr>
        <p:grpSpPr>
          <a:xfrm>
            <a:off x="934500" y="1724843"/>
            <a:ext cx="9411084" cy="3644914"/>
            <a:chOff x="1203035" y="2087881"/>
            <a:chExt cx="9839213" cy="3810730"/>
          </a:xfrm>
        </p:grpSpPr>
        <p:sp>
          <p:nvSpPr>
            <p:cNvPr id="8" name="Freeform 28"/>
            <p:cNvSpPr/>
            <p:nvPr/>
          </p:nvSpPr>
          <p:spPr>
            <a:xfrm>
              <a:off x="5982224" y="3771242"/>
              <a:ext cx="1112759" cy="1926886"/>
            </a:xfrm>
            <a:custGeom>
              <a:avLst/>
              <a:gdLst/>
              <a:ahLst/>
              <a:cxnLst>
                <a:cxn ang="0">
                  <a:pos x="wd2" y="hd2"/>
                </a:cxn>
                <a:cxn ang="5400000">
                  <a:pos x="wd2" y="hd2"/>
                </a:cxn>
                <a:cxn ang="10800000">
                  <a:pos x="wd2" y="hd2"/>
                </a:cxn>
                <a:cxn ang="16200000">
                  <a:pos x="wd2" y="hd2"/>
                </a:cxn>
              </a:cxnLst>
              <a:rect l="0" t="0" r="r" b="b"/>
              <a:pathLst>
                <a:path w="21600" h="21563" extrusionOk="0">
                  <a:moveTo>
                    <a:pt x="10966" y="27"/>
                  </a:moveTo>
                  <a:cubicBezTo>
                    <a:pt x="11631" y="-37"/>
                    <a:pt x="12185" y="27"/>
                    <a:pt x="12738" y="91"/>
                  </a:cubicBezTo>
                  <a:cubicBezTo>
                    <a:pt x="13292" y="219"/>
                    <a:pt x="13735" y="346"/>
                    <a:pt x="14178" y="602"/>
                  </a:cubicBezTo>
                  <a:cubicBezTo>
                    <a:pt x="14511" y="794"/>
                    <a:pt x="14843" y="1113"/>
                    <a:pt x="15065" y="1433"/>
                  </a:cubicBezTo>
                  <a:cubicBezTo>
                    <a:pt x="15286" y="1752"/>
                    <a:pt x="15397" y="2072"/>
                    <a:pt x="15397" y="2455"/>
                  </a:cubicBezTo>
                  <a:cubicBezTo>
                    <a:pt x="15397" y="2647"/>
                    <a:pt x="15397" y="2775"/>
                    <a:pt x="15397" y="2967"/>
                  </a:cubicBezTo>
                  <a:cubicBezTo>
                    <a:pt x="15286" y="3094"/>
                    <a:pt x="15286" y="3286"/>
                    <a:pt x="15175" y="3414"/>
                  </a:cubicBezTo>
                  <a:cubicBezTo>
                    <a:pt x="15065" y="3606"/>
                    <a:pt x="14954" y="3733"/>
                    <a:pt x="14843" y="3861"/>
                  </a:cubicBezTo>
                  <a:cubicBezTo>
                    <a:pt x="14511" y="4245"/>
                    <a:pt x="14068" y="4628"/>
                    <a:pt x="13514" y="4948"/>
                  </a:cubicBezTo>
                  <a:cubicBezTo>
                    <a:pt x="16283" y="4692"/>
                    <a:pt x="18942" y="4500"/>
                    <a:pt x="21600" y="4245"/>
                  </a:cubicBezTo>
                  <a:cubicBezTo>
                    <a:pt x="21378" y="19582"/>
                    <a:pt x="21378" y="19582"/>
                    <a:pt x="21378" y="19582"/>
                  </a:cubicBezTo>
                  <a:cubicBezTo>
                    <a:pt x="0" y="21563"/>
                    <a:pt x="0" y="21563"/>
                    <a:pt x="0" y="21563"/>
                  </a:cubicBezTo>
                  <a:cubicBezTo>
                    <a:pt x="0" y="17601"/>
                    <a:pt x="0" y="17601"/>
                    <a:pt x="0" y="17601"/>
                  </a:cubicBezTo>
                  <a:cubicBezTo>
                    <a:pt x="222" y="17665"/>
                    <a:pt x="443" y="17729"/>
                    <a:pt x="665" y="17729"/>
                  </a:cubicBezTo>
                  <a:cubicBezTo>
                    <a:pt x="775" y="17793"/>
                    <a:pt x="997" y="17793"/>
                    <a:pt x="1218" y="17856"/>
                  </a:cubicBezTo>
                  <a:cubicBezTo>
                    <a:pt x="1440" y="17856"/>
                    <a:pt x="1662" y="17856"/>
                    <a:pt x="1994" y="17856"/>
                  </a:cubicBezTo>
                  <a:cubicBezTo>
                    <a:pt x="2215" y="17856"/>
                    <a:pt x="2437" y="17856"/>
                    <a:pt x="2658" y="17793"/>
                  </a:cubicBezTo>
                  <a:cubicBezTo>
                    <a:pt x="3434" y="17729"/>
                    <a:pt x="4098" y="17601"/>
                    <a:pt x="4763" y="17345"/>
                  </a:cubicBezTo>
                  <a:cubicBezTo>
                    <a:pt x="5428" y="17154"/>
                    <a:pt x="5982" y="16834"/>
                    <a:pt x="6425" y="16514"/>
                  </a:cubicBezTo>
                  <a:cubicBezTo>
                    <a:pt x="6978" y="16131"/>
                    <a:pt x="7311" y="15748"/>
                    <a:pt x="7643" y="15300"/>
                  </a:cubicBezTo>
                  <a:cubicBezTo>
                    <a:pt x="7865" y="14917"/>
                    <a:pt x="8086" y="14406"/>
                    <a:pt x="8086" y="13958"/>
                  </a:cubicBezTo>
                  <a:cubicBezTo>
                    <a:pt x="8086" y="13511"/>
                    <a:pt x="7975" y="13064"/>
                    <a:pt x="7643" y="12680"/>
                  </a:cubicBezTo>
                  <a:cubicBezTo>
                    <a:pt x="7422" y="12297"/>
                    <a:pt x="6978" y="11977"/>
                    <a:pt x="6535" y="11722"/>
                  </a:cubicBezTo>
                  <a:cubicBezTo>
                    <a:pt x="5982" y="11466"/>
                    <a:pt x="5428" y="11274"/>
                    <a:pt x="4763" y="11146"/>
                  </a:cubicBezTo>
                  <a:cubicBezTo>
                    <a:pt x="4098" y="11083"/>
                    <a:pt x="3434" y="11019"/>
                    <a:pt x="2658" y="11083"/>
                  </a:cubicBezTo>
                  <a:cubicBezTo>
                    <a:pt x="1772" y="11146"/>
                    <a:pt x="775" y="11402"/>
                    <a:pt x="0" y="11722"/>
                  </a:cubicBezTo>
                  <a:cubicBezTo>
                    <a:pt x="111" y="6034"/>
                    <a:pt x="111" y="6034"/>
                    <a:pt x="111" y="6034"/>
                  </a:cubicBezTo>
                  <a:cubicBezTo>
                    <a:pt x="2769" y="5842"/>
                    <a:pt x="5538" y="5587"/>
                    <a:pt x="8308" y="5395"/>
                  </a:cubicBezTo>
                  <a:cubicBezTo>
                    <a:pt x="7975" y="5203"/>
                    <a:pt x="7643" y="5075"/>
                    <a:pt x="7311" y="4884"/>
                  </a:cubicBezTo>
                  <a:cubicBezTo>
                    <a:pt x="7200" y="4756"/>
                    <a:pt x="7089" y="4628"/>
                    <a:pt x="6978" y="4500"/>
                  </a:cubicBezTo>
                  <a:cubicBezTo>
                    <a:pt x="6868" y="4436"/>
                    <a:pt x="6757" y="4245"/>
                    <a:pt x="6646" y="4117"/>
                  </a:cubicBezTo>
                  <a:cubicBezTo>
                    <a:pt x="6535" y="3989"/>
                    <a:pt x="6535" y="3861"/>
                    <a:pt x="6425" y="3733"/>
                  </a:cubicBezTo>
                  <a:cubicBezTo>
                    <a:pt x="6425" y="3542"/>
                    <a:pt x="6425" y="3414"/>
                    <a:pt x="6425" y="3222"/>
                  </a:cubicBezTo>
                  <a:cubicBezTo>
                    <a:pt x="6425" y="2839"/>
                    <a:pt x="6535" y="2455"/>
                    <a:pt x="6757" y="2072"/>
                  </a:cubicBezTo>
                  <a:cubicBezTo>
                    <a:pt x="6978" y="1752"/>
                    <a:pt x="7311" y="1433"/>
                    <a:pt x="7754" y="1113"/>
                  </a:cubicBezTo>
                  <a:cubicBezTo>
                    <a:pt x="8197" y="794"/>
                    <a:pt x="8640" y="602"/>
                    <a:pt x="9194" y="410"/>
                  </a:cubicBezTo>
                  <a:cubicBezTo>
                    <a:pt x="9748" y="219"/>
                    <a:pt x="10302" y="91"/>
                    <a:pt x="10966" y="27"/>
                  </a:cubicBezTo>
                  <a:cubicBezTo>
                    <a:pt x="11631" y="-37"/>
                    <a:pt x="10302" y="91"/>
                    <a:pt x="10966" y="27"/>
                  </a:cubicBezTo>
                  <a:close/>
                </a:path>
              </a:pathLst>
            </a:custGeom>
            <a:solidFill>
              <a:srgbClr val="A0D3D0"/>
            </a:solidFill>
            <a:ln w="38100">
              <a:solidFill>
                <a:srgbClr val="FFFFFF"/>
              </a:solidFill>
            </a:ln>
          </p:spPr>
          <p:txBody>
            <a:bodyPr lIns="45719" rIns="45719"/>
            <a:p>
              <a:pPr>
                <a:lnSpc>
                  <a:spcPct val="150000"/>
                </a:lnSpc>
                <a:defRPr sz="3200"/>
              </a:pPr>
              <a:endParaRPr sz="280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9" name="Freeform 30"/>
            <p:cNvSpPr/>
            <p:nvPr/>
          </p:nvSpPr>
          <p:spPr>
            <a:xfrm>
              <a:off x="4810409" y="4333599"/>
              <a:ext cx="1554133" cy="1565012"/>
            </a:xfrm>
            <a:custGeom>
              <a:avLst/>
              <a:gdLst/>
              <a:ahLst/>
              <a:cxnLst>
                <a:cxn ang="0">
                  <a:pos x="wd2" y="hd2"/>
                </a:cxn>
                <a:cxn ang="5400000">
                  <a:pos x="wd2" y="hd2"/>
                </a:cxn>
                <a:cxn ang="10800000">
                  <a:pos x="wd2" y="hd2"/>
                </a:cxn>
                <a:cxn ang="16200000">
                  <a:pos x="wd2" y="hd2"/>
                </a:cxn>
              </a:cxnLst>
              <a:rect l="0" t="0" r="r" b="b"/>
              <a:pathLst>
                <a:path w="21600" h="21600" extrusionOk="0">
                  <a:moveTo>
                    <a:pt x="15803" y="0"/>
                  </a:moveTo>
                  <a:cubicBezTo>
                    <a:pt x="15803" y="2759"/>
                    <a:pt x="15803" y="5597"/>
                    <a:pt x="15803" y="8435"/>
                  </a:cubicBezTo>
                  <a:cubicBezTo>
                    <a:pt x="16121" y="8041"/>
                    <a:pt x="16438" y="7647"/>
                    <a:pt x="16915" y="7331"/>
                  </a:cubicBezTo>
                  <a:cubicBezTo>
                    <a:pt x="17074" y="7253"/>
                    <a:pt x="17232" y="7174"/>
                    <a:pt x="17391" y="7095"/>
                  </a:cubicBezTo>
                  <a:cubicBezTo>
                    <a:pt x="17550" y="7016"/>
                    <a:pt x="17709" y="6937"/>
                    <a:pt x="17868" y="6858"/>
                  </a:cubicBezTo>
                  <a:cubicBezTo>
                    <a:pt x="18026" y="6858"/>
                    <a:pt x="18185" y="6780"/>
                    <a:pt x="18344" y="6780"/>
                  </a:cubicBezTo>
                  <a:cubicBezTo>
                    <a:pt x="18821" y="6701"/>
                    <a:pt x="19218" y="6701"/>
                    <a:pt x="19615" y="6858"/>
                  </a:cubicBezTo>
                  <a:cubicBezTo>
                    <a:pt x="20012" y="6937"/>
                    <a:pt x="20329" y="7174"/>
                    <a:pt x="20647" y="7410"/>
                  </a:cubicBezTo>
                  <a:cubicBezTo>
                    <a:pt x="20965" y="7726"/>
                    <a:pt x="21203" y="8041"/>
                    <a:pt x="21362" y="8435"/>
                  </a:cubicBezTo>
                  <a:cubicBezTo>
                    <a:pt x="21521" y="8829"/>
                    <a:pt x="21600" y="9223"/>
                    <a:pt x="21600" y="9696"/>
                  </a:cubicBezTo>
                  <a:cubicBezTo>
                    <a:pt x="21600" y="10169"/>
                    <a:pt x="21521" y="10642"/>
                    <a:pt x="21362" y="11115"/>
                  </a:cubicBezTo>
                  <a:cubicBezTo>
                    <a:pt x="21124" y="11588"/>
                    <a:pt x="20885" y="11982"/>
                    <a:pt x="20647" y="12298"/>
                  </a:cubicBezTo>
                  <a:cubicBezTo>
                    <a:pt x="20329" y="12692"/>
                    <a:pt x="20012" y="13007"/>
                    <a:pt x="19615" y="13244"/>
                  </a:cubicBezTo>
                  <a:cubicBezTo>
                    <a:pt x="19218" y="13480"/>
                    <a:pt x="18821" y="13638"/>
                    <a:pt x="18344" y="13717"/>
                  </a:cubicBezTo>
                  <a:cubicBezTo>
                    <a:pt x="18185" y="13717"/>
                    <a:pt x="18026" y="13717"/>
                    <a:pt x="17788" y="13717"/>
                  </a:cubicBezTo>
                  <a:cubicBezTo>
                    <a:pt x="17629" y="13717"/>
                    <a:pt x="17471" y="13717"/>
                    <a:pt x="17312" y="13638"/>
                  </a:cubicBezTo>
                  <a:cubicBezTo>
                    <a:pt x="17153" y="13638"/>
                    <a:pt x="16994" y="13559"/>
                    <a:pt x="16835" y="13559"/>
                  </a:cubicBezTo>
                  <a:cubicBezTo>
                    <a:pt x="16756" y="13480"/>
                    <a:pt x="16597" y="13401"/>
                    <a:pt x="16438" y="13323"/>
                  </a:cubicBezTo>
                  <a:cubicBezTo>
                    <a:pt x="16200" y="13165"/>
                    <a:pt x="15962" y="13007"/>
                    <a:pt x="15803" y="12771"/>
                  </a:cubicBezTo>
                  <a:cubicBezTo>
                    <a:pt x="15803" y="14899"/>
                    <a:pt x="15803" y="16949"/>
                    <a:pt x="15803" y="19077"/>
                  </a:cubicBezTo>
                  <a:cubicBezTo>
                    <a:pt x="79" y="21600"/>
                    <a:pt x="79" y="21600"/>
                    <a:pt x="79" y="21600"/>
                  </a:cubicBezTo>
                  <a:cubicBezTo>
                    <a:pt x="0" y="2286"/>
                    <a:pt x="0" y="2286"/>
                    <a:pt x="0" y="2286"/>
                  </a:cubicBezTo>
                  <a:cubicBezTo>
                    <a:pt x="4606" y="1577"/>
                    <a:pt x="4606" y="1577"/>
                    <a:pt x="4606" y="1577"/>
                  </a:cubicBezTo>
                  <a:cubicBezTo>
                    <a:pt x="4526" y="1734"/>
                    <a:pt x="4447" y="1971"/>
                    <a:pt x="4368" y="2128"/>
                  </a:cubicBezTo>
                  <a:cubicBezTo>
                    <a:pt x="4288" y="2365"/>
                    <a:pt x="4209" y="2523"/>
                    <a:pt x="4129" y="2759"/>
                  </a:cubicBezTo>
                  <a:cubicBezTo>
                    <a:pt x="4050" y="2996"/>
                    <a:pt x="4050" y="3153"/>
                    <a:pt x="4050" y="3390"/>
                  </a:cubicBezTo>
                  <a:cubicBezTo>
                    <a:pt x="3971" y="3547"/>
                    <a:pt x="3971" y="3784"/>
                    <a:pt x="3971" y="4020"/>
                  </a:cubicBezTo>
                  <a:cubicBezTo>
                    <a:pt x="3971" y="4572"/>
                    <a:pt x="4050" y="5124"/>
                    <a:pt x="4288" y="5597"/>
                  </a:cubicBezTo>
                  <a:cubicBezTo>
                    <a:pt x="4526" y="6070"/>
                    <a:pt x="4765" y="6464"/>
                    <a:pt x="5162" y="6858"/>
                  </a:cubicBezTo>
                  <a:cubicBezTo>
                    <a:pt x="5479" y="7174"/>
                    <a:pt x="5956" y="7410"/>
                    <a:pt x="6432" y="7568"/>
                  </a:cubicBezTo>
                  <a:cubicBezTo>
                    <a:pt x="6909" y="7647"/>
                    <a:pt x="7385" y="7726"/>
                    <a:pt x="7941" y="7647"/>
                  </a:cubicBezTo>
                  <a:cubicBezTo>
                    <a:pt x="8497" y="7568"/>
                    <a:pt x="9053" y="7331"/>
                    <a:pt x="9529" y="7095"/>
                  </a:cubicBezTo>
                  <a:cubicBezTo>
                    <a:pt x="10006" y="6780"/>
                    <a:pt x="10403" y="6385"/>
                    <a:pt x="10800" y="5991"/>
                  </a:cubicBezTo>
                  <a:cubicBezTo>
                    <a:pt x="11118" y="5518"/>
                    <a:pt x="11435" y="5045"/>
                    <a:pt x="11594" y="4493"/>
                  </a:cubicBezTo>
                  <a:cubicBezTo>
                    <a:pt x="11832" y="4020"/>
                    <a:pt x="11912" y="3390"/>
                    <a:pt x="11912" y="2838"/>
                  </a:cubicBezTo>
                  <a:cubicBezTo>
                    <a:pt x="11912" y="2050"/>
                    <a:pt x="11674" y="1261"/>
                    <a:pt x="11276" y="631"/>
                  </a:cubicBezTo>
                  <a:lnTo>
                    <a:pt x="15803" y="0"/>
                  </a:lnTo>
                  <a:close/>
                </a:path>
              </a:pathLst>
            </a:custGeom>
            <a:solidFill>
              <a:srgbClr val="F38B89"/>
            </a:solidFill>
            <a:ln w="38100">
              <a:solidFill>
                <a:srgbClr val="FFFFFF"/>
              </a:solidFill>
            </a:ln>
          </p:spPr>
          <p:txBody>
            <a:bodyPr lIns="45719" rIns="45719"/>
            <a:p>
              <a:pPr>
                <a:lnSpc>
                  <a:spcPct val="150000"/>
                </a:lnSpc>
                <a:defRPr sz="3200"/>
              </a:pPr>
              <a:endParaRPr sz="280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10" name="Freeform 32"/>
            <p:cNvSpPr/>
            <p:nvPr/>
          </p:nvSpPr>
          <p:spPr>
            <a:xfrm>
              <a:off x="5575042" y="2087881"/>
              <a:ext cx="2194435" cy="2182001"/>
            </a:xfrm>
            <a:custGeom>
              <a:avLst/>
              <a:gdLst/>
              <a:ahLst/>
              <a:cxnLst>
                <a:cxn ang="0">
                  <a:pos x="wd2" y="hd2"/>
                </a:cxn>
                <a:cxn ang="5400000">
                  <a:pos x="wd2" y="hd2"/>
                </a:cxn>
                <a:cxn ang="10800000">
                  <a:pos x="wd2" y="hd2"/>
                </a:cxn>
                <a:cxn ang="16200000">
                  <a:pos x="wd2" y="hd2"/>
                </a:cxn>
              </a:cxnLst>
              <a:rect l="0" t="0" r="r" b="b"/>
              <a:pathLst>
                <a:path w="21600" h="21600" extrusionOk="0">
                  <a:moveTo>
                    <a:pt x="4219" y="0"/>
                  </a:moveTo>
                  <a:cubicBezTo>
                    <a:pt x="21600" y="16568"/>
                    <a:pt x="21600" y="16568"/>
                    <a:pt x="21600" y="16568"/>
                  </a:cubicBezTo>
                  <a:cubicBezTo>
                    <a:pt x="15131" y="17472"/>
                    <a:pt x="15131" y="17472"/>
                    <a:pt x="15131" y="17472"/>
                  </a:cubicBezTo>
                  <a:cubicBezTo>
                    <a:pt x="15075" y="20017"/>
                    <a:pt x="15075" y="20017"/>
                    <a:pt x="15075" y="20017"/>
                  </a:cubicBezTo>
                  <a:cubicBezTo>
                    <a:pt x="11981" y="20469"/>
                    <a:pt x="11981" y="20469"/>
                    <a:pt x="11981" y="20469"/>
                  </a:cubicBezTo>
                  <a:cubicBezTo>
                    <a:pt x="12094" y="20356"/>
                    <a:pt x="12150" y="20243"/>
                    <a:pt x="12150" y="20130"/>
                  </a:cubicBezTo>
                  <a:cubicBezTo>
                    <a:pt x="12206" y="19960"/>
                    <a:pt x="12263" y="19847"/>
                    <a:pt x="12319" y="19734"/>
                  </a:cubicBezTo>
                  <a:cubicBezTo>
                    <a:pt x="12319" y="19564"/>
                    <a:pt x="12375" y="19451"/>
                    <a:pt x="12375" y="19338"/>
                  </a:cubicBezTo>
                  <a:cubicBezTo>
                    <a:pt x="12375" y="19169"/>
                    <a:pt x="12375" y="19055"/>
                    <a:pt x="12375" y="18886"/>
                  </a:cubicBezTo>
                  <a:cubicBezTo>
                    <a:pt x="12431" y="18490"/>
                    <a:pt x="12319" y="18094"/>
                    <a:pt x="12206" y="17755"/>
                  </a:cubicBezTo>
                  <a:cubicBezTo>
                    <a:pt x="12037" y="17416"/>
                    <a:pt x="11869" y="17133"/>
                    <a:pt x="11644" y="16907"/>
                  </a:cubicBezTo>
                  <a:cubicBezTo>
                    <a:pt x="11362" y="16681"/>
                    <a:pt x="11081" y="16454"/>
                    <a:pt x="10744" y="16398"/>
                  </a:cubicBezTo>
                  <a:cubicBezTo>
                    <a:pt x="10406" y="16285"/>
                    <a:pt x="10069" y="16228"/>
                    <a:pt x="9675" y="16285"/>
                  </a:cubicBezTo>
                  <a:cubicBezTo>
                    <a:pt x="9281" y="16341"/>
                    <a:pt x="8944" y="16454"/>
                    <a:pt x="8606" y="16681"/>
                  </a:cubicBezTo>
                  <a:cubicBezTo>
                    <a:pt x="8269" y="16850"/>
                    <a:pt x="7988" y="17133"/>
                    <a:pt x="7706" y="17472"/>
                  </a:cubicBezTo>
                  <a:cubicBezTo>
                    <a:pt x="7481" y="17755"/>
                    <a:pt x="7256" y="18094"/>
                    <a:pt x="7144" y="18490"/>
                  </a:cubicBezTo>
                  <a:cubicBezTo>
                    <a:pt x="6975" y="18886"/>
                    <a:pt x="6919" y="19282"/>
                    <a:pt x="6919" y="19677"/>
                  </a:cubicBezTo>
                  <a:cubicBezTo>
                    <a:pt x="6919" y="20186"/>
                    <a:pt x="7031" y="20695"/>
                    <a:pt x="7313" y="21148"/>
                  </a:cubicBezTo>
                  <a:cubicBezTo>
                    <a:pt x="4163" y="21600"/>
                    <a:pt x="4163" y="21600"/>
                    <a:pt x="4163" y="21600"/>
                  </a:cubicBezTo>
                  <a:cubicBezTo>
                    <a:pt x="4163" y="19055"/>
                    <a:pt x="4163" y="16454"/>
                    <a:pt x="4163" y="13910"/>
                  </a:cubicBezTo>
                  <a:cubicBezTo>
                    <a:pt x="3938" y="14193"/>
                    <a:pt x="3713" y="14475"/>
                    <a:pt x="3375" y="14702"/>
                  </a:cubicBezTo>
                  <a:cubicBezTo>
                    <a:pt x="3263" y="14758"/>
                    <a:pt x="3206" y="14815"/>
                    <a:pt x="3038" y="14871"/>
                  </a:cubicBezTo>
                  <a:cubicBezTo>
                    <a:pt x="2925" y="14928"/>
                    <a:pt x="2813" y="14984"/>
                    <a:pt x="2700" y="15041"/>
                  </a:cubicBezTo>
                  <a:cubicBezTo>
                    <a:pt x="2588" y="15041"/>
                    <a:pt x="2475" y="15097"/>
                    <a:pt x="2363" y="15097"/>
                  </a:cubicBezTo>
                  <a:cubicBezTo>
                    <a:pt x="2025" y="15154"/>
                    <a:pt x="1688" y="15097"/>
                    <a:pt x="1406" y="15041"/>
                  </a:cubicBezTo>
                  <a:cubicBezTo>
                    <a:pt x="1125" y="14928"/>
                    <a:pt x="900" y="14815"/>
                    <a:pt x="675" y="14588"/>
                  </a:cubicBezTo>
                  <a:cubicBezTo>
                    <a:pt x="450" y="14362"/>
                    <a:pt x="281" y="14136"/>
                    <a:pt x="169" y="13853"/>
                  </a:cubicBezTo>
                  <a:cubicBezTo>
                    <a:pt x="56" y="13571"/>
                    <a:pt x="0" y="13231"/>
                    <a:pt x="0" y="12892"/>
                  </a:cubicBezTo>
                  <a:cubicBezTo>
                    <a:pt x="0" y="12553"/>
                    <a:pt x="56" y="12157"/>
                    <a:pt x="169" y="11874"/>
                  </a:cubicBezTo>
                  <a:cubicBezTo>
                    <a:pt x="281" y="11535"/>
                    <a:pt x="450" y="11252"/>
                    <a:pt x="675" y="10970"/>
                  </a:cubicBezTo>
                  <a:cubicBezTo>
                    <a:pt x="900" y="10743"/>
                    <a:pt x="1125" y="10517"/>
                    <a:pt x="1406" y="10348"/>
                  </a:cubicBezTo>
                  <a:cubicBezTo>
                    <a:pt x="1688" y="10178"/>
                    <a:pt x="2025" y="10065"/>
                    <a:pt x="2363" y="10008"/>
                  </a:cubicBezTo>
                  <a:cubicBezTo>
                    <a:pt x="2475" y="10008"/>
                    <a:pt x="2588" y="10008"/>
                    <a:pt x="2700" y="10008"/>
                  </a:cubicBezTo>
                  <a:cubicBezTo>
                    <a:pt x="2869" y="10008"/>
                    <a:pt x="2981" y="10008"/>
                    <a:pt x="3094" y="10065"/>
                  </a:cubicBezTo>
                  <a:cubicBezTo>
                    <a:pt x="3206" y="10065"/>
                    <a:pt x="3319" y="10121"/>
                    <a:pt x="3431" y="10121"/>
                  </a:cubicBezTo>
                  <a:cubicBezTo>
                    <a:pt x="3488" y="10178"/>
                    <a:pt x="3600" y="10235"/>
                    <a:pt x="3713" y="10291"/>
                  </a:cubicBezTo>
                  <a:cubicBezTo>
                    <a:pt x="3881" y="10404"/>
                    <a:pt x="4050" y="10574"/>
                    <a:pt x="4163" y="10743"/>
                  </a:cubicBezTo>
                  <a:cubicBezTo>
                    <a:pt x="4163" y="7238"/>
                    <a:pt x="4219" y="3732"/>
                    <a:pt x="4219" y="226"/>
                  </a:cubicBezTo>
                  <a:cubicBezTo>
                    <a:pt x="4219" y="170"/>
                    <a:pt x="4219" y="57"/>
                    <a:pt x="4219" y="0"/>
                  </a:cubicBezTo>
                  <a:close/>
                </a:path>
              </a:pathLst>
            </a:custGeom>
            <a:solidFill>
              <a:srgbClr val="E7D47F"/>
            </a:solidFill>
            <a:ln w="38100">
              <a:solidFill>
                <a:srgbClr val="FFFFFF"/>
              </a:solidFill>
            </a:ln>
          </p:spPr>
          <p:txBody>
            <a:bodyPr lIns="45719" rIns="45719"/>
            <a:p>
              <a:pPr>
                <a:lnSpc>
                  <a:spcPct val="150000"/>
                </a:lnSpc>
                <a:defRPr sz="3200"/>
              </a:pPr>
              <a:endParaRPr sz="280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11" name="Freeform 33"/>
            <p:cNvSpPr/>
            <p:nvPr/>
          </p:nvSpPr>
          <p:spPr>
            <a:xfrm>
              <a:off x="4107942" y="2094097"/>
              <a:ext cx="1844755" cy="2744358"/>
            </a:xfrm>
            <a:custGeom>
              <a:avLst/>
              <a:gdLst/>
              <a:ahLst/>
              <a:cxnLst>
                <a:cxn ang="0">
                  <a:pos x="wd2" y="hd2"/>
                </a:cxn>
                <a:cxn ang="5400000">
                  <a:pos x="wd2" y="hd2"/>
                </a:cxn>
                <a:cxn ang="10800000">
                  <a:pos x="wd2" y="hd2"/>
                </a:cxn>
                <a:cxn ang="16200000">
                  <a:pos x="wd2" y="hd2"/>
                </a:cxn>
              </a:cxnLst>
              <a:rect l="0" t="0" r="r" b="b"/>
              <a:pathLst>
                <a:path w="21600" h="21574" extrusionOk="0">
                  <a:moveTo>
                    <a:pt x="21600" y="0"/>
                  </a:moveTo>
                  <a:cubicBezTo>
                    <a:pt x="21600" y="7679"/>
                    <a:pt x="21600" y="7679"/>
                    <a:pt x="21600" y="7679"/>
                  </a:cubicBezTo>
                  <a:cubicBezTo>
                    <a:pt x="21466" y="7634"/>
                    <a:pt x="21333" y="7589"/>
                    <a:pt x="21199" y="7544"/>
                  </a:cubicBezTo>
                  <a:cubicBezTo>
                    <a:pt x="21065" y="7544"/>
                    <a:pt x="20931" y="7499"/>
                    <a:pt x="20798" y="7499"/>
                  </a:cubicBezTo>
                  <a:cubicBezTo>
                    <a:pt x="20664" y="7499"/>
                    <a:pt x="20530" y="7499"/>
                    <a:pt x="20396" y="7499"/>
                  </a:cubicBezTo>
                  <a:cubicBezTo>
                    <a:pt x="20263" y="7499"/>
                    <a:pt x="20129" y="7499"/>
                    <a:pt x="19995" y="7499"/>
                  </a:cubicBezTo>
                  <a:cubicBezTo>
                    <a:pt x="19527" y="7544"/>
                    <a:pt x="19059" y="7634"/>
                    <a:pt x="18658" y="7814"/>
                  </a:cubicBezTo>
                  <a:cubicBezTo>
                    <a:pt x="18256" y="7948"/>
                    <a:pt x="17922" y="8173"/>
                    <a:pt x="17588" y="8442"/>
                  </a:cubicBezTo>
                  <a:cubicBezTo>
                    <a:pt x="17320" y="8667"/>
                    <a:pt x="17053" y="8936"/>
                    <a:pt x="16852" y="9251"/>
                  </a:cubicBezTo>
                  <a:cubicBezTo>
                    <a:pt x="16718" y="9565"/>
                    <a:pt x="16585" y="9879"/>
                    <a:pt x="16585" y="10239"/>
                  </a:cubicBezTo>
                  <a:cubicBezTo>
                    <a:pt x="16585" y="10553"/>
                    <a:pt x="16718" y="10867"/>
                    <a:pt x="16852" y="11137"/>
                  </a:cubicBezTo>
                  <a:cubicBezTo>
                    <a:pt x="17053" y="11451"/>
                    <a:pt x="17320" y="11676"/>
                    <a:pt x="17588" y="11855"/>
                  </a:cubicBezTo>
                  <a:cubicBezTo>
                    <a:pt x="17922" y="12035"/>
                    <a:pt x="18256" y="12215"/>
                    <a:pt x="18658" y="12304"/>
                  </a:cubicBezTo>
                  <a:cubicBezTo>
                    <a:pt x="19059" y="12349"/>
                    <a:pt x="19527" y="12394"/>
                    <a:pt x="19995" y="12349"/>
                  </a:cubicBezTo>
                  <a:cubicBezTo>
                    <a:pt x="20530" y="12304"/>
                    <a:pt x="21132" y="12125"/>
                    <a:pt x="21600" y="11900"/>
                  </a:cubicBezTo>
                  <a:cubicBezTo>
                    <a:pt x="21533" y="17199"/>
                    <a:pt x="21533" y="17199"/>
                    <a:pt x="21533" y="17199"/>
                  </a:cubicBezTo>
                  <a:cubicBezTo>
                    <a:pt x="19794" y="17334"/>
                    <a:pt x="18056" y="17514"/>
                    <a:pt x="16317" y="17693"/>
                  </a:cubicBezTo>
                  <a:cubicBezTo>
                    <a:pt x="16585" y="17783"/>
                    <a:pt x="16852" y="17873"/>
                    <a:pt x="16986" y="18007"/>
                  </a:cubicBezTo>
                  <a:cubicBezTo>
                    <a:pt x="17120" y="18097"/>
                    <a:pt x="17253" y="18187"/>
                    <a:pt x="17320" y="18277"/>
                  </a:cubicBezTo>
                  <a:cubicBezTo>
                    <a:pt x="17387" y="18367"/>
                    <a:pt x="17454" y="18457"/>
                    <a:pt x="17521" y="18591"/>
                  </a:cubicBezTo>
                  <a:cubicBezTo>
                    <a:pt x="17588" y="18681"/>
                    <a:pt x="17654" y="18816"/>
                    <a:pt x="17654" y="18906"/>
                  </a:cubicBezTo>
                  <a:cubicBezTo>
                    <a:pt x="17721" y="19040"/>
                    <a:pt x="17721" y="19175"/>
                    <a:pt x="17721" y="19265"/>
                  </a:cubicBezTo>
                  <a:cubicBezTo>
                    <a:pt x="17721" y="19534"/>
                    <a:pt x="17654" y="19804"/>
                    <a:pt x="17521" y="20073"/>
                  </a:cubicBezTo>
                  <a:cubicBezTo>
                    <a:pt x="17320" y="20343"/>
                    <a:pt x="17120" y="20567"/>
                    <a:pt x="16919" y="20792"/>
                  </a:cubicBezTo>
                  <a:cubicBezTo>
                    <a:pt x="16651" y="20971"/>
                    <a:pt x="16317" y="21151"/>
                    <a:pt x="15983" y="21286"/>
                  </a:cubicBezTo>
                  <a:cubicBezTo>
                    <a:pt x="15648" y="21420"/>
                    <a:pt x="15314" y="21510"/>
                    <a:pt x="14913" y="21555"/>
                  </a:cubicBezTo>
                  <a:cubicBezTo>
                    <a:pt x="14578" y="21600"/>
                    <a:pt x="14177" y="21555"/>
                    <a:pt x="13843" y="21510"/>
                  </a:cubicBezTo>
                  <a:cubicBezTo>
                    <a:pt x="13508" y="21420"/>
                    <a:pt x="13241" y="21331"/>
                    <a:pt x="12973" y="21151"/>
                  </a:cubicBezTo>
                  <a:cubicBezTo>
                    <a:pt x="12706" y="21016"/>
                    <a:pt x="12505" y="20837"/>
                    <a:pt x="12372" y="20612"/>
                  </a:cubicBezTo>
                  <a:cubicBezTo>
                    <a:pt x="12238" y="20388"/>
                    <a:pt x="12104" y="20118"/>
                    <a:pt x="12104" y="19849"/>
                  </a:cubicBezTo>
                  <a:cubicBezTo>
                    <a:pt x="12104" y="19714"/>
                    <a:pt x="12171" y="19579"/>
                    <a:pt x="12171" y="19444"/>
                  </a:cubicBezTo>
                  <a:cubicBezTo>
                    <a:pt x="12238" y="19355"/>
                    <a:pt x="12238" y="19220"/>
                    <a:pt x="12305" y="19085"/>
                  </a:cubicBezTo>
                  <a:cubicBezTo>
                    <a:pt x="12372" y="18995"/>
                    <a:pt x="12438" y="18861"/>
                    <a:pt x="12505" y="18771"/>
                  </a:cubicBezTo>
                  <a:cubicBezTo>
                    <a:pt x="12639" y="18636"/>
                    <a:pt x="12706" y="18546"/>
                    <a:pt x="12840" y="18457"/>
                  </a:cubicBezTo>
                  <a:cubicBezTo>
                    <a:pt x="13040" y="18277"/>
                    <a:pt x="13241" y="18097"/>
                    <a:pt x="13508" y="17963"/>
                  </a:cubicBezTo>
                  <a:cubicBezTo>
                    <a:pt x="11770" y="18142"/>
                    <a:pt x="9964" y="18322"/>
                    <a:pt x="8225" y="18501"/>
                  </a:cubicBezTo>
                  <a:cubicBezTo>
                    <a:pt x="8159" y="16436"/>
                    <a:pt x="8159" y="16436"/>
                    <a:pt x="8159" y="16436"/>
                  </a:cubicBezTo>
                  <a:cubicBezTo>
                    <a:pt x="0" y="17199"/>
                    <a:pt x="0" y="17199"/>
                    <a:pt x="0" y="17199"/>
                  </a:cubicBezTo>
                  <a:cubicBezTo>
                    <a:pt x="10232" y="9071"/>
                    <a:pt x="10232" y="9071"/>
                    <a:pt x="10232" y="9071"/>
                  </a:cubicBezTo>
                  <a:cubicBezTo>
                    <a:pt x="10165" y="2964"/>
                    <a:pt x="10165" y="2964"/>
                    <a:pt x="10165" y="2964"/>
                  </a:cubicBezTo>
                  <a:cubicBezTo>
                    <a:pt x="14846" y="2560"/>
                    <a:pt x="14846" y="2560"/>
                    <a:pt x="14846" y="2560"/>
                  </a:cubicBezTo>
                  <a:cubicBezTo>
                    <a:pt x="14846" y="5389"/>
                    <a:pt x="14846" y="5389"/>
                    <a:pt x="14846" y="5389"/>
                  </a:cubicBezTo>
                  <a:lnTo>
                    <a:pt x="21600" y="0"/>
                  </a:lnTo>
                  <a:close/>
                </a:path>
              </a:pathLst>
            </a:custGeom>
            <a:solidFill>
              <a:srgbClr val="A0D3D0"/>
            </a:solidFill>
            <a:ln w="38100">
              <a:solidFill>
                <a:srgbClr val="FFFFFF"/>
              </a:solidFill>
            </a:ln>
          </p:spPr>
          <p:txBody>
            <a:bodyPr lIns="45719" rIns="45719"/>
            <a:p>
              <a:pPr>
                <a:lnSpc>
                  <a:spcPct val="150000"/>
                </a:lnSpc>
                <a:defRPr sz="3200"/>
              </a:pPr>
              <a:endParaRPr sz="280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grpSp>
          <p:nvGrpSpPr>
            <p:cNvPr id="12" name="Group 9"/>
            <p:cNvGrpSpPr/>
            <p:nvPr/>
          </p:nvGrpSpPr>
          <p:grpSpPr>
            <a:xfrm>
              <a:off x="1848136" y="3327840"/>
              <a:ext cx="3295950" cy="362685"/>
              <a:chOff x="11366" y="0"/>
              <a:chExt cx="3748553" cy="412488"/>
            </a:xfrm>
          </p:grpSpPr>
          <p:sp>
            <p:nvSpPr>
              <p:cNvPr id="34" name="Straight Connector 10"/>
              <p:cNvSpPr/>
              <p:nvPr/>
            </p:nvSpPr>
            <p:spPr>
              <a:xfrm flipH="1" flipV="1">
                <a:off x="3035016" y="-1"/>
                <a:ext cx="724905" cy="412490"/>
              </a:xfrm>
              <a:prstGeom prst="line">
                <a:avLst/>
              </a:prstGeom>
              <a:noFill/>
              <a:ln w="6350" cap="flat">
                <a:solidFill>
                  <a:srgbClr val="A6A6A6"/>
                </a:solidFill>
                <a:prstDash val="solid"/>
                <a:miter lim="800000"/>
              </a:ln>
              <a:effectLst/>
            </p:spPr>
            <p:txBody>
              <a:bodyPr wrap="square" lIns="45719" tIns="45719" rIns="45719" bIns="45719" numCol="1" anchor="t">
                <a:noAutofit/>
              </a:bodyPr>
              <a:p>
                <a:pPr>
                  <a:lnSpc>
                    <a:spcPct val="150000"/>
                  </a:lnSpc>
                </a:pPr>
                <a:endParaRPr sz="1600">
                  <a:latin typeface="Calibri Light" panose="020F0302020204030204" pitchFamily="34" charset="0"/>
                  <a:cs typeface="Calibri Light" panose="020F0302020204030204" pitchFamily="34" charset="0"/>
                </a:endParaRPr>
              </a:p>
            </p:txBody>
          </p:sp>
          <p:sp>
            <p:nvSpPr>
              <p:cNvPr id="3" name="Straight Connector 11"/>
              <p:cNvSpPr/>
              <p:nvPr/>
            </p:nvSpPr>
            <p:spPr>
              <a:xfrm flipH="1" flipV="1">
                <a:off x="11366" y="0"/>
                <a:ext cx="3023653" cy="1"/>
              </a:xfrm>
              <a:prstGeom prst="line">
                <a:avLst/>
              </a:prstGeom>
              <a:noFill/>
              <a:ln w="6350" cap="flat">
                <a:solidFill>
                  <a:srgbClr val="A6A6A6"/>
                </a:solidFill>
                <a:prstDash val="solid"/>
                <a:miter lim="800000"/>
                <a:tailEnd type="oval" w="med" len="med"/>
              </a:ln>
              <a:effectLst/>
            </p:spPr>
            <p:txBody>
              <a:bodyPr wrap="square" lIns="45719" tIns="45719" rIns="45719" bIns="45719" numCol="1" anchor="t">
                <a:noAutofit/>
              </a:bodyPr>
              <a:p>
                <a:pPr>
                  <a:lnSpc>
                    <a:spcPct val="150000"/>
                  </a:lnSpc>
                </a:pPr>
                <a:endParaRPr sz="1600">
                  <a:latin typeface="Calibri Light" panose="020F0302020204030204" pitchFamily="34" charset="0"/>
                  <a:cs typeface="Calibri Light" panose="020F0302020204030204" pitchFamily="34" charset="0"/>
                </a:endParaRPr>
              </a:p>
            </p:txBody>
          </p:sp>
        </p:grpSp>
        <p:grpSp>
          <p:nvGrpSpPr>
            <p:cNvPr id="13" name="Group 12"/>
            <p:cNvGrpSpPr/>
            <p:nvPr/>
          </p:nvGrpSpPr>
          <p:grpSpPr>
            <a:xfrm>
              <a:off x="2143723" y="4960229"/>
              <a:ext cx="3136590" cy="370529"/>
              <a:chOff x="11366" y="0"/>
              <a:chExt cx="3567309" cy="421410"/>
            </a:xfrm>
          </p:grpSpPr>
          <p:sp>
            <p:nvSpPr>
              <p:cNvPr id="32" name="Straight Connector 13"/>
              <p:cNvSpPr/>
              <p:nvPr/>
            </p:nvSpPr>
            <p:spPr>
              <a:xfrm flipH="1">
                <a:off x="2865700" y="-1"/>
                <a:ext cx="712977" cy="421412"/>
              </a:xfrm>
              <a:prstGeom prst="line">
                <a:avLst/>
              </a:prstGeom>
              <a:noFill/>
              <a:ln w="6350" cap="flat">
                <a:solidFill>
                  <a:srgbClr val="A6A6A6"/>
                </a:solidFill>
                <a:prstDash val="solid"/>
                <a:miter lim="800000"/>
              </a:ln>
              <a:effectLst/>
            </p:spPr>
            <p:txBody>
              <a:bodyPr wrap="square" lIns="45719" tIns="45719" rIns="45719" bIns="45719" numCol="1" anchor="t">
                <a:noAutofit/>
              </a:bodyPr>
              <a:p>
                <a:pPr>
                  <a:lnSpc>
                    <a:spcPct val="150000"/>
                  </a:lnSpc>
                </a:pPr>
                <a:endParaRPr sz="1600">
                  <a:latin typeface="Calibri Light" panose="020F0302020204030204" pitchFamily="34" charset="0"/>
                  <a:cs typeface="Calibri Light" panose="020F0302020204030204" pitchFamily="34" charset="0"/>
                </a:endParaRPr>
              </a:p>
            </p:txBody>
          </p:sp>
          <p:sp>
            <p:nvSpPr>
              <p:cNvPr id="33" name="Straight Connector 14"/>
              <p:cNvSpPr/>
              <p:nvPr/>
            </p:nvSpPr>
            <p:spPr>
              <a:xfrm flipH="1" flipV="1">
                <a:off x="11366" y="421409"/>
                <a:ext cx="2854336" cy="1"/>
              </a:xfrm>
              <a:prstGeom prst="line">
                <a:avLst/>
              </a:prstGeom>
              <a:noFill/>
              <a:ln w="6350" cap="flat">
                <a:solidFill>
                  <a:srgbClr val="A6A6A6"/>
                </a:solidFill>
                <a:prstDash val="solid"/>
                <a:miter lim="800000"/>
                <a:tailEnd type="oval" w="med" len="med"/>
              </a:ln>
              <a:effectLst/>
            </p:spPr>
            <p:txBody>
              <a:bodyPr wrap="square" lIns="45719" tIns="45719" rIns="45719" bIns="45719" numCol="1" anchor="t">
                <a:noAutofit/>
              </a:bodyPr>
              <a:p>
                <a:pPr>
                  <a:lnSpc>
                    <a:spcPct val="150000"/>
                  </a:lnSpc>
                </a:pPr>
                <a:endParaRPr sz="1600">
                  <a:latin typeface="Calibri Light" panose="020F0302020204030204" pitchFamily="34" charset="0"/>
                  <a:cs typeface="Calibri Light" panose="020F0302020204030204" pitchFamily="34" charset="0"/>
                </a:endParaRPr>
              </a:p>
            </p:txBody>
          </p:sp>
        </p:grpSp>
        <p:grpSp>
          <p:nvGrpSpPr>
            <p:cNvPr id="14" name="Group 15"/>
            <p:cNvGrpSpPr/>
            <p:nvPr/>
          </p:nvGrpSpPr>
          <p:grpSpPr>
            <a:xfrm>
              <a:off x="6596556" y="2945953"/>
              <a:ext cx="3250469" cy="370187"/>
              <a:chOff x="0" y="0"/>
              <a:chExt cx="3696827" cy="421021"/>
            </a:xfrm>
          </p:grpSpPr>
          <p:sp>
            <p:nvSpPr>
              <p:cNvPr id="30" name="Straight Connector 16"/>
              <p:cNvSpPr/>
              <p:nvPr/>
            </p:nvSpPr>
            <p:spPr>
              <a:xfrm flipV="1">
                <a:off x="-1" y="0"/>
                <a:ext cx="657264" cy="421022"/>
              </a:xfrm>
              <a:prstGeom prst="line">
                <a:avLst/>
              </a:prstGeom>
              <a:noFill/>
              <a:ln w="6350" cap="flat">
                <a:solidFill>
                  <a:srgbClr val="A6A6A6"/>
                </a:solidFill>
                <a:prstDash val="solid"/>
                <a:miter lim="800000"/>
              </a:ln>
              <a:effectLst/>
            </p:spPr>
            <p:txBody>
              <a:bodyPr wrap="square" lIns="45719" tIns="45719" rIns="45719" bIns="45719" numCol="1" anchor="t">
                <a:noAutofit/>
              </a:bodyPr>
              <a:p>
                <a:pPr>
                  <a:lnSpc>
                    <a:spcPct val="150000"/>
                  </a:lnSpc>
                </a:pPr>
                <a:endParaRPr sz="1600">
                  <a:latin typeface="Calibri Light" panose="020F0302020204030204" pitchFamily="34" charset="0"/>
                  <a:cs typeface="Calibri Light" panose="020F0302020204030204" pitchFamily="34" charset="0"/>
                </a:endParaRPr>
              </a:p>
            </p:txBody>
          </p:sp>
          <p:sp>
            <p:nvSpPr>
              <p:cNvPr id="31" name="Straight Connector 17"/>
              <p:cNvSpPr/>
              <p:nvPr/>
            </p:nvSpPr>
            <p:spPr>
              <a:xfrm>
                <a:off x="657261" y="0"/>
                <a:ext cx="3039567" cy="0"/>
              </a:xfrm>
              <a:prstGeom prst="line">
                <a:avLst/>
              </a:prstGeom>
              <a:noFill/>
              <a:ln w="6350" cap="flat">
                <a:solidFill>
                  <a:srgbClr val="A6A6A6"/>
                </a:solidFill>
                <a:prstDash val="solid"/>
                <a:miter lim="800000"/>
                <a:tailEnd type="oval" w="med" len="med"/>
              </a:ln>
              <a:effectLst/>
            </p:spPr>
            <p:txBody>
              <a:bodyPr wrap="square" lIns="45719" tIns="45719" rIns="45719" bIns="45719" numCol="1" anchor="t">
                <a:noAutofit/>
              </a:bodyPr>
              <a:p>
                <a:pPr>
                  <a:lnSpc>
                    <a:spcPct val="150000"/>
                  </a:lnSpc>
                </a:pPr>
                <a:endParaRPr sz="1600">
                  <a:latin typeface="Calibri Light" panose="020F0302020204030204" pitchFamily="34" charset="0"/>
                  <a:cs typeface="Calibri Light" panose="020F0302020204030204" pitchFamily="34" charset="0"/>
                </a:endParaRPr>
              </a:p>
            </p:txBody>
          </p:sp>
        </p:grpSp>
        <p:grpSp>
          <p:nvGrpSpPr>
            <p:cNvPr id="15" name="Group 18"/>
            <p:cNvGrpSpPr/>
            <p:nvPr/>
          </p:nvGrpSpPr>
          <p:grpSpPr>
            <a:xfrm>
              <a:off x="6718938" y="4901211"/>
              <a:ext cx="3167726" cy="269386"/>
              <a:chOff x="0" y="0"/>
              <a:chExt cx="3602722" cy="306377"/>
            </a:xfrm>
          </p:grpSpPr>
          <p:sp>
            <p:nvSpPr>
              <p:cNvPr id="28" name="Straight Connector 19"/>
              <p:cNvSpPr/>
              <p:nvPr/>
            </p:nvSpPr>
            <p:spPr>
              <a:xfrm>
                <a:off x="-1" y="0"/>
                <a:ext cx="787910" cy="306378"/>
              </a:xfrm>
              <a:prstGeom prst="line">
                <a:avLst/>
              </a:prstGeom>
              <a:noFill/>
              <a:ln w="6350" cap="flat">
                <a:solidFill>
                  <a:srgbClr val="A6A6A6"/>
                </a:solidFill>
                <a:prstDash val="solid"/>
                <a:miter lim="800000"/>
              </a:ln>
              <a:effectLst/>
            </p:spPr>
            <p:txBody>
              <a:bodyPr wrap="square" lIns="45719" tIns="45719" rIns="45719" bIns="45719" numCol="1" anchor="t">
                <a:noAutofit/>
              </a:bodyPr>
              <a:p>
                <a:pPr>
                  <a:lnSpc>
                    <a:spcPct val="150000"/>
                  </a:lnSpc>
                </a:pPr>
                <a:endParaRPr sz="1600">
                  <a:latin typeface="Calibri Light" panose="020F0302020204030204" pitchFamily="34" charset="0"/>
                  <a:cs typeface="Calibri Light" panose="020F0302020204030204" pitchFamily="34" charset="0"/>
                </a:endParaRPr>
              </a:p>
            </p:txBody>
          </p:sp>
          <p:sp>
            <p:nvSpPr>
              <p:cNvPr id="29" name="Straight Connector 20"/>
              <p:cNvSpPr/>
              <p:nvPr/>
            </p:nvSpPr>
            <p:spPr>
              <a:xfrm>
                <a:off x="787907" y="306378"/>
                <a:ext cx="2814816" cy="1"/>
              </a:xfrm>
              <a:prstGeom prst="line">
                <a:avLst/>
              </a:prstGeom>
              <a:noFill/>
              <a:ln w="6350" cap="flat">
                <a:solidFill>
                  <a:srgbClr val="A6A6A6"/>
                </a:solidFill>
                <a:prstDash val="solid"/>
                <a:miter lim="800000"/>
                <a:tailEnd type="oval" w="med" len="med"/>
              </a:ln>
              <a:effectLst/>
            </p:spPr>
            <p:txBody>
              <a:bodyPr wrap="square" lIns="45719" tIns="45719" rIns="45719" bIns="45719" numCol="1" anchor="t">
                <a:noAutofit/>
              </a:bodyPr>
              <a:p>
                <a:pPr>
                  <a:lnSpc>
                    <a:spcPct val="150000"/>
                  </a:lnSpc>
                </a:pPr>
                <a:endParaRPr sz="1600">
                  <a:latin typeface="Calibri Light" panose="020F0302020204030204" pitchFamily="34" charset="0"/>
                  <a:cs typeface="Calibri Light" panose="020F0302020204030204" pitchFamily="34" charset="0"/>
                </a:endParaRPr>
              </a:p>
            </p:txBody>
          </p:sp>
        </p:grpSp>
        <p:sp>
          <p:nvSpPr>
            <p:cNvPr id="16" name="矩形 15"/>
            <p:cNvSpPr/>
            <p:nvPr/>
          </p:nvSpPr>
          <p:spPr>
            <a:xfrm>
              <a:off x="8055306" y="2933419"/>
              <a:ext cx="2986942" cy="554263"/>
            </a:xfrm>
            <a:prstGeom prst="rect">
              <a:avLst/>
            </a:prstGeom>
          </p:spPr>
          <p:txBody>
            <a:bodyPr vert="horz" wrap="square">
              <a:spAutoFit/>
            </a:bodyPr>
            <a:p>
              <a:pPr>
                <a:lnSpc>
                  <a:spcPct val="150000"/>
                </a:lnSpc>
              </a:pP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 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endPar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17" name="矩形 16"/>
            <p:cNvSpPr/>
            <p:nvPr/>
          </p:nvSpPr>
          <p:spPr>
            <a:xfrm>
              <a:off x="8055308" y="2523011"/>
              <a:ext cx="1888823" cy="356235"/>
            </a:xfrm>
            <a:prstGeom prst="rect">
              <a:avLst/>
            </a:prstGeom>
          </p:spPr>
          <p:txBody>
            <a:bodyPr vert="horz" wrap="square">
              <a:spAutoFit/>
            </a:bodyPr>
            <a:p>
              <a:pPr>
                <a:lnSpc>
                  <a:spcPct val="150000"/>
                </a:lnSpc>
              </a:pP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1" name="矩形 20"/>
            <p:cNvSpPr/>
            <p:nvPr/>
          </p:nvSpPr>
          <p:spPr>
            <a:xfrm>
              <a:off x="8055306" y="5154167"/>
              <a:ext cx="2986942" cy="554263"/>
            </a:xfrm>
            <a:prstGeom prst="rect">
              <a:avLst/>
            </a:prstGeom>
          </p:spPr>
          <p:txBody>
            <a:bodyPr vert="horz" wrap="square">
              <a:spAutoFit/>
            </a:bodyPr>
            <a:p>
              <a:pPr>
                <a:lnSpc>
                  <a:spcPct val="150000"/>
                </a:lnSpc>
              </a:pP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 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endPar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3" name="矩形 22"/>
            <p:cNvSpPr/>
            <p:nvPr/>
          </p:nvSpPr>
          <p:spPr>
            <a:xfrm>
              <a:off x="8055308" y="4743759"/>
              <a:ext cx="1888823" cy="356235"/>
            </a:xfrm>
            <a:prstGeom prst="rect">
              <a:avLst/>
            </a:prstGeom>
          </p:spPr>
          <p:txBody>
            <a:bodyPr vert="horz" wrap="square">
              <a:spAutoFit/>
            </a:bodyPr>
            <a:p>
              <a:pPr>
                <a:lnSpc>
                  <a:spcPct val="150000"/>
                </a:lnSpc>
              </a:pP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4" name="矩形 23"/>
            <p:cNvSpPr/>
            <p:nvPr/>
          </p:nvSpPr>
          <p:spPr>
            <a:xfrm>
              <a:off x="1203035" y="3324058"/>
              <a:ext cx="2986942" cy="554263"/>
            </a:xfrm>
            <a:prstGeom prst="rect">
              <a:avLst/>
            </a:prstGeom>
          </p:spPr>
          <p:txBody>
            <a:bodyPr vert="horz" wrap="square">
              <a:spAutoFit/>
            </a:bodyPr>
            <a:p>
              <a:pPr algn="r">
                <a:lnSpc>
                  <a:spcPct val="150000"/>
                </a:lnSpc>
              </a:pP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 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endPar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5" name="矩形 24"/>
            <p:cNvSpPr/>
            <p:nvPr/>
          </p:nvSpPr>
          <p:spPr>
            <a:xfrm>
              <a:off x="2301156" y="2913649"/>
              <a:ext cx="1888823" cy="356235"/>
            </a:xfrm>
            <a:prstGeom prst="rect">
              <a:avLst/>
            </a:prstGeom>
          </p:spPr>
          <p:txBody>
            <a:bodyPr vert="horz" wrap="square">
              <a:spAutoFit/>
            </a:bodyPr>
            <a:p>
              <a:pPr algn="r">
                <a:lnSpc>
                  <a:spcPct val="150000"/>
                </a:lnSpc>
              </a:pP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6" name="矩形 25"/>
            <p:cNvSpPr/>
            <p:nvPr/>
          </p:nvSpPr>
          <p:spPr>
            <a:xfrm>
              <a:off x="1405095" y="5326065"/>
              <a:ext cx="2986942" cy="554263"/>
            </a:xfrm>
            <a:prstGeom prst="rect">
              <a:avLst/>
            </a:prstGeom>
          </p:spPr>
          <p:txBody>
            <a:bodyPr vert="horz" wrap="square">
              <a:spAutoFit/>
            </a:bodyPr>
            <a:p>
              <a:pPr algn="r">
                <a:lnSpc>
                  <a:spcPct val="150000"/>
                </a:lnSpc>
              </a:pP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 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endPar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7" name="矩形 26"/>
            <p:cNvSpPr/>
            <p:nvPr/>
          </p:nvSpPr>
          <p:spPr>
            <a:xfrm>
              <a:off x="2503215" y="4915656"/>
              <a:ext cx="1888823" cy="356235"/>
            </a:xfrm>
            <a:prstGeom prst="rect">
              <a:avLst/>
            </a:prstGeom>
          </p:spPr>
          <p:txBody>
            <a:bodyPr vert="horz" wrap="square">
              <a:spAutoFit/>
            </a:bodyPr>
            <a:p>
              <a:pPr algn="r">
                <a:lnSpc>
                  <a:spcPct val="150000"/>
                </a:lnSpc>
              </a:pP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descr="2020.6.4暑期班招生海报"/>
          <p:cNvPicPr>
            <a:picLocks noChangeAspect="1"/>
          </p:cNvPicPr>
          <p:nvPr/>
        </p:nvPicPr>
        <p:blipFill>
          <a:blip r:embed="rId1"/>
          <a:srcRect l="67187" t="3377" b="66281"/>
          <a:stretch>
            <a:fillRect/>
          </a:stretch>
        </p:blipFill>
        <p:spPr>
          <a:xfrm>
            <a:off x="7296785" y="1071245"/>
            <a:ext cx="3780790" cy="4849495"/>
          </a:xfrm>
          <a:prstGeom prst="rect">
            <a:avLst/>
          </a:prstGeom>
        </p:spPr>
      </p:pic>
      <p:sp>
        <p:nvSpPr>
          <p:cNvPr id="16" name="矩形 15"/>
          <p:cNvSpPr/>
          <p:nvPr/>
        </p:nvSpPr>
        <p:spPr>
          <a:xfrm flipV="1">
            <a:off x="6192520" y="1695450"/>
            <a:ext cx="3700145" cy="4058285"/>
          </a:xfrm>
          <a:prstGeom prst="rect">
            <a:avLst/>
          </a:prstGeom>
          <a:blipFill dpi="0" rotWithShape="1">
            <a:blip r:embed="rId2"/>
            <a:srcRect/>
            <a:stretch>
              <a:fillRect l="-28000" r="-35000"/>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5592A"/>
              </a:solidFill>
              <a:latin typeface="等线" panose="02010600030101010101" pitchFamily="2" charset="-122"/>
              <a:ea typeface="等线" panose="02010600030101010101" pitchFamily="2" charset="-122"/>
            </a:endParaRPr>
          </a:p>
        </p:txBody>
      </p:sp>
      <p:grpSp>
        <p:nvGrpSpPr>
          <p:cNvPr id="31" name="Group 30"/>
          <p:cNvGrpSpPr/>
          <p:nvPr/>
        </p:nvGrpSpPr>
        <p:grpSpPr>
          <a:xfrm>
            <a:off x="1028065" y="1910080"/>
            <a:ext cx="3615055" cy="930562"/>
            <a:chOff x="1603804" y="2220559"/>
            <a:chExt cx="2955174" cy="837791"/>
          </a:xfrm>
        </p:grpSpPr>
        <p:sp>
          <p:nvSpPr>
            <p:cNvPr id="32" name="Text Placeholder 2"/>
            <p:cNvSpPr txBox="1"/>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b="1" dirty="0">
                  <a:solidFill>
                    <a:schemeClr val="tx1">
                      <a:lumMod val="75000"/>
                    </a:schemeClr>
                  </a:solidFill>
                  <a:latin typeface="微软雅黑" panose="020B0503020204020204" pitchFamily="34" charset="-122"/>
                  <a:ea typeface="微软雅黑" panose="020B0503020204020204" pitchFamily="34" charset="-122"/>
                  <a:cs typeface="Clear Sans" panose="020B0503030202020304" pitchFamily="34" charset="0"/>
                </a:rPr>
                <a:t>点击添加内容</a:t>
              </a:r>
              <a:endParaRPr lang="zh-CN" altLang="en-US" sz="1400" b="1" dirty="0">
                <a:solidFill>
                  <a:schemeClr val="tx1">
                    <a:lumMod val="75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3" name="TextBox 32"/>
            <p:cNvSpPr txBox="1"/>
            <p:nvPr/>
          </p:nvSpPr>
          <p:spPr>
            <a:xfrm>
              <a:off x="1679271" y="2559832"/>
              <a:ext cx="2879707" cy="498518"/>
            </a:xfrm>
            <a:prstGeom prst="rect">
              <a:avLst/>
            </a:prstGeom>
            <a:noFill/>
          </p:spPr>
          <p:txBody>
            <a:bodyPr wrap="square" lIns="0" tIns="0" rIns="0" bIns="0" rtlCol="0">
              <a:spAutoFit/>
            </a:bodyPr>
            <a:lstStyle/>
            <a:p>
              <a:pPr>
                <a:lnSpc>
                  <a:spcPct val="150000"/>
                </a:lnSpc>
              </a:pP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2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2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endParaRPr lang="en-US" altLang="zh-CN" sz="12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endParaRPr>
            </a:p>
          </p:txBody>
        </p:sp>
      </p:grpSp>
      <p:grpSp>
        <p:nvGrpSpPr>
          <p:cNvPr id="34" name="Group 33"/>
          <p:cNvGrpSpPr/>
          <p:nvPr/>
        </p:nvGrpSpPr>
        <p:grpSpPr>
          <a:xfrm>
            <a:off x="1028065" y="3067685"/>
            <a:ext cx="3615055" cy="930562"/>
            <a:chOff x="1603804" y="2220559"/>
            <a:chExt cx="2955174" cy="837791"/>
          </a:xfrm>
        </p:grpSpPr>
        <p:sp>
          <p:nvSpPr>
            <p:cNvPr id="35" name="Text Placeholder 2"/>
            <p:cNvSpPr txBox="1"/>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b="1" dirty="0">
                  <a:solidFill>
                    <a:schemeClr val="tx1">
                      <a:lumMod val="75000"/>
                    </a:schemeClr>
                  </a:solidFill>
                  <a:latin typeface="微软雅黑" panose="020B0503020204020204" pitchFamily="34" charset="-122"/>
                  <a:ea typeface="微软雅黑" panose="020B0503020204020204" pitchFamily="34" charset="-122"/>
                  <a:cs typeface="Clear Sans" panose="020B0503030202020304" pitchFamily="34" charset="0"/>
                </a:rPr>
                <a:t>点击添加内容</a:t>
              </a:r>
              <a:endParaRPr lang="zh-CN" altLang="en-US" sz="1400" b="1" dirty="0">
                <a:solidFill>
                  <a:schemeClr val="tx1">
                    <a:lumMod val="75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6" name="TextBox 35"/>
            <p:cNvSpPr txBox="1"/>
            <p:nvPr/>
          </p:nvSpPr>
          <p:spPr>
            <a:xfrm>
              <a:off x="1679271" y="2559832"/>
              <a:ext cx="2879707" cy="498518"/>
            </a:xfrm>
            <a:prstGeom prst="rect">
              <a:avLst/>
            </a:prstGeom>
            <a:noFill/>
          </p:spPr>
          <p:txBody>
            <a:bodyPr wrap="square" lIns="0" tIns="0" rIns="0" bIns="0" rtlCol="0">
              <a:spAutoFit/>
            </a:bodyPr>
            <a:lstStyle/>
            <a:p>
              <a:pPr>
                <a:lnSpc>
                  <a:spcPct val="150000"/>
                </a:lnSpc>
              </a:pP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2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2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endParaRPr lang="en-US" altLang="zh-CN" sz="12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endParaRPr>
            </a:p>
          </p:txBody>
        </p:sp>
      </p:grpSp>
      <p:grpSp>
        <p:nvGrpSpPr>
          <p:cNvPr id="37" name="Group 36"/>
          <p:cNvGrpSpPr/>
          <p:nvPr/>
        </p:nvGrpSpPr>
        <p:grpSpPr>
          <a:xfrm>
            <a:off x="1028065" y="4317365"/>
            <a:ext cx="3615055" cy="930562"/>
            <a:chOff x="1603804" y="2220559"/>
            <a:chExt cx="2955174" cy="837791"/>
          </a:xfrm>
        </p:grpSpPr>
        <p:sp>
          <p:nvSpPr>
            <p:cNvPr id="38" name="Text Placeholder 2"/>
            <p:cNvSpPr txBox="1"/>
            <p:nvPr/>
          </p:nvSpPr>
          <p:spPr>
            <a:xfrm>
              <a:off x="1603804" y="2220559"/>
              <a:ext cx="2013460"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400" b="1" dirty="0">
                  <a:solidFill>
                    <a:schemeClr val="tx1">
                      <a:lumMod val="75000"/>
                    </a:schemeClr>
                  </a:solidFill>
                  <a:latin typeface="微软雅黑" panose="020B0503020204020204" pitchFamily="34" charset="-122"/>
                  <a:ea typeface="微软雅黑" panose="020B0503020204020204" pitchFamily="34" charset="-122"/>
                  <a:cs typeface="Clear Sans" panose="020B0503030202020304" pitchFamily="34" charset="0"/>
                </a:rPr>
                <a:t>点击添加内容</a:t>
              </a:r>
              <a:endParaRPr lang="zh-CN" altLang="en-US" sz="1400" b="1" dirty="0">
                <a:solidFill>
                  <a:schemeClr val="tx1">
                    <a:lumMod val="75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9" name="TextBox 38"/>
            <p:cNvSpPr txBox="1"/>
            <p:nvPr/>
          </p:nvSpPr>
          <p:spPr>
            <a:xfrm>
              <a:off x="1679271" y="2559832"/>
              <a:ext cx="2879707" cy="498518"/>
            </a:xfrm>
            <a:prstGeom prst="rect">
              <a:avLst/>
            </a:prstGeom>
            <a:noFill/>
          </p:spPr>
          <p:txBody>
            <a:bodyPr wrap="square" lIns="0" tIns="0" rIns="0" bIns="0" rtlCol="0">
              <a:spAutoFit/>
            </a:bodyPr>
            <a:lstStyle/>
            <a:p>
              <a:pPr>
                <a:lnSpc>
                  <a:spcPct val="150000"/>
                </a:lnSpc>
              </a:pP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2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2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endParaRPr lang="en-US" altLang="zh-CN" sz="12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endParaRPr>
            </a:p>
          </p:txBody>
        </p:sp>
      </p:grpSp>
      <p:sp>
        <p:nvSpPr>
          <p:cNvPr id="6"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8"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 name="文本框 1"/>
          <p:cNvSpPr txBox="1"/>
          <p:nvPr/>
        </p:nvSpPr>
        <p:spPr>
          <a:xfrm>
            <a:off x="269583" y="579146"/>
            <a:ext cx="1111858" cy="46166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01</a:t>
            </a:r>
            <a:endParaRPr lang="zh-CN" altLang="en-US" sz="2400" dirty="0">
              <a:solidFill>
                <a:schemeClr val="bg1"/>
              </a:solidFill>
              <a:latin typeface="思源宋体 CN" panose="02020700000000000000" pitchFamily="18" charset="-122"/>
              <a:ea typeface="思源宋体 CN" panose="02020700000000000000" pitchFamily="18" charset="-122"/>
            </a:endParaRPr>
          </a:p>
        </p:txBody>
      </p:sp>
      <p:sp>
        <p:nvSpPr>
          <p:cNvPr id="20" name="文本框 19"/>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流芳出品 盗版必究"/>
          <p:cNvSpPr/>
          <p:nvPr/>
        </p:nvSpPr>
        <p:spPr>
          <a:xfrm>
            <a:off x="1409065" y="2792095"/>
            <a:ext cx="1962150" cy="1000760"/>
          </a:xfrm>
          <a:custGeom>
            <a:avLst/>
            <a:gdLst/>
            <a:ahLst/>
            <a:cxnLst>
              <a:cxn ang="0">
                <a:pos x="wd2" y="hd2"/>
              </a:cxn>
              <a:cxn ang="5400000">
                <a:pos x="wd2" y="hd2"/>
              </a:cxn>
              <a:cxn ang="10800000">
                <a:pos x="wd2" y="hd2"/>
              </a:cxn>
              <a:cxn ang="16200000">
                <a:pos x="wd2" y="hd2"/>
              </a:cxn>
            </a:cxnLst>
            <a:rect l="0" t="0" r="r" b="b"/>
            <a:pathLst>
              <a:path w="21600" h="21600" extrusionOk="0">
                <a:moveTo>
                  <a:pt x="9981" y="0"/>
                </a:moveTo>
                <a:cubicBezTo>
                  <a:pt x="7109" y="0"/>
                  <a:pt x="5657" y="10"/>
                  <a:pt x="4123" y="964"/>
                </a:cubicBezTo>
                <a:cubicBezTo>
                  <a:pt x="2433" y="2169"/>
                  <a:pt x="1104" y="4776"/>
                  <a:pt x="489" y="8088"/>
                </a:cubicBezTo>
                <a:cubicBezTo>
                  <a:pt x="0" y="11114"/>
                  <a:pt x="0" y="13963"/>
                  <a:pt x="0" y="19575"/>
                </a:cubicBezTo>
                <a:lnTo>
                  <a:pt x="0" y="21600"/>
                </a:lnTo>
                <a:lnTo>
                  <a:pt x="3172" y="21600"/>
                </a:lnTo>
                <a:lnTo>
                  <a:pt x="3172" y="16849"/>
                </a:lnTo>
                <a:cubicBezTo>
                  <a:pt x="3172" y="13802"/>
                  <a:pt x="3172" y="12256"/>
                  <a:pt x="3438" y="10613"/>
                </a:cubicBezTo>
                <a:cubicBezTo>
                  <a:pt x="3772" y="8814"/>
                  <a:pt x="4493" y="7395"/>
                  <a:pt x="5410" y="6741"/>
                </a:cubicBezTo>
                <a:cubicBezTo>
                  <a:pt x="6244" y="6223"/>
                  <a:pt x="7030" y="6223"/>
                  <a:pt x="8591" y="6223"/>
                </a:cubicBezTo>
                <a:lnTo>
                  <a:pt x="8614" y="6223"/>
                </a:lnTo>
                <a:lnTo>
                  <a:pt x="13009" y="6223"/>
                </a:lnTo>
                <a:cubicBezTo>
                  <a:pt x="14563" y="6223"/>
                  <a:pt x="15352" y="6220"/>
                  <a:pt x="16190" y="6741"/>
                </a:cubicBezTo>
                <a:cubicBezTo>
                  <a:pt x="17107" y="7395"/>
                  <a:pt x="17828" y="8815"/>
                  <a:pt x="18162" y="10613"/>
                </a:cubicBezTo>
                <a:cubicBezTo>
                  <a:pt x="18428" y="12256"/>
                  <a:pt x="18428" y="13800"/>
                  <a:pt x="18428" y="16894"/>
                </a:cubicBezTo>
                <a:lnTo>
                  <a:pt x="18428" y="21600"/>
                </a:lnTo>
                <a:lnTo>
                  <a:pt x="21600" y="21600"/>
                </a:lnTo>
                <a:lnTo>
                  <a:pt x="21600" y="19664"/>
                </a:lnTo>
                <a:cubicBezTo>
                  <a:pt x="21600" y="13965"/>
                  <a:pt x="21600" y="11114"/>
                  <a:pt x="21111" y="8088"/>
                </a:cubicBezTo>
                <a:cubicBezTo>
                  <a:pt x="20496" y="4776"/>
                  <a:pt x="19164" y="2169"/>
                  <a:pt x="17475" y="964"/>
                </a:cubicBezTo>
                <a:cubicBezTo>
                  <a:pt x="15932" y="4"/>
                  <a:pt x="14479" y="0"/>
                  <a:pt x="11617" y="0"/>
                </a:cubicBezTo>
                <a:lnTo>
                  <a:pt x="10026" y="0"/>
                </a:lnTo>
                <a:lnTo>
                  <a:pt x="9981" y="0"/>
                </a:lnTo>
                <a:close/>
              </a:path>
            </a:pathLst>
          </a:custGeom>
          <a:solidFill>
            <a:srgbClr val="E7D47F"/>
          </a:solidFill>
          <a:ln w="127000" cap="flat">
            <a:solidFill>
              <a:schemeClr val="bg1"/>
            </a:solid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4" name="流芳出品 盗版必究"/>
          <p:cNvSpPr/>
          <p:nvPr/>
        </p:nvSpPr>
        <p:spPr>
          <a:xfrm rot="10800000">
            <a:off x="3084830" y="3788410"/>
            <a:ext cx="1962150" cy="1000760"/>
          </a:xfrm>
          <a:custGeom>
            <a:avLst/>
            <a:gdLst/>
            <a:ahLst/>
            <a:cxnLst>
              <a:cxn ang="0">
                <a:pos x="wd2" y="hd2"/>
              </a:cxn>
              <a:cxn ang="5400000">
                <a:pos x="wd2" y="hd2"/>
              </a:cxn>
              <a:cxn ang="10800000">
                <a:pos x="wd2" y="hd2"/>
              </a:cxn>
              <a:cxn ang="16200000">
                <a:pos x="wd2" y="hd2"/>
              </a:cxn>
            </a:cxnLst>
            <a:rect l="0" t="0" r="r" b="b"/>
            <a:pathLst>
              <a:path w="21600" h="21600" extrusionOk="0">
                <a:moveTo>
                  <a:pt x="9981" y="0"/>
                </a:moveTo>
                <a:cubicBezTo>
                  <a:pt x="7109" y="0"/>
                  <a:pt x="5657" y="10"/>
                  <a:pt x="4123" y="964"/>
                </a:cubicBezTo>
                <a:cubicBezTo>
                  <a:pt x="2433" y="2169"/>
                  <a:pt x="1104" y="4776"/>
                  <a:pt x="489" y="8088"/>
                </a:cubicBezTo>
                <a:cubicBezTo>
                  <a:pt x="0" y="11114"/>
                  <a:pt x="0" y="13963"/>
                  <a:pt x="0" y="19575"/>
                </a:cubicBezTo>
                <a:lnTo>
                  <a:pt x="0" y="21600"/>
                </a:lnTo>
                <a:lnTo>
                  <a:pt x="3172" y="21600"/>
                </a:lnTo>
                <a:lnTo>
                  <a:pt x="3172" y="16849"/>
                </a:lnTo>
                <a:cubicBezTo>
                  <a:pt x="3172" y="13802"/>
                  <a:pt x="3172" y="12256"/>
                  <a:pt x="3438" y="10613"/>
                </a:cubicBezTo>
                <a:cubicBezTo>
                  <a:pt x="3772" y="8814"/>
                  <a:pt x="4493" y="7395"/>
                  <a:pt x="5410" y="6741"/>
                </a:cubicBezTo>
                <a:cubicBezTo>
                  <a:pt x="6244" y="6223"/>
                  <a:pt x="7030" y="6223"/>
                  <a:pt x="8591" y="6223"/>
                </a:cubicBezTo>
                <a:lnTo>
                  <a:pt x="8614" y="6223"/>
                </a:lnTo>
                <a:lnTo>
                  <a:pt x="13009" y="6223"/>
                </a:lnTo>
                <a:cubicBezTo>
                  <a:pt x="14563" y="6223"/>
                  <a:pt x="15352" y="6220"/>
                  <a:pt x="16190" y="6741"/>
                </a:cubicBezTo>
                <a:cubicBezTo>
                  <a:pt x="17107" y="7395"/>
                  <a:pt x="17828" y="8815"/>
                  <a:pt x="18162" y="10613"/>
                </a:cubicBezTo>
                <a:cubicBezTo>
                  <a:pt x="18428" y="12256"/>
                  <a:pt x="18428" y="13800"/>
                  <a:pt x="18428" y="16894"/>
                </a:cubicBezTo>
                <a:lnTo>
                  <a:pt x="18428" y="21600"/>
                </a:lnTo>
                <a:lnTo>
                  <a:pt x="21600" y="21600"/>
                </a:lnTo>
                <a:lnTo>
                  <a:pt x="21600" y="19664"/>
                </a:lnTo>
                <a:cubicBezTo>
                  <a:pt x="21600" y="13965"/>
                  <a:pt x="21600" y="11114"/>
                  <a:pt x="21111" y="8088"/>
                </a:cubicBezTo>
                <a:cubicBezTo>
                  <a:pt x="20496" y="4776"/>
                  <a:pt x="19164" y="2169"/>
                  <a:pt x="17475" y="964"/>
                </a:cubicBezTo>
                <a:cubicBezTo>
                  <a:pt x="15932" y="4"/>
                  <a:pt x="14479" y="0"/>
                  <a:pt x="11617" y="0"/>
                </a:cubicBezTo>
                <a:lnTo>
                  <a:pt x="10026" y="0"/>
                </a:lnTo>
                <a:lnTo>
                  <a:pt x="9981" y="0"/>
                </a:lnTo>
                <a:close/>
              </a:path>
            </a:pathLst>
          </a:custGeom>
          <a:solidFill>
            <a:srgbClr val="A0D3D0"/>
          </a:solidFill>
          <a:ln w="127000" cap="flat">
            <a:solidFill>
              <a:schemeClr val="bg1"/>
            </a:solid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6" name="流芳出品 盗版必究"/>
          <p:cNvSpPr/>
          <p:nvPr/>
        </p:nvSpPr>
        <p:spPr>
          <a:xfrm>
            <a:off x="4757420" y="2792095"/>
            <a:ext cx="1962150" cy="1000760"/>
          </a:xfrm>
          <a:custGeom>
            <a:avLst/>
            <a:gdLst/>
            <a:ahLst/>
            <a:cxnLst>
              <a:cxn ang="0">
                <a:pos x="wd2" y="hd2"/>
              </a:cxn>
              <a:cxn ang="5400000">
                <a:pos x="wd2" y="hd2"/>
              </a:cxn>
              <a:cxn ang="10800000">
                <a:pos x="wd2" y="hd2"/>
              </a:cxn>
              <a:cxn ang="16200000">
                <a:pos x="wd2" y="hd2"/>
              </a:cxn>
            </a:cxnLst>
            <a:rect l="0" t="0" r="r" b="b"/>
            <a:pathLst>
              <a:path w="21600" h="21600" extrusionOk="0">
                <a:moveTo>
                  <a:pt x="9981" y="0"/>
                </a:moveTo>
                <a:cubicBezTo>
                  <a:pt x="7109" y="0"/>
                  <a:pt x="5657" y="10"/>
                  <a:pt x="4123" y="964"/>
                </a:cubicBezTo>
                <a:cubicBezTo>
                  <a:pt x="2433" y="2169"/>
                  <a:pt x="1104" y="4776"/>
                  <a:pt x="489" y="8088"/>
                </a:cubicBezTo>
                <a:cubicBezTo>
                  <a:pt x="0" y="11114"/>
                  <a:pt x="0" y="13963"/>
                  <a:pt x="0" y="19575"/>
                </a:cubicBezTo>
                <a:lnTo>
                  <a:pt x="0" y="21600"/>
                </a:lnTo>
                <a:lnTo>
                  <a:pt x="3172" y="21600"/>
                </a:lnTo>
                <a:lnTo>
                  <a:pt x="3172" y="16849"/>
                </a:lnTo>
                <a:cubicBezTo>
                  <a:pt x="3172" y="13802"/>
                  <a:pt x="3172" y="12256"/>
                  <a:pt x="3438" y="10613"/>
                </a:cubicBezTo>
                <a:cubicBezTo>
                  <a:pt x="3772" y="8814"/>
                  <a:pt x="4493" y="7395"/>
                  <a:pt x="5410" y="6741"/>
                </a:cubicBezTo>
                <a:cubicBezTo>
                  <a:pt x="6244" y="6223"/>
                  <a:pt x="7030" y="6223"/>
                  <a:pt x="8591" y="6223"/>
                </a:cubicBezTo>
                <a:lnTo>
                  <a:pt x="8614" y="6223"/>
                </a:lnTo>
                <a:lnTo>
                  <a:pt x="13009" y="6223"/>
                </a:lnTo>
                <a:cubicBezTo>
                  <a:pt x="14563" y="6223"/>
                  <a:pt x="15352" y="6220"/>
                  <a:pt x="16190" y="6741"/>
                </a:cubicBezTo>
                <a:cubicBezTo>
                  <a:pt x="17107" y="7395"/>
                  <a:pt x="17828" y="8815"/>
                  <a:pt x="18162" y="10613"/>
                </a:cubicBezTo>
                <a:cubicBezTo>
                  <a:pt x="18428" y="12256"/>
                  <a:pt x="18428" y="13800"/>
                  <a:pt x="18428" y="16894"/>
                </a:cubicBezTo>
                <a:lnTo>
                  <a:pt x="18428" y="21600"/>
                </a:lnTo>
                <a:lnTo>
                  <a:pt x="21600" y="21600"/>
                </a:lnTo>
                <a:lnTo>
                  <a:pt x="21600" y="19664"/>
                </a:lnTo>
                <a:cubicBezTo>
                  <a:pt x="21600" y="13965"/>
                  <a:pt x="21600" y="11114"/>
                  <a:pt x="21111" y="8088"/>
                </a:cubicBezTo>
                <a:cubicBezTo>
                  <a:pt x="20496" y="4776"/>
                  <a:pt x="19164" y="2169"/>
                  <a:pt x="17475" y="964"/>
                </a:cubicBezTo>
                <a:cubicBezTo>
                  <a:pt x="15932" y="4"/>
                  <a:pt x="14479" y="0"/>
                  <a:pt x="11617" y="0"/>
                </a:cubicBezTo>
                <a:lnTo>
                  <a:pt x="10026" y="0"/>
                </a:lnTo>
                <a:lnTo>
                  <a:pt x="9981" y="0"/>
                </a:lnTo>
                <a:close/>
              </a:path>
            </a:pathLst>
          </a:custGeom>
          <a:solidFill>
            <a:srgbClr val="F38B89"/>
          </a:solidFill>
          <a:ln w="127000" cap="flat">
            <a:solidFill>
              <a:schemeClr val="bg1"/>
            </a:solid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8" name="流芳出品 盗版必究"/>
          <p:cNvSpPr/>
          <p:nvPr/>
        </p:nvSpPr>
        <p:spPr>
          <a:xfrm rot="10800000">
            <a:off x="6432550" y="3788410"/>
            <a:ext cx="1962150" cy="1000760"/>
          </a:xfrm>
          <a:custGeom>
            <a:avLst/>
            <a:gdLst/>
            <a:ahLst/>
            <a:cxnLst>
              <a:cxn ang="0">
                <a:pos x="wd2" y="hd2"/>
              </a:cxn>
              <a:cxn ang="5400000">
                <a:pos x="wd2" y="hd2"/>
              </a:cxn>
              <a:cxn ang="10800000">
                <a:pos x="wd2" y="hd2"/>
              </a:cxn>
              <a:cxn ang="16200000">
                <a:pos x="wd2" y="hd2"/>
              </a:cxn>
            </a:cxnLst>
            <a:rect l="0" t="0" r="r" b="b"/>
            <a:pathLst>
              <a:path w="21600" h="21600" extrusionOk="0">
                <a:moveTo>
                  <a:pt x="9981" y="0"/>
                </a:moveTo>
                <a:cubicBezTo>
                  <a:pt x="7109" y="0"/>
                  <a:pt x="5657" y="10"/>
                  <a:pt x="4123" y="964"/>
                </a:cubicBezTo>
                <a:cubicBezTo>
                  <a:pt x="2433" y="2169"/>
                  <a:pt x="1104" y="4776"/>
                  <a:pt x="489" y="8088"/>
                </a:cubicBezTo>
                <a:cubicBezTo>
                  <a:pt x="0" y="11114"/>
                  <a:pt x="0" y="13963"/>
                  <a:pt x="0" y="19575"/>
                </a:cubicBezTo>
                <a:lnTo>
                  <a:pt x="0" y="21600"/>
                </a:lnTo>
                <a:lnTo>
                  <a:pt x="3172" y="21600"/>
                </a:lnTo>
                <a:lnTo>
                  <a:pt x="3172" y="16849"/>
                </a:lnTo>
                <a:cubicBezTo>
                  <a:pt x="3172" y="13802"/>
                  <a:pt x="3172" y="12256"/>
                  <a:pt x="3438" y="10613"/>
                </a:cubicBezTo>
                <a:cubicBezTo>
                  <a:pt x="3772" y="8814"/>
                  <a:pt x="4493" y="7395"/>
                  <a:pt x="5410" y="6741"/>
                </a:cubicBezTo>
                <a:cubicBezTo>
                  <a:pt x="6244" y="6223"/>
                  <a:pt x="7030" y="6223"/>
                  <a:pt x="8591" y="6223"/>
                </a:cubicBezTo>
                <a:lnTo>
                  <a:pt x="8614" y="6223"/>
                </a:lnTo>
                <a:lnTo>
                  <a:pt x="13009" y="6223"/>
                </a:lnTo>
                <a:cubicBezTo>
                  <a:pt x="14563" y="6223"/>
                  <a:pt x="15352" y="6220"/>
                  <a:pt x="16190" y="6741"/>
                </a:cubicBezTo>
                <a:cubicBezTo>
                  <a:pt x="17107" y="7395"/>
                  <a:pt x="17828" y="8815"/>
                  <a:pt x="18162" y="10613"/>
                </a:cubicBezTo>
                <a:cubicBezTo>
                  <a:pt x="18428" y="12256"/>
                  <a:pt x="18428" y="13800"/>
                  <a:pt x="18428" y="16894"/>
                </a:cubicBezTo>
                <a:lnTo>
                  <a:pt x="18428" y="21600"/>
                </a:lnTo>
                <a:lnTo>
                  <a:pt x="21600" y="21600"/>
                </a:lnTo>
                <a:lnTo>
                  <a:pt x="21600" y="19664"/>
                </a:lnTo>
                <a:cubicBezTo>
                  <a:pt x="21600" y="13965"/>
                  <a:pt x="21600" y="11114"/>
                  <a:pt x="21111" y="8088"/>
                </a:cubicBezTo>
                <a:cubicBezTo>
                  <a:pt x="20496" y="4776"/>
                  <a:pt x="19164" y="2169"/>
                  <a:pt x="17475" y="964"/>
                </a:cubicBezTo>
                <a:cubicBezTo>
                  <a:pt x="15932" y="4"/>
                  <a:pt x="14479" y="0"/>
                  <a:pt x="11617" y="0"/>
                </a:cubicBezTo>
                <a:lnTo>
                  <a:pt x="10026" y="0"/>
                </a:lnTo>
                <a:lnTo>
                  <a:pt x="9981" y="0"/>
                </a:lnTo>
                <a:close/>
              </a:path>
            </a:pathLst>
          </a:custGeom>
          <a:solidFill>
            <a:schemeClr val="tx2">
              <a:lumMod val="60000"/>
              <a:lumOff val="40000"/>
            </a:schemeClr>
          </a:solidFill>
          <a:ln w="127000" cap="flat">
            <a:solidFill>
              <a:schemeClr val="bg1"/>
            </a:solid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rot="0">
            <a:off x="1875790" y="3258185"/>
            <a:ext cx="7727315" cy="1029335"/>
            <a:chOff x="1651328" y="2694008"/>
            <a:chExt cx="8196567" cy="1091969"/>
          </a:xfrm>
        </p:grpSpPr>
        <p:sp>
          <p:nvSpPr>
            <p:cNvPr id="21" name="流芳出品 盗版必究"/>
            <p:cNvSpPr/>
            <p:nvPr/>
          </p:nvSpPr>
          <p:spPr>
            <a:xfrm>
              <a:off x="1651328" y="2694008"/>
              <a:ext cx="1091969" cy="1091969"/>
            </a:xfrm>
            <a:prstGeom prst="roundRect">
              <a:avLst>
                <a:gd name="adj" fmla="val 50000"/>
              </a:avLst>
            </a:prstGeom>
            <a:noFill/>
            <a:ln w="12700" cap="flat">
              <a:solidFill>
                <a:srgbClr val="E7D47F"/>
              </a:solidFill>
              <a:prstDash val="sysDash"/>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3" name="流芳出品 盗版必究"/>
            <p:cNvSpPr/>
            <p:nvPr/>
          </p:nvSpPr>
          <p:spPr>
            <a:xfrm>
              <a:off x="3418950" y="2694008"/>
              <a:ext cx="1091969" cy="1091969"/>
            </a:xfrm>
            <a:prstGeom prst="roundRect">
              <a:avLst>
                <a:gd name="adj" fmla="val 50000"/>
              </a:avLst>
            </a:prstGeom>
            <a:noFill/>
            <a:ln w="12700" cap="flat">
              <a:solidFill>
                <a:srgbClr val="A0D3D0"/>
              </a:solidFill>
              <a:prstDash val="sysDash"/>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5" name="流芳出品 盗版必究"/>
            <p:cNvSpPr/>
            <p:nvPr/>
          </p:nvSpPr>
          <p:spPr>
            <a:xfrm>
              <a:off x="5202616" y="2694008"/>
              <a:ext cx="1091969" cy="1091969"/>
            </a:xfrm>
            <a:prstGeom prst="roundRect">
              <a:avLst>
                <a:gd name="adj" fmla="val 50000"/>
              </a:avLst>
            </a:prstGeom>
            <a:noFill/>
            <a:ln w="12700" cap="flat">
              <a:solidFill>
                <a:srgbClr val="F38B89"/>
              </a:solidFill>
              <a:prstDash val="sysDash"/>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7" name="流芳出品 盗版必究"/>
            <p:cNvSpPr/>
            <p:nvPr/>
          </p:nvSpPr>
          <p:spPr>
            <a:xfrm>
              <a:off x="6970240" y="2694008"/>
              <a:ext cx="1091969" cy="1091969"/>
            </a:xfrm>
            <a:prstGeom prst="roundRect">
              <a:avLst>
                <a:gd name="adj" fmla="val 50000"/>
              </a:avLst>
            </a:prstGeom>
            <a:noFill/>
            <a:ln w="12700" cap="flat">
              <a:solidFill>
                <a:schemeClr val="tx2"/>
              </a:solidFill>
              <a:prstDash val="sysDash"/>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9" name="流芳出品 盗版必究"/>
            <p:cNvSpPr/>
            <p:nvPr/>
          </p:nvSpPr>
          <p:spPr>
            <a:xfrm>
              <a:off x="8755926" y="2694008"/>
              <a:ext cx="1091969" cy="1091969"/>
            </a:xfrm>
            <a:prstGeom prst="roundRect">
              <a:avLst>
                <a:gd name="adj" fmla="val 50000"/>
              </a:avLst>
            </a:prstGeom>
            <a:noFill/>
            <a:ln w="12700" cap="flat">
              <a:solidFill>
                <a:srgbClr val="A0D3D0"/>
              </a:solidFill>
              <a:prstDash val="sysDash"/>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grpSp>
      <p:sp>
        <p:nvSpPr>
          <p:cNvPr id="30" name="流芳出品 盗版必究"/>
          <p:cNvSpPr/>
          <p:nvPr/>
        </p:nvSpPr>
        <p:spPr>
          <a:xfrm>
            <a:off x="8107680" y="2792095"/>
            <a:ext cx="1962150" cy="1000760"/>
          </a:xfrm>
          <a:custGeom>
            <a:avLst/>
            <a:gdLst/>
            <a:ahLst/>
            <a:cxnLst>
              <a:cxn ang="0">
                <a:pos x="wd2" y="hd2"/>
              </a:cxn>
              <a:cxn ang="5400000">
                <a:pos x="wd2" y="hd2"/>
              </a:cxn>
              <a:cxn ang="10800000">
                <a:pos x="wd2" y="hd2"/>
              </a:cxn>
              <a:cxn ang="16200000">
                <a:pos x="wd2" y="hd2"/>
              </a:cxn>
            </a:cxnLst>
            <a:rect l="0" t="0" r="r" b="b"/>
            <a:pathLst>
              <a:path w="21600" h="21600" extrusionOk="0">
                <a:moveTo>
                  <a:pt x="9981" y="0"/>
                </a:moveTo>
                <a:cubicBezTo>
                  <a:pt x="7109" y="0"/>
                  <a:pt x="5657" y="10"/>
                  <a:pt x="4123" y="964"/>
                </a:cubicBezTo>
                <a:cubicBezTo>
                  <a:pt x="2433" y="2169"/>
                  <a:pt x="1104" y="4776"/>
                  <a:pt x="489" y="8088"/>
                </a:cubicBezTo>
                <a:cubicBezTo>
                  <a:pt x="0" y="11114"/>
                  <a:pt x="0" y="13963"/>
                  <a:pt x="0" y="19575"/>
                </a:cubicBezTo>
                <a:lnTo>
                  <a:pt x="0" y="21600"/>
                </a:lnTo>
                <a:lnTo>
                  <a:pt x="3172" y="21600"/>
                </a:lnTo>
                <a:lnTo>
                  <a:pt x="3172" y="16849"/>
                </a:lnTo>
                <a:cubicBezTo>
                  <a:pt x="3172" y="13802"/>
                  <a:pt x="3172" y="12256"/>
                  <a:pt x="3438" y="10613"/>
                </a:cubicBezTo>
                <a:cubicBezTo>
                  <a:pt x="3772" y="8814"/>
                  <a:pt x="4493" y="7395"/>
                  <a:pt x="5410" y="6741"/>
                </a:cubicBezTo>
                <a:cubicBezTo>
                  <a:pt x="6244" y="6223"/>
                  <a:pt x="7030" y="6223"/>
                  <a:pt x="8591" y="6223"/>
                </a:cubicBezTo>
                <a:lnTo>
                  <a:pt x="8614" y="6223"/>
                </a:lnTo>
                <a:lnTo>
                  <a:pt x="13009" y="6223"/>
                </a:lnTo>
                <a:cubicBezTo>
                  <a:pt x="14563" y="6223"/>
                  <a:pt x="15352" y="6220"/>
                  <a:pt x="16190" y="6741"/>
                </a:cubicBezTo>
                <a:cubicBezTo>
                  <a:pt x="17107" y="7395"/>
                  <a:pt x="17828" y="8815"/>
                  <a:pt x="18162" y="10613"/>
                </a:cubicBezTo>
                <a:cubicBezTo>
                  <a:pt x="18428" y="12256"/>
                  <a:pt x="18428" y="13800"/>
                  <a:pt x="18428" y="16894"/>
                </a:cubicBezTo>
                <a:lnTo>
                  <a:pt x="18428" y="21600"/>
                </a:lnTo>
                <a:lnTo>
                  <a:pt x="21600" y="21600"/>
                </a:lnTo>
                <a:lnTo>
                  <a:pt x="21600" y="19664"/>
                </a:lnTo>
                <a:cubicBezTo>
                  <a:pt x="21600" y="13965"/>
                  <a:pt x="21600" y="11114"/>
                  <a:pt x="21111" y="8088"/>
                </a:cubicBezTo>
                <a:cubicBezTo>
                  <a:pt x="20496" y="4776"/>
                  <a:pt x="19164" y="2169"/>
                  <a:pt x="17475" y="964"/>
                </a:cubicBezTo>
                <a:cubicBezTo>
                  <a:pt x="15932" y="4"/>
                  <a:pt x="14479" y="0"/>
                  <a:pt x="11617" y="0"/>
                </a:cubicBezTo>
                <a:lnTo>
                  <a:pt x="10026" y="0"/>
                </a:lnTo>
                <a:lnTo>
                  <a:pt x="9981" y="0"/>
                </a:lnTo>
                <a:close/>
              </a:path>
            </a:pathLst>
          </a:custGeom>
          <a:solidFill>
            <a:srgbClr val="A0D3D0"/>
          </a:solidFill>
          <a:ln w="127000" cap="flat">
            <a:solidFill>
              <a:schemeClr val="bg1"/>
            </a:solid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31" name="流芳出品 盗版必究"/>
          <p:cNvSpPr/>
          <p:nvPr/>
        </p:nvSpPr>
        <p:spPr>
          <a:xfrm rot="10800000">
            <a:off x="2977515" y="3743960"/>
            <a:ext cx="464185" cy="46418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E7D47F"/>
          </a:solidFill>
          <a:ln w="12700" cap="flat">
            <a:no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32" name="流芳出品 盗版必究"/>
          <p:cNvSpPr/>
          <p:nvPr/>
        </p:nvSpPr>
        <p:spPr>
          <a:xfrm rot="10800000">
            <a:off x="6344285" y="3743960"/>
            <a:ext cx="464185" cy="46418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38B89"/>
          </a:solidFill>
          <a:ln w="12700" cap="flat">
            <a:no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33" name="流芳出品 盗版必究"/>
          <p:cNvSpPr/>
          <p:nvPr/>
        </p:nvSpPr>
        <p:spPr>
          <a:xfrm rot="10800000">
            <a:off x="9695815" y="3743960"/>
            <a:ext cx="464185" cy="46418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A0D3D0"/>
          </a:solidFill>
          <a:ln w="12700" cap="flat">
            <a:no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34" name="流芳出品 盗版必究"/>
          <p:cNvSpPr/>
          <p:nvPr/>
        </p:nvSpPr>
        <p:spPr>
          <a:xfrm>
            <a:off x="4671695" y="3443605"/>
            <a:ext cx="464185" cy="46418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A0D3D0"/>
          </a:solidFill>
          <a:ln w="12700" cap="flat">
            <a:no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47" name="流芳出品 盗版必究"/>
          <p:cNvSpPr/>
          <p:nvPr/>
        </p:nvSpPr>
        <p:spPr>
          <a:xfrm>
            <a:off x="8016875" y="3443605"/>
            <a:ext cx="464185" cy="46418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tx2">
              <a:lumMod val="60000"/>
              <a:lumOff val="40000"/>
            </a:schemeClr>
          </a:solidFill>
          <a:ln w="12700" cap="flat">
            <a:noFill/>
            <a:miter lim="400000"/>
          </a:ln>
          <a:effectLst/>
        </p:spPr>
        <p:txBody>
          <a:bodyPr wrap="square" lIns="50800" tIns="50800" rIns="50800" bIns="50800" numCol="1" anchor="ctr">
            <a:noAutofit/>
          </a:bodyPr>
          <a:lstStyle/>
          <a:p>
            <a:pPr algn="ctr">
              <a:lnSpc>
                <a:spcPct val="100000"/>
              </a:lnSpc>
              <a:defRPr sz="3200" baseline="0">
                <a:solidFill>
                  <a:srgbClr val="FFFFFF"/>
                </a:solidFill>
                <a:latin typeface="Helvetica Light"/>
                <a:ea typeface="Helvetica Light"/>
                <a:cs typeface="Helvetica Light"/>
                <a:sym typeface="Helvetica Light"/>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63" name="流芳出品 盗版必究"/>
          <p:cNvSpPr/>
          <p:nvPr/>
        </p:nvSpPr>
        <p:spPr>
          <a:xfrm flipV="1">
            <a:off x="4067810" y="2687955"/>
            <a:ext cx="0" cy="448945"/>
          </a:xfrm>
          <a:prstGeom prst="line">
            <a:avLst/>
          </a:prstGeom>
          <a:noFill/>
          <a:ln w="25400" cap="flat">
            <a:solidFill>
              <a:srgbClr val="A0D3D0"/>
            </a:solidFill>
            <a:prstDash val="sysDot"/>
            <a:miter lim="400000"/>
          </a:ln>
          <a:effectLst/>
        </p:spPr>
        <p:txBody>
          <a:bodyPr wrap="square" lIns="0" tIns="0" rIns="0" bIns="0" numCol="1" anchor="ctr">
            <a:noAutofit/>
          </a:bodyPr>
          <a:lstStyle/>
          <a:p>
            <a:pPr defTabSz="457200">
              <a:lnSpc>
                <a:spcPct val="100000"/>
              </a:lnSpc>
              <a:defRPr sz="1200" baseline="0">
                <a:solidFill>
                  <a:srgbClr val="000000"/>
                </a:solidFill>
                <a:latin typeface="Helvetica"/>
                <a:ea typeface="Helvetica"/>
                <a:cs typeface="Helvetica"/>
                <a:sym typeface="Helvetica"/>
              </a:defRPr>
            </a:pPr>
          </a:p>
        </p:txBody>
      </p:sp>
      <p:sp>
        <p:nvSpPr>
          <p:cNvPr id="64" name="流芳出品 盗版必究"/>
          <p:cNvSpPr/>
          <p:nvPr/>
        </p:nvSpPr>
        <p:spPr>
          <a:xfrm flipV="1">
            <a:off x="7418070" y="2687955"/>
            <a:ext cx="0" cy="448945"/>
          </a:xfrm>
          <a:prstGeom prst="line">
            <a:avLst/>
          </a:prstGeom>
          <a:noFill/>
          <a:ln w="25400" cap="flat">
            <a:solidFill>
              <a:schemeClr val="tx2"/>
            </a:solidFill>
            <a:prstDash val="sysDot"/>
            <a:miter lim="400000"/>
          </a:ln>
          <a:effectLst/>
        </p:spPr>
        <p:txBody>
          <a:bodyPr wrap="square" lIns="0" tIns="0" rIns="0" bIns="0" numCol="1" anchor="ctr">
            <a:noAutofit/>
          </a:bodyPr>
          <a:lstStyle/>
          <a:p>
            <a:pPr defTabSz="457200">
              <a:lnSpc>
                <a:spcPct val="100000"/>
              </a:lnSpc>
              <a:defRPr sz="1200" baseline="0">
                <a:solidFill>
                  <a:srgbClr val="000000"/>
                </a:solidFill>
                <a:latin typeface="Helvetica"/>
                <a:ea typeface="Helvetica"/>
                <a:cs typeface="Helvetica"/>
                <a:sym typeface="Helvetica"/>
              </a:defRPr>
            </a:pPr>
          </a:p>
        </p:txBody>
      </p:sp>
      <p:sp>
        <p:nvSpPr>
          <p:cNvPr id="65" name="流芳出品 盗版必究"/>
          <p:cNvSpPr/>
          <p:nvPr/>
        </p:nvSpPr>
        <p:spPr>
          <a:xfrm flipV="1">
            <a:off x="2393315" y="4401820"/>
            <a:ext cx="0" cy="448945"/>
          </a:xfrm>
          <a:prstGeom prst="line">
            <a:avLst/>
          </a:prstGeom>
          <a:noFill/>
          <a:ln w="25400" cap="flat">
            <a:solidFill>
              <a:srgbClr val="E7D47F"/>
            </a:solidFill>
            <a:prstDash val="sysDot"/>
            <a:miter lim="400000"/>
          </a:ln>
          <a:effectLst/>
        </p:spPr>
        <p:txBody>
          <a:bodyPr wrap="square" lIns="0" tIns="0" rIns="0" bIns="0" numCol="1" anchor="ctr">
            <a:noAutofit/>
          </a:bodyPr>
          <a:lstStyle/>
          <a:p>
            <a:pPr defTabSz="457200">
              <a:lnSpc>
                <a:spcPct val="100000"/>
              </a:lnSpc>
              <a:defRPr sz="1200" baseline="0">
                <a:solidFill>
                  <a:srgbClr val="000000"/>
                </a:solidFill>
                <a:latin typeface="Helvetica"/>
                <a:ea typeface="Helvetica"/>
                <a:cs typeface="Helvetica"/>
                <a:sym typeface="Helvetica"/>
              </a:defRPr>
            </a:pPr>
          </a:p>
        </p:txBody>
      </p:sp>
      <p:sp>
        <p:nvSpPr>
          <p:cNvPr id="66" name="流芳出品 盗版必究"/>
          <p:cNvSpPr/>
          <p:nvPr/>
        </p:nvSpPr>
        <p:spPr>
          <a:xfrm flipV="1">
            <a:off x="5773420" y="4401820"/>
            <a:ext cx="0" cy="448945"/>
          </a:xfrm>
          <a:prstGeom prst="line">
            <a:avLst/>
          </a:prstGeom>
          <a:noFill/>
          <a:ln w="25400" cap="flat">
            <a:solidFill>
              <a:srgbClr val="F38B89"/>
            </a:solidFill>
            <a:prstDash val="sysDot"/>
            <a:miter lim="400000"/>
          </a:ln>
          <a:effectLst/>
        </p:spPr>
        <p:txBody>
          <a:bodyPr wrap="square" lIns="0" tIns="0" rIns="0" bIns="0" numCol="1" anchor="ctr">
            <a:noAutofit/>
          </a:bodyPr>
          <a:lstStyle/>
          <a:p>
            <a:pPr defTabSz="457200">
              <a:lnSpc>
                <a:spcPct val="100000"/>
              </a:lnSpc>
              <a:defRPr sz="1200" baseline="0">
                <a:solidFill>
                  <a:srgbClr val="000000"/>
                </a:solidFill>
                <a:latin typeface="Helvetica"/>
                <a:ea typeface="Helvetica"/>
                <a:cs typeface="Helvetica"/>
                <a:sym typeface="Helvetica"/>
              </a:defRPr>
            </a:pPr>
          </a:p>
        </p:txBody>
      </p:sp>
      <p:sp>
        <p:nvSpPr>
          <p:cNvPr id="67" name="流芳出品 盗版必究"/>
          <p:cNvSpPr/>
          <p:nvPr/>
        </p:nvSpPr>
        <p:spPr>
          <a:xfrm flipV="1">
            <a:off x="9110345" y="4401820"/>
            <a:ext cx="0" cy="448945"/>
          </a:xfrm>
          <a:prstGeom prst="line">
            <a:avLst/>
          </a:prstGeom>
          <a:noFill/>
          <a:ln w="25400" cap="flat">
            <a:solidFill>
              <a:srgbClr val="A0D3D0"/>
            </a:solidFill>
            <a:prstDash val="sysDot"/>
            <a:miter lim="400000"/>
          </a:ln>
          <a:effectLst/>
        </p:spPr>
        <p:txBody>
          <a:bodyPr wrap="square" lIns="0" tIns="0" rIns="0" bIns="0" numCol="1" anchor="ctr">
            <a:noAutofit/>
          </a:bodyPr>
          <a:lstStyle/>
          <a:p>
            <a:pPr defTabSz="457200">
              <a:lnSpc>
                <a:spcPct val="100000"/>
              </a:lnSpc>
              <a:defRPr sz="1200" baseline="0">
                <a:solidFill>
                  <a:srgbClr val="000000"/>
                </a:solidFill>
                <a:latin typeface="Helvetica"/>
                <a:ea typeface="Helvetica"/>
                <a:cs typeface="Helvetica"/>
                <a:sym typeface="Helvetica"/>
              </a:defRPr>
            </a:pPr>
          </a:p>
        </p:txBody>
      </p:sp>
      <p:sp>
        <p:nvSpPr>
          <p:cNvPr id="73" name="流芳出品 盗版必究"/>
          <p:cNvSpPr/>
          <p:nvPr/>
        </p:nvSpPr>
        <p:spPr>
          <a:xfrm>
            <a:off x="3833495" y="3510280"/>
            <a:ext cx="457835" cy="478790"/>
          </a:xfrm>
          <a:custGeom>
            <a:avLst/>
            <a:gdLst/>
            <a:ahLst/>
            <a:cxnLst>
              <a:cxn ang="0">
                <a:pos x="wd2" y="hd2"/>
              </a:cxn>
              <a:cxn ang="5400000">
                <a:pos x="wd2" y="hd2"/>
              </a:cxn>
              <a:cxn ang="10800000">
                <a:pos x="wd2" y="hd2"/>
              </a:cxn>
              <a:cxn ang="16200000">
                <a:pos x="wd2" y="hd2"/>
              </a:cxn>
            </a:cxnLst>
            <a:rect l="0" t="0" r="r" b="b"/>
            <a:pathLst>
              <a:path w="21600" h="21600" extrusionOk="0">
                <a:moveTo>
                  <a:pt x="21600" y="15020"/>
                </a:moveTo>
                <a:lnTo>
                  <a:pt x="21600" y="12986"/>
                </a:lnTo>
                <a:lnTo>
                  <a:pt x="12524" y="7618"/>
                </a:lnTo>
                <a:lnTo>
                  <a:pt x="12524" y="1645"/>
                </a:lnTo>
                <a:cubicBezTo>
                  <a:pt x="12524" y="822"/>
                  <a:pt x="11662" y="0"/>
                  <a:pt x="10800" y="0"/>
                </a:cubicBezTo>
                <a:cubicBezTo>
                  <a:pt x="9938" y="0"/>
                  <a:pt x="9076" y="822"/>
                  <a:pt x="9076" y="1645"/>
                </a:cubicBezTo>
                <a:lnTo>
                  <a:pt x="9076" y="7618"/>
                </a:lnTo>
                <a:lnTo>
                  <a:pt x="0" y="12986"/>
                </a:lnTo>
                <a:lnTo>
                  <a:pt x="0" y="15020"/>
                </a:lnTo>
                <a:lnTo>
                  <a:pt x="9076" y="12337"/>
                </a:lnTo>
                <a:lnTo>
                  <a:pt x="9076" y="18310"/>
                </a:lnTo>
                <a:lnTo>
                  <a:pt x="6897" y="19955"/>
                </a:lnTo>
                <a:lnTo>
                  <a:pt x="6897" y="21600"/>
                </a:lnTo>
                <a:lnTo>
                  <a:pt x="10800" y="20604"/>
                </a:lnTo>
                <a:lnTo>
                  <a:pt x="14657" y="21600"/>
                </a:lnTo>
                <a:lnTo>
                  <a:pt x="14657" y="19955"/>
                </a:lnTo>
                <a:lnTo>
                  <a:pt x="12524" y="18310"/>
                </a:lnTo>
                <a:lnTo>
                  <a:pt x="12524" y="12337"/>
                </a:lnTo>
                <a:lnTo>
                  <a:pt x="21600" y="15020"/>
                </a:lnTo>
              </a:path>
            </a:pathLst>
          </a:custGeom>
          <a:solidFill>
            <a:srgbClr val="A0D3D0"/>
          </a:solidFill>
          <a:ln w="12700">
            <a:miter lim="400000"/>
          </a:ln>
        </p:spPr>
        <p:txBody>
          <a:bodyPr lIns="45719" rIns="45719" anchor="ctr"/>
          <a:lstStyle/>
          <a:p>
            <a:pPr defTabSz="914400">
              <a:lnSpc>
                <a:spcPct val="100000"/>
              </a:lnSpc>
              <a:defRPr sz="1800" baseline="0">
                <a:solidFill>
                  <a:srgbClr val="000000"/>
                </a:solidFill>
              </a:defRPr>
            </a:pPr>
            <a:endParaRPr>
              <a:solidFill>
                <a:schemeClr val="tx1">
                  <a:lumMod val="75000"/>
                </a:schemeClr>
              </a:solidFill>
              <a:latin typeface="微软雅黑" panose="020B0503020204020204" pitchFamily="34" charset="-122"/>
              <a:ea typeface="微软雅黑" panose="020B0503020204020204" pitchFamily="34" charset="-122"/>
            </a:endParaRPr>
          </a:p>
        </p:txBody>
      </p:sp>
      <p:sp>
        <p:nvSpPr>
          <p:cNvPr id="74" name="流芳出品 盗版必究"/>
          <p:cNvSpPr/>
          <p:nvPr/>
        </p:nvSpPr>
        <p:spPr>
          <a:xfrm>
            <a:off x="2218055" y="3493770"/>
            <a:ext cx="374015" cy="561340"/>
          </a:xfrm>
          <a:custGeom>
            <a:avLst/>
            <a:gdLst/>
            <a:ahLst/>
            <a:cxnLst>
              <a:cxn ang="0">
                <a:pos x="wd2" y="hd2"/>
              </a:cxn>
              <a:cxn ang="5400000">
                <a:pos x="wd2" y="hd2"/>
              </a:cxn>
              <a:cxn ang="10800000">
                <a:pos x="wd2" y="hd2"/>
              </a:cxn>
              <a:cxn ang="16200000">
                <a:pos x="wd2" y="hd2"/>
              </a:cxn>
            </a:cxnLst>
            <a:rect l="0" t="0" r="r" b="b"/>
            <a:pathLst>
              <a:path w="21600" h="21600" extrusionOk="0">
                <a:moveTo>
                  <a:pt x="15464" y="6055"/>
                </a:moveTo>
                <a:lnTo>
                  <a:pt x="15464" y="10145"/>
                </a:lnTo>
                <a:lnTo>
                  <a:pt x="17243" y="10145"/>
                </a:lnTo>
                <a:lnTo>
                  <a:pt x="17243" y="12068"/>
                </a:lnTo>
                <a:lnTo>
                  <a:pt x="12580" y="12068"/>
                </a:lnTo>
                <a:lnTo>
                  <a:pt x="12580" y="4091"/>
                </a:lnTo>
                <a:lnTo>
                  <a:pt x="15464" y="4091"/>
                </a:lnTo>
                <a:lnTo>
                  <a:pt x="11107" y="0"/>
                </a:lnTo>
                <a:lnTo>
                  <a:pt x="6443" y="4091"/>
                </a:lnTo>
                <a:lnTo>
                  <a:pt x="9634" y="4091"/>
                </a:lnTo>
                <a:lnTo>
                  <a:pt x="9634" y="12068"/>
                </a:lnTo>
                <a:lnTo>
                  <a:pt x="4970" y="12068"/>
                </a:lnTo>
                <a:lnTo>
                  <a:pt x="4970" y="9941"/>
                </a:lnTo>
                <a:cubicBezTo>
                  <a:pt x="6136" y="9736"/>
                  <a:pt x="6750" y="8959"/>
                  <a:pt x="6750" y="7977"/>
                </a:cubicBezTo>
                <a:cubicBezTo>
                  <a:pt x="6750" y="6832"/>
                  <a:pt x="5400" y="5850"/>
                  <a:pt x="3498" y="5850"/>
                </a:cubicBezTo>
                <a:cubicBezTo>
                  <a:pt x="1595" y="5850"/>
                  <a:pt x="0" y="6832"/>
                  <a:pt x="0" y="7977"/>
                </a:cubicBezTo>
                <a:cubicBezTo>
                  <a:pt x="0" y="8959"/>
                  <a:pt x="859" y="9736"/>
                  <a:pt x="1780" y="9941"/>
                </a:cubicBezTo>
                <a:lnTo>
                  <a:pt x="1780" y="12068"/>
                </a:lnTo>
                <a:cubicBezTo>
                  <a:pt x="1780" y="13255"/>
                  <a:pt x="3191" y="14236"/>
                  <a:pt x="4970" y="14236"/>
                </a:cubicBezTo>
                <a:lnTo>
                  <a:pt x="9634" y="14236"/>
                </a:lnTo>
                <a:lnTo>
                  <a:pt x="9634" y="17345"/>
                </a:lnTo>
                <a:cubicBezTo>
                  <a:pt x="8468" y="17714"/>
                  <a:pt x="7609" y="18491"/>
                  <a:pt x="7609" y="19268"/>
                </a:cubicBezTo>
                <a:cubicBezTo>
                  <a:pt x="7609" y="20455"/>
                  <a:pt x="9327" y="21600"/>
                  <a:pt x="11107" y="21600"/>
                </a:cubicBezTo>
                <a:cubicBezTo>
                  <a:pt x="12886" y="21600"/>
                  <a:pt x="14298" y="20455"/>
                  <a:pt x="14298" y="19268"/>
                </a:cubicBezTo>
                <a:cubicBezTo>
                  <a:pt x="14298" y="18286"/>
                  <a:pt x="13745" y="17714"/>
                  <a:pt x="12580" y="17345"/>
                </a:cubicBezTo>
                <a:lnTo>
                  <a:pt x="12580" y="14236"/>
                </a:lnTo>
                <a:lnTo>
                  <a:pt x="17243" y="14236"/>
                </a:lnTo>
                <a:cubicBezTo>
                  <a:pt x="18716" y="14236"/>
                  <a:pt x="20189" y="13255"/>
                  <a:pt x="20189" y="12068"/>
                </a:cubicBezTo>
                <a:lnTo>
                  <a:pt x="20189" y="10145"/>
                </a:lnTo>
                <a:lnTo>
                  <a:pt x="21600" y="10145"/>
                </a:lnTo>
                <a:lnTo>
                  <a:pt x="21600" y="6055"/>
                </a:lnTo>
                <a:lnTo>
                  <a:pt x="15464" y="6055"/>
                </a:lnTo>
              </a:path>
            </a:pathLst>
          </a:custGeom>
          <a:solidFill>
            <a:srgbClr val="E7D47F"/>
          </a:solidFill>
          <a:ln w="12700">
            <a:miter lim="400000"/>
          </a:ln>
        </p:spPr>
        <p:txBody>
          <a:bodyPr lIns="45719" rIns="45719" anchor="ctr"/>
          <a:lstStyle/>
          <a:p>
            <a:pPr defTabSz="914400">
              <a:lnSpc>
                <a:spcPct val="100000"/>
              </a:lnSpc>
              <a:defRPr sz="1800" baseline="0">
                <a:solidFill>
                  <a:srgbClr val="000000"/>
                </a:solidFill>
              </a:defRPr>
            </a:pPr>
            <a:endParaRPr>
              <a:solidFill>
                <a:schemeClr val="tx1">
                  <a:lumMod val="75000"/>
                </a:schemeClr>
              </a:solidFill>
              <a:latin typeface="微软雅黑" panose="020B0503020204020204" pitchFamily="34" charset="-122"/>
              <a:ea typeface="微软雅黑" panose="020B0503020204020204" pitchFamily="34" charset="-122"/>
            </a:endParaRPr>
          </a:p>
        </p:txBody>
      </p:sp>
      <p:sp>
        <p:nvSpPr>
          <p:cNvPr id="75" name="流芳出品 盗版必究"/>
          <p:cNvSpPr/>
          <p:nvPr/>
        </p:nvSpPr>
        <p:spPr>
          <a:xfrm>
            <a:off x="7187565" y="3509645"/>
            <a:ext cx="476885" cy="480695"/>
          </a:xfrm>
          <a:custGeom>
            <a:avLst/>
            <a:gdLst/>
            <a:ahLst/>
            <a:cxnLst>
              <a:cxn ang="0">
                <a:pos x="wd2" y="hd2"/>
              </a:cxn>
              <a:cxn ang="5400000">
                <a:pos x="wd2" y="hd2"/>
              </a:cxn>
              <a:cxn ang="10800000">
                <a:pos x="wd2" y="hd2"/>
              </a:cxn>
              <a:cxn ang="16200000">
                <a:pos x="wd2" y="hd2"/>
              </a:cxn>
            </a:cxnLst>
            <a:rect l="0" t="0" r="r" b="b"/>
            <a:pathLst>
              <a:path w="21600" h="21600" extrusionOk="0">
                <a:moveTo>
                  <a:pt x="14128" y="5957"/>
                </a:moveTo>
                <a:lnTo>
                  <a:pt x="14128" y="0"/>
                </a:lnTo>
                <a:lnTo>
                  <a:pt x="7472" y="0"/>
                </a:lnTo>
                <a:lnTo>
                  <a:pt x="7472" y="5957"/>
                </a:lnTo>
                <a:lnTo>
                  <a:pt x="10820" y="9280"/>
                </a:lnTo>
                <a:lnTo>
                  <a:pt x="14128" y="5957"/>
                </a:lnTo>
                <a:close/>
                <a:moveTo>
                  <a:pt x="6043" y="7619"/>
                </a:moveTo>
                <a:lnTo>
                  <a:pt x="0" y="7619"/>
                </a:lnTo>
                <a:lnTo>
                  <a:pt x="0" y="13981"/>
                </a:lnTo>
                <a:lnTo>
                  <a:pt x="6043" y="13981"/>
                </a:lnTo>
                <a:lnTo>
                  <a:pt x="9146" y="10699"/>
                </a:lnTo>
                <a:lnTo>
                  <a:pt x="6043" y="7619"/>
                </a:lnTo>
                <a:close/>
                <a:moveTo>
                  <a:pt x="7472" y="15643"/>
                </a:moveTo>
                <a:lnTo>
                  <a:pt x="7472" y="21600"/>
                </a:lnTo>
                <a:lnTo>
                  <a:pt x="14128" y="21600"/>
                </a:lnTo>
                <a:lnTo>
                  <a:pt x="14128" y="15643"/>
                </a:lnTo>
                <a:lnTo>
                  <a:pt x="10820" y="12360"/>
                </a:lnTo>
                <a:lnTo>
                  <a:pt x="7472" y="15643"/>
                </a:lnTo>
                <a:close/>
                <a:moveTo>
                  <a:pt x="15802" y="7619"/>
                </a:moveTo>
                <a:lnTo>
                  <a:pt x="12454" y="10699"/>
                </a:lnTo>
                <a:lnTo>
                  <a:pt x="15802" y="13981"/>
                </a:lnTo>
                <a:lnTo>
                  <a:pt x="21600" y="13981"/>
                </a:lnTo>
                <a:lnTo>
                  <a:pt x="21600" y="7619"/>
                </a:lnTo>
                <a:lnTo>
                  <a:pt x="15802" y="7619"/>
                </a:lnTo>
                <a:close/>
              </a:path>
            </a:pathLst>
          </a:custGeom>
          <a:solidFill>
            <a:schemeClr val="tx2"/>
          </a:solidFill>
          <a:ln w="12700">
            <a:miter lim="400000"/>
          </a:ln>
        </p:spPr>
        <p:txBody>
          <a:bodyPr lIns="45719" rIns="45719" anchor="ctr"/>
          <a:lstStyle/>
          <a:p>
            <a:pPr defTabSz="914400">
              <a:lnSpc>
                <a:spcPct val="100000"/>
              </a:lnSpc>
              <a:defRPr sz="1800" baseline="0">
                <a:solidFill>
                  <a:srgbClr val="000000"/>
                </a:solidFill>
              </a:defRPr>
            </a:pPr>
            <a:endParaRPr>
              <a:solidFill>
                <a:schemeClr val="tx1">
                  <a:lumMod val="75000"/>
                </a:schemeClr>
              </a:solidFill>
              <a:latin typeface="微软雅黑" panose="020B0503020204020204" pitchFamily="34" charset="-122"/>
              <a:ea typeface="微软雅黑" panose="020B0503020204020204" pitchFamily="34" charset="-122"/>
            </a:endParaRPr>
          </a:p>
        </p:txBody>
      </p:sp>
      <p:sp>
        <p:nvSpPr>
          <p:cNvPr id="76" name="流芳出品 盗版必究"/>
          <p:cNvSpPr/>
          <p:nvPr/>
        </p:nvSpPr>
        <p:spPr>
          <a:xfrm>
            <a:off x="8881110" y="3515360"/>
            <a:ext cx="433070" cy="4527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609" y="0"/>
                  <a:pt x="0" y="4380"/>
                  <a:pt x="0" y="10263"/>
                </a:cubicBezTo>
                <a:lnTo>
                  <a:pt x="0" y="18122"/>
                </a:lnTo>
                <a:cubicBezTo>
                  <a:pt x="0" y="20054"/>
                  <a:pt x="1401" y="21600"/>
                  <a:pt x="3434" y="21600"/>
                </a:cubicBezTo>
                <a:lnTo>
                  <a:pt x="7140" y="21600"/>
                </a:lnTo>
                <a:lnTo>
                  <a:pt x="7140" y="12453"/>
                </a:lnTo>
                <a:lnTo>
                  <a:pt x="2305" y="12453"/>
                </a:lnTo>
                <a:lnTo>
                  <a:pt x="2305" y="10263"/>
                </a:lnTo>
                <a:cubicBezTo>
                  <a:pt x="2305" y="5668"/>
                  <a:pt x="6100" y="2190"/>
                  <a:pt x="10800" y="2190"/>
                </a:cubicBezTo>
                <a:cubicBezTo>
                  <a:pt x="15500" y="2190"/>
                  <a:pt x="19069" y="5668"/>
                  <a:pt x="19069" y="10263"/>
                </a:cubicBezTo>
                <a:lnTo>
                  <a:pt x="19069" y="12453"/>
                </a:lnTo>
                <a:lnTo>
                  <a:pt x="14234" y="12453"/>
                </a:lnTo>
                <a:lnTo>
                  <a:pt x="14234" y="21600"/>
                </a:lnTo>
                <a:lnTo>
                  <a:pt x="17940" y="21600"/>
                </a:lnTo>
                <a:cubicBezTo>
                  <a:pt x="19973" y="21600"/>
                  <a:pt x="21600" y="20054"/>
                  <a:pt x="21600" y="18122"/>
                </a:cubicBezTo>
                <a:lnTo>
                  <a:pt x="21600" y="10263"/>
                </a:lnTo>
                <a:cubicBezTo>
                  <a:pt x="21600" y="4380"/>
                  <a:pt x="16765" y="0"/>
                  <a:pt x="10800" y="0"/>
                </a:cubicBezTo>
              </a:path>
            </a:pathLst>
          </a:custGeom>
          <a:solidFill>
            <a:srgbClr val="A0D3D0"/>
          </a:solidFill>
          <a:ln w="12700">
            <a:miter lim="400000"/>
          </a:ln>
        </p:spPr>
        <p:txBody>
          <a:bodyPr lIns="45719" rIns="45719" anchor="ctr"/>
          <a:lstStyle/>
          <a:p>
            <a:pPr defTabSz="914400">
              <a:lnSpc>
                <a:spcPct val="100000"/>
              </a:lnSpc>
              <a:defRPr sz="1800" baseline="0">
                <a:solidFill>
                  <a:srgbClr val="000000"/>
                </a:solidFill>
              </a:defRPr>
            </a:pPr>
            <a:endParaRPr>
              <a:solidFill>
                <a:schemeClr val="tx1">
                  <a:lumMod val="75000"/>
                </a:schemeClr>
              </a:solidFill>
              <a:latin typeface="微软雅黑" panose="020B0503020204020204" pitchFamily="34" charset="-122"/>
              <a:ea typeface="微软雅黑" panose="020B0503020204020204" pitchFamily="34" charset="-122"/>
            </a:endParaRPr>
          </a:p>
        </p:txBody>
      </p:sp>
      <p:sp>
        <p:nvSpPr>
          <p:cNvPr id="77" name="流芳出品 盗版必究"/>
          <p:cNvSpPr/>
          <p:nvPr/>
        </p:nvSpPr>
        <p:spPr>
          <a:xfrm>
            <a:off x="5539740" y="3509010"/>
            <a:ext cx="485140" cy="485140"/>
          </a:xfrm>
          <a:custGeom>
            <a:avLst/>
            <a:gdLst/>
            <a:ahLst/>
            <a:cxnLst>
              <a:cxn ang="0">
                <a:pos x="wd2" y="hd2"/>
              </a:cxn>
              <a:cxn ang="5400000">
                <a:pos x="wd2" y="hd2"/>
              </a:cxn>
              <a:cxn ang="10800000">
                <a:pos x="wd2" y="hd2"/>
              </a:cxn>
              <a:cxn ang="16200000">
                <a:pos x="wd2" y="hd2"/>
              </a:cxn>
            </a:cxnLst>
            <a:rect l="0" t="0" r="r" b="b"/>
            <a:pathLst>
              <a:path w="21600" h="21600" extrusionOk="0">
                <a:moveTo>
                  <a:pt x="14491" y="7336"/>
                </a:moveTo>
                <a:lnTo>
                  <a:pt x="7109" y="7336"/>
                </a:lnTo>
                <a:lnTo>
                  <a:pt x="7109" y="14491"/>
                </a:lnTo>
                <a:lnTo>
                  <a:pt x="14491" y="14491"/>
                </a:lnTo>
                <a:lnTo>
                  <a:pt x="14491" y="7336"/>
                </a:lnTo>
                <a:close/>
                <a:moveTo>
                  <a:pt x="11955" y="12181"/>
                </a:moveTo>
                <a:lnTo>
                  <a:pt x="9645" y="12181"/>
                </a:lnTo>
                <a:lnTo>
                  <a:pt x="9645" y="9645"/>
                </a:lnTo>
                <a:lnTo>
                  <a:pt x="11955" y="9645"/>
                </a:lnTo>
                <a:lnTo>
                  <a:pt x="11955" y="12181"/>
                </a:lnTo>
                <a:close/>
                <a:moveTo>
                  <a:pt x="21600" y="9645"/>
                </a:moveTo>
                <a:lnTo>
                  <a:pt x="21600" y="7336"/>
                </a:lnTo>
                <a:lnTo>
                  <a:pt x="19336" y="7336"/>
                </a:lnTo>
                <a:lnTo>
                  <a:pt x="19336" y="4845"/>
                </a:lnTo>
                <a:cubicBezTo>
                  <a:pt x="19336" y="3668"/>
                  <a:pt x="18158" y="2536"/>
                  <a:pt x="16800" y="2536"/>
                </a:cubicBezTo>
                <a:lnTo>
                  <a:pt x="14491" y="2536"/>
                </a:lnTo>
                <a:lnTo>
                  <a:pt x="14491" y="0"/>
                </a:lnTo>
                <a:lnTo>
                  <a:pt x="11955" y="0"/>
                </a:lnTo>
                <a:lnTo>
                  <a:pt x="11955" y="2536"/>
                </a:lnTo>
                <a:lnTo>
                  <a:pt x="9645" y="2536"/>
                </a:lnTo>
                <a:lnTo>
                  <a:pt x="9645" y="0"/>
                </a:lnTo>
                <a:lnTo>
                  <a:pt x="7109" y="0"/>
                </a:lnTo>
                <a:lnTo>
                  <a:pt x="7109" y="2536"/>
                </a:lnTo>
                <a:lnTo>
                  <a:pt x="4845" y="2536"/>
                </a:lnTo>
                <a:cubicBezTo>
                  <a:pt x="3442" y="2536"/>
                  <a:pt x="2309" y="3668"/>
                  <a:pt x="2309" y="4845"/>
                </a:cubicBezTo>
                <a:lnTo>
                  <a:pt x="2309" y="7336"/>
                </a:lnTo>
                <a:lnTo>
                  <a:pt x="0" y="7336"/>
                </a:lnTo>
                <a:lnTo>
                  <a:pt x="0" y="9645"/>
                </a:lnTo>
                <a:lnTo>
                  <a:pt x="2309" y="9645"/>
                </a:lnTo>
                <a:lnTo>
                  <a:pt x="2309" y="12181"/>
                </a:lnTo>
                <a:lnTo>
                  <a:pt x="0" y="12181"/>
                </a:lnTo>
                <a:lnTo>
                  <a:pt x="0" y="14491"/>
                </a:lnTo>
                <a:lnTo>
                  <a:pt x="2309" y="14491"/>
                </a:lnTo>
                <a:lnTo>
                  <a:pt x="2309" y="17026"/>
                </a:lnTo>
                <a:cubicBezTo>
                  <a:pt x="2309" y="18158"/>
                  <a:pt x="3442" y="19336"/>
                  <a:pt x="4845" y="19336"/>
                </a:cubicBezTo>
                <a:lnTo>
                  <a:pt x="7109" y="19336"/>
                </a:lnTo>
                <a:lnTo>
                  <a:pt x="7109" y="21600"/>
                </a:lnTo>
                <a:lnTo>
                  <a:pt x="9645" y="21600"/>
                </a:lnTo>
                <a:lnTo>
                  <a:pt x="9645" y="19336"/>
                </a:lnTo>
                <a:lnTo>
                  <a:pt x="11955" y="19336"/>
                </a:lnTo>
                <a:lnTo>
                  <a:pt x="11955" y="21600"/>
                </a:lnTo>
                <a:lnTo>
                  <a:pt x="14491" y="21600"/>
                </a:lnTo>
                <a:lnTo>
                  <a:pt x="14491" y="19336"/>
                </a:lnTo>
                <a:lnTo>
                  <a:pt x="16800" y="19336"/>
                </a:lnTo>
                <a:cubicBezTo>
                  <a:pt x="18158" y="19336"/>
                  <a:pt x="19336" y="18158"/>
                  <a:pt x="19336" y="17026"/>
                </a:cubicBezTo>
                <a:lnTo>
                  <a:pt x="19336" y="14491"/>
                </a:lnTo>
                <a:lnTo>
                  <a:pt x="21600" y="14491"/>
                </a:lnTo>
                <a:lnTo>
                  <a:pt x="21600" y="12181"/>
                </a:lnTo>
                <a:lnTo>
                  <a:pt x="19336" y="12181"/>
                </a:lnTo>
                <a:lnTo>
                  <a:pt x="19336" y="9645"/>
                </a:lnTo>
                <a:lnTo>
                  <a:pt x="21600" y="9645"/>
                </a:lnTo>
                <a:close/>
                <a:moveTo>
                  <a:pt x="16800" y="17026"/>
                </a:moveTo>
                <a:lnTo>
                  <a:pt x="4845" y="17026"/>
                </a:lnTo>
                <a:lnTo>
                  <a:pt x="4845" y="4845"/>
                </a:lnTo>
                <a:lnTo>
                  <a:pt x="16800" y="4845"/>
                </a:lnTo>
                <a:lnTo>
                  <a:pt x="16800" y="17026"/>
                </a:lnTo>
                <a:close/>
              </a:path>
            </a:pathLst>
          </a:custGeom>
          <a:solidFill>
            <a:srgbClr val="F38B89"/>
          </a:solidFill>
          <a:ln w="12700">
            <a:miter lim="400000"/>
          </a:ln>
        </p:spPr>
        <p:txBody>
          <a:bodyPr lIns="45719" rIns="45719" anchor="ctr"/>
          <a:lstStyle/>
          <a:p>
            <a:pPr defTabSz="914400">
              <a:lnSpc>
                <a:spcPct val="100000"/>
              </a:lnSpc>
              <a:defRPr sz="1800" baseline="0">
                <a:solidFill>
                  <a:srgbClr val="000000"/>
                </a:solidFill>
              </a:defRPr>
            </a:pPr>
            <a:endParaRPr>
              <a:solidFill>
                <a:schemeClr val="tx1">
                  <a:lumMod val="75000"/>
                </a:schemeClr>
              </a:solidFill>
              <a:latin typeface="微软雅黑" panose="020B0503020204020204" pitchFamily="34" charset="-122"/>
              <a:ea typeface="微软雅黑" panose="020B0503020204020204" pitchFamily="34" charset="-122"/>
            </a:endParaRPr>
          </a:p>
        </p:txBody>
      </p:sp>
      <p:sp>
        <p:nvSpPr>
          <p:cNvPr id="70" name="TextBox 14"/>
          <p:cNvSpPr txBox="1"/>
          <p:nvPr/>
        </p:nvSpPr>
        <p:spPr>
          <a:xfrm>
            <a:off x="1778635" y="5079623"/>
            <a:ext cx="1198880" cy="398780"/>
          </a:xfrm>
          <a:prstGeom prst="rect">
            <a:avLst/>
          </a:prstGeom>
          <a:noFill/>
        </p:spPr>
        <p:txBody>
          <a:bodyPr wrap="none" rtlCol="0">
            <a:spAutoFit/>
          </a:bodyPr>
          <a:p>
            <a:r>
              <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71" name="TextBox 48"/>
          <p:cNvSpPr txBox="1"/>
          <p:nvPr/>
        </p:nvSpPr>
        <p:spPr>
          <a:xfrm>
            <a:off x="1532255" y="5478145"/>
            <a:ext cx="1838960" cy="460375"/>
          </a:xfrm>
          <a:prstGeom prst="rect">
            <a:avLst/>
          </a:prstGeom>
          <a:noFill/>
        </p:spPr>
        <p:txBody>
          <a:bodyPr wrap="square" rtlCol="0">
            <a:spAutoFit/>
          </a:bodyPr>
          <a:p>
            <a:r>
              <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a:t>
            </a:r>
            <a:endPar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2" name="TextBox 14"/>
          <p:cNvSpPr txBox="1"/>
          <p:nvPr/>
        </p:nvSpPr>
        <p:spPr>
          <a:xfrm>
            <a:off x="5053965" y="5079623"/>
            <a:ext cx="1198880" cy="398780"/>
          </a:xfrm>
          <a:prstGeom prst="rect">
            <a:avLst/>
          </a:prstGeom>
          <a:noFill/>
        </p:spPr>
        <p:txBody>
          <a:bodyPr wrap="none" rtlCol="0">
            <a:spAutoFit/>
          </a:bodyPr>
          <a:p>
            <a:r>
              <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3" name="TextBox 48"/>
          <p:cNvSpPr txBox="1"/>
          <p:nvPr/>
        </p:nvSpPr>
        <p:spPr>
          <a:xfrm>
            <a:off x="4807585" y="5478145"/>
            <a:ext cx="1838960" cy="460375"/>
          </a:xfrm>
          <a:prstGeom prst="rect">
            <a:avLst/>
          </a:prstGeom>
          <a:noFill/>
        </p:spPr>
        <p:txBody>
          <a:bodyPr wrap="square" rtlCol="0">
            <a:spAutoFit/>
          </a:bodyPr>
          <a:p>
            <a:r>
              <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a:t>
            </a:r>
            <a:endPar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4" name="TextBox 14"/>
          <p:cNvSpPr txBox="1"/>
          <p:nvPr/>
        </p:nvSpPr>
        <p:spPr>
          <a:xfrm>
            <a:off x="8404225" y="5079623"/>
            <a:ext cx="1198880" cy="398780"/>
          </a:xfrm>
          <a:prstGeom prst="rect">
            <a:avLst/>
          </a:prstGeom>
          <a:noFill/>
        </p:spPr>
        <p:txBody>
          <a:bodyPr wrap="none" rtlCol="0">
            <a:spAutoFit/>
          </a:bodyPr>
          <a:p>
            <a:r>
              <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5" name="TextBox 48"/>
          <p:cNvSpPr txBox="1"/>
          <p:nvPr/>
        </p:nvSpPr>
        <p:spPr>
          <a:xfrm>
            <a:off x="8157845" y="5478145"/>
            <a:ext cx="1838960" cy="460375"/>
          </a:xfrm>
          <a:prstGeom prst="rect">
            <a:avLst/>
          </a:prstGeom>
          <a:noFill/>
        </p:spPr>
        <p:txBody>
          <a:bodyPr wrap="square" rtlCol="0">
            <a:spAutoFit/>
          </a:bodyPr>
          <a:p>
            <a:r>
              <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a:t>
            </a:r>
            <a:endPar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 name="TextBox 14"/>
          <p:cNvSpPr txBox="1"/>
          <p:nvPr/>
        </p:nvSpPr>
        <p:spPr>
          <a:xfrm>
            <a:off x="3472815" y="1714123"/>
            <a:ext cx="1198880" cy="398780"/>
          </a:xfrm>
          <a:prstGeom prst="rect">
            <a:avLst/>
          </a:prstGeom>
          <a:noFill/>
        </p:spPr>
        <p:txBody>
          <a:bodyPr wrap="none" rtlCol="0">
            <a:spAutoFit/>
          </a:bodyPr>
          <a:p>
            <a:r>
              <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10" name="TextBox 48"/>
          <p:cNvSpPr txBox="1"/>
          <p:nvPr/>
        </p:nvSpPr>
        <p:spPr>
          <a:xfrm>
            <a:off x="3226435" y="2112645"/>
            <a:ext cx="1838960" cy="460375"/>
          </a:xfrm>
          <a:prstGeom prst="rect">
            <a:avLst/>
          </a:prstGeom>
          <a:noFill/>
        </p:spPr>
        <p:txBody>
          <a:bodyPr wrap="square" rtlCol="0">
            <a:spAutoFit/>
          </a:bodyPr>
          <a:p>
            <a:r>
              <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a:t>
            </a:r>
            <a:endPar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11" name="TextBox 14"/>
          <p:cNvSpPr txBox="1"/>
          <p:nvPr/>
        </p:nvSpPr>
        <p:spPr>
          <a:xfrm>
            <a:off x="6826885" y="1714123"/>
            <a:ext cx="1198880" cy="398780"/>
          </a:xfrm>
          <a:prstGeom prst="rect">
            <a:avLst/>
          </a:prstGeom>
          <a:noFill/>
        </p:spPr>
        <p:txBody>
          <a:bodyPr wrap="none" rtlCol="0">
            <a:spAutoFit/>
          </a:bodyPr>
          <a:p>
            <a:r>
              <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12" name="TextBox 48"/>
          <p:cNvSpPr txBox="1"/>
          <p:nvPr/>
        </p:nvSpPr>
        <p:spPr>
          <a:xfrm>
            <a:off x="6580505" y="2112645"/>
            <a:ext cx="1838960" cy="460375"/>
          </a:xfrm>
          <a:prstGeom prst="rect">
            <a:avLst/>
          </a:prstGeom>
          <a:noFill/>
        </p:spPr>
        <p:txBody>
          <a:bodyPr wrap="square" rtlCol="0">
            <a:spAutoFit/>
          </a:bodyPr>
          <a:p>
            <a:r>
              <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a:t>
            </a:r>
            <a:endPar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13"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8"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4" name="文本框 13"/>
          <p:cNvSpPr txBox="1"/>
          <p:nvPr/>
        </p:nvSpPr>
        <p:spPr>
          <a:xfrm>
            <a:off x="269583" y="579146"/>
            <a:ext cx="1111858" cy="46166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01</a:t>
            </a:r>
            <a:endParaRPr lang="zh-CN" altLang="en-US" sz="2400" dirty="0">
              <a:solidFill>
                <a:schemeClr val="bg1"/>
              </a:solidFill>
              <a:latin typeface="思源宋体 CN" panose="02020700000000000000" pitchFamily="18" charset="-122"/>
              <a:ea typeface="思源宋体 CN" panose="02020700000000000000" pitchFamily="18" charset="-122"/>
            </a:endParaRPr>
          </a:p>
        </p:txBody>
      </p:sp>
      <p:sp>
        <p:nvSpPr>
          <p:cNvPr id="20" name="文本框 19"/>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2020.6.4暑期班招生海报"/>
          <p:cNvPicPr>
            <a:picLocks noChangeAspect="1"/>
          </p:cNvPicPr>
          <p:nvPr/>
        </p:nvPicPr>
        <p:blipFill>
          <a:blip r:embed="rId1"/>
          <a:srcRect t="3377" b="56082"/>
          <a:stretch>
            <a:fillRect/>
          </a:stretch>
        </p:blipFill>
        <p:spPr>
          <a:xfrm>
            <a:off x="0" y="0"/>
            <a:ext cx="11522075" cy="6479540"/>
          </a:xfrm>
          <a:prstGeom prst="rect">
            <a:avLst/>
          </a:prstGeom>
        </p:spPr>
      </p:pic>
      <p:grpSp>
        <p:nvGrpSpPr>
          <p:cNvPr id="4" name="组合 3"/>
          <p:cNvGrpSpPr/>
          <p:nvPr/>
        </p:nvGrpSpPr>
        <p:grpSpPr>
          <a:xfrm>
            <a:off x="2078445" y="1836930"/>
            <a:ext cx="6120762" cy="3094604"/>
            <a:chOff x="3330030" y="1822700"/>
            <a:chExt cx="6120762" cy="3094604"/>
          </a:xfrm>
        </p:grpSpPr>
        <p:sp>
          <p:nvSpPr>
            <p:cNvPr id="12" name="矩形 11"/>
            <p:cNvSpPr/>
            <p:nvPr/>
          </p:nvSpPr>
          <p:spPr>
            <a:xfrm>
              <a:off x="3330030" y="2555873"/>
              <a:ext cx="4862013" cy="768350"/>
            </a:xfrm>
            <a:prstGeom prst="rect">
              <a:avLst/>
            </a:prstGeom>
            <a:noFill/>
            <a:ln>
              <a:noFill/>
            </a:ln>
          </p:spPr>
          <p:txBody>
            <a:bodyPr wrap="square" rtlCol="0">
              <a:spAutoFit/>
            </a:bodyPr>
            <a:lstStyle/>
            <a:p>
              <a:pPr algn="ctr"/>
              <a:r>
                <a:rPr lang="en-US" altLang="zh-CN" sz="4400" spc="600" dirty="0">
                  <a:solidFill>
                    <a:schemeClr val="tx1">
                      <a:lumMod val="75000"/>
                    </a:schemeClr>
                  </a:solidFill>
                  <a:latin typeface="微软雅黑" panose="020B0503020204020204" pitchFamily="34" charset="-122"/>
                  <a:ea typeface="微软雅黑" panose="020B0503020204020204" pitchFamily="34" charset="-122"/>
                </a:rPr>
                <a:t>【</a:t>
              </a:r>
              <a:r>
                <a:rPr lang="zh-CN" altLang="en-US" sz="4400" spc="600" dirty="0">
                  <a:solidFill>
                    <a:schemeClr val="tx1">
                      <a:lumMod val="75000"/>
                    </a:schemeClr>
                  </a:solidFill>
                  <a:latin typeface="微软雅黑" panose="020B0503020204020204" pitchFamily="34" charset="-122"/>
                  <a:ea typeface="微软雅黑" panose="020B0503020204020204" pitchFamily="34" charset="-122"/>
                </a:rPr>
                <a:t>输入标题</a:t>
              </a:r>
              <a:r>
                <a:rPr lang="en-US" altLang="zh-CN" sz="4400" spc="600" dirty="0">
                  <a:solidFill>
                    <a:schemeClr val="tx1">
                      <a:lumMod val="75000"/>
                    </a:schemeClr>
                  </a:solidFill>
                  <a:latin typeface="微软雅黑" panose="020B0503020204020204" pitchFamily="34" charset="-122"/>
                  <a:ea typeface="微软雅黑" panose="020B0503020204020204" pitchFamily="34" charset="-122"/>
                </a:rPr>
                <a:t>】</a:t>
              </a:r>
              <a:endParaRPr lang="en-US" altLang="zh-CN" sz="4400" spc="6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515272" y="3856693"/>
              <a:ext cx="5935520" cy="1060611"/>
            </a:xfrm>
            <a:prstGeom prst="rect">
              <a:avLst/>
            </a:prstGeom>
            <a:noFill/>
          </p:spPr>
          <p:txBody>
            <a:bodyPr wrap="square" rtlCol="0">
              <a:noAutofit/>
            </a:bodyPr>
            <a:lstStyle>
              <a:defPPr>
                <a:defRPr lang="zh-CN"/>
              </a:defPPr>
              <a:lvl1pPr algn="ctr">
                <a:lnSpc>
                  <a:spcPct val="200000"/>
                </a:lnSpc>
                <a:defRPr sz="1400">
                  <a:latin typeface="Corbel" panose="020B0503020204020204" pitchFamily="34" charset="0"/>
                  <a:ea typeface="方正告白情书_YS" panose="02010600010101010101" pitchFamily="2" charset="-128"/>
                </a:defRPr>
              </a:lvl1pPr>
            </a:lstStyle>
            <a:p>
              <a:pPr algn="l"/>
              <a:r>
                <a:rPr lang="en-US" altLang="zh-CN" sz="1200" dirty="0">
                  <a:solidFill>
                    <a:schemeClr val="tx1">
                      <a:lumMod val="75000"/>
                    </a:schemeClr>
                  </a:solidFill>
                  <a:latin typeface="微软雅黑" panose="020B0503020204020204" pitchFamily="34" charset="-122"/>
                  <a:ea typeface="微软雅黑" panose="020B0503020204020204" pitchFamily="34" charset="-122"/>
                </a:rPr>
                <a:t>Highlight the key points of the presentation to help the audience </a:t>
              </a:r>
              <a:endParaRPr lang="en-US" altLang="zh-CN" sz="12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388797" y="1822700"/>
              <a:ext cx="2744480" cy="706755"/>
            </a:xfrm>
            <a:prstGeom prst="rect">
              <a:avLst/>
            </a:prstGeom>
            <a:noFill/>
            <a:ln>
              <a:noFill/>
            </a:ln>
          </p:spPr>
          <p:txBody>
            <a:bodyPr wrap="square" rtlCol="0">
              <a:spAutoFit/>
            </a:bodyPr>
            <a:lstStyle/>
            <a:p>
              <a:pPr algn="ctr"/>
              <a:r>
                <a:rPr lang="zh-CN" altLang="en-US" sz="4000" spc="600" dirty="0">
                  <a:solidFill>
                    <a:schemeClr val="tx1">
                      <a:lumMod val="75000"/>
                    </a:schemeClr>
                  </a:solidFill>
                  <a:latin typeface="微软雅黑" panose="020B0503020204020204" pitchFamily="34" charset="-122"/>
                  <a:ea typeface="微软雅黑" panose="020B0503020204020204" pitchFamily="34" charset="-122"/>
                </a:rPr>
                <a:t>第二部分</a:t>
              </a:r>
              <a:endParaRPr lang="zh-CN" altLang="en-US" sz="4000" spc="600" dirty="0">
                <a:solidFill>
                  <a:schemeClr val="tx1">
                    <a:lumMod val="7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075506" y="3522014"/>
              <a:ext cx="1371062" cy="144000"/>
              <a:chOff x="4934383" y="3522014"/>
              <a:chExt cx="1371062" cy="144000"/>
            </a:xfrm>
          </p:grpSpPr>
          <p:sp>
            <p:nvSpPr>
              <p:cNvPr id="10" name="椭圆 9"/>
              <p:cNvSpPr>
                <a:spLocks noChangeAspect="1"/>
              </p:cNvSpPr>
              <p:nvPr/>
            </p:nvSpPr>
            <p:spPr>
              <a:xfrm flipH="1" flipV="1">
                <a:off x="4934383"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sp>
            <p:nvSpPr>
              <p:cNvPr id="11" name="椭圆 10"/>
              <p:cNvSpPr>
                <a:spLocks noChangeAspect="1"/>
              </p:cNvSpPr>
              <p:nvPr/>
            </p:nvSpPr>
            <p:spPr>
              <a:xfrm flipH="1" flipV="1">
                <a:off x="5547914"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sp>
            <p:nvSpPr>
              <p:cNvPr id="13" name="椭圆 12"/>
              <p:cNvSpPr>
                <a:spLocks noChangeAspect="1"/>
              </p:cNvSpPr>
              <p:nvPr/>
            </p:nvSpPr>
            <p:spPr>
              <a:xfrm flipH="1" flipV="1">
                <a:off x="6161445"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8"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 name="文本框 1"/>
          <p:cNvSpPr txBox="1"/>
          <p:nvPr/>
        </p:nvSpPr>
        <p:spPr>
          <a:xfrm>
            <a:off x="269583" y="579146"/>
            <a:ext cx="1111858" cy="46037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a:t>
            </a:r>
            <a:r>
              <a:rPr lang="en-US" sz="2400" dirty="0">
                <a:solidFill>
                  <a:schemeClr val="bg1"/>
                </a:solidFill>
                <a:latin typeface="思源宋体 CN" panose="02020700000000000000" pitchFamily="18" charset="-122"/>
                <a:ea typeface="思源宋体 CN" panose="02020700000000000000" pitchFamily="18" charset="-122"/>
              </a:rPr>
              <a:t>2</a:t>
            </a:r>
            <a:endParaRPr lang="en-US" sz="2400" dirty="0">
              <a:solidFill>
                <a:schemeClr val="bg1"/>
              </a:solidFill>
              <a:latin typeface="思源宋体 CN" panose="02020700000000000000" pitchFamily="18" charset="-122"/>
              <a:ea typeface="思源宋体 CN" panose="02020700000000000000" pitchFamily="18" charset="-122"/>
            </a:endParaRPr>
          </a:p>
        </p:txBody>
      </p:sp>
      <p:sp>
        <p:nvSpPr>
          <p:cNvPr id="20" name="文本框 19"/>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5" name="TextBox 12"/>
          <p:cNvSpPr txBox="1"/>
          <p:nvPr/>
        </p:nvSpPr>
        <p:spPr>
          <a:xfrm>
            <a:off x="812800" y="2541846"/>
            <a:ext cx="3838353" cy="1168400"/>
          </a:xfrm>
          <a:prstGeom prst="rect">
            <a:avLst/>
          </a:prstGeom>
          <a:noFill/>
        </p:spPr>
        <p:txBody>
          <a:bodyPr wrap="square" rtlCol="0">
            <a:spAutoFit/>
          </a:bodyPr>
          <a:p>
            <a:r>
              <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Etharums ser quidem rerum facilis dolores nemis omnis fugats vitaes nemo minima rerums unsers sadips amets.. Sed ut perspiciatis unde omnis iste natus error sit voluptatem accusantium doloremque laudantium, totam rem aperiam, eaque ipsa quae ab illo inventore veritatis et quasi architecto beatae vitae dicta sunt explicabo. </a:t>
            </a:r>
            <a:endPar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46" name="Straight Connector 13"/>
          <p:cNvCxnSpPr/>
          <p:nvPr/>
        </p:nvCxnSpPr>
        <p:spPr>
          <a:xfrm>
            <a:off x="833944" y="2332077"/>
            <a:ext cx="24688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7" name="TextBox 14"/>
          <p:cNvSpPr txBox="1"/>
          <p:nvPr/>
        </p:nvSpPr>
        <p:spPr>
          <a:xfrm>
            <a:off x="812800" y="1993523"/>
            <a:ext cx="1005403" cy="338554"/>
          </a:xfrm>
          <a:prstGeom prst="rect">
            <a:avLst/>
          </a:prstGeom>
          <a:noFill/>
        </p:spPr>
        <p:txBody>
          <a:bodyPr wrap="none" rtlCol="0">
            <a:spAutoFit/>
          </a:bodyPr>
          <a:p>
            <a:r>
              <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600" b="1"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48" name="Freeform 36"/>
          <p:cNvSpPr/>
          <p:nvPr/>
        </p:nvSpPr>
        <p:spPr>
          <a:xfrm>
            <a:off x="5960635" y="3604307"/>
            <a:ext cx="837031" cy="994144"/>
          </a:xfrm>
          <a:custGeom>
            <a:avLst/>
            <a:gdLst>
              <a:gd name="connsiteX0" fmla="*/ 525794 w 837031"/>
              <a:gd name="connsiteY0" fmla="*/ 0 h 994144"/>
              <a:gd name="connsiteX1" fmla="*/ 837031 w 837031"/>
              <a:gd name="connsiteY1" fmla="*/ 0 h 994144"/>
              <a:gd name="connsiteX2" fmla="*/ 837031 w 837031"/>
              <a:gd name="connsiteY2" fmla="*/ 37977 h 994144"/>
              <a:gd name="connsiteX3" fmla="*/ 837031 w 837031"/>
              <a:gd name="connsiteY3" fmla="*/ 567829 h 994144"/>
              <a:gd name="connsiteX4" fmla="*/ 681413 w 837031"/>
              <a:gd name="connsiteY4" fmla="*/ 720580 h 994144"/>
              <a:gd name="connsiteX5" fmla="*/ 525794 w 837031"/>
              <a:gd name="connsiteY5" fmla="*/ 567829 h 994144"/>
              <a:gd name="connsiteX6" fmla="*/ 525794 w 837031"/>
              <a:gd name="connsiteY6" fmla="*/ 33203 h 994144"/>
              <a:gd name="connsiteX7" fmla="*/ 525794 w 837031"/>
              <a:gd name="connsiteY7" fmla="*/ 28131 h 994144"/>
              <a:gd name="connsiteX8" fmla="*/ 0 w 837031"/>
              <a:gd name="connsiteY8" fmla="*/ 0 h 994144"/>
              <a:gd name="connsiteX9" fmla="*/ 447986 w 837031"/>
              <a:gd name="connsiteY9" fmla="*/ 0 h 994144"/>
              <a:gd name="connsiteX10" fmla="*/ 447986 w 837031"/>
              <a:gd name="connsiteY10" fmla="*/ 52297 h 994144"/>
              <a:gd name="connsiteX11" fmla="*/ 447986 w 837031"/>
              <a:gd name="connsiteY11" fmla="*/ 644204 h 994144"/>
              <a:gd name="connsiteX12" fmla="*/ 447986 w 837031"/>
              <a:gd name="connsiteY12" fmla="*/ 720580 h 994144"/>
              <a:gd name="connsiteX13" fmla="*/ 447986 w 837031"/>
              <a:gd name="connsiteY13" fmla="*/ 978850 h 994144"/>
              <a:gd name="connsiteX14" fmla="*/ 447986 w 837031"/>
              <a:gd name="connsiteY14" fmla="*/ 994144 h 994144"/>
              <a:gd name="connsiteX15" fmla="*/ 20036 w 837031"/>
              <a:gd name="connsiteY15" fmla="*/ 994144 h 994144"/>
              <a:gd name="connsiteX16" fmla="*/ 20036 w 837031"/>
              <a:gd name="connsiteY16" fmla="*/ 976015 h 994144"/>
              <a:gd name="connsiteX17" fmla="*/ 20036 w 837031"/>
              <a:gd name="connsiteY17" fmla="*/ 720580 h 994144"/>
              <a:gd name="connsiteX18" fmla="*/ 10310 w 837031"/>
              <a:gd name="connsiteY18" fmla="*/ 720580 h 994144"/>
              <a:gd name="connsiteX19" fmla="*/ 0 w 837031"/>
              <a:gd name="connsiteY19" fmla="*/ 720580 h 994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7031" h="994144">
                <a:moveTo>
                  <a:pt x="525794" y="0"/>
                </a:moveTo>
                <a:lnTo>
                  <a:pt x="837031" y="0"/>
                </a:lnTo>
                <a:lnTo>
                  <a:pt x="837031" y="37977"/>
                </a:lnTo>
                <a:cubicBezTo>
                  <a:pt x="837031" y="166860"/>
                  <a:pt x="837031" y="338704"/>
                  <a:pt x="837031" y="567829"/>
                </a:cubicBezTo>
                <a:cubicBezTo>
                  <a:pt x="837031" y="663298"/>
                  <a:pt x="759223" y="720580"/>
                  <a:pt x="681413" y="720580"/>
                </a:cubicBezTo>
                <a:cubicBezTo>
                  <a:pt x="584151" y="720580"/>
                  <a:pt x="525794" y="663298"/>
                  <a:pt x="525794" y="567829"/>
                </a:cubicBezTo>
                <a:cubicBezTo>
                  <a:pt x="525794" y="567829"/>
                  <a:pt x="525794" y="567829"/>
                  <a:pt x="525794" y="33203"/>
                </a:cubicBezTo>
                <a:cubicBezTo>
                  <a:pt x="525794" y="33203"/>
                  <a:pt x="525794" y="33203"/>
                  <a:pt x="525794" y="28131"/>
                </a:cubicBezTo>
                <a:close/>
                <a:moveTo>
                  <a:pt x="0" y="0"/>
                </a:moveTo>
                <a:lnTo>
                  <a:pt x="447986" y="0"/>
                </a:lnTo>
                <a:lnTo>
                  <a:pt x="447986" y="52297"/>
                </a:lnTo>
                <a:cubicBezTo>
                  <a:pt x="447986" y="52297"/>
                  <a:pt x="447986" y="52297"/>
                  <a:pt x="447986" y="644204"/>
                </a:cubicBezTo>
                <a:cubicBezTo>
                  <a:pt x="447986" y="644204"/>
                  <a:pt x="447986" y="644204"/>
                  <a:pt x="447986" y="720580"/>
                </a:cubicBezTo>
                <a:cubicBezTo>
                  <a:pt x="447986" y="720580"/>
                  <a:pt x="447986" y="720580"/>
                  <a:pt x="447986" y="978850"/>
                </a:cubicBezTo>
                <a:lnTo>
                  <a:pt x="447986" y="994144"/>
                </a:lnTo>
                <a:lnTo>
                  <a:pt x="20036" y="994144"/>
                </a:lnTo>
                <a:lnTo>
                  <a:pt x="20036" y="976015"/>
                </a:lnTo>
                <a:cubicBezTo>
                  <a:pt x="20036" y="896303"/>
                  <a:pt x="20036" y="811276"/>
                  <a:pt x="20036" y="720580"/>
                </a:cubicBezTo>
                <a:cubicBezTo>
                  <a:pt x="20036" y="720580"/>
                  <a:pt x="20036" y="720580"/>
                  <a:pt x="10310" y="720580"/>
                </a:cubicBezTo>
                <a:lnTo>
                  <a:pt x="0" y="720580"/>
                </a:lnTo>
                <a:close/>
              </a:path>
            </a:pathLst>
          </a:custGeom>
          <a:solidFill>
            <a:srgbClr val="F38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49" name="Freeform 32"/>
          <p:cNvSpPr/>
          <p:nvPr/>
        </p:nvSpPr>
        <p:spPr>
          <a:xfrm>
            <a:off x="5980670" y="5107172"/>
            <a:ext cx="427950" cy="878874"/>
          </a:xfrm>
          <a:custGeom>
            <a:avLst/>
            <a:gdLst>
              <a:gd name="connsiteX0" fmla="*/ 0 w 427950"/>
              <a:gd name="connsiteY0" fmla="*/ 0 h 878874"/>
              <a:gd name="connsiteX1" fmla="*/ 427950 w 427950"/>
              <a:gd name="connsiteY1" fmla="*/ 0 h 878874"/>
              <a:gd name="connsiteX2" fmla="*/ 427950 w 427950"/>
              <a:gd name="connsiteY2" fmla="*/ 189857 h 878874"/>
              <a:gd name="connsiteX3" fmla="*/ 427950 w 427950"/>
              <a:gd name="connsiteY3" fmla="*/ 668842 h 878874"/>
              <a:gd name="connsiteX4" fmla="*/ 213975 w 427950"/>
              <a:gd name="connsiteY4" fmla="*/ 878874 h 878874"/>
              <a:gd name="connsiteX5" fmla="*/ 0 w 427950"/>
              <a:gd name="connsiteY5" fmla="*/ 668842 h 878874"/>
              <a:gd name="connsiteX6" fmla="*/ 0 w 427950"/>
              <a:gd name="connsiteY6" fmla="*/ 56648 h 87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950" h="878874">
                <a:moveTo>
                  <a:pt x="0" y="0"/>
                </a:moveTo>
                <a:lnTo>
                  <a:pt x="427950" y="0"/>
                </a:lnTo>
                <a:lnTo>
                  <a:pt x="427950" y="189857"/>
                </a:lnTo>
                <a:cubicBezTo>
                  <a:pt x="427950" y="328734"/>
                  <a:pt x="427950" y="487451"/>
                  <a:pt x="427950" y="668842"/>
                </a:cubicBezTo>
                <a:cubicBezTo>
                  <a:pt x="427950" y="783405"/>
                  <a:pt x="330688" y="878874"/>
                  <a:pt x="213975" y="878874"/>
                </a:cubicBezTo>
                <a:cubicBezTo>
                  <a:pt x="97261" y="878874"/>
                  <a:pt x="0" y="783405"/>
                  <a:pt x="0" y="668842"/>
                </a:cubicBezTo>
                <a:cubicBezTo>
                  <a:pt x="0" y="668842"/>
                  <a:pt x="0" y="668842"/>
                  <a:pt x="0" y="56648"/>
                </a:cubicBezTo>
                <a:close/>
              </a:path>
            </a:pathLst>
          </a:cu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50" name="Freeform 26"/>
          <p:cNvSpPr/>
          <p:nvPr/>
        </p:nvSpPr>
        <p:spPr>
          <a:xfrm>
            <a:off x="5105315" y="1994532"/>
            <a:ext cx="837030" cy="3991514"/>
          </a:xfrm>
          <a:custGeom>
            <a:avLst/>
            <a:gdLst>
              <a:gd name="connsiteX0" fmla="*/ 486307 w 837030"/>
              <a:gd name="connsiteY0" fmla="*/ 783757 h 3991514"/>
              <a:gd name="connsiteX1" fmla="*/ 680830 w 837030"/>
              <a:gd name="connsiteY1" fmla="*/ 783757 h 3991514"/>
              <a:gd name="connsiteX2" fmla="*/ 719735 w 837030"/>
              <a:gd name="connsiteY2" fmla="*/ 783757 h 3991514"/>
              <a:gd name="connsiteX3" fmla="*/ 780523 w 837030"/>
              <a:gd name="connsiteY3" fmla="*/ 783757 h 3991514"/>
              <a:gd name="connsiteX4" fmla="*/ 837030 w 837030"/>
              <a:gd name="connsiteY4" fmla="*/ 783757 h 3991514"/>
              <a:gd name="connsiteX5" fmla="*/ 837030 w 837030"/>
              <a:gd name="connsiteY5" fmla="*/ 2330355 h 3991514"/>
              <a:gd name="connsiteX6" fmla="*/ 797544 w 837030"/>
              <a:gd name="connsiteY6" fmla="*/ 2330355 h 3991514"/>
              <a:gd name="connsiteX7" fmla="*/ 797544 w 837030"/>
              <a:gd name="connsiteY7" fmla="*/ 3781482 h 3991514"/>
              <a:gd name="connsiteX8" fmla="*/ 603022 w 837030"/>
              <a:gd name="connsiteY8" fmla="*/ 3991514 h 3991514"/>
              <a:gd name="connsiteX9" fmla="*/ 389045 w 837030"/>
              <a:gd name="connsiteY9" fmla="*/ 3781482 h 3991514"/>
              <a:gd name="connsiteX10" fmla="*/ 389045 w 837030"/>
              <a:gd name="connsiteY10" fmla="*/ 2330355 h 3991514"/>
              <a:gd name="connsiteX11" fmla="*/ 389045 w 837030"/>
              <a:gd name="connsiteY11" fmla="*/ 2253979 h 3991514"/>
              <a:gd name="connsiteX12" fmla="*/ 389045 w 837030"/>
              <a:gd name="connsiteY12" fmla="*/ 1662072 h 3991514"/>
              <a:gd name="connsiteX13" fmla="*/ 389045 w 837030"/>
              <a:gd name="connsiteY13" fmla="*/ 1318383 h 3991514"/>
              <a:gd name="connsiteX14" fmla="*/ 311236 w 837030"/>
              <a:gd name="connsiteY14" fmla="*/ 1318383 h 3991514"/>
              <a:gd name="connsiteX15" fmla="*/ 311236 w 837030"/>
              <a:gd name="connsiteY15" fmla="*/ 1642978 h 3991514"/>
              <a:gd name="connsiteX16" fmla="*/ 311236 w 837030"/>
              <a:gd name="connsiteY16" fmla="*/ 2177604 h 3991514"/>
              <a:gd name="connsiteX17" fmla="*/ 155618 w 837030"/>
              <a:gd name="connsiteY17" fmla="*/ 2330355 h 3991514"/>
              <a:gd name="connsiteX18" fmla="*/ 0 w 837030"/>
              <a:gd name="connsiteY18" fmla="*/ 2177604 h 3991514"/>
              <a:gd name="connsiteX19" fmla="*/ 0 w 837030"/>
              <a:gd name="connsiteY19" fmla="*/ 1261103 h 3991514"/>
              <a:gd name="connsiteX20" fmla="*/ 486307 w 837030"/>
              <a:gd name="connsiteY20" fmla="*/ 783757 h 3991514"/>
              <a:gd name="connsiteX21" fmla="*/ 837030 w 837030"/>
              <a:gd name="connsiteY21" fmla="*/ 0 h 3991514"/>
              <a:gd name="connsiteX22" fmla="*/ 837030 w 837030"/>
              <a:gd name="connsiteY22" fmla="*/ 705728 h 3991514"/>
              <a:gd name="connsiteX23" fmla="*/ 774640 w 837030"/>
              <a:gd name="connsiteY23" fmla="*/ 699548 h 3991514"/>
              <a:gd name="connsiteX24" fmla="*/ 487097 w 837030"/>
              <a:gd name="connsiteY24" fmla="*/ 352864 h 3991514"/>
              <a:gd name="connsiteX25" fmla="*/ 774640 w 837030"/>
              <a:gd name="connsiteY25" fmla="*/ 6180 h 399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37030" h="3991514">
                <a:moveTo>
                  <a:pt x="486307" y="783757"/>
                </a:moveTo>
                <a:cubicBezTo>
                  <a:pt x="486307" y="783757"/>
                  <a:pt x="486307" y="783757"/>
                  <a:pt x="680830" y="783757"/>
                </a:cubicBezTo>
                <a:cubicBezTo>
                  <a:pt x="680830" y="783757"/>
                  <a:pt x="680830" y="783757"/>
                  <a:pt x="719735" y="783757"/>
                </a:cubicBezTo>
                <a:cubicBezTo>
                  <a:pt x="719735" y="783757"/>
                  <a:pt x="719735" y="783757"/>
                  <a:pt x="780523" y="783757"/>
                </a:cubicBezTo>
                <a:lnTo>
                  <a:pt x="837030" y="783757"/>
                </a:lnTo>
                <a:lnTo>
                  <a:pt x="837030" y="2330355"/>
                </a:lnTo>
                <a:lnTo>
                  <a:pt x="797544" y="2330355"/>
                </a:lnTo>
                <a:cubicBezTo>
                  <a:pt x="797544" y="2330355"/>
                  <a:pt x="797544" y="2330355"/>
                  <a:pt x="797544" y="3781482"/>
                </a:cubicBezTo>
                <a:cubicBezTo>
                  <a:pt x="797544" y="3896045"/>
                  <a:pt x="719735" y="3991514"/>
                  <a:pt x="603022" y="3991514"/>
                </a:cubicBezTo>
                <a:cubicBezTo>
                  <a:pt x="486307" y="3991514"/>
                  <a:pt x="389045" y="3896045"/>
                  <a:pt x="389045" y="3781482"/>
                </a:cubicBezTo>
                <a:cubicBezTo>
                  <a:pt x="389045" y="3781482"/>
                  <a:pt x="389045" y="3781482"/>
                  <a:pt x="389045" y="2330355"/>
                </a:cubicBezTo>
                <a:cubicBezTo>
                  <a:pt x="389045" y="2330355"/>
                  <a:pt x="389045" y="2330355"/>
                  <a:pt x="389045" y="2253979"/>
                </a:cubicBezTo>
                <a:cubicBezTo>
                  <a:pt x="389045" y="2253979"/>
                  <a:pt x="389045" y="2253979"/>
                  <a:pt x="389045" y="1662072"/>
                </a:cubicBezTo>
                <a:cubicBezTo>
                  <a:pt x="389045" y="1662072"/>
                  <a:pt x="389045" y="1662072"/>
                  <a:pt x="389045" y="1318383"/>
                </a:cubicBezTo>
                <a:cubicBezTo>
                  <a:pt x="389045" y="1318383"/>
                  <a:pt x="389045" y="1318383"/>
                  <a:pt x="311236" y="1318383"/>
                </a:cubicBezTo>
                <a:cubicBezTo>
                  <a:pt x="311236" y="1318383"/>
                  <a:pt x="311236" y="1318383"/>
                  <a:pt x="311236" y="1642978"/>
                </a:cubicBezTo>
                <a:cubicBezTo>
                  <a:pt x="311236" y="1642978"/>
                  <a:pt x="311236" y="1642978"/>
                  <a:pt x="311236" y="2177604"/>
                </a:cubicBezTo>
                <a:cubicBezTo>
                  <a:pt x="311236" y="2273073"/>
                  <a:pt x="252880" y="2330355"/>
                  <a:pt x="155618" y="2330355"/>
                </a:cubicBezTo>
                <a:cubicBezTo>
                  <a:pt x="77810" y="2330355"/>
                  <a:pt x="0" y="2273073"/>
                  <a:pt x="0" y="2177604"/>
                </a:cubicBezTo>
                <a:cubicBezTo>
                  <a:pt x="0" y="2177604"/>
                  <a:pt x="0" y="2177604"/>
                  <a:pt x="0" y="1261103"/>
                </a:cubicBezTo>
                <a:cubicBezTo>
                  <a:pt x="0" y="993789"/>
                  <a:pt x="233428" y="783757"/>
                  <a:pt x="486307" y="783757"/>
                </a:cubicBezTo>
                <a:close/>
                <a:moveTo>
                  <a:pt x="837030" y="0"/>
                </a:moveTo>
                <a:lnTo>
                  <a:pt x="837030" y="705728"/>
                </a:lnTo>
                <a:lnTo>
                  <a:pt x="774640" y="699548"/>
                </a:lnTo>
                <a:cubicBezTo>
                  <a:pt x="610539" y="666550"/>
                  <a:pt x="487097" y="523873"/>
                  <a:pt x="487097" y="352864"/>
                </a:cubicBezTo>
                <a:cubicBezTo>
                  <a:pt x="487097" y="181855"/>
                  <a:pt x="610539" y="39178"/>
                  <a:pt x="774640" y="6180"/>
                </a:cubicBezTo>
                <a:close/>
              </a:path>
            </a:pathLst>
          </a:custGeom>
          <a:solidFill>
            <a:srgbClr val="E7D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51" name="Freeform 34"/>
          <p:cNvSpPr/>
          <p:nvPr/>
        </p:nvSpPr>
        <p:spPr>
          <a:xfrm>
            <a:off x="5980670" y="4586997"/>
            <a:ext cx="427950" cy="531628"/>
          </a:xfrm>
          <a:custGeom>
            <a:avLst/>
            <a:gdLst>
              <a:gd name="connsiteX0" fmla="*/ 0 w 427950"/>
              <a:gd name="connsiteY0" fmla="*/ 0 h 531628"/>
              <a:gd name="connsiteX1" fmla="*/ 427950 w 427950"/>
              <a:gd name="connsiteY1" fmla="*/ 0 h 531628"/>
              <a:gd name="connsiteX2" fmla="*/ 427950 w 427950"/>
              <a:gd name="connsiteY2" fmla="*/ 92169 h 531628"/>
              <a:gd name="connsiteX3" fmla="*/ 427950 w 427950"/>
              <a:gd name="connsiteY3" fmla="*/ 516241 h 531628"/>
              <a:gd name="connsiteX4" fmla="*/ 427950 w 427950"/>
              <a:gd name="connsiteY4" fmla="*/ 531628 h 531628"/>
              <a:gd name="connsiteX5" fmla="*/ 0 w 427950"/>
              <a:gd name="connsiteY5" fmla="*/ 531628 h 531628"/>
              <a:gd name="connsiteX6" fmla="*/ 0 w 427950"/>
              <a:gd name="connsiteY6" fmla="*/ 410666 h 531628"/>
              <a:gd name="connsiteX7" fmla="*/ 0 w 427950"/>
              <a:gd name="connsiteY7" fmla="*/ 216876 h 531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50" h="531628">
                <a:moveTo>
                  <a:pt x="0" y="0"/>
                </a:moveTo>
                <a:lnTo>
                  <a:pt x="427950" y="0"/>
                </a:lnTo>
                <a:lnTo>
                  <a:pt x="427950" y="92169"/>
                </a:lnTo>
                <a:cubicBezTo>
                  <a:pt x="427950" y="198453"/>
                  <a:pt x="427950" y="336622"/>
                  <a:pt x="427950" y="516241"/>
                </a:cubicBezTo>
                <a:lnTo>
                  <a:pt x="427950" y="531628"/>
                </a:lnTo>
                <a:lnTo>
                  <a:pt x="0" y="531628"/>
                </a:lnTo>
                <a:lnTo>
                  <a:pt x="0" y="410666"/>
                </a:lnTo>
                <a:cubicBezTo>
                  <a:pt x="0" y="350793"/>
                  <a:pt x="0" y="286314"/>
                  <a:pt x="0" y="216876"/>
                </a:cubicBezTo>
                <a:close/>
              </a:path>
            </a:pathLst>
          </a:cu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52" name="Freeform 38"/>
          <p:cNvSpPr/>
          <p:nvPr/>
        </p:nvSpPr>
        <p:spPr>
          <a:xfrm>
            <a:off x="5960634" y="2876798"/>
            <a:ext cx="837031" cy="738963"/>
          </a:xfrm>
          <a:custGeom>
            <a:avLst/>
            <a:gdLst>
              <a:gd name="connsiteX0" fmla="*/ 0 w 837031"/>
              <a:gd name="connsiteY0" fmla="*/ 0 h 738963"/>
              <a:gd name="connsiteX1" fmla="*/ 632567 w 837031"/>
              <a:gd name="connsiteY1" fmla="*/ 0 h 738963"/>
              <a:gd name="connsiteX2" fmla="*/ 681413 w 837031"/>
              <a:gd name="connsiteY2" fmla="*/ 39921 h 738963"/>
              <a:gd name="connsiteX3" fmla="*/ 837031 w 837031"/>
              <a:gd name="connsiteY3" fmla="*/ 378837 h 738963"/>
              <a:gd name="connsiteX4" fmla="*/ 837031 w 837031"/>
              <a:gd name="connsiteY4" fmla="*/ 676655 h 738963"/>
              <a:gd name="connsiteX5" fmla="*/ 837031 w 837031"/>
              <a:gd name="connsiteY5" fmla="*/ 738963 h 738963"/>
              <a:gd name="connsiteX6" fmla="*/ 525794 w 837031"/>
              <a:gd name="connsiteY6" fmla="*/ 738963 h 738963"/>
              <a:gd name="connsiteX7" fmla="*/ 525794 w 837031"/>
              <a:gd name="connsiteY7" fmla="*/ 720138 h 738963"/>
              <a:gd name="connsiteX8" fmla="*/ 525794 w 837031"/>
              <a:gd name="connsiteY8" fmla="*/ 436117 h 738963"/>
              <a:gd name="connsiteX9" fmla="*/ 447986 w 837031"/>
              <a:gd name="connsiteY9" fmla="*/ 436117 h 738963"/>
              <a:gd name="connsiteX10" fmla="*/ 447986 w 837031"/>
              <a:gd name="connsiteY10" fmla="*/ 666362 h 738963"/>
              <a:gd name="connsiteX11" fmla="*/ 447986 w 837031"/>
              <a:gd name="connsiteY11" fmla="*/ 738963 h 738963"/>
              <a:gd name="connsiteX12" fmla="*/ 0 w 837031"/>
              <a:gd name="connsiteY12" fmla="*/ 738963 h 73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7031" h="738963">
                <a:moveTo>
                  <a:pt x="0" y="0"/>
                </a:moveTo>
                <a:lnTo>
                  <a:pt x="632567" y="0"/>
                </a:lnTo>
                <a:lnTo>
                  <a:pt x="681413" y="39921"/>
                </a:lnTo>
                <a:cubicBezTo>
                  <a:pt x="768949" y="125844"/>
                  <a:pt x="827305" y="245180"/>
                  <a:pt x="837031" y="378837"/>
                </a:cubicBezTo>
                <a:cubicBezTo>
                  <a:pt x="837031" y="378837"/>
                  <a:pt x="837031" y="378837"/>
                  <a:pt x="837031" y="676655"/>
                </a:cubicBezTo>
                <a:lnTo>
                  <a:pt x="837031" y="738963"/>
                </a:lnTo>
                <a:lnTo>
                  <a:pt x="525794" y="738963"/>
                </a:lnTo>
                <a:lnTo>
                  <a:pt x="525794" y="720138"/>
                </a:lnTo>
                <a:cubicBezTo>
                  <a:pt x="525794" y="679563"/>
                  <a:pt x="525794" y="598415"/>
                  <a:pt x="525794" y="436117"/>
                </a:cubicBezTo>
                <a:cubicBezTo>
                  <a:pt x="525794" y="436117"/>
                  <a:pt x="525794" y="436117"/>
                  <a:pt x="447986" y="436117"/>
                </a:cubicBezTo>
                <a:cubicBezTo>
                  <a:pt x="447986" y="436117"/>
                  <a:pt x="447986" y="436117"/>
                  <a:pt x="447986" y="666362"/>
                </a:cubicBezTo>
                <a:lnTo>
                  <a:pt x="447986" y="738963"/>
                </a:lnTo>
                <a:lnTo>
                  <a:pt x="0" y="738963"/>
                </a:lnTo>
                <a:close/>
              </a:path>
            </a:pathLst>
          </a:cu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53" name="Freeform 40"/>
          <p:cNvSpPr/>
          <p:nvPr/>
        </p:nvSpPr>
        <p:spPr>
          <a:xfrm>
            <a:off x="5960634" y="1994327"/>
            <a:ext cx="646581" cy="893925"/>
          </a:xfrm>
          <a:custGeom>
            <a:avLst/>
            <a:gdLst>
              <a:gd name="connsiteX0" fmla="*/ 0 w 646581"/>
              <a:gd name="connsiteY0" fmla="*/ 783962 h 893925"/>
              <a:gd name="connsiteX1" fmla="*/ 22443 w 646581"/>
              <a:gd name="connsiteY1" fmla="*/ 783962 h 893925"/>
              <a:gd name="connsiteX2" fmla="*/ 350724 w 646581"/>
              <a:gd name="connsiteY2" fmla="*/ 783962 h 893925"/>
              <a:gd name="connsiteX3" fmla="*/ 610595 w 646581"/>
              <a:gd name="connsiteY3" fmla="*/ 864514 h 893925"/>
              <a:gd name="connsiteX4" fmla="*/ 646581 w 646581"/>
              <a:gd name="connsiteY4" fmla="*/ 893925 h 893925"/>
              <a:gd name="connsiteX5" fmla="*/ 0 w 646581"/>
              <a:gd name="connsiteY5" fmla="*/ 893925 h 893925"/>
              <a:gd name="connsiteX6" fmla="*/ 0 w 646581"/>
              <a:gd name="connsiteY6" fmla="*/ 0 h 893925"/>
              <a:gd name="connsiteX7" fmla="*/ 64474 w 646581"/>
              <a:gd name="connsiteY7" fmla="*/ 6386 h 893925"/>
              <a:gd name="connsiteX8" fmla="*/ 352017 w 646581"/>
              <a:gd name="connsiteY8" fmla="*/ 353070 h 893925"/>
              <a:gd name="connsiteX9" fmla="*/ 64474 w 646581"/>
              <a:gd name="connsiteY9" fmla="*/ 699754 h 893925"/>
              <a:gd name="connsiteX10" fmla="*/ 0 w 646581"/>
              <a:gd name="connsiteY10" fmla="*/ 706141 h 89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6581" h="893925">
                <a:moveTo>
                  <a:pt x="0" y="783962"/>
                </a:moveTo>
                <a:lnTo>
                  <a:pt x="22443" y="783962"/>
                </a:lnTo>
                <a:cubicBezTo>
                  <a:pt x="94273" y="783962"/>
                  <a:pt x="198753" y="783962"/>
                  <a:pt x="350724" y="783962"/>
                </a:cubicBezTo>
                <a:cubicBezTo>
                  <a:pt x="445554" y="783962"/>
                  <a:pt x="534913" y="813498"/>
                  <a:pt x="610595" y="864514"/>
                </a:cubicBezTo>
                <a:lnTo>
                  <a:pt x="646581" y="893925"/>
                </a:lnTo>
                <a:lnTo>
                  <a:pt x="0" y="893925"/>
                </a:lnTo>
                <a:close/>
                <a:moveTo>
                  <a:pt x="0" y="0"/>
                </a:moveTo>
                <a:lnTo>
                  <a:pt x="64474" y="6386"/>
                </a:lnTo>
                <a:cubicBezTo>
                  <a:pt x="228575" y="39384"/>
                  <a:pt x="352017" y="182061"/>
                  <a:pt x="352017" y="353070"/>
                </a:cubicBezTo>
                <a:cubicBezTo>
                  <a:pt x="352017" y="524079"/>
                  <a:pt x="228575" y="666756"/>
                  <a:pt x="64474" y="699754"/>
                </a:cubicBezTo>
                <a:lnTo>
                  <a:pt x="0" y="706141"/>
                </a:lnTo>
                <a:close/>
              </a:path>
            </a:pathLst>
          </a:cu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54" name="Straight Connector 41"/>
          <p:cNvCxnSpPr/>
          <p:nvPr/>
        </p:nvCxnSpPr>
        <p:spPr>
          <a:xfrm>
            <a:off x="5994400" y="1982893"/>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55" name="Straight Connector 42"/>
          <p:cNvCxnSpPr/>
          <p:nvPr/>
        </p:nvCxnSpPr>
        <p:spPr>
          <a:xfrm>
            <a:off x="6607215" y="2876798"/>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56" name="Straight Connector 43"/>
          <p:cNvCxnSpPr/>
          <p:nvPr/>
        </p:nvCxnSpPr>
        <p:spPr>
          <a:xfrm>
            <a:off x="6797665" y="3615761"/>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57" name="Straight Connector 44"/>
          <p:cNvCxnSpPr/>
          <p:nvPr/>
        </p:nvCxnSpPr>
        <p:spPr>
          <a:xfrm>
            <a:off x="6408620" y="4598451"/>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58" name="Straight Connector 45"/>
          <p:cNvCxnSpPr/>
          <p:nvPr/>
        </p:nvCxnSpPr>
        <p:spPr>
          <a:xfrm>
            <a:off x="6408620" y="5118625"/>
            <a:ext cx="155448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9" name="TextBox 46"/>
          <p:cNvSpPr txBox="1"/>
          <p:nvPr/>
        </p:nvSpPr>
        <p:spPr>
          <a:xfrm>
            <a:off x="8559483" y="1782838"/>
            <a:ext cx="2343615" cy="400110"/>
          </a:xfrm>
          <a:prstGeom prst="rect">
            <a:avLst/>
          </a:prstGeom>
          <a:noFill/>
        </p:spPr>
        <p:txBody>
          <a:bodyPr wrap="square" rtlCol="0">
            <a:spAutoFit/>
          </a:bodyPr>
          <a:p>
            <a:r>
              <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Etharums ser quidem rerum</a:t>
            </a:r>
            <a:endPar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0" name="TextBox 47"/>
          <p:cNvSpPr txBox="1"/>
          <p:nvPr/>
        </p:nvSpPr>
        <p:spPr>
          <a:xfrm>
            <a:off x="7744836" y="1752060"/>
            <a:ext cx="489236" cy="461665"/>
          </a:xfrm>
          <a:prstGeom prst="rect">
            <a:avLst/>
          </a:prstGeom>
          <a:noFill/>
        </p:spPr>
        <p:txBody>
          <a:bodyPr wrap="none" rtlCol="0">
            <a:spAutoFit/>
          </a:bodyPr>
          <a:p>
            <a:r>
              <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rPr>
              <a:t>15%</a:t>
            </a:r>
            <a:endPar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1" name="TextBox 48"/>
          <p:cNvSpPr txBox="1"/>
          <p:nvPr/>
        </p:nvSpPr>
        <p:spPr>
          <a:xfrm>
            <a:off x="9159311" y="2663850"/>
            <a:ext cx="2016689" cy="400110"/>
          </a:xfrm>
          <a:prstGeom prst="rect">
            <a:avLst/>
          </a:prstGeom>
          <a:noFill/>
        </p:spPr>
        <p:txBody>
          <a:bodyPr wrap="square" rtlCol="0">
            <a:spAutoFit/>
          </a:bodyPr>
          <a:p>
            <a:r>
              <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a:t>
            </a:r>
            <a:endPar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2" name="TextBox 49"/>
          <p:cNvSpPr txBox="1"/>
          <p:nvPr/>
        </p:nvSpPr>
        <p:spPr>
          <a:xfrm>
            <a:off x="8344664" y="2633072"/>
            <a:ext cx="583814" cy="461665"/>
          </a:xfrm>
          <a:prstGeom prst="rect">
            <a:avLst/>
          </a:prstGeom>
          <a:noFill/>
        </p:spPr>
        <p:txBody>
          <a:bodyPr wrap="none" rtlCol="0">
            <a:spAutoFit/>
          </a:bodyPr>
          <a:p>
            <a:r>
              <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rPr>
              <a:t>30%</a:t>
            </a:r>
            <a:endPar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3" name="TextBox 50"/>
          <p:cNvSpPr txBox="1"/>
          <p:nvPr/>
        </p:nvSpPr>
        <p:spPr>
          <a:xfrm>
            <a:off x="9297535" y="3426339"/>
            <a:ext cx="1878466" cy="400110"/>
          </a:xfrm>
          <a:prstGeom prst="rect">
            <a:avLst/>
          </a:prstGeom>
          <a:noFill/>
        </p:spPr>
        <p:txBody>
          <a:bodyPr wrap="square" rtlCol="0">
            <a:spAutoFit/>
          </a:bodyPr>
          <a:p>
            <a:r>
              <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a:t>
            </a:r>
            <a:endPar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4" name="TextBox 51"/>
          <p:cNvSpPr txBox="1"/>
          <p:nvPr/>
        </p:nvSpPr>
        <p:spPr>
          <a:xfrm>
            <a:off x="8482887" y="3395561"/>
            <a:ext cx="588623" cy="461665"/>
          </a:xfrm>
          <a:prstGeom prst="rect">
            <a:avLst/>
          </a:prstGeom>
          <a:noFill/>
        </p:spPr>
        <p:txBody>
          <a:bodyPr wrap="none" rtlCol="0">
            <a:spAutoFit/>
          </a:bodyPr>
          <a:p>
            <a:r>
              <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rPr>
              <a:t>25%</a:t>
            </a:r>
            <a:endPar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5" name="TextBox 52"/>
          <p:cNvSpPr txBox="1"/>
          <p:nvPr/>
        </p:nvSpPr>
        <p:spPr>
          <a:xfrm>
            <a:off x="8966807" y="4377826"/>
            <a:ext cx="1878466" cy="400110"/>
          </a:xfrm>
          <a:prstGeom prst="rect">
            <a:avLst/>
          </a:prstGeom>
          <a:noFill/>
        </p:spPr>
        <p:txBody>
          <a:bodyPr wrap="square" rtlCol="0">
            <a:spAutoFit/>
          </a:bodyPr>
          <a:p>
            <a:r>
              <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a:t>
            </a:r>
            <a:endPar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6" name="TextBox 53"/>
          <p:cNvSpPr txBox="1"/>
          <p:nvPr/>
        </p:nvSpPr>
        <p:spPr>
          <a:xfrm>
            <a:off x="8152159" y="4347048"/>
            <a:ext cx="484428" cy="461665"/>
          </a:xfrm>
          <a:prstGeom prst="rect">
            <a:avLst/>
          </a:prstGeom>
          <a:noFill/>
        </p:spPr>
        <p:txBody>
          <a:bodyPr wrap="none" rtlCol="0">
            <a:spAutoFit/>
          </a:bodyPr>
          <a:p>
            <a:r>
              <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rPr>
              <a:t>10%</a:t>
            </a:r>
            <a:endPar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7" name="TextBox 54"/>
          <p:cNvSpPr txBox="1"/>
          <p:nvPr/>
        </p:nvSpPr>
        <p:spPr>
          <a:xfrm>
            <a:off x="8966807" y="4929203"/>
            <a:ext cx="1878466" cy="400110"/>
          </a:xfrm>
          <a:prstGeom prst="rect">
            <a:avLst/>
          </a:prstGeom>
          <a:noFill/>
        </p:spPr>
        <p:txBody>
          <a:bodyPr wrap="square" rtlCol="0">
            <a:spAutoFit/>
          </a:bodyPr>
          <a:p>
            <a:r>
              <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a:t>
            </a:r>
            <a:endPar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8" name="TextBox 55"/>
          <p:cNvSpPr txBox="1"/>
          <p:nvPr/>
        </p:nvSpPr>
        <p:spPr>
          <a:xfrm>
            <a:off x="8152159" y="4898425"/>
            <a:ext cx="583814" cy="461665"/>
          </a:xfrm>
          <a:prstGeom prst="rect">
            <a:avLst/>
          </a:prstGeom>
          <a:noFill/>
        </p:spPr>
        <p:txBody>
          <a:bodyPr wrap="none" rtlCol="0">
            <a:spAutoFit/>
          </a:bodyPr>
          <a:p>
            <a:r>
              <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rPr>
              <a:t>20%</a:t>
            </a:r>
            <a:endParaRPr lang="en-US" sz="2400" b="1">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69" name="TextBox 63"/>
          <p:cNvSpPr txBox="1"/>
          <p:nvPr/>
        </p:nvSpPr>
        <p:spPr>
          <a:xfrm>
            <a:off x="2796419" y="4522397"/>
            <a:ext cx="1830461" cy="861774"/>
          </a:xfrm>
          <a:prstGeom prst="rect">
            <a:avLst/>
          </a:prstGeom>
          <a:noFill/>
        </p:spPr>
        <p:txBody>
          <a:bodyPr wrap="square" rtlCol="0">
            <a:spAutoFit/>
          </a:bodyPr>
          <a:p>
            <a:r>
              <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Etharums ser quidem rerum facilis dolores nemis omnis fugats vitaes nemo minima rerums unsers sadips amets.. </a:t>
            </a:r>
            <a:endParaRPr lang="en-US" sz="10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流芳出品 盗版必究"/>
          <p:cNvPicPr>
            <a:picLocks noChangeAspect="1"/>
          </p:cNvPicPr>
          <p:nvPr/>
        </p:nvPicPr>
        <p:blipFill>
          <a:blip r:embed="rId1"/>
          <a:stretch>
            <a:fillRect/>
          </a:stretch>
        </p:blipFill>
        <p:spPr>
          <a:xfrm>
            <a:off x="762939" y="1793298"/>
            <a:ext cx="5116039" cy="4288675"/>
          </a:xfrm>
          <a:prstGeom prst="rect">
            <a:avLst/>
          </a:prstGeom>
          <a:ln w="12700">
            <a:miter lim="400000"/>
            <a:headEnd/>
            <a:tailEnd/>
          </a:ln>
        </p:spPr>
      </p:pic>
      <p:sp>
        <p:nvSpPr>
          <p:cNvPr id="10" name="矩形 9"/>
          <p:cNvSpPr/>
          <p:nvPr/>
        </p:nvSpPr>
        <p:spPr>
          <a:xfrm>
            <a:off x="1122985" y="2137405"/>
            <a:ext cx="4320553" cy="2448000"/>
          </a:xfrm>
          <a:prstGeom prst="rect">
            <a:avLst/>
          </a:prstGeom>
          <a:blipFill rotWithShape="1">
            <a:blip r:embed="rId2"/>
            <a:stretch>
              <a:fillRect t="-49000"/>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5592A"/>
              </a:solidFill>
              <a:latin typeface="微软雅黑" panose="020B0503020204020204" pitchFamily="34" charset="-122"/>
              <a:ea typeface="微软雅黑" panose="020B0503020204020204" pitchFamily="34" charset="-122"/>
            </a:endParaRPr>
          </a:p>
        </p:txBody>
      </p:sp>
      <p:grpSp>
        <p:nvGrpSpPr>
          <p:cNvPr id="107" name="组合 106"/>
          <p:cNvGrpSpPr/>
          <p:nvPr/>
        </p:nvGrpSpPr>
        <p:grpSpPr>
          <a:xfrm>
            <a:off x="6841175" y="1320008"/>
            <a:ext cx="3510448" cy="3937929"/>
            <a:chOff x="1170452" y="1010309"/>
            <a:chExt cx="3510448" cy="3937929"/>
          </a:xfrm>
        </p:grpSpPr>
        <p:sp>
          <p:nvSpPr>
            <p:cNvPr id="108" name="Rectangle 42"/>
            <p:cNvSpPr/>
            <p:nvPr/>
          </p:nvSpPr>
          <p:spPr>
            <a:xfrm>
              <a:off x="1170452" y="1533208"/>
              <a:ext cx="3510448" cy="34150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200000"/>
                </a:lnSpc>
              </a:pPr>
              <a:r>
                <a:rPr lang="en-US" sz="1200">
                  <a:solidFill>
                    <a:schemeClr val="tx1">
                      <a:lumMod val="75000"/>
                    </a:schemeClr>
                  </a:solidFill>
                  <a:latin typeface="微软雅黑" panose="020B0503020204020204" pitchFamily="34" charset="-122"/>
                  <a:ea typeface="微软雅黑" panose="020B0503020204020204" pitchFamily="34" charset="-122"/>
                  <a:cs typeface="+mn-ea"/>
                  <a:sym typeface="+mn-lt"/>
                </a:rPr>
                <a:t>Lid est laborum dolo rumes fugats untras. Etharums ser quidem rerum facilis dolores nemis omnis fugats vitaes nemo minima rerums unsers sadips amets.. Sed ut perspiciatis unde omnis iste natus error sit voluptatem accusantium doloremque laudantium, totam rem aperiam, eaque ipsa quae ab illo inventore veritatis et quasi architecto beatae vitae dicta sunt explicabo. </a:t>
              </a:r>
              <a:endParaRPr lang="zh-CN" altLang="en-US" sz="1200" spc="150" dirty="0">
                <a:solidFill>
                  <a:schemeClr val="tx1"/>
                </a:solidFill>
                <a:latin typeface="微软雅黑 Light" panose="020B0502040204020203" charset="-122"/>
                <a:ea typeface="微软雅黑 Light" panose="020B0502040204020203" charset="-122"/>
              </a:endParaRPr>
            </a:p>
          </p:txBody>
        </p:sp>
        <p:sp>
          <p:nvSpPr>
            <p:cNvPr id="109" name="文本框 108"/>
            <p:cNvSpPr txBox="1"/>
            <p:nvPr/>
          </p:nvSpPr>
          <p:spPr>
            <a:xfrm>
              <a:off x="1170452" y="1010309"/>
              <a:ext cx="1994535" cy="460375"/>
            </a:xfrm>
            <a:prstGeom prst="rect">
              <a:avLst/>
            </a:pr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algn="ctr"/>
              <a:r>
                <a:rPr lang="zh-CN" altLang="en-US" sz="2400" b="0" spc="300" dirty="0">
                  <a:solidFill>
                    <a:schemeClr val="bg1"/>
                  </a:solidFill>
                  <a:latin typeface="等线" panose="02010600030101010101" pitchFamily="2" charset="-122"/>
                  <a:ea typeface="等线" panose="02010600030101010101" pitchFamily="2" charset="-122"/>
                </a:rPr>
                <a:t>输入标题</a:t>
              </a:r>
              <a:endParaRPr lang="zh-CN" altLang="en-US" sz="2400" b="0" spc="300" dirty="0">
                <a:solidFill>
                  <a:schemeClr val="bg1"/>
                </a:solidFill>
                <a:latin typeface="等线" panose="02010600030101010101" pitchFamily="2" charset="-122"/>
                <a:ea typeface="等线" panose="02010600030101010101" pitchFamily="2" charset="-122"/>
              </a:endParaRPr>
            </a:p>
          </p:txBody>
        </p:sp>
      </p:grpSp>
      <p:grpSp>
        <p:nvGrpSpPr>
          <p:cNvPr id="11" name="组合 10"/>
          <p:cNvGrpSpPr/>
          <p:nvPr/>
        </p:nvGrpSpPr>
        <p:grpSpPr>
          <a:xfrm>
            <a:off x="8964930" y="5608955"/>
            <a:ext cx="1622425" cy="473075"/>
            <a:chOff x="7748140" y="5154873"/>
            <a:chExt cx="2809318" cy="819283"/>
          </a:xfrm>
        </p:grpSpPr>
        <p:sp>
          <p:nvSpPr>
            <p:cNvPr id="113" name="椭圆 112"/>
            <p:cNvSpPr/>
            <p:nvPr/>
          </p:nvSpPr>
          <p:spPr>
            <a:xfrm>
              <a:off x="7748140" y="5154873"/>
              <a:ext cx="841278" cy="819283"/>
            </a:xfrm>
            <a:prstGeom prst="ellipse">
              <a:avLst/>
            </a:prstGeom>
            <a:solidFill>
              <a:srgbClr val="E7D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5592A"/>
                </a:solidFill>
                <a:latin typeface="等线" panose="02010600030101010101" pitchFamily="2" charset="-122"/>
                <a:ea typeface="等线" panose="02010600030101010101" pitchFamily="2" charset="-122"/>
              </a:endParaRPr>
            </a:p>
          </p:txBody>
        </p:sp>
        <p:sp>
          <p:nvSpPr>
            <p:cNvPr id="114" name="椭圆 113"/>
            <p:cNvSpPr/>
            <p:nvPr/>
          </p:nvSpPr>
          <p:spPr>
            <a:xfrm>
              <a:off x="8743224" y="5154873"/>
              <a:ext cx="819150" cy="819150"/>
            </a:xfrm>
            <a:prstGeom prst="ellipse">
              <a:avLst/>
            </a:pr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5592A"/>
                </a:solidFill>
                <a:latin typeface="等线" panose="02010600030101010101" pitchFamily="2" charset="-122"/>
                <a:ea typeface="等线" panose="02010600030101010101" pitchFamily="2" charset="-122"/>
              </a:endParaRPr>
            </a:p>
          </p:txBody>
        </p:sp>
        <p:sp>
          <p:nvSpPr>
            <p:cNvPr id="115" name="椭圆 114"/>
            <p:cNvSpPr/>
            <p:nvPr/>
          </p:nvSpPr>
          <p:spPr>
            <a:xfrm>
              <a:off x="9738308" y="5154873"/>
              <a:ext cx="819150" cy="819150"/>
            </a:xfrm>
            <a:prstGeom prst="ellipse">
              <a:avLst/>
            </a:prstGeom>
            <a:solidFill>
              <a:srgbClr val="F38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5592A"/>
                </a:solidFill>
                <a:latin typeface="等线" panose="02010600030101010101" pitchFamily="2" charset="-122"/>
                <a:ea typeface="等线" panose="02010600030101010101" pitchFamily="2" charset="-122"/>
              </a:endParaRPr>
            </a:p>
          </p:txBody>
        </p:sp>
        <p:sp>
          <p:nvSpPr>
            <p:cNvPr id="116" name="稻壳儿流芳广告出品 http://chn.docer.com/works?userid=401746942"/>
            <p:cNvSpPr>
              <a:spLocks noChangeAspect="1" noChangeArrowheads="1"/>
            </p:cNvSpPr>
            <p:nvPr/>
          </p:nvSpPr>
          <p:spPr bwMode="auto">
            <a:xfrm>
              <a:off x="9955819" y="5393281"/>
              <a:ext cx="396735" cy="360000"/>
            </a:xfrm>
            <a:custGeom>
              <a:avLst/>
              <a:gdLst>
                <a:gd name="connsiteX0" fmla="*/ 32088 w 395082"/>
                <a:gd name="connsiteY0" fmla="*/ 214633 h 358500"/>
                <a:gd name="connsiteX1" fmla="*/ 39537 w 395082"/>
                <a:gd name="connsiteY1" fmla="*/ 220696 h 358500"/>
                <a:gd name="connsiteX2" fmla="*/ 34666 w 395082"/>
                <a:gd name="connsiteY2" fmla="*/ 230681 h 358500"/>
                <a:gd name="connsiteX3" fmla="*/ 19768 w 395082"/>
                <a:gd name="connsiteY3" fmla="*/ 250368 h 358500"/>
                <a:gd name="connsiteX4" fmla="*/ 34666 w 395082"/>
                <a:gd name="connsiteY4" fmla="*/ 270054 h 358500"/>
                <a:gd name="connsiteX5" fmla="*/ 192814 w 395082"/>
                <a:gd name="connsiteY5" fmla="*/ 333963 h 358500"/>
                <a:gd name="connsiteX6" fmla="*/ 207425 w 395082"/>
                <a:gd name="connsiteY6" fmla="*/ 333963 h 358500"/>
                <a:gd name="connsiteX7" fmla="*/ 365572 w 395082"/>
                <a:gd name="connsiteY7" fmla="*/ 270054 h 358500"/>
                <a:gd name="connsiteX8" fmla="*/ 375313 w 395082"/>
                <a:gd name="connsiteY8" fmla="*/ 250368 h 358500"/>
                <a:gd name="connsiteX9" fmla="*/ 365572 w 395082"/>
                <a:gd name="connsiteY9" fmla="*/ 230681 h 358500"/>
                <a:gd name="connsiteX10" fmla="*/ 360702 w 395082"/>
                <a:gd name="connsiteY10" fmla="*/ 220696 h 358500"/>
                <a:gd name="connsiteX11" fmla="*/ 370443 w 395082"/>
                <a:gd name="connsiteY11" fmla="*/ 215845 h 358500"/>
                <a:gd name="connsiteX12" fmla="*/ 395082 w 395082"/>
                <a:gd name="connsiteY12" fmla="*/ 250368 h 358500"/>
                <a:gd name="connsiteX13" fmla="*/ 370443 w 395082"/>
                <a:gd name="connsiteY13" fmla="*/ 284605 h 358500"/>
                <a:gd name="connsiteX14" fmla="*/ 212582 w 395082"/>
                <a:gd name="connsiteY14" fmla="*/ 353650 h 358500"/>
                <a:gd name="connsiteX15" fmla="*/ 197684 w 395082"/>
                <a:gd name="connsiteY15" fmla="*/ 358500 h 358500"/>
                <a:gd name="connsiteX16" fmla="*/ 182786 w 395082"/>
                <a:gd name="connsiteY16" fmla="*/ 353650 h 358500"/>
                <a:gd name="connsiteX17" fmla="*/ 24639 w 395082"/>
                <a:gd name="connsiteY17" fmla="*/ 284605 h 358500"/>
                <a:gd name="connsiteX18" fmla="*/ 0 w 395082"/>
                <a:gd name="connsiteY18" fmla="*/ 250368 h 358500"/>
                <a:gd name="connsiteX19" fmla="*/ 24639 w 395082"/>
                <a:gd name="connsiteY19" fmla="*/ 215845 h 358500"/>
                <a:gd name="connsiteX20" fmla="*/ 32088 w 395082"/>
                <a:gd name="connsiteY20" fmla="*/ 214633 h 358500"/>
                <a:gd name="connsiteX21" fmla="*/ 51566 w 395082"/>
                <a:gd name="connsiteY21" fmla="*/ 189569 h 358500"/>
                <a:gd name="connsiteX22" fmla="*/ 59136 w 395082"/>
                <a:gd name="connsiteY22" fmla="*/ 190896 h 358500"/>
                <a:gd name="connsiteX23" fmla="*/ 192891 w 395082"/>
                <a:gd name="connsiteY23" fmla="*/ 250281 h 358500"/>
                <a:gd name="connsiteX24" fmla="*/ 202650 w 395082"/>
                <a:gd name="connsiteY24" fmla="*/ 250281 h 358500"/>
                <a:gd name="connsiteX25" fmla="*/ 341285 w 395082"/>
                <a:gd name="connsiteY25" fmla="*/ 190896 h 358500"/>
                <a:gd name="connsiteX26" fmla="*/ 351044 w 395082"/>
                <a:gd name="connsiteY26" fmla="*/ 195773 h 358500"/>
                <a:gd name="connsiteX27" fmla="*/ 346164 w 395082"/>
                <a:gd name="connsiteY27" fmla="*/ 210691 h 358500"/>
                <a:gd name="connsiteX28" fmla="*/ 212696 w 395082"/>
                <a:gd name="connsiteY28" fmla="*/ 264912 h 358500"/>
                <a:gd name="connsiteX29" fmla="*/ 197771 w 395082"/>
                <a:gd name="connsiteY29" fmla="*/ 270076 h 358500"/>
                <a:gd name="connsiteX30" fmla="*/ 182845 w 395082"/>
                <a:gd name="connsiteY30" fmla="*/ 264912 h 358500"/>
                <a:gd name="connsiteX31" fmla="*/ 49090 w 395082"/>
                <a:gd name="connsiteY31" fmla="*/ 210691 h 358500"/>
                <a:gd name="connsiteX32" fmla="*/ 44211 w 395082"/>
                <a:gd name="connsiteY32" fmla="*/ 195773 h 358500"/>
                <a:gd name="connsiteX33" fmla="*/ 51566 w 395082"/>
                <a:gd name="connsiteY33" fmla="*/ 189569 h 358500"/>
                <a:gd name="connsiteX34" fmla="*/ 197684 w 395082"/>
                <a:gd name="connsiteY34" fmla="*/ 18510 h 358500"/>
                <a:gd name="connsiteX35" fmla="*/ 192814 w 395082"/>
                <a:gd name="connsiteY35" fmla="*/ 23370 h 358500"/>
                <a:gd name="connsiteX36" fmla="*/ 29509 w 395082"/>
                <a:gd name="connsiteY36" fmla="*/ 92551 h 358500"/>
                <a:gd name="connsiteX37" fmla="*/ 19768 w 395082"/>
                <a:gd name="connsiteY37" fmla="*/ 107131 h 358500"/>
                <a:gd name="connsiteX38" fmla="*/ 29509 w 395082"/>
                <a:gd name="connsiteY38" fmla="*/ 126856 h 358500"/>
                <a:gd name="connsiteX39" fmla="*/ 192814 w 395082"/>
                <a:gd name="connsiteY39" fmla="*/ 196037 h 358500"/>
                <a:gd name="connsiteX40" fmla="*/ 207425 w 395082"/>
                <a:gd name="connsiteY40" fmla="*/ 196037 h 358500"/>
                <a:gd name="connsiteX41" fmla="*/ 365572 w 395082"/>
                <a:gd name="connsiteY41" fmla="*/ 126856 h 358500"/>
                <a:gd name="connsiteX42" fmla="*/ 375313 w 395082"/>
                <a:gd name="connsiteY42" fmla="*/ 107131 h 358500"/>
                <a:gd name="connsiteX43" fmla="*/ 365572 w 395082"/>
                <a:gd name="connsiteY43" fmla="*/ 92551 h 358500"/>
                <a:gd name="connsiteX44" fmla="*/ 207425 w 395082"/>
                <a:gd name="connsiteY44" fmla="*/ 23370 h 358500"/>
                <a:gd name="connsiteX45" fmla="*/ 197684 w 395082"/>
                <a:gd name="connsiteY45" fmla="*/ 18510 h 358500"/>
                <a:gd name="connsiteX46" fmla="*/ 182786 w 395082"/>
                <a:gd name="connsiteY46" fmla="*/ 3645 h 358500"/>
                <a:gd name="connsiteX47" fmla="*/ 212582 w 395082"/>
                <a:gd name="connsiteY47" fmla="*/ 3645 h 358500"/>
                <a:gd name="connsiteX48" fmla="*/ 370443 w 395082"/>
                <a:gd name="connsiteY48" fmla="*/ 72826 h 358500"/>
                <a:gd name="connsiteX49" fmla="*/ 395082 w 395082"/>
                <a:gd name="connsiteY49" fmla="*/ 107131 h 358500"/>
                <a:gd name="connsiteX50" fmla="*/ 370443 w 395082"/>
                <a:gd name="connsiteY50" fmla="*/ 146581 h 358500"/>
                <a:gd name="connsiteX51" fmla="*/ 212582 w 395082"/>
                <a:gd name="connsiteY51" fmla="*/ 215762 h 358500"/>
                <a:gd name="connsiteX52" fmla="*/ 197684 w 395082"/>
                <a:gd name="connsiteY52" fmla="*/ 215762 h 358500"/>
                <a:gd name="connsiteX53" fmla="*/ 182786 w 395082"/>
                <a:gd name="connsiteY53" fmla="*/ 215762 h 358500"/>
                <a:gd name="connsiteX54" fmla="*/ 24639 w 395082"/>
                <a:gd name="connsiteY54" fmla="*/ 146581 h 358500"/>
                <a:gd name="connsiteX55" fmla="*/ 0 w 395082"/>
                <a:gd name="connsiteY55" fmla="*/ 107131 h 358500"/>
                <a:gd name="connsiteX56" fmla="*/ 24639 w 395082"/>
                <a:gd name="connsiteY56" fmla="*/ 72826 h 358500"/>
                <a:gd name="connsiteX57" fmla="*/ 182786 w 395082"/>
                <a:gd name="connsiteY57" fmla="*/ 3645 h 35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95082" h="358500">
                  <a:moveTo>
                    <a:pt x="32088" y="214633"/>
                  </a:moveTo>
                  <a:cubicBezTo>
                    <a:pt x="34595" y="215845"/>
                    <a:pt x="37102" y="218270"/>
                    <a:pt x="39537" y="220696"/>
                  </a:cubicBezTo>
                  <a:cubicBezTo>
                    <a:pt x="39537" y="225546"/>
                    <a:pt x="39537" y="230681"/>
                    <a:pt x="34666" y="230681"/>
                  </a:cubicBezTo>
                  <a:cubicBezTo>
                    <a:pt x="24639" y="235532"/>
                    <a:pt x="19768" y="240382"/>
                    <a:pt x="19768" y="250368"/>
                  </a:cubicBezTo>
                  <a:cubicBezTo>
                    <a:pt x="19768" y="260068"/>
                    <a:pt x="24639" y="264918"/>
                    <a:pt x="34666" y="270054"/>
                  </a:cubicBezTo>
                  <a:cubicBezTo>
                    <a:pt x="192814" y="333963"/>
                    <a:pt x="192814" y="333963"/>
                    <a:pt x="192814" y="333963"/>
                  </a:cubicBezTo>
                  <a:cubicBezTo>
                    <a:pt x="197684" y="338813"/>
                    <a:pt x="202554" y="338813"/>
                    <a:pt x="207425" y="333963"/>
                  </a:cubicBezTo>
                  <a:cubicBezTo>
                    <a:pt x="365572" y="270054"/>
                    <a:pt x="365572" y="270054"/>
                    <a:pt x="365572" y="270054"/>
                  </a:cubicBezTo>
                  <a:cubicBezTo>
                    <a:pt x="370443" y="264918"/>
                    <a:pt x="375313" y="260068"/>
                    <a:pt x="375313" y="250368"/>
                  </a:cubicBezTo>
                  <a:cubicBezTo>
                    <a:pt x="375313" y="240382"/>
                    <a:pt x="370443" y="235532"/>
                    <a:pt x="365572" y="230681"/>
                  </a:cubicBezTo>
                  <a:cubicBezTo>
                    <a:pt x="360702" y="230681"/>
                    <a:pt x="355545" y="225546"/>
                    <a:pt x="360702" y="220696"/>
                  </a:cubicBezTo>
                  <a:cubicBezTo>
                    <a:pt x="360702" y="215845"/>
                    <a:pt x="365572" y="210995"/>
                    <a:pt x="370443" y="215845"/>
                  </a:cubicBezTo>
                  <a:cubicBezTo>
                    <a:pt x="385341" y="220696"/>
                    <a:pt x="395082" y="235532"/>
                    <a:pt x="395082" y="250368"/>
                  </a:cubicBezTo>
                  <a:cubicBezTo>
                    <a:pt x="395082" y="264918"/>
                    <a:pt x="385341" y="279755"/>
                    <a:pt x="370443" y="284605"/>
                  </a:cubicBezTo>
                  <a:cubicBezTo>
                    <a:pt x="212582" y="353650"/>
                    <a:pt x="212582" y="353650"/>
                    <a:pt x="212582" y="353650"/>
                  </a:cubicBezTo>
                  <a:cubicBezTo>
                    <a:pt x="207425" y="353650"/>
                    <a:pt x="202554" y="358500"/>
                    <a:pt x="197684" y="358500"/>
                  </a:cubicBezTo>
                  <a:cubicBezTo>
                    <a:pt x="192814" y="358500"/>
                    <a:pt x="187657" y="353650"/>
                    <a:pt x="182786" y="353650"/>
                  </a:cubicBezTo>
                  <a:cubicBezTo>
                    <a:pt x="24639" y="284605"/>
                    <a:pt x="24639" y="284605"/>
                    <a:pt x="24639" y="284605"/>
                  </a:cubicBezTo>
                  <a:cubicBezTo>
                    <a:pt x="9741" y="279755"/>
                    <a:pt x="0" y="264918"/>
                    <a:pt x="0" y="250368"/>
                  </a:cubicBezTo>
                  <a:cubicBezTo>
                    <a:pt x="0" y="235532"/>
                    <a:pt x="9741" y="220696"/>
                    <a:pt x="24639" y="215845"/>
                  </a:cubicBezTo>
                  <a:cubicBezTo>
                    <a:pt x="27074" y="213420"/>
                    <a:pt x="29581" y="213420"/>
                    <a:pt x="32088" y="214633"/>
                  </a:cubicBezTo>
                  <a:close/>
                  <a:moveTo>
                    <a:pt x="51566" y="189569"/>
                  </a:moveTo>
                  <a:cubicBezTo>
                    <a:pt x="54042" y="188314"/>
                    <a:pt x="56553" y="188314"/>
                    <a:pt x="59136" y="190896"/>
                  </a:cubicBezTo>
                  <a:cubicBezTo>
                    <a:pt x="192891" y="250281"/>
                    <a:pt x="192891" y="250281"/>
                    <a:pt x="192891" y="250281"/>
                  </a:cubicBezTo>
                  <a:cubicBezTo>
                    <a:pt x="197771" y="250281"/>
                    <a:pt x="202650" y="250281"/>
                    <a:pt x="202650" y="250281"/>
                  </a:cubicBezTo>
                  <a:cubicBezTo>
                    <a:pt x="341285" y="190896"/>
                    <a:pt x="341285" y="190896"/>
                    <a:pt x="341285" y="190896"/>
                  </a:cubicBezTo>
                  <a:cubicBezTo>
                    <a:pt x="346164" y="185732"/>
                    <a:pt x="351044" y="190896"/>
                    <a:pt x="351044" y="195773"/>
                  </a:cubicBezTo>
                  <a:cubicBezTo>
                    <a:pt x="355923" y="200650"/>
                    <a:pt x="351044" y="205527"/>
                    <a:pt x="346164" y="210691"/>
                  </a:cubicBezTo>
                  <a:cubicBezTo>
                    <a:pt x="212696" y="264912"/>
                    <a:pt x="212696" y="264912"/>
                    <a:pt x="212696" y="264912"/>
                  </a:cubicBezTo>
                  <a:cubicBezTo>
                    <a:pt x="207530" y="270076"/>
                    <a:pt x="202650" y="270076"/>
                    <a:pt x="197771" y="270076"/>
                  </a:cubicBezTo>
                  <a:cubicBezTo>
                    <a:pt x="192891" y="270076"/>
                    <a:pt x="187725" y="270076"/>
                    <a:pt x="182845" y="264912"/>
                  </a:cubicBezTo>
                  <a:cubicBezTo>
                    <a:pt x="49090" y="210691"/>
                    <a:pt x="49090" y="210691"/>
                    <a:pt x="49090" y="210691"/>
                  </a:cubicBezTo>
                  <a:cubicBezTo>
                    <a:pt x="44211" y="205527"/>
                    <a:pt x="44211" y="200650"/>
                    <a:pt x="44211" y="195773"/>
                  </a:cubicBezTo>
                  <a:cubicBezTo>
                    <a:pt x="46651" y="193334"/>
                    <a:pt x="49090" y="190824"/>
                    <a:pt x="51566" y="189569"/>
                  </a:cubicBezTo>
                  <a:close/>
                  <a:moveTo>
                    <a:pt x="197684" y="18510"/>
                  </a:moveTo>
                  <a:cubicBezTo>
                    <a:pt x="197684" y="18510"/>
                    <a:pt x="192814" y="18510"/>
                    <a:pt x="192814" y="23370"/>
                  </a:cubicBezTo>
                  <a:cubicBezTo>
                    <a:pt x="29509" y="92551"/>
                    <a:pt x="29509" y="92551"/>
                    <a:pt x="29509" y="92551"/>
                  </a:cubicBezTo>
                  <a:cubicBezTo>
                    <a:pt x="24639" y="92551"/>
                    <a:pt x="19768" y="102271"/>
                    <a:pt x="19768" y="107131"/>
                  </a:cubicBezTo>
                  <a:cubicBezTo>
                    <a:pt x="19768" y="117136"/>
                    <a:pt x="24639" y="121996"/>
                    <a:pt x="29509" y="126856"/>
                  </a:cubicBezTo>
                  <a:cubicBezTo>
                    <a:pt x="192814" y="196037"/>
                    <a:pt x="192814" y="196037"/>
                    <a:pt x="192814" y="196037"/>
                  </a:cubicBezTo>
                  <a:cubicBezTo>
                    <a:pt x="197684" y="196037"/>
                    <a:pt x="202554" y="196037"/>
                    <a:pt x="207425" y="196037"/>
                  </a:cubicBezTo>
                  <a:cubicBezTo>
                    <a:pt x="365572" y="126856"/>
                    <a:pt x="365572" y="126856"/>
                    <a:pt x="365572" y="126856"/>
                  </a:cubicBezTo>
                  <a:cubicBezTo>
                    <a:pt x="370443" y="121996"/>
                    <a:pt x="375313" y="117136"/>
                    <a:pt x="375313" y="107131"/>
                  </a:cubicBezTo>
                  <a:cubicBezTo>
                    <a:pt x="375313" y="102271"/>
                    <a:pt x="370443" y="92551"/>
                    <a:pt x="365572" y="92551"/>
                  </a:cubicBezTo>
                  <a:cubicBezTo>
                    <a:pt x="207425" y="23370"/>
                    <a:pt x="207425" y="23370"/>
                    <a:pt x="207425" y="23370"/>
                  </a:cubicBezTo>
                  <a:cubicBezTo>
                    <a:pt x="202554" y="18510"/>
                    <a:pt x="202554" y="18510"/>
                    <a:pt x="197684" y="18510"/>
                  </a:cubicBezTo>
                  <a:close/>
                  <a:moveTo>
                    <a:pt x="182786" y="3645"/>
                  </a:moveTo>
                  <a:cubicBezTo>
                    <a:pt x="192814" y="-1215"/>
                    <a:pt x="202554" y="-1215"/>
                    <a:pt x="212582" y="3645"/>
                  </a:cubicBezTo>
                  <a:cubicBezTo>
                    <a:pt x="370443" y="72826"/>
                    <a:pt x="370443" y="72826"/>
                    <a:pt x="370443" y="72826"/>
                  </a:cubicBezTo>
                  <a:cubicBezTo>
                    <a:pt x="385341" y="77686"/>
                    <a:pt x="395082" y="92551"/>
                    <a:pt x="395082" y="107131"/>
                  </a:cubicBezTo>
                  <a:cubicBezTo>
                    <a:pt x="395082" y="126856"/>
                    <a:pt x="385341" y="136861"/>
                    <a:pt x="370443" y="146581"/>
                  </a:cubicBezTo>
                  <a:cubicBezTo>
                    <a:pt x="212582" y="215762"/>
                    <a:pt x="212582" y="215762"/>
                    <a:pt x="212582" y="215762"/>
                  </a:cubicBezTo>
                  <a:cubicBezTo>
                    <a:pt x="207425" y="215762"/>
                    <a:pt x="202554" y="215762"/>
                    <a:pt x="197684" y="215762"/>
                  </a:cubicBezTo>
                  <a:cubicBezTo>
                    <a:pt x="192814" y="215762"/>
                    <a:pt x="187657" y="215762"/>
                    <a:pt x="182786" y="215762"/>
                  </a:cubicBezTo>
                  <a:cubicBezTo>
                    <a:pt x="24639" y="146581"/>
                    <a:pt x="24639" y="146581"/>
                    <a:pt x="24639" y="146581"/>
                  </a:cubicBezTo>
                  <a:cubicBezTo>
                    <a:pt x="9741" y="136861"/>
                    <a:pt x="0" y="126856"/>
                    <a:pt x="0" y="107131"/>
                  </a:cubicBezTo>
                  <a:cubicBezTo>
                    <a:pt x="0" y="92551"/>
                    <a:pt x="9741" y="77686"/>
                    <a:pt x="24639" y="72826"/>
                  </a:cubicBezTo>
                  <a:cubicBezTo>
                    <a:pt x="182786" y="3645"/>
                    <a:pt x="182786" y="3645"/>
                    <a:pt x="182786" y="364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ru-RU" sz="2400">
                <a:solidFill>
                  <a:schemeClr val="tx1"/>
                </a:solidFill>
                <a:cs typeface="+mn-ea"/>
                <a:sym typeface="+mn-lt"/>
              </a:endParaRPr>
            </a:p>
          </p:txBody>
        </p:sp>
        <p:sp>
          <p:nvSpPr>
            <p:cNvPr id="117" name="稻壳儿流芳广告出品 http://chn.docer.com/works?userid=401746942"/>
            <p:cNvSpPr>
              <a:spLocks noChangeAspect="1" noEditPoints="1"/>
            </p:cNvSpPr>
            <p:nvPr>
              <p:custDataLst>
                <p:tags r:id="rId3"/>
              </p:custDataLst>
            </p:nvPr>
          </p:nvSpPr>
          <p:spPr bwMode="auto">
            <a:xfrm>
              <a:off x="8967172" y="5392067"/>
              <a:ext cx="403138" cy="360000"/>
            </a:xfrm>
            <a:custGeom>
              <a:avLst/>
              <a:gdLst>
                <a:gd name="T0" fmla="*/ 89 w 221"/>
                <a:gd name="T1" fmla="*/ 52 h 198"/>
                <a:gd name="T2" fmla="*/ 65 w 221"/>
                <a:gd name="T3" fmla="*/ 37 h 198"/>
                <a:gd name="T4" fmla="*/ 75 w 221"/>
                <a:gd name="T5" fmla="*/ 27 h 198"/>
                <a:gd name="T6" fmla="*/ 69 w 221"/>
                <a:gd name="T7" fmla="*/ 59 h 198"/>
                <a:gd name="T8" fmla="*/ 88 w 221"/>
                <a:gd name="T9" fmla="*/ 62 h 198"/>
                <a:gd name="T10" fmla="*/ 104 w 221"/>
                <a:gd name="T11" fmla="*/ 48 h 198"/>
                <a:gd name="T12" fmla="*/ 165 w 221"/>
                <a:gd name="T13" fmla="*/ 56 h 198"/>
                <a:gd name="T14" fmla="*/ 180 w 221"/>
                <a:gd name="T15" fmla="*/ 92 h 198"/>
                <a:gd name="T16" fmla="*/ 173 w 221"/>
                <a:gd name="T17" fmla="*/ 117 h 198"/>
                <a:gd name="T18" fmla="*/ 168 w 221"/>
                <a:gd name="T19" fmla="*/ 183 h 198"/>
                <a:gd name="T20" fmla="*/ 69 w 221"/>
                <a:gd name="T21" fmla="*/ 198 h 198"/>
                <a:gd name="T22" fmla="*/ 0 w 221"/>
                <a:gd name="T23" fmla="*/ 128 h 198"/>
                <a:gd name="T24" fmla="*/ 69 w 221"/>
                <a:gd name="T25" fmla="*/ 59 h 198"/>
                <a:gd name="T26" fmla="*/ 102 w 221"/>
                <a:gd name="T27" fmla="*/ 67 h 198"/>
                <a:gd name="T28" fmla="*/ 130 w 221"/>
                <a:gd name="T29" fmla="*/ 96 h 198"/>
                <a:gd name="T30" fmla="*/ 163 w 221"/>
                <a:gd name="T31" fmla="*/ 106 h 198"/>
                <a:gd name="T32" fmla="*/ 166 w 221"/>
                <a:gd name="T33" fmla="*/ 92 h 198"/>
                <a:gd name="T34" fmla="*/ 155 w 221"/>
                <a:gd name="T35" fmla="*/ 66 h 198"/>
                <a:gd name="T36" fmla="*/ 111 w 221"/>
                <a:gd name="T37" fmla="*/ 60 h 198"/>
                <a:gd name="T38" fmla="*/ 102 w 221"/>
                <a:gd name="T39" fmla="*/ 67 h 198"/>
                <a:gd name="T40" fmla="*/ 193 w 221"/>
                <a:gd name="T41" fmla="*/ 99 h 198"/>
                <a:gd name="T42" fmla="*/ 193 w 221"/>
                <a:gd name="T43" fmla="*/ 85 h 198"/>
                <a:gd name="T44" fmla="*/ 221 w 221"/>
                <a:gd name="T45" fmla="*/ 92 h 198"/>
                <a:gd name="T46" fmla="*/ 193 w 221"/>
                <a:gd name="T47" fmla="*/ 99 h 198"/>
                <a:gd name="T48" fmla="*/ 179 w 221"/>
                <a:gd name="T49" fmla="*/ 52 h 198"/>
                <a:gd name="T50" fmla="*/ 169 w 221"/>
                <a:gd name="T51" fmla="*/ 42 h 198"/>
                <a:gd name="T52" fmla="*/ 194 w 221"/>
                <a:gd name="T53" fmla="*/ 27 h 198"/>
                <a:gd name="T54" fmla="*/ 179 w 221"/>
                <a:gd name="T55" fmla="*/ 52 h 198"/>
                <a:gd name="T56" fmla="*/ 136 w 221"/>
                <a:gd name="T57" fmla="*/ 28 h 198"/>
                <a:gd name="T58" fmla="*/ 122 w 221"/>
                <a:gd name="T59" fmla="*/ 28 h 198"/>
                <a:gd name="T60" fmla="*/ 129 w 221"/>
                <a:gd name="T61" fmla="*/ 0 h 198"/>
                <a:gd name="T62" fmla="*/ 136 w 221"/>
                <a:gd name="T63" fmla="*/ 28 h 198"/>
                <a:gd name="T64" fmla="*/ 99 w 221"/>
                <a:gd name="T65" fmla="*/ 82 h 198"/>
                <a:gd name="T66" fmla="*/ 30 w 221"/>
                <a:gd name="T67" fmla="*/ 89 h 198"/>
                <a:gd name="T68" fmla="*/ 30 w 221"/>
                <a:gd name="T69" fmla="*/ 167 h 198"/>
                <a:gd name="T70" fmla="*/ 132 w 221"/>
                <a:gd name="T71" fmla="*/ 183 h 198"/>
                <a:gd name="T72" fmla="*/ 169 w 221"/>
                <a:gd name="T73" fmla="*/ 146 h 198"/>
                <a:gd name="T74" fmla="*/ 132 w 221"/>
                <a:gd name="T75" fmla="*/ 109 h 198"/>
                <a:gd name="T76" fmla="*/ 127 w 221"/>
                <a:gd name="T77" fmla="*/ 110 h 198"/>
                <a:gd name="T78" fmla="*/ 99 w 221"/>
                <a:gd name="T79" fmla="*/ 8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198">
                  <a:moveTo>
                    <a:pt x="89" y="42"/>
                  </a:moveTo>
                  <a:cubicBezTo>
                    <a:pt x="92" y="44"/>
                    <a:pt x="92" y="49"/>
                    <a:pt x="89" y="52"/>
                  </a:cubicBezTo>
                  <a:cubicBezTo>
                    <a:pt x="86" y="54"/>
                    <a:pt x="82" y="54"/>
                    <a:pt x="79" y="52"/>
                  </a:cubicBezTo>
                  <a:cubicBezTo>
                    <a:pt x="65" y="37"/>
                    <a:pt x="65" y="37"/>
                    <a:pt x="65" y="37"/>
                  </a:cubicBezTo>
                  <a:cubicBezTo>
                    <a:pt x="62" y="34"/>
                    <a:pt x="62" y="30"/>
                    <a:pt x="65" y="27"/>
                  </a:cubicBezTo>
                  <a:cubicBezTo>
                    <a:pt x="67" y="24"/>
                    <a:pt x="72" y="24"/>
                    <a:pt x="75" y="27"/>
                  </a:cubicBezTo>
                  <a:cubicBezTo>
                    <a:pt x="89" y="42"/>
                    <a:pt x="89" y="42"/>
                    <a:pt x="89" y="42"/>
                  </a:cubicBezTo>
                  <a:close/>
                  <a:moveTo>
                    <a:pt x="69" y="59"/>
                  </a:moveTo>
                  <a:cubicBezTo>
                    <a:pt x="69" y="59"/>
                    <a:pt x="69" y="59"/>
                    <a:pt x="69" y="59"/>
                  </a:cubicBezTo>
                  <a:cubicBezTo>
                    <a:pt x="76" y="59"/>
                    <a:pt x="82" y="60"/>
                    <a:pt x="88" y="62"/>
                  </a:cubicBezTo>
                  <a:cubicBezTo>
                    <a:pt x="92" y="56"/>
                    <a:pt x="97" y="52"/>
                    <a:pt x="103" y="48"/>
                  </a:cubicBezTo>
                  <a:cubicBezTo>
                    <a:pt x="104" y="48"/>
                    <a:pt x="104" y="48"/>
                    <a:pt x="104" y="48"/>
                  </a:cubicBezTo>
                  <a:cubicBezTo>
                    <a:pt x="111" y="43"/>
                    <a:pt x="120" y="41"/>
                    <a:pt x="129" y="41"/>
                  </a:cubicBezTo>
                  <a:cubicBezTo>
                    <a:pt x="143" y="41"/>
                    <a:pt x="156" y="47"/>
                    <a:pt x="165" y="56"/>
                  </a:cubicBezTo>
                  <a:cubicBezTo>
                    <a:pt x="165" y="56"/>
                    <a:pt x="165" y="56"/>
                    <a:pt x="165" y="56"/>
                  </a:cubicBezTo>
                  <a:cubicBezTo>
                    <a:pt x="175" y="65"/>
                    <a:pt x="180" y="78"/>
                    <a:pt x="180" y="92"/>
                  </a:cubicBezTo>
                  <a:cubicBezTo>
                    <a:pt x="180" y="97"/>
                    <a:pt x="179" y="103"/>
                    <a:pt x="178" y="108"/>
                  </a:cubicBezTo>
                  <a:cubicBezTo>
                    <a:pt x="177" y="111"/>
                    <a:pt x="175" y="114"/>
                    <a:pt x="173" y="117"/>
                  </a:cubicBezTo>
                  <a:cubicBezTo>
                    <a:pt x="179" y="126"/>
                    <a:pt x="183" y="136"/>
                    <a:pt x="183" y="146"/>
                  </a:cubicBezTo>
                  <a:cubicBezTo>
                    <a:pt x="183" y="161"/>
                    <a:pt x="177" y="173"/>
                    <a:pt x="168" y="183"/>
                  </a:cubicBezTo>
                  <a:cubicBezTo>
                    <a:pt x="158" y="192"/>
                    <a:pt x="146" y="198"/>
                    <a:pt x="132" y="198"/>
                  </a:cubicBezTo>
                  <a:cubicBezTo>
                    <a:pt x="69" y="198"/>
                    <a:pt x="69" y="198"/>
                    <a:pt x="69" y="198"/>
                  </a:cubicBezTo>
                  <a:cubicBezTo>
                    <a:pt x="50" y="198"/>
                    <a:pt x="32" y="190"/>
                    <a:pt x="20" y="177"/>
                  </a:cubicBezTo>
                  <a:cubicBezTo>
                    <a:pt x="7" y="165"/>
                    <a:pt x="0" y="147"/>
                    <a:pt x="0" y="128"/>
                  </a:cubicBezTo>
                  <a:cubicBezTo>
                    <a:pt x="0" y="109"/>
                    <a:pt x="7" y="92"/>
                    <a:pt x="20" y="79"/>
                  </a:cubicBezTo>
                  <a:cubicBezTo>
                    <a:pt x="32" y="67"/>
                    <a:pt x="50" y="59"/>
                    <a:pt x="69" y="59"/>
                  </a:cubicBezTo>
                  <a:close/>
                  <a:moveTo>
                    <a:pt x="102" y="67"/>
                  </a:moveTo>
                  <a:cubicBezTo>
                    <a:pt x="102" y="67"/>
                    <a:pt x="102" y="67"/>
                    <a:pt x="102" y="67"/>
                  </a:cubicBezTo>
                  <a:cubicBezTo>
                    <a:pt x="103" y="68"/>
                    <a:pt x="105" y="69"/>
                    <a:pt x="106" y="70"/>
                  </a:cubicBezTo>
                  <a:cubicBezTo>
                    <a:pt x="116" y="77"/>
                    <a:pt x="124" y="85"/>
                    <a:pt x="130" y="96"/>
                  </a:cubicBezTo>
                  <a:cubicBezTo>
                    <a:pt x="132" y="96"/>
                    <a:pt x="132" y="96"/>
                    <a:pt x="132" y="96"/>
                  </a:cubicBezTo>
                  <a:cubicBezTo>
                    <a:pt x="144" y="96"/>
                    <a:pt x="154" y="100"/>
                    <a:pt x="163" y="106"/>
                  </a:cubicBezTo>
                  <a:cubicBezTo>
                    <a:pt x="164" y="105"/>
                    <a:pt x="164" y="104"/>
                    <a:pt x="164" y="103"/>
                  </a:cubicBezTo>
                  <a:cubicBezTo>
                    <a:pt x="166" y="100"/>
                    <a:pt x="166" y="96"/>
                    <a:pt x="166" y="92"/>
                  </a:cubicBezTo>
                  <a:cubicBezTo>
                    <a:pt x="166" y="82"/>
                    <a:pt x="162" y="72"/>
                    <a:pt x="155" y="66"/>
                  </a:cubicBezTo>
                  <a:cubicBezTo>
                    <a:pt x="155" y="66"/>
                    <a:pt x="155" y="66"/>
                    <a:pt x="155" y="66"/>
                  </a:cubicBezTo>
                  <a:cubicBezTo>
                    <a:pt x="149" y="59"/>
                    <a:pt x="139" y="55"/>
                    <a:pt x="129" y="55"/>
                  </a:cubicBezTo>
                  <a:cubicBezTo>
                    <a:pt x="122" y="55"/>
                    <a:pt x="116" y="57"/>
                    <a:pt x="111" y="60"/>
                  </a:cubicBezTo>
                  <a:cubicBezTo>
                    <a:pt x="110" y="60"/>
                    <a:pt x="110" y="60"/>
                    <a:pt x="110" y="60"/>
                  </a:cubicBezTo>
                  <a:cubicBezTo>
                    <a:pt x="107" y="62"/>
                    <a:pt x="104" y="65"/>
                    <a:pt x="102" y="67"/>
                  </a:cubicBezTo>
                  <a:close/>
                  <a:moveTo>
                    <a:pt x="193" y="99"/>
                  </a:moveTo>
                  <a:cubicBezTo>
                    <a:pt x="193" y="99"/>
                    <a:pt x="193" y="99"/>
                    <a:pt x="193" y="99"/>
                  </a:cubicBezTo>
                  <a:cubicBezTo>
                    <a:pt x="189" y="99"/>
                    <a:pt x="186" y="96"/>
                    <a:pt x="186" y="92"/>
                  </a:cubicBezTo>
                  <a:cubicBezTo>
                    <a:pt x="186" y="88"/>
                    <a:pt x="189" y="85"/>
                    <a:pt x="193" y="85"/>
                  </a:cubicBezTo>
                  <a:cubicBezTo>
                    <a:pt x="214" y="85"/>
                    <a:pt x="214" y="85"/>
                    <a:pt x="214" y="85"/>
                  </a:cubicBezTo>
                  <a:cubicBezTo>
                    <a:pt x="218" y="85"/>
                    <a:pt x="221" y="88"/>
                    <a:pt x="221" y="92"/>
                  </a:cubicBezTo>
                  <a:cubicBezTo>
                    <a:pt x="221" y="96"/>
                    <a:pt x="218" y="99"/>
                    <a:pt x="214" y="99"/>
                  </a:cubicBezTo>
                  <a:cubicBezTo>
                    <a:pt x="193" y="99"/>
                    <a:pt x="193" y="99"/>
                    <a:pt x="193" y="99"/>
                  </a:cubicBezTo>
                  <a:close/>
                  <a:moveTo>
                    <a:pt x="179" y="52"/>
                  </a:moveTo>
                  <a:cubicBezTo>
                    <a:pt x="179" y="52"/>
                    <a:pt x="179" y="52"/>
                    <a:pt x="179" y="52"/>
                  </a:cubicBezTo>
                  <a:cubicBezTo>
                    <a:pt x="177" y="54"/>
                    <a:pt x="172" y="54"/>
                    <a:pt x="169" y="52"/>
                  </a:cubicBezTo>
                  <a:cubicBezTo>
                    <a:pt x="167" y="49"/>
                    <a:pt x="167" y="44"/>
                    <a:pt x="169" y="42"/>
                  </a:cubicBezTo>
                  <a:cubicBezTo>
                    <a:pt x="184" y="27"/>
                    <a:pt x="184" y="27"/>
                    <a:pt x="184" y="27"/>
                  </a:cubicBezTo>
                  <a:cubicBezTo>
                    <a:pt x="187" y="24"/>
                    <a:pt x="191" y="24"/>
                    <a:pt x="194" y="27"/>
                  </a:cubicBezTo>
                  <a:cubicBezTo>
                    <a:pt x="197" y="30"/>
                    <a:pt x="197" y="34"/>
                    <a:pt x="194" y="37"/>
                  </a:cubicBezTo>
                  <a:cubicBezTo>
                    <a:pt x="179" y="52"/>
                    <a:pt x="179" y="52"/>
                    <a:pt x="179" y="52"/>
                  </a:cubicBezTo>
                  <a:close/>
                  <a:moveTo>
                    <a:pt x="136" y="28"/>
                  </a:moveTo>
                  <a:cubicBezTo>
                    <a:pt x="136" y="28"/>
                    <a:pt x="136" y="28"/>
                    <a:pt x="136" y="28"/>
                  </a:cubicBezTo>
                  <a:cubicBezTo>
                    <a:pt x="136" y="32"/>
                    <a:pt x="133" y="35"/>
                    <a:pt x="129" y="35"/>
                  </a:cubicBezTo>
                  <a:cubicBezTo>
                    <a:pt x="125" y="35"/>
                    <a:pt x="122" y="32"/>
                    <a:pt x="122" y="28"/>
                  </a:cubicBezTo>
                  <a:cubicBezTo>
                    <a:pt x="122" y="7"/>
                    <a:pt x="122" y="7"/>
                    <a:pt x="122" y="7"/>
                  </a:cubicBezTo>
                  <a:cubicBezTo>
                    <a:pt x="122" y="3"/>
                    <a:pt x="125" y="0"/>
                    <a:pt x="129" y="0"/>
                  </a:cubicBezTo>
                  <a:cubicBezTo>
                    <a:pt x="133" y="0"/>
                    <a:pt x="136" y="3"/>
                    <a:pt x="136" y="7"/>
                  </a:cubicBezTo>
                  <a:cubicBezTo>
                    <a:pt x="136" y="28"/>
                    <a:pt x="136" y="28"/>
                    <a:pt x="136" y="28"/>
                  </a:cubicBezTo>
                  <a:close/>
                  <a:moveTo>
                    <a:pt x="99" y="82"/>
                  </a:moveTo>
                  <a:cubicBezTo>
                    <a:pt x="99" y="82"/>
                    <a:pt x="99" y="82"/>
                    <a:pt x="99" y="82"/>
                  </a:cubicBezTo>
                  <a:cubicBezTo>
                    <a:pt x="90" y="76"/>
                    <a:pt x="80" y="73"/>
                    <a:pt x="69" y="73"/>
                  </a:cubicBezTo>
                  <a:cubicBezTo>
                    <a:pt x="54" y="73"/>
                    <a:pt x="40" y="79"/>
                    <a:pt x="30" y="89"/>
                  </a:cubicBezTo>
                  <a:cubicBezTo>
                    <a:pt x="20" y="99"/>
                    <a:pt x="14" y="113"/>
                    <a:pt x="14" y="128"/>
                  </a:cubicBezTo>
                  <a:cubicBezTo>
                    <a:pt x="14" y="144"/>
                    <a:pt x="20" y="157"/>
                    <a:pt x="30" y="167"/>
                  </a:cubicBezTo>
                  <a:cubicBezTo>
                    <a:pt x="40" y="177"/>
                    <a:pt x="54" y="183"/>
                    <a:pt x="69" y="183"/>
                  </a:cubicBezTo>
                  <a:cubicBezTo>
                    <a:pt x="132" y="183"/>
                    <a:pt x="132" y="183"/>
                    <a:pt x="132" y="183"/>
                  </a:cubicBezTo>
                  <a:cubicBezTo>
                    <a:pt x="142" y="183"/>
                    <a:pt x="151" y="179"/>
                    <a:pt x="158" y="173"/>
                  </a:cubicBezTo>
                  <a:cubicBezTo>
                    <a:pt x="164" y="166"/>
                    <a:pt x="169" y="157"/>
                    <a:pt x="169" y="146"/>
                  </a:cubicBezTo>
                  <a:cubicBezTo>
                    <a:pt x="169" y="136"/>
                    <a:pt x="164" y="127"/>
                    <a:pt x="158" y="120"/>
                  </a:cubicBezTo>
                  <a:cubicBezTo>
                    <a:pt x="151" y="114"/>
                    <a:pt x="142" y="109"/>
                    <a:pt x="132" y="109"/>
                  </a:cubicBezTo>
                  <a:cubicBezTo>
                    <a:pt x="131" y="109"/>
                    <a:pt x="130" y="109"/>
                    <a:pt x="129" y="110"/>
                  </a:cubicBezTo>
                  <a:cubicBezTo>
                    <a:pt x="128" y="110"/>
                    <a:pt x="127" y="110"/>
                    <a:pt x="127" y="110"/>
                  </a:cubicBezTo>
                  <a:cubicBezTo>
                    <a:pt x="124" y="110"/>
                    <a:pt x="121" y="109"/>
                    <a:pt x="119" y="106"/>
                  </a:cubicBezTo>
                  <a:cubicBezTo>
                    <a:pt x="115" y="96"/>
                    <a:pt x="108" y="88"/>
                    <a:pt x="99" y="82"/>
                  </a:cubicBezTo>
                  <a:close/>
                </a:path>
              </a:pathLst>
            </a:custGeom>
            <a:solidFill>
              <a:schemeClr val="bg1"/>
            </a:solidFill>
            <a:ln>
              <a:noFill/>
            </a:ln>
          </p:spPr>
          <p:txBody>
            <a:bodyPr/>
            <a:lstStyle/>
            <a:p>
              <a:endParaRPr lang="zh-CN" altLang="en-US">
                <a:cs typeface="+mn-ea"/>
                <a:sym typeface="+mn-lt"/>
              </a:endParaRPr>
            </a:p>
          </p:txBody>
        </p:sp>
        <p:sp>
          <p:nvSpPr>
            <p:cNvPr id="118" name="稻壳儿流芳广告出品 http://chn.docer.com/works?userid=401746942"/>
            <p:cNvSpPr>
              <a:spLocks noChangeAspect="1"/>
            </p:cNvSpPr>
            <p:nvPr/>
          </p:nvSpPr>
          <p:spPr bwMode="auto">
            <a:xfrm>
              <a:off x="7945680" y="5389237"/>
              <a:ext cx="360000" cy="36000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44269" tIns="144269" rIns="144269" bIns="144269"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729105">
                <a:defRPr/>
              </a:pPr>
              <a:endParaRPr lang="en-US" sz="11360">
                <a:solidFill>
                  <a:srgbClr val="FFFFFF"/>
                </a:solidFill>
                <a:effectLst>
                  <a:outerShdw blurRad="38100" dist="38100" dir="2700000" algn="tl">
                    <a:srgbClr val="000000"/>
                  </a:outerShdw>
                </a:effectLst>
                <a:latin typeface="+mn-ea"/>
              </a:endParaRPr>
            </a:p>
          </p:txBody>
        </p:sp>
      </p:grpSp>
      <p:sp>
        <p:nvSpPr>
          <p:cNvPr id="6"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8"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 name="文本框 1"/>
          <p:cNvSpPr txBox="1"/>
          <p:nvPr/>
        </p:nvSpPr>
        <p:spPr>
          <a:xfrm>
            <a:off x="269583" y="579146"/>
            <a:ext cx="1111858" cy="46037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a:t>
            </a:r>
            <a:r>
              <a:rPr lang="en-US" sz="2400" dirty="0">
                <a:solidFill>
                  <a:schemeClr val="bg1"/>
                </a:solidFill>
                <a:latin typeface="思源宋体 CN" panose="02020700000000000000" pitchFamily="18" charset="-122"/>
                <a:ea typeface="思源宋体 CN" panose="02020700000000000000" pitchFamily="18" charset="-122"/>
              </a:rPr>
              <a:t>2</a:t>
            </a:r>
            <a:endParaRPr lang="en-US" sz="2400" dirty="0">
              <a:solidFill>
                <a:schemeClr val="bg1"/>
              </a:solidFill>
              <a:latin typeface="思源宋体 CN" panose="02020700000000000000" pitchFamily="18" charset="-122"/>
              <a:ea typeface="思源宋体 CN" panose="02020700000000000000" pitchFamily="18" charset="-122"/>
            </a:endParaRPr>
          </a:p>
        </p:txBody>
      </p:sp>
      <p:sp>
        <p:nvSpPr>
          <p:cNvPr id="20" name="文本框 19"/>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8"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 name="文本框 1"/>
          <p:cNvSpPr txBox="1"/>
          <p:nvPr/>
        </p:nvSpPr>
        <p:spPr>
          <a:xfrm>
            <a:off x="269583" y="579146"/>
            <a:ext cx="1111858" cy="46037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a:t>
            </a:r>
            <a:r>
              <a:rPr lang="en-US" sz="2400" dirty="0">
                <a:solidFill>
                  <a:schemeClr val="bg1"/>
                </a:solidFill>
                <a:latin typeface="思源宋体 CN" panose="02020700000000000000" pitchFamily="18" charset="-122"/>
                <a:ea typeface="思源宋体 CN" panose="02020700000000000000" pitchFamily="18" charset="-122"/>
              </a:rPr>
              <a:t>2</a:t>
            </a:r>
            <a:endParaRPr lang="en-US" sz="2400" dirty="0">
              <a:solidFill>
                <a:schemeClr val="bg1"/>
              </a:solidFill>
              <a:latin typeface="思源宋体 CN" panose="02020700000000000000" pitchFamily="18" charset="-122"/>
              <a:ea typeface="思源宋体 CN" panose="02020700000000000000" pitchFamily="18" charset="-122"/>
            </a:endParaRPr>
          </a:p>
        </p:txBody>
      </p:sp>
      <p:sp>
        <p:nvSpPr>
          <p:cNvPr id="20" name="文本框 19"/>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9" name="Rectangle 46"/>
          <p:cNvSpPr/>
          <p:nvPr/>
        </p:nvSpPr>
        <p:spPr>
          <a:xfrm>
            <a:off x="397682" y="2508542"/>
            <a:ext cx="2558204" cy="3315849"/>
          </a:xfrm>
          <a:prstGeom prst="rect">
            <a:avLst/>
          </a:prstGeom>
          <a:solidFill>
            <a:schemeClr val="bg1"/>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5" name="Rectangle 2"/>
          <p:cNvSpPr/>
          <p:nvPr/>
        </p:nvSpPr>
        <p:spPr>
          <a:xfrm>
            <a:off x="397682" y="1733540"/>
            <a:ext cx="2558204" cy="962715"/>
          </a:xfrm>
          <a:prstGeom prst="rect">
            <a:avLst/>
          </a:pr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7" name="TextBox 18"/>
          <p:cNvSpPr txBox="1"/>
          <p:nvPr/>
        </p:nvSpPr>
        <p:spPr>
          <a:xfrm>
            <a:off x="749817" y="4632062"/>
            <a:ext cx="1791794" cy="389513"/>
          </a:xfrm>
          <a:prstGeom prst="roundRect">
            <a:avLst>
              <a:gd name="adj" fmla="val 50000"/>
            </a:avLst>
          </a:prstGeom>
          <a:solidFill>
            <a:srgbClr val="A0D3D0"/>
          </a:solid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Calibri Light" panose="020F0302020204030204" pitchFamily="34" charset="0"/>
              </a:rPr>
              <a:t>keyword</a:t>
            </a:r>
            <a:endParaRPr kumimoji="0" lang="en-US" altLang="zh-CN" sz="12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8" name="Rectangle 49"/>
          <p:cNvSpPr/>
          <p:nvPr/>
        </p:nvSpPr>
        <p:spPr>
          <a:xfrm>
            <a:off x="3185734" y="2530816"/>
            <a:ext cx="2558204" cy="3315849"/>
          </a:xfrm>
          <a:prstGeom prst="rect">
            <a:avLst/>
          </a:prstGeom>
          <a:solidFill>
            <a:schemeClr val="bg1"/>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15" name="Rectangle 1"/>
          <p:cNvSpPr/>
          <p:nvPr/>
        </p:nvSpPr>
        <p:spPr>
          <a:xfrm>
            <a:off x="3186033" y="1733539"/>
            <a:ext cx="2558204" cy="962715"/>
          </a:xfrm>
          <a:prstGeom prst="rect">
            <a:avLst/>
          </a:prstGeom>
          <a:solidFill>
            <a:srgbClr val="F38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16" name="TextBox 41"/>
          <p:cNvSpPr txBox="1"/>
          <p:nvPr/>
        </p:nvSpPr>
        <p:spPr>
          <a:xfrm>
            <a:off x="3584714" y="4632062"/>
            <a:ext cx="1791794" cy="389513"/>
          </a:xfrm>
          <a:prstGeom prst="roundRect">
            <a:avLst>
              <a:gd name="adj" fmla="val 50000"/>
            </a:avLst>
          </a:prstGeom>
          <a:solidFill>
            <a:srgbClr val="F38B89"/>
          </a:solidFill>
        </p:spPr>
        <p:txBody>
          <a:bodyPr wrap="square" rtlCol="0" anchor="ctr">
            <a:spAutoFit/>
          </a:bodyPr>
          <a:lstStyle/>
          <a:p>
            <a:pPr lvl="0" algn="ctr">
              <a:defRPr/>
            </a:pPr>
            <a:r>
              <a:rPr lang="en-US" altLang="zh-CN" sz="12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rPr>
              <a:t>keyword</a:t>
            </a:r>
            <a:endParaRPr lang="en-US" altLang="zh-CN" sz="12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17" name="Rectangle 50"/>
          <p:cNvSpPr/>
          <p:nvPr/>
        </p:nvSpPr>
        <p:spPr>
          <a:xfrm>
            <a:off x="5955170" y="2530816"/>
            <a:ext cx="2561942" cy="3315849"/>
          </a:xfrm>
          <a:prstGeom prst="rect">
            <a:avLst/>
          </a:prstGeom>
          <a:solidFill>
            <a:schemeClr val="bg1"/>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3" name="Rectangle 3"/>
          <p:cNvSpPr/>
          <p:nvPr/>
        </p:nvSpPr>
        <p:spPr>
          <a:xfrm>
            <a:off x="5958909" y="1733539"/>
            <a:ext cx="2558204" cy="962715"/>
          </a:xfrm>
          <a:prstGeom prst="rect">
            <a:avLst/>
          </a:pr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4" name="TextBox 42"/>
          <p:cNvSpPr txBox="1"/>
          <p:nvPr/>
        </p:nvSpPr>
        <p:spPr>
          <a:xfrm>
            <a:off x="6338675" y="4632062"/>
            <a:ext cx="1791794" cy="389513"/>
          </a:xfrm>
          <a:prstGeom prst="roundRect">
            <a:avLst>
              <a:gd name="adj" fmla="val 50000"/>
            </a:avLst>
          </a:prstGeom>
          <a:solidFill>
            <a:srgbClr val="A0D3D0"/>
          </a:solidFill>
        </p:spPr>
        <p:txBody>
          <a:bodyPr wrap="square" rtlCol="0" anchor="ctr">
            <a:spAutoFit/>
          </a:bodyPr>
          <a:lstStyle/>
          <a:p>
            <a:pPr lvl="0" algn="ctr">
              <a:defRPr/>
            </a:pPr>
            <a:r>
              <a:rPr lang="en-US" altLang="zh-CN" sz="12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rPr>
              <a:t>keyword</a:t>
            </a:r>
            <a:endParaRPr lang="en-US" altLang="zh-CN" sz="12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5" name="Rectangle 53"/>
          <p:cNvSpPr/>
          <p:nvPr/>
        </p:nvSpPr>
        <p:spPr>
          <a:xfrm>
            <a:off x="8728044" y="2530816"/>
            <a:ext cx="2554891" cy="3315849"/>
          </a:xfrm>
          <a:prstGeom prst="rect">
            <a:avLst/>
          </a:prstGeom>
          <a:solidFill>
            <a:schemeClr val="bg1"/>
          </a:solidFill>
          <a:ln>
            <a:noFill/>
          </a:ln>
          <a:effectLst>
            <a:outerShdw blurRad="190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6" name="Rectangle 31"/>
          <p:cNvSpPr/>
          <p:nvPr/>
        </p:nvSpPr>
        <p:spPr>
          <a:xfrm>
            <a:off x="8728345" y="1733540"/>
            <a:ext cx="2558204" cy="962715"/>
          </a:xfrm>
          <a:prstGeom prst="rect">
            <a:avLst/>
          </a:prstGeom>
          <a:solidFill>
            <a:srgbClr val="E7D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7" name="TextBox 43"/>
          <p:cNvSpPr txBox="1"/>
          <p:nvPr/>
        </p:nvSpPr>
        <p:spPr>
          <a:xfrm>
            <a:off x="9073602" y="4632062"/>
            <a:ext cx="1791794" cy="389513"/>
          </a:xfrm>
          <a:prstGeom prst="roundRect">
            <a:avLst>
              <a:gd name="adj" fmla="val 50000"/>
            </a:avLst>
          </a:prstGeom>
          <a:solidFill>
            <a:srgbClr val="E7D47F"/>
          </a:solidFill>
        </p:spPr>
        <p:txBody>
          <a:bodyPr wrap="square" rtlCol="0" anchor="ctr">
            <a:spAutoFit/>
          </a:bodyPr>
          <a:lstStyle/>
          <a:p>
            <a:pPr lvl="0" algn="ctr">
              <a:defRPr/>
            </a:pPr>
            <a:r>
              <a:rPr lang="en-US" altLang="zh-CN" sz="12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rPr>
              <a:t>keyword</a:t>
            </a:r>
            <a:endParaRPr lang="en-US" altLang="zh-CN" sz="12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8" name="TextBox 65"/>
          <p:cNvSpPr txBox="1"/>
          <p:nvPr/>
        </p:nvSpPr>
        <p:spPr>
          <a:xfrm>
            <a:off x="329519" y="1988126"/>
            <a:ext cx="2671378" cy="461665"/>
          </a:xfrm>
          <a:prstGeom prst="rect">
            <a:avLst/>
          </a:prstGeom>
          <a:noFill/>
        </p:spPr>
        <p:txBody>
          <a:bodyPr wrap="square" rtlCol="0">
            <a:spAutoFit/>
          </a:bodyPr>
          <a:lstStyle/>
          <a:p>
            <a:pPr algn="ctr">
              <a:defRPr/>
            </a:pPr>
            <a:r>
              <a:rPr lang="en-US" altLang="zh-CN" sz="24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sym typeface="微软雅黑" panose="020B0503020204020204" pitchFamily="34" charset="-122"/>
              </a:rPr>
              <a:t>Step  01</a:t>
            </a:r>
            <a:endParaRPr kumimoji="0" lang="en-US" altLang="zh-CN" sz="24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Calibri Light" panose="020F0302020204030204" pitchFamily="34" charset="0"/>
              <a:sym typeface="微软雅黑" panose="020B0503020204020204" pitchFamily="34" charset="-122"/>
            </a:endParaRPr>
          </a:p>
        </p:txBody>
      </p:sp>
      <p:sp>
        <p:nvSpPr>
          <p:cNvPr id="29" name="TextBox 65"/>
          <p:cNvSpPr txBox="1"/>
          <p:nvPr/>
        </p:nvSpPr>
        <p:spPr>
          <a:xfrm>
            <a:off x="3117572" y="1988126"/>
            <a:ext cx="2671378" cy="461665"/>
          </a:xfrm>
          <a:prstGeom prst="rect">
            <a:avLst/>
          </a:prstGeom>
          <a:noFill/>
        </p:spPr>
        <p:txBody>
          <a:bodyPr wrap="square" rtlCol="0">
            <a:spAutoFit/>
          </a:bodyPr>
          <a:lstStyle/>
          <a:p>
            <a:pPr algn="ctr">
              <a:defRPr/>
            </a:pPr>
            <a:r>
              <a:rPr lang="en-US" altLang="zh-CN" sz="24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sym typeface="微软雅黑" panose="020B0503020204020204" pitchFamily="34" charset="-122"/>
              </a:rPr>
              <a:t>Step  02</a:t>
            </a:r>
            <a:endParaRPr lang="en-US" altLang="zh-CN" sz="24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sym typeface="微软雅黑" panose="020B0503020204020204" pitchFamily="34" charset="-122"/>
            </a:endParaRPr>
          </a:p>
        </p:txBody>
      </p:sp>
      <p:sp>
        <p:nvSpPr>
          <p:cNvPr id="30" name="TextBox 65"/>
          <p:cNvSpPr txBox="1"/>
          <p:nvPr/>
        </p:nvSpPr>
        <p:spPr>
          <a:xfrm>
            <a:off x="5905622" y="1988126"/>
            <a:ext cx="2671378" cy="461665"/>
          </a:xfrm>
          <a:prstGeom prst="rect">
            <a:avLst/>
          </a:prstGeom>
          <a:noFill/>
        </p:spPr>
        <p:txBody>
          <a:bodyPr wrap="square" rtlCol="0">
            <a:spAutoFit/>
          </a:bodyPr>
          <a:lstStyle/>
          <a:p>
            <a:pPr algn="ctr">
              <a:defRPr/>
            </a:pPr>
            <a:r>
              <a:rPr lang="en-US" altLang="zh-CN" sz="24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sym typeface="微软雅黑" panose="020B0503020204020204" pitchFamily="34" charset="-122"/>
              </a:rPr>
              <a:t>Step  03</a:t>
            </a:r>
            <a:endParaRPr lang="en-US" altLang="zh-CN" sz="24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sym typeface="微软雅黑" panose="020B0503020204020204" pitchFamily="34" charset="-122"/>
            </a:endParaRPr>
          </a:p>
        </p:txBody>
      </p:sp>
      <p:sp>
        <p:nvSpPr>
          <p:cNvPr id="31" name="TextBox 65"/>
          <p:cNvSpPr txBox="1"/>
          <p:nvPr/>
        </p:nvSpPr>
        <p:spPr>
          <a:xfrm>
            <a:off x="8693675" y="1988126"/>
            <a:ext cx="2671378" cy="461665"/>
          </a:xfrm>
          <a:prstGeom prst="rect">
            <a:avLst/>
          </a:prstGeom>
          <a:noFill/>
        </p:spPr>
        <p:txBody>
          <a:bodyPr wrap="square" rtlCol="0">
            <a:spAutoFit/>
          </a:bodyPr>
          <a:lstStyle/>
          <a:p>
            <a:pPr algn="ctr">
              <a:defRPr/>
            </a:pPr>
            <a:r>
              <a:rPr lang="en-US" altLang="zh-CN" sz="24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sym typeface="微软雅黑" panose="020B0503020204020204" pitchFamily="34" charset="-122"/>
              </a:rPr>
              <a:t>Step  04</a:t>
            </a:r>
            <a:endParaRPr lang="en-US" altLang="zh-CN" sz="2400" kern="0" dirty="0">
              <a:solidFill>
                <a:schemeClr val="bg1"/>
              </a:solidFill>
              <a:latin typeface="微软雅黑" panose="020B0503020204020204" pitchFamily="34" charset="-122"/>
              <a:ea typeface="微软雅黑" panose="020B0503020204020204" pitchFamily="34" charset="-122"/>
              <a:cs typeface="Calibri Light" panose="020F0302020204030204" pitchFamily="34" charset="0"/>
              <a:sym typeface="微软雅黑" panose="020B0503020204020204" pitchFamily="34" charset="-122"/>
            </a:endParaRPr>
          </a:p>
        </p:txBody>
      </p:sp>
      <p:sp>
        <p:nvSpPr>
          <p:cNvPr id="32" name="矩形 31"/>
          <p:cNvSpPr/>
          <p:nvPr/>
        </p:nvSpPr>
        <p:spPr>
          <a:xfrm>
            <a:off x="541688" y="3484657"/>
            <a:ext cx="2287078" cy="760978"/>
          </a:xfrm>
          <a:prstGeom prst="rect">
            <a:avLst/>
          </a:prstGeom>
        </p:spPr>
        <p:txBody>
          <a:bodyPr vert="horz" wrap="square">
            <a:spAutoFit/>
          </a:bodyPr>
          <a:lstStyle/>
          <a:p>
            <a:pPr algn="ctr">
              <a:lnSpc>
                <a:spcPct val="150000"/>
              </a:lnSpc>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 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3" name="矩形 32"/>
          <p:cNvSpPr/>
          <p:nvPr/>
        </p:nvSpPr>
        <p:spPr>
          <a:xfrm>
            <a:off x="733741" y="3082682"/>
            <a:ext cx="1902970" cy="382092"/>
          </a:xfrm>
          <a:prstGeom prst="rect">
            <a:avLst/>
          </a:prstGeom>
        </p:spPr>
        <p:txBody>
          <a:bodyPr vert="horz" wrap="square">
            <a:spAutoFit/>
          </a:bodyPr>
          <a:lstStyle/>
          <a:p>
            <a:pPr algn="ctr">
              <a:lnSpc>
                <a:spcPct val="15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4" name="矩形 33"/>
          <p:cNvSpPr/>
          <p:nvPr/>
        </p:nvSpPr>
        <p:spPr>
          <a:xfrm>
            <a:off x="3314861" y="3484657"/>
            <a:ext cx="2287078" cy="760978"/>
          </a:xfrm>
          <a:prstGeom prst="rect">
            <a:avLst/>
          </a:prstGeom>
        </p:spPr>
        <p:txBody>
          <a:bodyPr vert="horz" wrap="square">
            <a:spAutoFit/>
          </a:bodyPr>
          <a:lstStyle/>
          <a:p>
            <a:pPr algn="ctr">
              <a:lnSpc>
                <a:spcPct val="150000"/>
              </a:lnSpc>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 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5" name="矩形 34"/>
          <p:cNvSpPr/>
          <p:nvPr/>
        </p:nvSpPr>
        <p:spPr>
          <a:xfrm>
            <a:off x="3506914" y="3082682"/>
            <a:ext cx="1902970" cy="382092"/>
          </a:xfrm>
          <a:prstGeom prst="rect">
            <a:avLst/>
          </a:prstGeom>
        </p:spPr>
        <p:txBody>
          <a:bodyPr vert="horz" wrap="square">
            <a:spAutoFit/>
          </a:bodyPr>
          <a:lstStyle/>
          <a:p>
            <a:pPr algn="ctr">
              <a:lnSpc>
                <a:spcPct val="15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6" name="矩形 35"/>
          <p:cNvSpPr/>
          <p:nvPr/>
        </p:nvSpPr>
        <p:spPr>
          <a:xfrm>
            <a:off x="6087389" y="3484657"/>
            <a:ext cx="2287078" cy="760978"/>
          </a:xfrm>
          <a:prstGeom prst="rect">
            <a:avLst/>
          </a:prstGeom>
        </p:spPr>
        <p:txBody>
          <a:bodyPr vert="horz" wrap="square">
            <a:spAutoFit/>
          </a:bodyPr>
          <a:lstStyle/>
          <a:p>
            <a:pPr algn="ctr">
              <a:lnSpc>
                <a:spcPct val="150000"/>
              </a:lnSpc>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 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7" name="矩形 36"/>
          <p:cNvSpPr/>
          <p:nvPr/>
        </p:nvSpPr>
        <p:spPr>
          <a:xfrm>
            <a:off x="6279443" y="3082682"/>
            <a:ext cx="1902970" cy="382092"/>
          </a:xfrm>
          <a:prstGeom prst="rect">
            <a:avLst/>
          </a:prstGeom>
        </p:spPr>
        <p:txBody>
          <a:bodyPr vert="horz" wrap="square">
            <a:spAutoFit/>
          </a:bodyPr>
          <a:lstStyle/>
          <a:p>
            <a:pPr algn="ctr">
              <a:lnSpc>
                <a:spcPct val="15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8" name="矩形 37"/>
          <p:cNvSpPr/>
          <p:nvPr/>
        </p:nvSpPr>
        <p:spPr>
          <a:xfrm>
            <a:off x="8859919" y="3484657"/>
            <a:ext cx="2287078" cy="760978"/>
          </a:xfrm>
          <a:prstGeom prst="rect">
            <a:avLst/>
          </a:prstGeom>
        </p:spPr>
        <p:txBody>
          <a:bodyPr vert="horz" wrap="square">
            <a:spAutoFit/>
          </a:bodyPr>
          <a:lstStyle/>
          <a:p>
            <a:pPr algn="ctr">
              <a:lnSpc>
                <a:spcPct val="150000"/>
              </a:lnSpc>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 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9" name="矩形 38"/>
          <p:cNvSpPr/>
          <p:nvPr/>
        </p:nvSpPr>
        <p:spPr>
          <a:xfrm>
            <a:off x="9051973" y="3082682"/>
            <a:ext cx="1902970" cy="382092"/>
          </a:xfrm>
          <a:prstGeom prst="rect">
            <a:avLst/>
          </a:prstGeom>
        </p:spPr>
        <p:txBody>
          <a:bodyPr vert="horz" wrap="square">
            <a:spAutoFit/>
          </a:bodyPr>
          <a:lstStyle/>
          <a:p>
            <a:pPr algn="ctr">
              <a:lnSpc>
                <a:spcPct val="15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0" name="Rectangle 2"/>
          <p:cNvSpPr/>
          <p:nvPr/>
        </p:nvSpPr>
        <p:spPr>
          <a:xfrm>
            <a:off x="397682" y="5643428"/>
            <a:ext cx="2558204" cy="213518"/>
          </a:xfrm>
          <a:prstGeom prst="rect">
            <a:avLst/>
          </a:pr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1" name="Rectangle 1"/>
          <p:cNvSpPr/>
          <p:nvPr/>
        </p:nvSpPr>
        <p:spPr>
          <a:xfrm>
            <a:off x="3186033" y="5633903"/>
            <a:ext cx="2558204" cy="213518"/>
          </a:xfrm>
          <a:prstGeom prst="rect">
            <a:avLst/>
          </a:prstGeom>
          <a:solidFill>
            <a:srgbClr val="F38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2" name="Rectangle 3"/>
          <p:cNvSpPr/>
          <p:nvPr/>
        </p:nvSpPr>
        <p:spPr>
          <a:xfrm>
            <a:off x="5958909" y="5643428"/>
            <a:ext cx="2558204" cy="213518"/>
          </a:xfrm>
          <a:prstGeom prst="rect">
            <a:avLst/>
          </a:pr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3" name="Rectangle 31"/>
          <p:cNvSpPr/>
          <p:nvPr/>
        </p:nvSpPr>
        <p:spPr>
          <a:xfrm>
            <a:off x="8728345" y="5643428"/>
            <a:ext cx="2558204" cy="213518"/>
          </a:xfrm>
          <a:prstGeom prst="rect">
            <a:avLst/>
          </a:prstGeom>
          <a:solidFill>
            <a:srgbClr val="E7D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cs typeface="Calibri Light" panose="020F03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2020.6.4暑期班招生海报"/>
          <p:cNvPicPr>
            <a:picLocks noChangeAspect="1"/>
          </p:cNvPicPr>
          <p:nvPr/>
        </p:nvPicPr>
        <p:blipFill>
          <a:blip r:embed="rId1"/>
          <a:srcRect t="3377" b="56082"/>
          <a:stretch>
            <a:fillRect/>
          </a:stretch>
        </p:blipFill>
        <p:spPr>
          <a:xfrm>
            <a:off x="0" y="0"/>
            <a:ext cx="11522075" cy="6479540"/>
          </a:xfrm>
          <a:prstGeom prst="rect">
            <a:avLst/>
          </a:prstGeom>
        </p:spPr>
      </p:pic>
      <p:grpSp>
        <p:nvGrpSpPr>
          <p:cNvPr id="4" name="组合 3"/>
          <p:cNvGrpSpPr/>
          <p:nvPr/>
        </p:nvGrpSpPr>
        <p:grpSpPr>
          <a:xfrm>
            <a:off x="2078445" y="1836930"/>
            <a:ext cx="6120762" cy="3094604"/>
            <a:chOff x="3330030" y="1822700"/>
            <a:chExt cx="6120762" cy="3094604"/>
          </a:xfrm>
        </p:grpSpPr>
        <p:sp>
          <p:nvSpPr>
            <p:cNvPr id="12" name="矩形 11"/>
            <p:cNvSpPr/>
            <p:nvPr/>
          </p:nvSpPr>
          <p:spPr>
            <a:xfrm>
              <a:off x="3330030" y="2555873"/>
              <a:ext cx="4862013" cy="768350"/>
            </a:xfrm>
            <a:prstGeom prst="rect">
              <a:avLst/>
            </a:prstGeom>
            <a:noFill/>
            <a:ln>
              <a:noFill/>
            </a:ln>
          </p:spPr>
          <p:txBody>
            <a:bodyPr wrap="square" rtlCol="0">
              <a:spAutoFit/>
            </a:bodyPr>
            <a:lstStyle/>
            <a:p>
              <a:pPr algn="ctr"/>
              <a:r>
                <a:rPr lang="en-US" altLang="zh-CN" sz="4400" spc="600" dirty="0">
                  <a:solidFill>
                    <a:schemeClr val="tx1">
                      <a:lumMod val="75000"/>
                    </a:schemeClr>
                  </a:solidFill>
                  <a:latin typeface="微软雅黑" panose="020B0503020204020204" pitchFamily="34" charset="-122"/>
                  <a:ea typeface="微软雅黑" panose="020B0503020204020204" pitchFamily="34" charset="-122"/>
                </a:rPr>
                <a:t>【</a:t>
              </a:r>
              <a:r>
                <a:rPr lang="zh-CN" altLang="en-US" sz="4400" spc="600" dirty="0">
                  <a:solidFill>
                    <a:schemeClr val="tx1">
                      <a:lumMod val="75000"/>
                    </a:schemeClr>
                  </a:solidFill>
                  <a:latin typeface="微软雅黑" panose="020B0503020204020204" pitchFamily="34" charset="-122"/>
                  <a:ea typeface="微软雅黑" panose="020B0503020204020204" pitchFamily="34" charset="-122"/>
                </a:rPr>
                <a:t>输入标题</a:t>
              </a:r>
              <a:r>
                <a:rPr lang="en-US" altLang="zh-CN" sz="4400" spc="600" dirty="0">
                  <a:solidFill>
                    <a:schemeClr val="tx1">
                      <a:lumMod val="75000"/>
                    </a:schemeClr>
                  </a:solidFill>
                  <a:latin typeface="微软雅黑" panose="020B0503020204020204" pitchFamily="34" charset="-122"/>
                  <a:ea typeface="微软雅黑" panose="020B0503020204020204" pitchFamily="34" charset="-122"/>
                </a:rPr>
                <a:t>】</a:t>
              </a:r>
              <a:endParaRPr lang="en-US" altLang="zh-CN" sz="4400" spc="6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515272" y="3856693"/>
              <a:ext cx="5935520" cy="1060611"/>
            </a:xfrm>
            <a:prstGeom prst="rect">
              <a:avLst/>
            </a:prstGeom>
            <a:noFill/>
          </p:spPr>
          <p:txBody>
            <a:bodyPr wrap="square" rtlCol="0">
              <a:noAutofit/>
            </a:bodyPr>
            <a:lstStyle>
              <a:defPPr>
                <a:defRPr lang="zh-CN"/>
              </a:defPPr>
              <a:lvl1pPr algn="ctr">
                <a:lnSpc>
                  <a:spcPct val="200000"/>
                </a:lnSpc>
                <a:defRPr sz="1400">
                  <a:latin typeface="Corbel" panose="020B0503020204020204" pitchFamily="34" charset="0"/>
                  <a:ea typeface="方正告白情书_YS" panose="02010600010101010101" pitchFamily="2" charset="-128"/>
                </a:defRPr>
              </a:lvl1pPr>
            </a:lstStyle>
            <a:p>
              <a:pPr algn="l"/>
              <a:r>
                <a:rPr lang="en-US" altLang="zh-CN" sz="1200" dirty="0">
                  <a:solidFill>
                    <a:schemeClr val="tx1">
                      <a:lumMod val="75000"/>
                    </a:schemeClr>
                  </a:solidFill>
                  <a:latin typeface="微软雅黑" panose="020B0503020204020204" pitchFamily="34" charset="-122"/>
                  <a:ea typeface="微软雅黑" panose="020B0503020204020204" pitchFamily="34" charset="-122"/>
                </a:rPr>
                <a:t>Highlight the key points of the presentation to help the audience </a:t>
              </a:r>
              <a:endParaRPr lang="en-US" altLang="zh-CN" sz="12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388797" y="1822700"/>
              <a:ext cx="2744480" cy="706755"/>
            </a:xfrm>
            <a:prstGeom prst="rect">
              <a:avLst/>
            </a:prstGeom>
            <a:noFill/>
            <a:ln>
              <a:noFill/>
            </a:ln>
          </p:spPr>
          <p:txBody>
            <a:bodyPr wrap="square" rtlCol="0">
              <a:spAutoFit/>
            </a:bodyPr>
            <a:lstStyle/>
            <a:p>
              <a:pPr algn="ctr"/>
              <a:r>
                <a:rPr lang="zh-CN" altLang="en-US" sz="4000" spc="600" dirty="0">
                  <a:solidFill>
                    <a:schemeClr val="tx1">
                      <a:lumMod val="75000"/>
                    </a:schemeClr>
                  </a:solidFill>
                  <a:latin typeface="微软雅黑" panose="020B0503020204020204" pitchFamily="34" charset="-122"/>
                  <a:ea typeface="微软雅黑" panose="020B0503020204020204" pitchFamily="34" charset="-122"/>
                </a:rPr>
                <a:t>第三部分</a:t>
              </a:r>
              <a:endParaRPr lang="zh-CN" altLang="en-US" sz="4000" spc="600" dirty="0">
                <a:solidFill>
                  <a:schemeClr val="tx1">
                    <a:lumMod val="7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075506" y="3522014"/>
              <a:ext cx="1371062" cy="144000"/>
              <a:chOff x="4934383" y="3522014"/>
              <a:chExt cx="1371062" cy="144000"/>
            </a:xfrm>
          </p:grpSpPr>
          <p:sp>
            <p:nvSpPr>
              <p:cNvPr id="10" name="椭圆 9"/>
              <p:cNvSpPr>
                <a:spLocks noChangeAspect="1"/>
              </p:cNvSpPr>
              <p:nvPr/>
            </p:nvSpPr>
            <p:spPr>
              <a:xfrm flipH="1" flipV="1">
                <a:off x="4934383"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sp>
            <p:nvSpPr>
              <p:cNvPr id="11" name="椭圆 10"/>
              <p:cNvSpPr>
                <a:spLocks noChangeAspect="1"/>
              </p:cNvSpPr>
              <p:nvPr/>
            </p:nvSpPr>
            <p:spPr>
              <a:xfrm flipH="1" flipV="1">
                <a:off x="5547914"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sp>
            <p:nvSpPr>
              <p:cNvPr id="13" name="椭圆 12"/>
              <p:cNvSpPr>
                <a:spLocks noChangeAspect="1"/>
              </p:cNvSpPr>
              <p:nvPr/>
            </p:nvSpPr>
            <p:spPr>
              <a:xfrm flipH="1" flipV="1">
                <a:off x="6161445"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矩形 71"/>
          <p:cNvSpPr/>
          <p:nvPr/>
        </p:nvSpPr>
        <p:spPr>
          <a:xfrm flipV="1">
            <a:off x="91037" y="90087"/>
            <a:ext cx="11340000" cy="6300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5592A"/>
              </a:solidFill>
              <a:latin typeface="等线" panose="02010600030101010101" pitchFamily="2" charset="-122"/>
              <a:ea typeface="等线" panose="02010600030101010101" pitchFamily="2" charset="-122"/>
            </a:endParaRPr>
          </a:p>
        </p:txBody>
      </p:sp>
      <p:sp>
        <p:nvSpPr>
          <p:cNvPr id="48" name="流芳出品 盗版必究"/>
          <p:cNvSpPr>
            <a:spLocks noChangeArrowheads="1"/>
          </p:cNvSpPr>
          <p:nvPr/>
        </p:nvSpPr>
        <p:spPr bwMode="auto">
          <a:xfrm>
            <a:off x="5299020" y="3001463"/>
            <a:ext cx="924139" cy="1968532"/>
          </a:xfrm>
          <a:prstGeom prst="roundRect">
            <a:avLst>
              <a:gd name="adj" fmla="val 50000"/>
            </a:avLst>
          </a:prstGeom>
          <a:solidFill>
            <a:srgbClr val="E7D47F"/>
          </a:solidFill>
          <a:ln>
            <a:noFill/>
          </a:ln>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49" name="流芳出品 盗版必究"/>
          <p:cNvSpPr>
            <a:spLocks noChangeArrowheads="1"/>
          </p:cNvSpPr>
          <p:nvPr/>
        </p:nvSpPr>
        <p:spPr bwMode="auto">
          <a:xfrm>
            <a:off x="5374405" y="3080437"/>
            <a:ext cx="773369" cy="773450"/>
          </a:xfrm>
          <a:prstGeom prst="ellipse">
            <a:avLst/>
          </a:prstGeom>
          <a:solidFill>
            <a:schemeClr val="bg1"/>
          </a:solidFill>
          <a:ln>
            <a:noFill/>
          </a:ln>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50" name="流芳出品 盗版必究"/>
          <p:cNvSpPr/>
          <p:nvPr/>
        </p:nvSpPr>
        <p:spPr bwMode="auto">
          <a:xfrm>
            <a:off x="5305523" y="2892533"/>
            <a:ext cx="885212" cy="228581"/>
          </a:xfrm>
          <a:custGeom>
            <a:avLst/>
            <a:gdLst>
              <a:gd name="T0" fmla="*/ 160692244 w 21600"/>
              <a:gd name="T1" fmla="*/ 10721889 h 21581"/>
              <a:gd name="T2" fmla="*/ 160692244 w 21600"/>
              <a:gd name="T3" fmla="*/ 10721889 h 21581"/>
              <a:gd name="T4" fmla="*/ 160692244 w 21600"/>
              <a:gd name="T5" fmla="*/ 10721889 h 21581"/>
              <a:gd name="T6" fmla="*/ 160692244 w 21600"/>
              <a:gd name="T7" fmla="*/ 10721889 h 21581"/>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581" extrusionOk="0">
                <a:moveTo>
                  <a:pt x="0" y="21506"/>
                </a:moveTo>
                <a:cubicBezTo>
                  <a:pt x="2485" y="8027"/>
                  <a:pt x="6498" y="19"/>
                  <a:pt x="10777" y="0"/>
                </a:cubicBezTo>
                <a:cubicBezTo>
                  <a:pt x="15075" y="-19"/>
                  <a:pt x="19109" y="8025"/>
                  <a:pt x="21600" y="21581"/>
                </a:cubicBezTo>
              </a:path>
            </a:pathLst>
          </a:custGeom>
          <a:noFill/>
          <a:ln w="38100" cap="rnd">
            <a:solidFill>
              <a:srgbClr val="E7D47F"/>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lIns="50800" tIns="50800" rIns="50800" bIns="50800" anchor="ctr"/>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51" name="流芳出品 盗版必究"/>
          <p:cNvSpPr>
            <a:spLocks noChangeArrowheads="1"/>
          </p:cNvSpPr>
          <p:nvPr/>
        </p:nvSpPr>
        <p:spPr bwMode="auto">
          <a:xfrm>
            <a:off x="5415226" y="3121262"/>
            <a:ext cx="691726" cy="691800"/>
          </a:xfrm>
          <a:prstGeom prst="ellipse">
            <a:avLst/>
          </a:prstGeom>
          <a:solidFill>
            <a:srgbClr val="E7D47F"/>
          </a:solidFill>
          <a:ln>
            <a:solidFill>
              <a:schemeClr val="bg1"/>
            </a:solidFill>
          </a:ln>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52" name="流芳出品 盗版必究"/>
          <p:cNvSpPr>
            <a:spLocks noChangeArrowheads="1"/>
          </p:cNvSpPr>
          <p:nvPr/>
        </p:nvSpPr>
        <p:spPr bwMode="auto">
          <a:xfrm rot="7226105">
            <a:off x="5745798" y="3792736"/>
            <a:ext cx="924236" cy="1968325"/>
          </a:xfrm>
          <a:prstGeom prst="roundRect">
            <a:avLst>
              <a:gd name="adj" fmla="val 50000"/>
            </a:avLst>
          </a:prstGeom>
          <a:solidFill>
            <a:srgbClr val="F38B89"/>
          </a:solidFill>
          <a:ln>
            <a:noFill/>
          </a:ln>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53" name="流芳出品 盗版必究"/>
          <p:cNvSpPr>
            <a:spLocks noChangeArrowheads="1"/>
          </p:cNvSpPr>
          <p:nvPr/>
        </p:nvSpPr>
        <p:spPr bwMode="auto">
          <a:xfrm rot="7226105">
            <a:off x="6268255" y="4652901"/>
            <a:ext cx="773450" cy="773369"/>
          </a:xfrm>
          <a:prstGeom prst="ellipse">
            <a:avLst/>
          </a:prstGeom>
          <a:solidFill>
            <a:schemeClr val="bg1"/>
          </a:solidFill>
          <a:ln>
            <a:noFill/>
          </a:ln>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54" name="流芳出品 盗版必究"/>
          <p:cNvSpPr/>
          <p:nvPr/>
        </p:nvSpPr>
        <p:spPr bwMode="auto">
          <a:xfrm rot="7226105">
            <a:off x="6585975" y="5141607"/>
            <a:ext cx="885305" cy="228557"/>
          </a:xfrm>
          <a:custGeom>
            <a:avLst/>
            <a:gdLst>
              <a:gd name="T0" fmla="*/ 160692244 w 21600"/>
              <a:gd name="T1" fmla="*/ 10721889 h 21581"/>
              <a:gd name="T2" fmla="*/ 160692244 w 21600"/>
              <a:gd name="T3" fmla="*/ 10721889 h 21581"/>
              <a:gd name="T4" fmla="*/ 160692244 w 21600"/>
              <a:gd name="T5" fmla="*/ 10721889 h 21581"/>
              <a:gd name="T6" fmla="*/ 160692244 w 21600"/>
              <a:gd name="T7" fmla="*/ 10721889 h 21581"/>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581" extrusionOk="0">
                <a:moveTo>
                  <a:pt x="0" y="21506"/>
                </a:moveTo>
                <a:cubicBezTo>
                  <a:pt x="2485" y="8027"/>
                  <a:pt x="6498" y="19"/>
                  <a:pt x="10777" y="0"/>
                </a:cubicBezTo>
                <a:cubicBezTo>
                  <a:pt x="15075" y="-19"/>
                  <a:pt x="19109" y="8025"/>
                  <a:pt x="21600" y="21581"/>
                </a:cubicBezTo>
              </a:path>
            </a:pathLst>
          </a:custGeom>
          <a:noFill/>
          <a:ln w="38100" cap="rnd">
            <a:solidFill>
              <a:srgbClr val="F38B89"/>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lIns="50800" tIns="50800" rIns="50800" bIns="50800" anchor="ctr"/>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55" name="流芳出品 盗版必究"/>
          <p:cNvSpPr>
            <a:spLocks noChangeArrowheads="1"/>
          </p:cNvSpPr>
          <p:nvPr/>
        </p:nvSpPr>
        <p:spPr bwMode="auto">
          <a:xfrm rot="7226105">
            <a:off x="6309080" y="4693722"/>
            <a:ext cx="691800" cy="691726"/>
          </a:xfrm>
          <a:prstGeom prst="ellipse">
            <a:avLst/>
          </a:prstGeom>
          <a:solidFill>
            <a:srgbClr val="F38B89"/>
          </a:solidFill>
          <a:ln>
            <a:noFill/>
          </a:ln>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56" name="流芳出品 盗版必究"/>
          <p:cNvSpPr>
            <a:spLocks noChangeArrowheads="1"/>
          </p:cNvSpPr>
          <p:nvPr/>
        </p:nvSpPr>
        <p:spPr bwMode="auto">
          <a:xfrm rot="14322892">
            <a:off x="4843209" y="3789674"/>
            <a:ext cx="924236" cy="1968325"/>
          </a:xfrm>
          <a:prstGeom prst="roundRect">
            <a:avLst>
              <a:gd name="adj" fmla="val 50000"/>
            </a:avLst>
          </a:prstGeom>
          <a:solidFill>
            <a:srgbClr val="A0D3D0"/>
          </a:solidFill>
          <a:ln>
            <a:noFill/>
          </a:ln>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57" name="流芳出品 盗版必究"/>
          <p:cNvSpPr>
            <a:spLocks noChangeArrowheads="1"/>
          </p:cNvSpPr>
          <p:nvPr/>
        </p:nvSpPr>
        <p:spPr bwMode="auto">
          <a:xfrm rot="14322892">
            <a:off x="4475484" y="4656443"/>
            <a:ext cx="773450" cy="773369"/>
          </a:xfrm>
          <a:prstGeom prst="ellipse">
            <a:avLst/>
          </a:prstGeom>
          <a:solidFill>
            <a:schemeClr val="bg1"/>
          </a:solidFill>
          <a:ln>
            <a:noFill/>
          </a:ln>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58" name="流芳出品 盗版必究"/>
          <p:cNvSpPr/>
          <p:nvPr/>
        </p:nvSpPr>
        <p:spPr bwMode="auto">
          <a:xfrm rot="14322892">
            <a:off x="4052067" y="5155456"/>
            <a:ext cx="885305" cy="228557"/>
          </a:xfrm>
          <a:custGeom>
            <a:avLst/>
            <a:gdLst>
              <a:gd name="T0" fmla="*/ 160692305 w 21600"/>
              <a:gd name="T1" fmla="*/ 10721889 h 21581"/>
              <a:gd name="T2" fmla="*/ 160692305 w 21600"/>
              <a:gd name="T3" fmla="*/ 10721889 h 21581"/>
              <a:gd name="T4" fmla="*/ 160692305 w 21600"/>
              <a:gd name="T5" fmla="*/ 10721889 h 21581"/>
              <a:gd name="T6" fmla="*/ 160692305 w 21600"/>
              <a:gd name="T7" fmla="*/ 10721889 h 21581"/>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581" extrusionOk="0">
                <a:moveTo>
                  <a:pt x="0" y="21506"/>
                </a:moveTo>
                <a:cubicBezTo>
                  <a:pt x="2485" y="8027"/>
                  <a:pt x="6498" y="19"/>
                  <a:pt x="10777" y="0"/>
                </a:cubicBezTo>
                <a:cubicBezTo>
                  <a:pt x="15075" y="-19"/>
                  <a:pt x="19109" y="8025"/>
                  <a:pt x="21600" y="21581"/>
                </a:cubicBezTo>
              </a:path>
            </a:pathLst>
          </a:custGeom>
          <a:noFill/>
          <a:ln w="38100" cap="rnd">
            <a:solidFill>
              <a:srgbClr val="A0D3D0"/>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lIns="50800" tIns="50800" rIns="50800" bIns="50800" anchor="ctr"/>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59" name="流芳出品 盗版必究"/>
          <p:cNvSpPr>
            <a:spLocks noChangeArrowheads="1"/>
          </p:cNvSpPr>
          <p:nvPr/>
        </p:nvSpPr>
        <p:spPr bwMode="auto">
          <a:xfrm rot="14322892">
            <a:off x="4516309" y="4697264"/>
            <a:ext cx="691800" cy="691726"/>
          </a:xfrm>
          <a:prstGeom prst="ellipse">
            <a:avLst/>
          </a:prstGeom>
          <a:solidFill>
            <a:srgbClr val="A0D3D0"/>
          </a:solidFill>
          <a:ln>
            <a:noFill/>
          </a:ln>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60" name="流芳出品 盗版必究"/>
          <p:cNvSpPr>
            <a:spLocks noChangeArrowheads="1"/>
          </p:cNvSpPr>
          <p:nvPr/>
        </p:nvSpPr>
        <p:spPr bwMode="auto">
          <a:xfrm>
            <a:off x="5272559" y="4020624"/>
            <a:ext cx="971462" cy="971564"/>
          </a:xfrm>
          <a:prstGeom prst="ellipse">
            <a:avLst/>
          </a:pr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5pPr>
            <a:lvl6pPr marL="25146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6pPr>
            <a:lvl7pPr marL="29718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7pPr>
            <a:lvl8pPr marL="34290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8pPr>
            <a:lvl9pPr marL="3886200" indent="-228600" defTabSz="825500" eaLnBrk="0" fontAlgn="base" hangingPunct="0">
              <a:spcBef>
                <a:spcPct val="0"/>
              </a:spcBef>
              <a:spcAft>
                <a:spcPct val="0"/>
              </a:spcAft>
              <a:defRPr sz="2300" baseline="52000">
                <a:solidFill>
                  <a:srgbClr val="848484"/>
                </a:solidFill>
                <a:latin typeface="Arial" panose="020B0604020202020204" pitchFamily="34" charset="0"/>
                <a:cs typeface="Arial" panose="020B0604020202020204" pitchFamily="34" charset="0"/>
                <a:sym typeface="Arial" panose="020B0604020202020204" pitchFamily="34" charset="0"/>
              </a:defRPr>
            </a:lvl9pPr>
          </a:lstStyle>
          <a:p>
            <a:pPr algn="ctr" eaLnBrk="1"/>
            <a:endParaRPr lang="en-US" altLang="en-US" sz="3200" baseline="0" dirty="0">
              <a:solidFill>
                <a:schemeClr val="tx1">
                  <a:lumMod val="75000"/>
                </a:schemeClr>
              </a:solidFill>
              <a:latin typeface="微软雅黑" panose="020B0503020204020204" pitchFamily="34" charset="-122"/>
              <a:ea typeface="微软雅黑" panose="020B0503020204020204" pitchFamily="34" charset="-122"/>
              <a:sym typeface="Helvetica Light" charset="0"/>
            </a:endParaRPr>
          </a:p>
        </p:txBody>
      </p:sp>
      <p:sp>
        <p:nvSpPr>
          <p:cNvPr id="61" name="流芳出品 盗版必究"/>
          <p:cNvSpPr/>
          <p:nvPr/>
        </p:nvSpPr>
        <p:spPr bwMode="auto">
          <a:xfrm>
            <a:off x="5512725" y="4119511"/>
            <a:ext cx="599000" cy="290154"/>
          </a:xfrm>
          <a:custGeom>
            <a:avLst/>
            <a:gdLst>
              <a:gd name="T0" fmla="*/ 73579127 w 21600"/>
              <a:gd name="T1" fmla="*/ 18254903 h 20424"/>
              <a:gd name="T2" fmla="*/ 73579127 w 21600"/>
              <a:gd name="T3" fmla="*/ 18254903 h 20424"/>
              <a:gd name="T4" fmla="*/ 73579127 w 21600"/>
              <a:gd name="T5" fmla="*/ 18254903 h 20424"/>
              <a:gd name="T6" fmla="*/ 73579127 w 21600"/>
              <a:gd name="T7" fmla="*/ 18254903 h 20424"/>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0424" extrusionOk="0">
                <a:moveTo>
                  <a:pt x="0" y="6110"/>
                </a:moveTo>
                <a:lnTo>
                  <a:pt x="2395" y="6837"/>
                </a:lnTo>
                <a:lnTo>
                  <a:pt x="2289" y="10543"/>
                </a:lnTo>
                <a:cubicBezTo>
                  <a:pt x="4884" y="6545"/>
                  <a:pt x="8278" y="5101"/>
                  <a:pt x="11491" y="6628"/>
                </a:cubicBezTo>
                <a:cubicBezTo>
                  <a:pt x="14893" y="8245"/>
                  <a:pt x="17682" y="12984"/>
                  <a:pt x="18972" y="19340"/>
                </a:cubicBezTo>
                <a:lnTo>
                  <a:pt x="20633" y="20424"/>
                </a:lnTo>
                <a:lnTo>
                  <a:pt x="21600" y="16235"/>
                </a:lnTo>
                <a:cubicBezTo>
                  <a:pt x="19806" y="8349"/>
                  <a:pt x="16209" y="2580"/>
                  <a:pt x="11898" y="674"/>
                </a:cubicBezTo>
                <a:cubicBezTo>
                  <a:pt x="7715" y="-1176"/>
                  <a:pt x="3328" y="828"/>
                  <a:pt x="0" y="6110"/>
                </a:cubicBezTo>
                <a:close/>
              </a:path>
            </a:pathLst>
          </a:custGeom>
          <a:solidFill>
            <a:srgbClr val="A0D3D0"/>
          </a:solidFill>
          <a:ln>
            <a:noFill/>
          </a:ln>
        </p:spPr>
        <p:txBody>
          <a:bodyPr lIns="50800" tIns="50800" rIns="50800" bIns="50800" anchor="ctr"/>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62" name="流芳出品 盗版必究"/>
          <p:cNvSpPr/>
          <p:nvPr/>
        </p:nvSpPr>
        <p:spPr bwMode="auto">
          <a:xfrm>
            <a:off x="5370816" y="4272129"/>
            <a:ext cx="279266" cy="596119"/>
          </a:xfrm>
          <a:custGeom>
            <a:avLst/>
            <a:gdLst>
              <a:gd name="T0" fmla="*/ 16979015 w 20346"/>
              <a:gd name="T1" fmla="*/ 72857523 h 21600"/>
              <a:gd name="T2" fmla="*/ 16979015 w 20346"/>
              <a:gd name="T3" fmla="*/ 72857523 h 21600"/>
              <a:gd name="T4" fmla="*/ 16979015 w 20346"/>
              <a:gd name="T5" fmla="*/ 72857523 h 21600"/>
              <a:gd name="T6" fmla="*/ 16979015 w 20346"/>
              <a:gd name="T7" fmla="*/ 7285752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346" h="21600" extrusionOk="0">
                <a:moveTo>
                  <a:pt x="18102" y="21600"/>
                </a:moveTo>
                <a:lnTo>
                  <a:pt x="16709" y="19422"/>
                </a:lnTo>
                <a:lnTo>
                  <a:pt x="20346" y="18520"/>
                </a:lnTo>
                <a:cubicBezTo>
                  <a:pt x="14130" y="17366"/>
                  <a:pt x="9343" y="14842"/>
                  <a:pt x="7386" y="11689"/>
                </a:cubicBezTo>
                <a:cubicBezTo>
                  <a:pt x="5293" y="8316"/>
                  <a:pt x="6682" y="4648"/>
                  <a:pt x="11096" y="1885"/>
                </a:cubicBezTo>
                <a:lnTo>
                  <a:pt x="10388" y="0"/>
                </a:lnTo>
                <a:lnTo>
                  <a:pt x="5503" y="252"/>
                </a:lnTo>
                <a:cubicBezTo>
                  <a:pt x="422" y="3664"/>
                  <a:pt x="-1254" y="8042"/>
                  <a:pt x="951" y="12145"/>
                </a:cubicBezTo>
                <a:cubicBezTo>
                  <a:pt x="3284" y="16484"/>
                  <a:pt x="9664" y="20001"/>
                  <a:pt x="18102" y="21600"/>
                </a:cubicBezTo>
                <a:close/>
              </a:path>
            </a:pathLst>
          </a:custGeom>
          <a:solidFill>
            <a:srgbClr val="A0D3D0"/>
          </a:solidFill>
          <a:ln>
            <a:noFill/>
          </a:ln>
        </p:spPr>
        <p:txBody>
          <a:bodyPr lIns="50800" tIns="50800" rIns="50800" bIns="50800" anchor="ctr"/>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68" name="流芳出品 盗版必究"/>
          <p:cNvSpPr/>
          <p:nvPr/>
        </p:nvSpPr>
        <p:spPr bwMode="auto">
          <a:xfrm>
            <a:off x="5681139" y="4456082"/>
            <a:ext cx="463198" cy="438555"/>
          </a:xfrm>
          <a:custGeom>
            <a:avLst/>
            <a:gdLst>
              <a:gd name="T0" fmla="*/ 45122019 w 21062"/>
              <a:gd name="T1" fmla="*/ 40393947 h 21086"/>
              <a:gd name="T2" fmla="*/ 45122019 w 21062"/>
              <a:gd name="T3" fmla="*/ 40393947 h 21086"/>
              <a:gd name="T4" fmla="*/ 45122019 w 21062"/>
              <a:gd name="T5" fmla="*/ 40393947 h 21086"/>
              <a:gd name="T6" fmla="*/ 45122019 w 21062"/>
              <a:gd name="T7" fmla="*/ 40393947 h 2108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062" h="21086" extrusionOk="0">
                <a:moveTo>
                  <a:pt x="17181" y="802"/>
                </a:moveTo>
                <a:cubicBezTo>
                  <a:pt x="17695" y="5259"/>
                  <a:pt x="16204" y="9712"/>
                  <a:pt x="13152" y="12833"/>
                </a:cubicBezTo>
                <a:cubicBezTo>
                  <a:pt x="10162" y="15892"/>
                  <a:pt x="6007" y="17325"/>
                  <a:pt x="1887" y="16720"/>
                </a:cubicBezTo>
                <a:lnTo>
                  <a:pt x="0" y="18396"/>
                </a:lnTo>
                <a:lnTo>
                  <a:pt x="1807" y="20994"/>
                </a:lnTo>
                <a:cubicBezTo>
                  <a:pt x="7528" y="21600"/>
                  <a:pt x="13167" y="19203"/>
                  <a:pt x="16899" y="14578"/>
                </a:cubicBezTo>
                <a:cubicBezTo>
                  <a:pt x="20149" y="10551"/>
                  <a:pt x="21600" y="5239"/>
                  <a:pt x="20881" y="0"/>
                </a:cubicBezTo>
                <a:lnTo>
                  <a:pt x="19130" y="1776"/>
                </a:lnTo>
                <a:lnTo>
                  <a:pt x="17181" y="802"/>
                </a:lnTo>
                <a:close/>
              </a:path>
            </a:pathLst>
          </a:custGeom>
          <a:solidFill>
            <a:srgbClr val="A0D3D0"/>
          </a:solidFill>
          <a:ln>
            <a:noFill/>
          </a:ln>
        </p:spPr>
        <p:txBody>
          <a:bodyPr lIns="50800" tIns="50800" rIns="50800" bIns="50800" anchor="ctr"/>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82" name="流芳出品 盗版必究"/>
          <p:cNvSpPr/>
          <p:nvPr/>
        </p:nvSpPr>
        <p:spPr>
          <a:xfrm>
            <a:off x="5601979" y="4299204"/>
            <a:ext cx="292248" cy="425252"/>
          </a:xfrm>
          <a:custGeom>
            <a:avLst/>
            <a:gdLst/>
            <a:ahLst/>
            <a:cxnLst>
              <a:cxn ang="0">
                <a:pos x="wd2" y="hd2"/>
              </a:cxn>
              <a:cxn ang="5400000">
                <a:pos x="wd2" y="hd2"/>
              </a:cxn>
              <a:cxn ang="10800000">
                <a:pos x="wd2" y="hd2"/>
              </a:cxn>
              <a:cxn ang="16200000">
                <a:pos x="wd2" y="hd2"/>
              </a:cxn>
            </a:cxnLst>
            <a:rect l="0" t="0" r="r" b="b"/>
            <a:pathLst>
              <a:path w="19676" h="20883" extrusionOk="0">
                <a:moveTo>
                  <a:pt x="4473" y="7835"/>
                </a:moveTo>
                <a:cubicBezTo>
                  <a:pt x="3979" y="7835"/>
                  <a:pt x="3579" y="7543"/>
                  <a:pt x="3579" y="7183"/>
                </a:cubicBezTo>
                <a:cubicBezTo>
                  <a:pt x="3579" y="6906"/>
                  <a:pt x="3613" y="6629"/>
                  <a:pt x="3681" y="6356"/>
                </a:cubicBezTo>
                <a:cubicBezTo>
                  <a:pt x="3779" y="6003"/>
                  <a:pt x="4251" y="5775"/>
                  <a:pt x="4735" y="5846"/>
                </a:cubicBezTo>
                <a:cubicBezTo>
                  <a:pt x="5207" y="5915"/>
                  <a:pt x="5519" y="6245"/>
                  <a:pt x="5441" y="6591"/>
                </a:cubicBezTo>
                <a:cubicBezTo>
                  <a:pt x="5392" y="6787"/>
                  <a:pt x="5367" y="6985"/>
                  <a:pt x="5367" y="7183"/>
                </a:cubicBezTo>
                <a:cubicBezTo>
                  <a:pt x="5367" y="7543"/>
                  <a:pt x="4967" y="7835"/>
                  <a:pt x="4473" y="7835"/>
                </a:cubicBezTo>
                <a:close/>
                <a:moveTo>
                  <a:pt x="15578" y="14424"/>
                </a:moveTo>
                <a:cubicBezTo>
                  <a:pt x="15630" y="14444"/>
                  <a:pt x="15680" y="14469"/>
                  <a:pt x="15725" y="14496"/>
                </a:cubicBezTo>
                <a:cubicBezTo>
                  <a:pt x="15771" y="14518"/>
                  <a:pt x="15814" y="14542"/>
                  <a:pt x="15854" y="14569"/>
                </a:cubicBezTo>
                <a:cubicBezTo>
                  <a:pt x="15887" y="14599"/>
                  <a:pt x="15917" y="14630"/>
                  <a:pt x="15943" y="14664"/>
                </a:cubicBezTo>
                <a:cubicBezTo>
                  <a:pt x="15980" y="14702"/>
                  <a:pt x="16012" y="14743"/>
                  <a:pt x="16038" y="14785"/>
                </a:cubicBezTo>
                <a:cubicBezTo>
                  <a:pt x="16038" y="14793"/>
                  <a:pt x="16051" y="14798"/>
                  <a:pt x="16054" y="14807"/>
                </a:cubicBezTo>
                <a:cubicBezTo>
                  <a:pt x="16062" y="14876"/>
                  <a:pt x="16077" y="14944"/>
                  <a:pt x="16100" y="15011"/>
                </a:cubicBezTo>
                <a:cubicBezTo>
                  <a:pt x="16100" y="15020"/>
                  <a:pt x="16093" y="15027"/>
                  <a:pt x="16093" y="15037"/>
                </a:cubicBezTo>
                <a:cubicBezTo>
                  <a:pt x="16086" y="15081"/>
                  <a:pt x="16074" y="15125"/>
                  <a:pt x="16056" y="15167"/>
                </a:cubicBezTo>
                <a:cubicBezTo>
                  <a:pt x="16046" y="15206"/>
                  <a:pt x="16032" y="15244"/>
                  <a:pt x="16012" y="15281"/>
                </a:cubicBezTo>
                <a:cubicBezTo>
                  <a:pt x="15987" y="15316"/>
                  <a:pt x="15957" y="15349"/>
                  <a:pt x="15923" y="15380"/>
                </a:cubicBezTo>
                <a:cubicBezTo>
                  <a:pt x="15871" y="15452"/>
                  <a:pt x="15789" y="15509"/>
                  <a:pt x="15689" y="15544"/>
                </a:cubicBezTo>
                <a:cubicBezTo>
                  <a:pt x="15636" y="15572"/>
                  <a:pt x="15579" y="15596"/>
                  <a:pt x="15519" y="15615"/>
                </a:cubicBezTo>
                <a:cubicBezTo>
                  <a:pt x="15509" y="15615"/>
                  <a:pt x="15501" y="15624"/>
                  <a:pt x="15490" y="15627"/>
                </a:cubicBezTo>
                <a:lnTo>
                  <a:pt x="15205" y="15699"/>
                </a:lnTo>
                <a:lnTo>
                  <a:pt x="15205" y="16968"/>
                </a:lnTo>
                <a:cubicBezTo>
                  <a:pt x="15699" y="16968"/>
                  <a:pt x="16100" y="17260"/>
                  <a:pt x="16100" y="17621"/>
                </a:cubicBezTo>
                <a:cubicBezTo>
                  <a:pt x="16100" y="17981"/>
                  <a:pt x="15699" y="18273"/>
                  <a:pt x="15205" y="18273"/>
                </a:cubicBezTo>
                <a:lnTo>
                  <a:pt x="15188" y="18273"/>
                </a:lnTo>
                <a:cubicBezTo>
                  <a:pt x="15111" y="18970"/>
                  <a:pt x="14498" y="19575"/>
                  <a:pt x="13607" y="19833"/>
                </a:cubicBezTo>
                <a:lnTo>
                  <a:pt x="10171" y="20836"/>
                </a:lnTo>
                <a:cubicBezTo>
                  <a:pt x="9958" y="20898"/>
                  <a:pt x="9720" y="20898"/>
                  <a:pt x="9507" y="20836"/>
                </a:cubicBezTo>
                <a:lnTo>
                  <a:pt x="6071" y="19833"/>
                </a:lnTo>
                <a:cubicBezTo>
                  <a:pt x="5180" y="19575"/>
                  <a:pt x="4567" y="18970"/>
                  <a:pt x="4489" y="18273"/>
                </a:cubicBezTo>
                <a:lnTo>
                  <a:pt x="4473" y="18273"/>
                </a:lnTo>
                <a:cubicBezTo>
                  <a:pt x="3979" y="18272"/>
                  <a:pt x="3579" y="17979"/>
                  <a:pt x="3581" y="17619"/>
                </a:cubicBezTo>
                <a:cubicBezTo>
                  <a:pt x="3581" y="17339"/>
                  <a:pt x="3827" y="17091"/>
                  <a:pt x="4190" y="17002"/>
                </a:cubicBezTo>
                <a:lnTo>
                  <a:pt x="4473" y="16933"/>
                </a:lnTo>
                <a:lnTo>
                  <a:pt x="4473" y="15663"/>
                </a:lnTo>
                <a:cubicBezTo>
                  <a:pt x="3982" y="15666"/>
                  <a:pt x="3582" y="15377"/>
                  <a:pt x="3579" y="15020"/>
                </a:cubicBezTo>
                <a:cubicBezTo>
                  <a:pt x="3576" y="14680"/>
                  <a:pt x="3934" y="14396"/>
                  <a:pt x="4399" y="14370"/>
                </a:cubicBezTo>
                <a:cubicBezTo>
                  <a:pt x="4209" y="13564"/>
                  <a:pt x="3677" y="12821"/>
                  <a:pt x="2878" y="12247"/>
                </a:cubicBezTo>
                <a:cubicBezTo>
                  <a:pt x="-962" y="9443"/>
                  <a:pt x="-959" y="4900"/>
                  <a:pt x="2885" y="2099"/>
                </a:cubicBezTo>
                <a:cubicBezTo>
                  <a:pt x="6728" y="-702"/>
                  <a:pt x="12957" y="-700"/>
                  <a:pt x="16798" y="2104"/>
                </a:cubicBezTo>
                <a:cubicBezTo>
                  <a:pt x="20638" y="4907"/>
                  <a:pt x="20635" y="9451"/>
                  <a:pt x="16791" y="12252"/>
                </a:cubicBezTo>
                <a:cubicBezTo>
                  <a:pt x="16775" y="12264"/>
                  <a:pt x="16758" y="12276"/>
                  <a:pt x="16741" y="12288"/>
                </a:cubicBezTo>
                <a:cubicBezTo>
                  <a:pt x="15968" y="12849"/>
                  <a:pt x="15457" y="13574"/>
                  <a:pt x="15280" y="14359"/>
                </a:cubicBezTo>
                <a:cubicBezTo>
                  <a:pt x="15331" y="14366"/>
                  <a:pt x="15381" y="14376"/>
                  <a:pt x="15429" y="14389"/>
                </a:cubicBezTo>
                <a:cubicBezTo>
                  <a:pt x="15480" y="14397"/>
                  <a:pt x="15530" y="14409"/>
                  <a:pt x="15578" y="14424"/>
                </a:cubicBezTo>
                <a:close/>
                <a:moveTo>
                  <a:pt x="4143" y="11325"/>
                </a:moveTo>
                <a:cubicBezTo>
                  <a:pt x="5276" y="12139"/>
                  <a:pt x="6002" y="13208"/>
                  <a:pt x="6204" y="14359"/>
                </a:cubicBezTo>
                <a:lnTo>
                  <a:pt x="8945" y="14359"/>
                </a:lnTo>
                <a:lnTo>
                  <a:pt x="8945" y="8488"/>
                </a:lnTo>
                <a:cubicBezTo>
                  <a:pt x="8451" y="8488"/>
                  <a:pt x="8050" y="8196"/>
                  <a:pt x="8050" y="7835"/>
                </a:cubicBezTo>
                <a:cubicBezTo>
                  <a:pt x="8050" y="7475"/>
                  <a:pt x="8451" y="7183"/>
                  <a:pt x="8945" y="7183"/>
                </a:cubicBezTo>
                <a:lnTo>
                  <a:pt x="10734" y="7183"/>
                </a:lnTo>
                <a:cubicBezTo>
                  <a:pt x="11227" y="7183"/>
                  <a:pt x="11628" y="7475"/>
                  <a:pt x="11628" y="7835"/>
                </a:cubicBezTo>
                <a:cubicBezTo>
                  <a:pt x="11628" y="8196"/>
                  <a:pt x="11227" y="8488"/>
                  <a:pt x="10734" y="8488"/>
                </a:cubicBezTo>
                <a:lnTo>
                  <a:pt x="10734" y="14359"/>
                </a:lnTo>
                <a:lnTo>
                  <a:pt x="13474" y="14359"/>
                </a:lnTo>
                <a:cubicBezTo>
                  <a:pt x="13664" y="13222"/>
                  <a:pt x="14373" y="12165"/>
                  <a:pt x="15488" y="11358"/>
                </a:cubicBezTo>
                <a:cubicBezTo>
                  <a:pt x="17028" y="10260"/>
                  <a:pt x="17894" y="8754"/>
                  <a:pt x="17888" y="7183"/>
                </a:cubicBezTo>
                <a:cubicBezTo>
                  <a:pt x="17887" y="5513"/>
                  <a:pt x="16911" y="3922"/>
                  <a:pt x="15205" y="2808"/>
                </a:cubicBezTo>
                <a:cubicBezTo>
                  <a:pt x="13737" y="1841"/>
                  <a:pt x="11828" y="1308"/>
                  <a:pt x="9850" y="1312"/>
                </a:cubicBezTo>
                <a:cubicBezTo>
                  <a:pt x="9538" y="1312"/>
                  <a:pt x="9227" y="1325"/>
                  <a:pt x="8918" y="1350"/>
                </a:cubicBezTo>
                <a:cubicBezTo>
                  <a:pt x="4505" y="1718"/>
                  <a:pt x="1337" y="4626"/>
                  <a:pt x="1841" y="7845"/>
                </a:cubicBezTo>
                <a:cubicBezTo>
                  <a:pt x="2048" y="9161"/>
                  <a:pt x="2859" y="10388"/>
                  <a:pt x="4143" y="11325"/>
                </a:cubicBezTo>
                <a:close/>
                <a:moveTo>
                  <a:pt x="6262" y="16498"/>
                </a:moveTo>
                <a:lnTo>
                  <a:pt x="9695" y="15663"/>
                </a:lnTo>
                <a:lnTo>
                  <a:pt x="6262" y="15663"/>
                </a:lnTo>
                <a:close/>
                <a:moveTo>
                  <a:pt x="13417" y="16133"/>
                </a:moveTo>
                <a:lnTo>
                  <a:pt x="6262" y="17873"/>
                </a:lnTo>
                <a:lnTo>
                  <a:pt x="6262" y="18111"/>
                </a:lnTo>
                <a:cubicBezTo>
                  <a:pt x="6260" y="18336"/>
                  <a:pt x="6448" y="18538"/>
                  <a:pt x="6735" y="18621"/>
                </a:cubicBezTo>
                <a:lnTo>
                  <a:pt x="9839" y="19527"/>
                </a:lnTo>
                <a:lnTo>
                  <a:pt x="12943" y="18621"/>
                </a:lnTo>
                <a:cubicBezTo>
                  <a:pt x="13157" y="18559"/>
                  <a:pt x="13320" y="18429"/>
                  <a:pt x="13384" y="18268"/>
                </a:cubicBezTo>
                <a:cubicBezTo>
                  <a:pt x="12893" y="18232"/>
                  <a:pt x="12534" y="17913"/>
                  <a:pt x="12584" y="17554"/>
                </a:cubicBezTo>
                <a:cubicBezTo>
                  <a:pt x="12627" y="17236"/>
                  <a:pt x="12980" y="16988"/>
                  <a:pt x="13417" y="16968"/>
                </a:cubicBezTo>
                <a:close/>
                <a:moveTo>
                  <a:pt x="6244" y="4929"/>
                </a:moveTo>
                <a:cubicBezTo>
                  <a:pt x="6465" y="4929"/>
                  <a:pt x="6679" y="4869"/>
                  <a:pt x="6843" y="4761"/>
                </a:cubicBezTo>
                <a:cubicBezTo>
                  <a:pt x="7665" y="4220"/>
                  <a:pt x="8732" y="3921"/>
                  <a:pt x="9839" y="3921"/>
                </a:cubicBezTo>
                <a:cubicBezTo>
                  <a:pt x="10333" y="3921"/>
                  <a:pt x="10734" y="3629"/>
                  <a:pt x="10734" y="3269"/>
                </a:cubicBezTo>
                <a:cubicBezTo>
                  <a:pt x="10734" y="2909"/>
                  <a:pt x="10333" y="2617"/>
                  <a:pt x="9839" y="2617"/>
                </a:cubicBezTo>
                <a:cubicBezTo>
                  <a:pt x="8290" y="2615"/>
                  <a:pt x="6795" y="3034"/>
                  <a:pt x="5645" y="3791"/>
                </a:cubicBezTo>
                <a:cubicBezTo>
                  <a:pt x="5279" y="4032"/>
                  <a:pt x="5250" y="4445"/>
                  <a:pt x="5581" y="4712"/>
                </a:cubicBezTo>
                <a:cubicBezTo>
                  <a:pt x="5751" y="4849"/>
                  <a:pt x="5991" y="4927"/>
                  <a:pt x="6244" y="4927"/>
                </a:cubicBezTo>
                <a:close/>
              </a:path>
            </a:pathLst>
          </a:custGeom>
          <a:solidFill>
            <a:srgbClr val="A0D3D0"/>
          </a:solidFill>
          <a:ln w="12700" cap="flat">
            <a:noFill/>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defRPr sz="3200" b="0">
                <a:solidFill>
                  <a:srgbClr val="FFFFFF"/>
                </a:solidFill>
                <a:latin typeface="+mn-lt"/>
                <a:ea typeface="+mn-ea"/>
                <a:cs typeface="+mn-cs"/>
                <a:sym typeface="Helvetica Neue Medium"/>
              </a:defRPr>
            </a:pPr>
            <a:endParaRPr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83" name="流芳出品 盗版必究"/>
          <p:cNvSpPr>
            <a:spLocks noChangeAspect="1"/>
          </p:cNvSpPr>
          <p:nvPr/>
        </p:nvSpPr>
        <p:spPr>
          <a:xfrm>
            <a:off x="4703511" y="4948057"/>
            <a:ext cx="315490" cy="288000"/>
          </a:xfrm>
          <a:custGeom>
            <a:avLst/>
            <a:gdLst/>
            <a:ahLst/>
            <a:cxnLst>
              <a:cxn ang="0">
                <a:pos x="wd2" y="hd2"/>
              </a:cxn>
              <a:cxn ang="5400000">
                <a:pos x="wd2" y="hd2"/>
              </a:cxn>
              <a:cxn ang="10800000">
                <a:pos x="wd2" y="hd2"/>
              </a:cxn>
              <a:cxn ang="16200000">
                <a:pos x="wd2" y="hd2"/>
              </a:cxn>
            </a:cxnLst>
            <a:rect l="0" t="0" r="r" b="b"/>
            <a:pathLst>
              <a:path w="21600" h="21600" extrusionOk="0">
                <a:moveTo>
                  <a:pt x="10885" y="21600"/>
                </a:moveTo>
                <a:lnTo>
                  <a:pt x="9269" y="20017"/>
                </a:lnTo>
                <a:cubicBezTo>
                  <a:pt x="3699" y="14617"/>
                  <a:pt x="0" y="10800"/>
                  <a:pt x="0" y="6284"/>
                </a:cubicBezTo>
                <a:cubicBezTo>
                  <a:pt x="0" y="2700"/>
                  <a:pt x="2679" y="0"/>
                  <a:pt x="5953" y="0"/>
                </a:cubicBezTo>
                <a:cubicBezTo>
                  <a:pt x="7824" y="0"/>
                  <a:pt x="9652" y="884"/>
                  <a:pt x="10885" y="2467"/>
                </a:cubicBezTo>
                <a:cubicBezTo>
                  <a:pt x="12118" y="884"/>
                  <a:pt x="13776" y="0"/>
                  <a:pt x="15647" y="0"/>
                </a:cubicBezTo>
                <a:cubicBezTo>
                  <a:pt x="19134" y="0"/>
                  <a:pt x="21600" y="2700"/>
                  <a:pt x="21600" y="6284"/>
                </a:cubicBezTo>
                <a:cubicBezTo>
                  <a:pt x="21600" y="10800"/>
                  <a:pt x="17901" y="14617"/>
                  <a:pt x="12331" y="20017"/>
                </a:cubicBezTo>
                <a:lnTo>
                  <a:pt x="10885" y="21600"/>
                </a:lnTo>
              </a:path>
            </a:pathLst>
          </a:custGeom>
          <a:solidFill>
            <a:srgbClr val="FFFFFF"/>
          </a:solidFill>
          <a:ln w="12700">
            <a:miter lim="400000"/>
          </a:ln>
        </p:spPr>
        <p:txBody>
          <a:bodyPr lIns="45719" rIns="45719" anchor="ctr"/>
          <a:lstStyle/>
          <a:p>
            <a:pPr defTabSz="914400">
              <a:lnSpc>
                <a:spcPct val="100000"/>
              </a:lnSpc>
              <a:defRPr sz="1800" baseline="0">
                <a:solidFill>
                  <a:srgbClr val="000000"/>
                </a:solidFill>
              </a:defRPr>
            </a:pPr>
            <a:endParaRPr>
              <a:solidFill>
                <a:schemeClr val="tx1">
                  <a:lumMod val="75000"/>
                </a:schemeClr>
              </a:solidFill>
              <a:latin typeface="微软雅黑" panose="020B0503020204020204" pitchFamily="34" charset="-122"/>
              <a:ea typeface="微软雅黑" panose="020B0503020204020204" pitchFamily="34" charset="-122"/>
            </a:endParaRPr>
          </a:p>
        </p:txBody>
      </p:sp>
      <p:sp>
        <p:nvSpPr>
          <p:cNvPr id="84" name="流芳出品 盗版必究"/>
          <p:cNvSpPr>
            <a:spLocks noChangeAspect="1"/>
          </p:cNvSpPr>
          <p:nvPr/>
        </p:nvSpPr>
        <p:spPr>
          <a:xfrm>
            <a:off x="5660312" y="3336650"/>
            <a:ext cx="209308" cy="288000"/>
          </a:xfrm>
          <a:custGeom>
            <a:avLst/>
            <a:gdLst/>
            <a:ahLst/>
            <a:cxnLst>
              <a:cxn ang="0">
                <a:pos x="wd2" y="hd2"/>
              </a:cxn>
              <a:cxn ang="5400000">
                <a:pos x="wd2" y="hd2"/>
              </a:cxn>
              <a:cxn ang="10800000">
                <a:pos x="wd2" y="hd2"/>
              </a:cxn>
              <a:cxn ang="16200000">
                <a:pos x="wd2" y="hd2"/>
              </a:cxn>
            </a:cxnLst>
            <a:rect l="0" t="0" r="r" b="b"/>
            <a:pathLst>
              <a:path w="21600" h="21600" extrusionOk="0">
                <a:moveTo>
                  <a:pt x="10911" y="13627"/>
                </a:moveTo>
                <a:cubicBezTo>
                  <a:pt x="13584" y="13627"/>
                  <a:pt x="15365" y="12081"/>
                  <a:pt x="15365" y="10169"/>
                </a:cubicBezTo>
                <a:lnTo>
                  <a:pt x="15365" y="3458"/>
                </a:lnTo>
                <a:cubicBezTo>
                  <a:pt x="15365" y="1505"/>
                  <a:pt x="13584" y="0"/>
                  <a:pt x="10911" y="0"/>
                </a:cubicBezTo>
                <a:cubicBezTo>
                  <a:pt x="8295" y="0"/>
                  <a:pt x="6179" y="1505"/>
                  <a:pt x="6179" y="3458"/>
                </a:cubicBezTo>
                <a:lnTo>
                  <a:pt x="6179" y="10169"/>
                </a:lnTo>
                <a:cubicBezTo>
                  <a:pt x="6179" y="12081"/>
                  <a:pt x="8295" y="13627"/>
                  <a:pt x="10911" y="13627"/>
                </a:cubicBezTo>
                <a:close/>
                <a:moveTo>
                  <a:pt x="18928" y="10169"/>
                </a:moveTo>
                <a:cubicBezTo>
                  <a:pt x="18928" y="13627"/>
                  <a:pt x="15198" y="15986"/>
                  <a:pt x="10911" y="15986"/>
                </a:cubicBezTo>
                <a:cubicBezTo>
                  <a:pt x="6625" y="15986"/>
                  <a:pt x="2672" y="13627"/>
                  <a:pt x="2672" y="10169"/>
                </a:cubicBezTo>
                <a:lnTo>
                  <a:pt x="0" y="10169"/>
                </a:lnTo>
                <a:cubicBezTo>
                  <a:pt x="0" y="14034"/>
                  <a:pt x="4120" y="17288"/>
                  <a:pt x="9130" y="17695"/>
                </a:cubicBezTo>
                <a:lnTo>
                  <a:pt x="9130" y="21600"/>
                </a:lnTo>
                <a:lnTo>
                  <a:pt x="12414" y="21600"/>
                </a:lnTo>
                <a:lnTo>
                  <a:pt x="12414" y="17695"/>
                </a:lnTo>
                <a:cubicBezTo>
                  <a:pt x="17425" y="17288"/>
                  <a:pt x="21600" y="14034"/>
                  <a:pt x="21600" y="10169"/>
                </a:cubicBezTo>
                <a:lnTo>
                  <a:pt x="18928" y="10169"/>
                </a:lnTo>
                <a:close/>
              </a:path>
            </a:pathLst>
          </a:custGeom>
          <a:solidFill>
            <a:srgbClr val="FFFFFF"/>
          </a:solidFill>
          <a:ln w="12700">
            <a:miter lim="400000"/>
          </a:ln>
        </p:spPr>
        <p:txBody>
          <a:bodyPr lIns="45719" rIns="45719" anchor="ctr"/>
          <a:lstStyle/>
          <a:p>
            <a:pPr defTabSz="914400">
              <a:lnSpc>
                <a:spcPct val="100000"/>
              </a:lnSpc>
              <a:defRPr sz="1800" baseline="0">
                <a:solidFill>
                  <a:srgbClr val="000000"/>
                </a:solidFill>
              </a:defRPr>
            </a:pPr>
            <a:endParaRPr>
              <a:solidFill>
                <a:schemeClr val="tx1">
                  <a:lumMod val="75000"/>
                </a:schemeClr>
              </a:solidFill>
              <a:latin typeface="微软雅黑" panose="020B0503020204020204" pitchFamily="34" charset="-122"/>
              <a:ea typeface="微软雅黑" panose="020B0503020204020204" pitchFamily="34" charset="-122"/>
            </a:endParaRPr>
          </a:p>
        </p:txBody>
      </p:sp>
      <p:sp>
        <p:nvSpPr>
          <p:cNvPr id="85" name="流芳出品 盗版必究"/>
          <p:cNvSpPr>
            <a:spLocks noChangeAspect="1"/>
          </p:cNvSpPr>
          <p:nvPr/>
        </p:nvSpPr>
        <p:spPr>
          <a:xfrm>
            <a:off x="6538416" y="4894637"/>
            <a:ext cx="290182" cy="288000"/>
          </a:xfrm>
          <a:custGeom>
            <a:avLst/>
            <a:gdLst/>
            <a:ahLst/>
            <a:cxnLst>
              <a:cxn ang="0">
                <a:pos x="wd2" y="hd2"/>
              </a:cxn>
              <a:cxn ang="5400000">
                <a:pos x="wd2" y="hd2"/>
              </a:cxn>
              <a:cxn ang="10800000">
                <a:pos x="wd2" y="hd2"/>
              </a:cxn>
              <a:cxn ang="16200000">
                <a:pos x="wd2" y="hd2"/>
              </a:cxn>
            </a:cxnLst>
            <a:rect l="0" t="0" r="r" b="b"/>
            <a:pathLst>
              <a:path w="21600" h="21600" extrusionOk="0">
                <a:moveTo>
                  <a:pt x="4342" y="9406"/>
                </a:moveTo>
                <a:cubicBezTo>
                  <a:pt x="6145" y="12863"/>
                  <a:pt x="8868" y="15614"/>
                  <a:pt x="12290" y="17213"/>
                </a:cubicBezTo>
                <a:lnTo>
                  <a:pt x="14793" y="14685"/>
                </a:lnTo>
                <a:cubicBezTo>
                  <a:pt x="15234" y="14239"/>
                  <a:pt x="15712" y="14239"/>
                  <a:pt x="16154" y="14462"/>
                </a:cubicBezTo>
                <a:cubicBezTo>
                  <a:pt x="17295" y="14945"/>
                  <a:pt x="18877" y="15168"/>
                  <a:pt x="20238" y="15168"/>
                </a:cubicBezTo>
                <a:cubicBezTo>
                  <a:pt x="21158" y="15168"/>
                  <a:pt x="21600" y="15614"/>
                  <a:pt x="21600" y="16321"/>
                </a:cubicBezTo>
                <a:lnTo>
                  <a:pt x="21600" y="20448"/>
                </a:lnTo>
                <a:cubicBezTo>
                  <a:pt x="21600" y="21117"/>
                  <a:pt x="21158" y="21600"/>
                  <a:pt x="20238" y="21600"/>
                </a:cubicBezTo>
                <a:cubicBezTo>
                  <a:pt x="9089" y="21600"/>
                  <a:pt x="0" y="12640"/>
                  <a:pt x="0" y="1152"/>
                </a:cubicBezTo>
                <a:cubicBezTo>
                  <a:pt x="0" y="446"/>
                  <a:pt x="699" y="0"/>
                  <a:pt x="1361" y="0"/>
                </a:cubicBezTo>
                <a:lnTo>
                  <a:pt x="5483" y="0"/>
                </a:lnTo>
                <a:cubicBezTo>
                  <a:pt x="6145" y="0"/>
                  <a:pt x="6587" y="446"/>
                  <a:pt x="6587" y="1152"/>
                </a:cubicBezTo>
                <a:cubicBezTo>
                  <a:pt x="6587" y="2751"/>
                  <a:pt x="6844" y="4127"/>
                  <a:pt x="7286" y="5502"/>
                </a:cubicBezTo>
                <a:cubicBezTo>
                  <a:pt x="7507" y="5948"/>
                  <a:pt x="7286" y="6432"/>
                  <a:pt x="7065" y="6655"/>
                </a:cubicBezTo>
                <a:lnTo>
                  <a:pt x="4342" y="9406"/>
                </a:lnTo>
              </a:path>
            </a:pathLst>
          </a:custGeom>
          <a:solidFill>
            <a:srgbClr val="FFFFFF"/>
          </a:solidFill>
          <a:ln w="12700">
            <a:miter lim="400000"/>
          </a:ln>
        </p:spPr>
        <p:txBody>
          <a:bodyPr lIns="45719" rIns="45719" anchor="ctr"/>
          <a:lstStyle/>
          <a:p>
            <a:pPr defTabSz="914400">
              <a:lnSpc>
                <a:spcPct val="100000"/>
              </a:lnSpc>
              <a:defRPr sz="1800" baseline="0">
                <a:solidFill>
                  <a:srgbClr val="000000"/>
                </a:solidFill>
              </a:defRPr>
            </a:pPr>
            <a:endParaRPr>
              <a:solidFill>
                <a:schemeClr val="tx1">
                  <a:lumMod val="75000"/>
                </a:schemeClr>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893083" y="3900216"/>
            <a:ext cx="9730829" cy="1652206"/>
            <a:chOff x="932704" y="2009972"/>
            <a:chExt cx="9732319" cy="1652459"/>
          </a:xfrm>
        </p:grpSpPr>
        <p:grpSp>
          <p:nvGrpSpPr>
            <p:cNvPr id="87" name="组合 86"/>
            <p:cNvGrpSpPr/>
            <p:nvPr/>
          </p:nvGrpSpPr>
          <p:grpSpPr>
            <a:xfrm>
              <a:off x="932704" y="2009972"/>
              <a:ext cx="2770388" cy="1652459"/>
              <a:chOff x="932704" y="2009972"/>
              <a:chExt cx="2770388" cy="1652459"/>
            </a:xfrm>
          </p:grpSpPr>
          <p:sp>
            <p:nvSpPr>
              <p:cNvPr id="93" name="Rectangle 42"/>
              <p:cNvSpPr/>
              <p:nvPr/>
            </p:nvSpPr>
            <p:spPr>
              <a:xfrm>
                <a:off x="932704" y="2302292"/>
                <a:ext cx="2770388" cy="1360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200" spc="15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06" name="文本框 105"/>
              <p:cNvSpPr txBox="1"/>
              <p:nvPr/>
            </p:nvSpPr>
            <p:spPr>
              <a:xfrm>
                <a:off x="1542725" y="2009972"/>
                <a:ext cx="1550346" cy="398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algn="ctr"/>
                <a:r>
                  <a:rPr lang="zh-CN" altLang="en-US" sz="2000" b="0" spc="300" dirty="0">
                    <a:solidFill>
                      <a:schemeClr val="tx1">
                        <a:lumMod val="75000"/>
                      </a:schemeClr>
                    </a:solidFill>
                    <a:latin typeface="微软雅黑" panose="020B0503020204020204" pitchFamily="34" charset="-122"/>
                    <a:ea typeface="微软雅黑" panose="020B0503020204020204" pitchFamily="34" charset="-122"/>
                  </a:rPr>
                  <a:t>输入标题</a:t>
                </a:r>
                <a:endParaRPr lang="zh-CN" altLang="en-US" sz="2000" b="0" spc="30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7894635" y="2009972"/>
              <a:ext cx="2770388" cy="1467981"/>
              <a:chOff x="932704" y="2009972"/>
              <a:chExt cx="2770388" cy="1467981"/>
            </a:xfrm>
          </p:grpSpPr>
          <p:sp>
            <p:nvSpPr>
              <p:cNvPr id="89" name="Rectangle 42"/>
              <p:cNvSpPr/>
              <p:nvPr/>
            </p:nvSpPr>
            <p:spPr>
              <a:xfrm>
                <a:off x="932704" y="2486770"/>
                <a:ext cx="2770388" cy="9911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200" spc="15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1542725" y="2009972"/>
                <a:ext cx="1550346" cy="3988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algn="ctr"/>
                <a:r>
                  <a:rPr lang="zh-CN" altLang="en-US" sz="2000" b="0" spc="300" dirty="0">
                    <a:solidFill>
                      <a:schemeClr val="tx1">
                        <a:lumMod val="75000"/>
                      </a:schemeClr>
                    </a:solidFill>
                    <a:latin typeface="微软雅黑" panose="020B0503020204020204" pitchFamily="34" charset="-122"/>
                    <a:ea typeface="微软雅黑" panose="020B0503020204020204" pitchFamily="34" charset="-122"/>
                    <a:sym typeface="+mn-ea"/>
                  </a:rPr>
                  <a:t>输入标题</a:t>
                </a:r>
                <a:endParaRPr lang="zh-CN" altLang="en-US" sz="2000" b="0" spc="300" dirty="0">
                  <a:solidFill>
                    <a:schemeClr val="tx1">
                      <a:lumMod val="75000"/>
                    </a:schemeClr>
                  </a:solidFill>
                  <a:latin typeface="微软雅黑" panose="020B0503020204020204" pitchFamily="34" charset="-122"/>
                  <a:ea typeface="微软雅黑" panose="020B0503020204020204" pitchFamily="34" charset="-122"/>
                </a:endParaRPr>
              </a:p>
            </p:txBody>
          </p:sp>
        </p:grpSp>
      </p:grpSp>
      <p:sp>
        <p:nvSpPr>
          <p:cNvPr id="107" name="Rectangle 42"/>
          <p:cNvSpPr/>
          <p:nvPr/>
        </p:nvSpPr>
        <p:spPr>
          <a:xfrm>
            <a:off x="2166210" y="1713944"/>
            <a:ext cx="7184574" cy="1145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2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200" spc="15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08" name="文本框 107"/>
          <p:cNvSpPr txBox="1"/>
          <p:nvPr/>
        </p:nvSpPr>
        <p:spPr>
          <a:xfrm>
            <a:off x="4983443" y="1504988"/>
            <a:ext cx="1550108" cy="3987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algn="ctr"/>
            <a:r>
              <a:rPr lang="zh-CN" altLang="en-US" sz="2000" b="0" spc="300" dirty="0">
                <a:solidFill>
                  <a:schemeClr val="tx1">
                    <a:lumMod val="75000"/>
                  </a:schemeClr>
                </a:solidFill>
                <a:latin typeface="微软雅黑" panose="020B0503020204020204" pitchFamily="34" charset="-122"/>
                <a:ea typeface="微软雅黑" panose="020B0503020204020204" pitchFamily="34" charset="-122"/>
                <a:sym typeface="+mn-ea"/>
              </a:rPr>
              <a:t>输入标题</a:t>
            </a:r>
            <a:endParaRPr lang="zh-CN" altLang="en-US" sz="2000" b="0" spc="3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6"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8"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 name="文本框 1"/>
          <p:cNvSpPr txBox="1"/>
          <p:nvPr/>
        </p:nvSpPr>
        <p:spPr>
          <a:xfrm>
            <a:off x="269583" y="579146"/>
            <a:ext cx="1111858" cy="46037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a:t>
            </a:r>
            <a:r>
              <a:rPr lang="en-US" sz="2400" dirty="0">
                <a:solidFill>
                  <a:schemeClr val="bg1"/>
                </a:solidFill>
                <a:latin typeface="思源宋体 CN" panose="02020700000000000000" pitchFamily="18" charset="-122"/>
                <a:ea typeface="思源宋体 CN" panose="02020700000000000000" pitchFamily="18" charset="-122"/>
              </a:rPr>
              <a:t>3</a:t>
            </a:r>
            <a:endParaRPr lang="en-US" sz="2400" dirty="0">
              <a:solidFill>
                <a:schemeClr val="bg1"/>
              </a:solidFill>
              <a:latin typeface="思源宋体 CN" panose="02020700000000000000" pitchFamily="18" charset="-122"/>
              <a:ea typeface="思源宋体 CN" panose="02020700000000000000" pitchFamily="18" charset="-122"/>
            </a:endParaRPr>
          </a:p>
        </p:txBody>
      </p:sp>
      <p:sp>
        <p:nvSpPr>
          <p:cNvPr id="20" name="文本框 19"/>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11"/>
          <p:cNvSpPr/>
          <p:nvPr/>
        </p:nvSpPr>
        <p:spPr>
          <a:xfrm>
            <a:off x="3330546" y="3580813"/>
            <a:ext cx="589400" cy="0"/>
          </a:xfrm>
          <a:custGeom>
            <a:avLst/>
            <a:gdLst>
              <a:gd name="connsiteX0" fmla="*/ 0 w 438150"/>
              <a:gd name="connsiteY0" fmla="*/ 0 h 0"/>
              <a:gd name="connsiteX1" fmla="*/ 438150 w 438150"/>
              <a:gd name="connsiteY1" fmla="*/ 0 h 0"/>
            </a:gdLst>
            <a:ahLst/>
            <a:cxnLst>
              <a:cxn ang="0">
                <a:pos x="connsiteX0" y="connsiteY0"/>
              </a:cxn>
              <a:cxn ang="0">
                <a:pos x="connsiteX1" y="connsiteY1"/>
              </a:cxn>
            </a:cxnLst>
            <a:rect l="l" t="t" r="r" b="b"/>
            <a:pathLst>
              <a:path w="438150">
                <a:moveTo>
                  <a:pt x="0" y="0"/>
                </a:moveTo>
                <a:lnTo>
                  <a:pt x="438150" y="0"/>
                </a:lnTo>
              </a:path>
            </a:pathLst>
          </a:cu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8" name="任意多边形 12"/>
          <p:cNvSpPr/>
          <p:nvPr/>
        </p:nvSpPr>
        <p:spPr>
          <a:xfrm>
            <a:off x="5658416" y="3580813"/>
            <a:ext cx="589400" cy="0"/>
          </a:xfrm>
          <a:custGeom>
            <a:avLst/>
            <a:gdLst>
              <a:gd name="connsiteX0" fmla="*/ 0 w 438150"/>
              <a:gd name="connsiteY0" fmla="*/ 0 h 0"/>
              <a:gd name="connsiteX1" fmla="*/ 438150 w 438150"/>
              <a:gd name="connsiteY1" fmla="*/ 0 h 0"/>
            </a:gdLst>
            <a:ahLst/>
            <a:cxnLst>
              <a:cxn ang="0">
                <a:pos x="connsiteX0" y="connsiteY0"/>
              </a:cxn>
              <a:cxn ang="0">
                <a:pos x="connsiteX1" y="connsiteY1"/>
              </a:cxn>
            </a:cxnLst>
            <a:rect l="l" t="t" r="r" b="b"/>
            <a:pathLst>
              <a:path w="438150">
                <a:moveTo>
                  <a:pt x="0" y="0"/>
                </a:moveTo>
                <a:lnTo>
                  <a:pt x="438150" y="0"/>
                </a:lnTo>
              </a:path>
            </a:pathLst>
          </a:cu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9" name="任意多边形 13"/>
          <p:cNvSpPr/>
          <p:nvPr/>
        </p:nvSpPr>
        <p:spPr>
          <a:xfrm>
            <a:off x="7990390" y="3580813"/>
            <a:ext cx="589400" cy="0"/>
          </a:xfrm>
          <a:custGeom>
            <a:avLst/>
            <a:gdLst>
              <a:gd name="connsiteX0" fmla="*/ 0 w 438150"/>
              <a:gd name="connsiteY0" fmla="*/ 0 h 0"/>
              <a:gd name="connsiteX1" fmla="*/ 438150 w 438150"/>
              <a:gd name="connsiteY1" fmla="*/ 0 h 0"/>
            </a:gdLst>
            <a:ahLst/>
            <a:cxnLst>
              <a:cxn ang="0">
                <a:pos x="connsiteX0" y="connsiteY0"/>
              </a:cxn>
              <a:cxn ang="0">
                <a:pos x="connsiteX1" y="connsiteY1"/>
              </a:cxn>
            </a:cxnLst>
            <a:rect l="l" t="t" r="r" b="b"/>
            <a:pathLst>
              <a:path w="438150">
                <a:moveTo>
                  <a:pt x="0" y="0"/>
                </a:moveTo>
                <a:lnTo>
                  <a:pt x="438150" y="0"/>
                </a:lnTo>
              </a:path>
            </a:pathLst>
          </a:cu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1657043" y="2770021"/>
            <a:ext cx="1541136" cy="1541136"/>
          </a:xfrm>
          <a:prstGeom prst="ellipse">
            <a:avLst/>
          </a:pr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11" name="椭圆 10"/>
          <p:cNvSpPr/>
          <p:nvPr/>
        </p:nvSpPr>
        <p:spPr>
          <a:xfrm>
            <a:off x="4006101" y="2770021"/>
            <a:ext cx="1541136" cy="1541136"/>
          </a:xfrm>
          <a:prstGeom prst="ellipse">
            <a:avLst/>
          </a:prstGeom>
          <a:solidFill>
            <a:srgbClr val="E7D4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6355159" y="2770021"/>
            <a:ext cx="1541136" cy="1541136"/>
          </a:xfrm>
          <a:prstGeom prst="ellipse">
            <a:avLst/>
          </a:prstGeom>
          <a:solidFill>
            <a:srgbClr val="A0D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8704218" y="2770021"/>
            <a:ext cx="1541136" cy="1541136"/>
          </a:xfrm>
          <a:prstGeom prst="ellipse">
            <a:avLst/>
          </a:prstGeom>
          <a:solidFill>
            <a:srgbClr val="F38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17" name="Shape 23174"/>
          <p:cNvSpPr/>
          <p:nvPr/>
        </p:nvSpPr>
        <p:spPr>
          <a:xfrm>
            <a:off x="2098387" y="3233848"/>
            <a:ext cx="516213" cy="627784"/>
          </a:xfrm>
          <a:custGeom>
            <a:avLst/>
            <a:gdLst/>
            <a:ahLst/>
            <a:cxnLst>
              <a:cxn ang="0">
                <a:pos x="wd2" y="hd2"/>
              </a:cxn>
              <a:cxn ang="5400000">
                <a:pos x="wd2" y="hd2"/>
              </a:cxn>
              <a:cxn ang="10800000">
                <a:pos x="wd2" y="hd2"/>
              </a:cxn>
              <a:cxn ang="16200000">
                <a:pos x="wd2" y="hd2"/>
              </a:cxn>
            </a:cxnLst>
            <a:rect l="0" t="0" r="r" b="b"/>
            <a:pathLst>
              <a:path w="21161" h="21600" extrusionOk="0">
                <a:moveTo>
                  <a:pt x="7131" y="0"/>
                </a:moveTo>
                <a:cubicBezTo>
                  <a:pt x="8216" y="0"/>
                  <a:pt x="9118" y="380"/>
                  <a:pt x="9671" y="1070"/>
                </a:cubicBezTo>
                <a:lnTo>
                  <a:pt x="19399" y="11883"/>
                </a:lnTo>
                <a:cubicBezTo>
                  <a:pt x="19489" y="11983"/>
                  <a:pt x="19549" y="12100"/>
                  <a:pt x="19573" y="12224"/>
                </a:cubicBezTo>
                <a:lnTo>
                  <a:pt x="21151" y="20724"/>
                </a:lnTo>
                <a:cubicBezTo>
                  <a:pt x="21201" y="20996"/>
                  <a:pt x="21074" y="21270"/>
                  <a:pt x="20815" y="21438"/>
                </a:cubicBezTo>
                <a:cubicBezTo>
                  <a:pt x="20652" y="21545"/>
                  <a:pt x="20456" y="21600"/>
                  <a:pt x="20259" y="21600"/>
                </a:cubicBezTo>
                <a:cubicBezTo>
                  <a:pt x="20139" y="21600"/>
                  <a:pt x="20020" y="21581"/>
                  <a:pt x="19909" y="21542"/>
                </a:cubicBezTo>
                <a:lnTo>
                  <a:pt x="10652" y="18296"/>
                </a:lnTo>
                <a:cubicBezTo>
                  <a:pt x="10505" y="18245"/>
                  <a:pt x="10374" y="18161"/>
                  <a:pt x="10277" y="18052"/>
                </a:cubicBezTo>
                <a:lnTo>
                  <a:pt x="530" y="7177"/>
                </a:lnTo>
                <a:cubicBezTo>
                  <a:pt x="508" y="7149"/>
                  <a:pt x="484" y="7121"/>
                  <a:pt x="468" y="7093"/>
                </a:cubicBezTo>
                <a:cubicBezTo>
                  <a:pt x="-242" y="6041"/>
                  <a:pt x="-140" y="4758"/>
                  <a:pt x="749" y="3480"/>
                </a:cubicBezTo>
                <a:cubicBezTo>
                  <a:pt x="2086" y="1561"/>
                  <a:pt x="4948" y="0"/>
                  <a:pt x="7131" y="0"/>
                </a:cubicBezTo>
                <a:cubicBezTo>
                  <a:pt x="7131" y="0"/>
                  <a:pt x="7131" y="0"/>
                  <a:pt x="7131" y="0"/>
                </a:cubicBezTo>
                <a:close/>
                <a:moveTo>
                  <a:pt x="7131" y="760"/>
                </a:moveTo>
                <a:cubicBezTo>
                  <a:pt x="4182" y="760"/>
                  <a:pt x="-399" y="4259"/>
                  <a:pt x="1255" y="6719"/>
                </a:cubicBezTo>
                <a:lnTo>
                  <a:pt x="11001" y="17596"/>
                </a:lnTo>
                <a:lnTo>
                  <a:pt x="20259" y="20840"/>
                </a:lnTo>
                <a:lnTo>
                  <a:pt x="18679" y="12340"/>
                </a:lnTo>
                <a:lnTo>
                  <a:pt x="8932" y="1509"/>
                </a:lnTo>
                <a:cubicBezTo>
                  <a:pt x="8523" y="984"/>
                  <a:pt x="7879" y="760"/>
                  <a:pt x="7131" y="760"/>
                </a:cubicBezTo>
                <a:moveTo>
                  <a:pt x="17280" y="19798"/>
                </a:moveTo>
                <a:cubicBezTo>
                  <a:pt x="17608" y="18849"/>
                  <a:pt x="18547" y="18117"/>
                  <a:pt x="19714" y="17922"/>
                </a:cubicBezTo>
                <a:lnTo>
                  <a:pt x="20259" y="20842"/>
                </a:lnTo>
                <a:cubicBezTo>
                  <a:pt x="20259" y="20842"/>
                  <a:pt x="17280" y="19798"/>
                  <a:pt x="17280" y="19798"/>
                </a:cubicBezTo>
                <a:close/>
                <a:moveTo>
                  <a:pt x="1988" y="7729"/>
                </a:moveTo>
                <a:cubicBezTo>
                  <a:pt x="1872" y="7729"/>
                  <a:pt x="1773" y="7653"/>
                  <a:pt x="1763" y="7554"/>
                </a:cubicBezTo>
                <a:cubicBezTo>
                  <a:pt x="1601" y="5944"/>
                  <a:pt x="3120" y="4325"/>
                  <a:pt x="4596" y="3346"/>
                </a:cubicBezTo>
                <a:cubicBezTo>
                  <a:pt x="6375" y="2166"/>
                  <a:pt x="8303" y="1661"/>
                  <a:pt x="9630" y="2027"/>
                </a:cubicBezTo>
                <a:cubicBezTo>
                  <a:pt x="9749" y="2061"/>
                  <a:pt x="9812" y="2167"/>
                  <a:pt x="9774" y="2266"/>
                </a:cubicBezTo>
                <a:cubicBezTo>
                  <a:pt x="9735" y="2366"/>
                  <a:pt x="9609" y="2421"/>
                  <a:pt x="9490" y="2387"/>
                </a:cubicBezTo>
                <a:cubicBezTo>
                  <a:pt x="8321" y="2067"/>
                  <a:pt x="6511" y="2559"/>
                  <a:pt x="4877" y="3643"/>
                </a:cubicBezTo>
                <a:cubicBezTo>
                  <a:pt x="3492" y="4559"/>
                  <a:pt x="2066" y="6061"/>
                  <a:pt x="2212" y="7522"/>
                </a:cubicBezTo>
                <a:cubicBezTo>
                  <a:pt x="2224" y="7627"/>
                  <a:pt x="2132" y="7719"/>
                  <a:pt x="2008" y="7728"/>
                </a:cubicBezTo>
                <a:cubicBezTo>
                  <a:pt x="2002" y="7729"/>
                  <a:pt x="1995" y="7729"/>
                  <a:pt x="1988" y="7729"/>
                </a:cubicBezTo>
                <a:cubicBezTo>
                  <a:pt x="1988" y="7729"/>
                  <a:pt x="1988" y="7729"/>
                  <a:pt x="1988" y="7729"/>
                </a:cubicBezTo>
                <a:close/>
                <a:moveTo>
                  <a:pt x="11954" y="17724"/>
                </a:moveTo>
                <a:lnTo>
                  <a:pt x="19970" y="20535"/>
                </a:lnTo>
                <a:lnTo>
                  <a:pt x="18635" y="13338"/>
                </a:lnTo>
                <a:cubicBezTo>
                  <a:pt x="17017" y="14147"/>
                  <a:pt x="14914" y="14198"/>
                  <a:pt x="13248" y="13478"/>
                </a:cubicBezTo>
                <a:cubicBezTo>
                  <a:pt x="13352" y="13836"/>
                  <a:pt x="13406" y="14207"/>
                  <a:pt x="13406" y="14581"/>
                </a:cubicBezTo>
                <a:cubicBezTo>
                  <a:pt x="13406" y="15758"/>
                  <a:pt x="12891" y="16861"/>
                  <a:pt x="11954" y="17724"/>
                </a:cubicBezTo>
                <a:cubicBezTo>
                  <a:pt x="11954" y="17724"/>
                  <a:pt x="11954" y="17724"/>
                  <a:pt x="11954" y="17724"/>
                </a:cubicBezTo>
                <a:close/>
                <a:moveTo>
                  <a:pt x="20259" y="21030"/>
                </a:moveTo>
                <a:cubicBezTo>
                  <a:pt x="20227" y="21030"/>
                  <a:pt x="20197" y="21026"/>
                  <a:pt x="20170" y="21016"/>
                </a:cubicBezTo>
                <a:lnTo>
                  <a:pt x="11473" y="17967"/>
                </a:lnTo>
                <a:cubicBezTo>
                  <a:pt x="11403" y="17942"/>
                  <a:pt x="11352" y="17889"/>
                  <a:pt x="11338" y="17827"/>
                </a:cubicBezTo>
                <a:cubicBezTo>
                  <a:pt x="11323" y="17765"/>
                  <a:pt x="11347" y="17701"/>
                  <a:pt x="11403" y="17657"/>
                </a:cubicBezTo>
                <a:cubicBezTo>
                  <a:pt x="12403" y="16841"/>
                  <a:pt x="12953" y="15749"/>
                  <a:pt x="12953" y="14581"/>
                </a:cubicBezTo>
                <a:cubicBezTo>
                  <a:pt x="12953" y="14085"/>
                  <a:pt x="12853" y="13599"/>
                  <a:pt x="12655" y="13136"/>
                </a:cubicBezTo>
                <a:cubicBezTo>
                  <a:pt x="12645" y="13114"/>
                  <a:pt x="12642" y="13095"/>
                  <a:pt x="12642" y="13074"/>
                </a:cubicBezTo>
                <a:lnTo>
                  <a:pt x="6290" y="5921"/>
                </a:lnTo>
                <a:cubicBezTo>
                  <a:pt x="5017" y="6847"/>
                  <a:pt x="3808" y="8231"/>
                  <a:pt x="3945" y="9581"/>
                </a:cubicBezTo>
                <a:cubicBezTo>
                  <a:pt x="3955" y="9686"/>
                  <a:pt x="3864" y="9778"/>
                  <a:pt x="3739" y="9787"/>
                </a:cubicBezTo>
                <a:cubicBezTo>
                  <a:pt x="3616" y="9794"/>
                  <a:pt x="3506" y="9717"/>
                  <a:pt x="3494" y="9613"/>
                </a:cubicBezTo>
                <a:cubicBezTo>
                  <a:pt x="3330" y="8002"/>
                  <a:pt x="4852" y="6381"/>
                  <a:pt x="6328" y="5402"/>
                </a:cubicBezTo>
                <a:cubicBezTo>
                  <a:pt x="8106" y="4223"/>
                  <a:pt x="10033" y="3719"/>
                  <a:pt x="11361" y="4086"/>
                </a:cubicBezTo>
                <a:cubicBezTo>
                  <a:pt x="11478" y="4118"/>
                  <a:pt x="11545" y="4225"/>
                  <a:pt x="11506" y="4325"/>
                </a:cubicBezTo>
                <a:cubicBezTo>
                  <a:pt x="11466" y="4424"/>
                  <a:pt x="11339" y="4480"/>
                  <a:pt x="11219" y="4446"/>
                </a:cubicBezTo>
                <a:cubicBezTo>
                  <a:pt x="10061" y="4127"/>
                  <a:pt x="8266" y="4609"/>
                  <a:pt x="6641" y="5679"/>
                </a:cubicBezTo>
                <a:lnTo>
                  <a:pt x="13126" y="12984"/>
                </a:lnTo>
                <a:cubicBezTo>
                  <a:pt x="14801" y="13846"/>
                  <a:pt x="17049" y="13802"/>
                  <a:pt x="18676" y="12864"/>
                </a:cubicBezTo>
                <a:cubicBezTo>
                  <a:pt x="18739" y="12828"/>
                  <a:pt x="18823" y="12821"/>
                  <a:pt x="18894" y="12847"/>
                </a:cubicBezTo>
                <a:cubicBezTo>
                  <a:pt x="18965" y="12873"/>
                  <a:pt x="19015" y="12928"/>
                  <a:pt x="19028" y="12991"/>
                </a:cubicBezTo>
                <a:lnTo>
                  <a:pt x="20480" y="20813"/>
                </a:lnTo>
                <a:cubicBezTo>
                  <a:pt x="20492" y="20880"/>
                  <a:pt x="20463" y="20948"/>
                  <a:pt x="20396" y="20990"/>
                </a:cubicBezTo>
                <a:cubicBezTo>
                  <a:pt x="20357" y="21018"/>
                  <a:pt x="20307" y="21030"/>
                  <a:pt x="20259" y="21030"/>
                </a:cubicBezTo>
                <a:cubicBezTo>
                  <a:pt x="20259" y="21030"/>
                  <a:pt x="20259" y="21030"/>
                  <a:pt x="20259" y="21030"/>
                </a:cubicBezTo>
                <a:close/>
              </a:path>
            </a:pathLst>
          </a:custGeom>
          <a:solidFill>
            <a:schemeClr val="bg1"/>
          </a:solidFill>
          <a:ln w="12700">
            <a:miter lim="400000"/>
          </a:ln>
        </p:spPr>
        <p:txBody>
          <a:bodyPr lIns="19051" tIns="19051" rIns="19051" bIns="19051" anchor="ctr"/>
          <a:lstStyle/>
          <a:p>
            <a:pPr marL="0" marR="0" lvl="0" indent="0" defTabSz="2286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4000" b="0" i="0" u="none" strike="noStrike" kern="0" cap="none" spc="0" normalizeH="0" baseline="0" noProof="0">
              <a:ln>
                <a:noFill/>
              </a:ln>
              <a:solidFill>
                <a:schemeClr val="tx1">
                  <a:lumMod val="75000"/>
                </a:scheme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Gill Sans"/>
              <a:sym typeface="Gill Sans"/>
            </a:endParaRPr>
          </a:p>
        </p:txBody>
      </p:sp>
      <p:sp>
        <p:nvSpPr>
          <p:cNvPr id="18" name="Shape 23179"/>
          <p:cNvSpPr/>
          <p:nvPr/>
        </p:nvSpPr>
        <p:spPr>
          <a:xfrm>
            <a:off x="6965956" y="3254949"/>
            <a:ext cx="326851" cy="627784"/>
          </a:xfrm>
          <a:custGeom>
            <a:avLst/>
            <a:gdLst/>
            <a:ahLst/>
            <a:cxnLst>
              <a:cxn ang="0">
                <a:pos x="wd2" y="hd2"/>
              </a:cxn>
              <a:cxn ang="5400000">
                <a:pos x="wd2" y="hd2"/>
              </a:cxn>
              <a:cxn ang="10800000">
                <a:pos x="wd2" y="hd2"/>
              </a:cxn>
              <a:cxn ang="16200000">
                <a:pos x="wd2" y="hd2"/>
              </a:cxn>
            </a:cxnLst>
            <a:rect l="0" t="0" r="r" b="b"/>
            <a:pathLst>
              <a:path w="21600" h="21274" extrusionOk="0">
                <a:moveTo>
                  <a:pt x="18882" y="11030"/>
                </a:moveTo>
                <a:cubicBezTo>
                  <a:pt x="18882" y="11030"/>
                  <a:pt x="14234" y="11697"/>
                  <a:pt x="12658" y="11554"/>
                </a:cubicBezTo>
                <a:lnTo>
                  <a:pt x="12658" y="6266"/>
                </a:lnTo>
                <a:cubicBezTo>
                  <a:pt x="16859" y="6670"/>
                  <a:pt x="19566" y="7323"/>
                  <a:pt x="18882" y="11030"/>
                </a:cubicBezTo>
                <a:cubicBezTo>
                  <a:pt x="18882" y="11030"/>
                  <a:pt x="18882" y="11030"/>
                  <a:pt x="18882" y="11030"/>
                </a:cubicBezTo>
                <a:close/>
                <a:moveTo>
                  <a:pt x="19568" y="11424"/>
                </a:moveTo>
                <a:cubicBezTo>
                  <a:pt x="16999" y="11928"/>
                  <a:pt x="14371" y="12125"/>
                  <a:pt x="11943" y="12153"/>
                </a:cubicBezTo>
                <a:lnTo>
                  <a:pt x="11943" y="5746"/>
                </a:lnTo>
                <a:cubicBezTo>
                  <a:pt x="15867" y="5867"/>
                  <a:pt x="19568" y="6830"/>
                  <a:pt x="19568" y="8823"/>
                </a:cubicBezTo>
                <a:cubicBezTo>
                  <a:pt x="19568" y="8823"/>
                  <a:pt x="19568" y="11424"/>
                  <a:pt x="19568" y="11424"/>
                </a:cubicBezTo>
                <a:close/>
                <a:moveTo>
                  <a:pt x="19568" y="15736"/>
                </a:moveTo>
                <a:cubicBezTo>
                  <a:pt x="19568" y="18217"/>
                  <a:pt x="15634" y="20232"/>
                  <a:pt x="10799" y="20232"/>
                </a:cubicBezTo>
                <a:cubicBezTo>
                  <a:pt x="5967" y="20232"/>
                  <a:pt x="2033" y="18217"/>
                  <a:pt x="2033" y="15736"/>
                </a:cubicBezTo>
                <a:lnTo>
                  <a:pt x="2033" y="12503"/>
                </a:lnTo>
                <a:cubicBezTo>
                  <a:pt x="3849" y="12784"/>
                  <a:pt x="7267" y="13211"/>
                  <a:pt x="11306" y="13211"/>
                </a:cubicBezTo>
                <a:cubicBezTo>
                  <a:pt x="13892" y="13211"/>
                  <a:pt x="16731" y="13033"/>
                  <a:pt x="19568" y="12533"/>
                </a:cubicBezTo>
                <a:cubicBezTo>
                  <a:pt x="19568" y="12533"/>
                  <a:pt x="19568" y="15736"/>
                  <a:pt x="19568" y="15736"/>
                </a:cubicBezTo>
                <a:close/>
                <a:moveTo>
                  <a:pt x="2033" y="8823"/>
                </a:moveTo>
                <a:cubicBezTo>
                  <a:pt x="2033" y="6996"/>
                  <a:pt x="5904" y="5937"/>
                  <a:pt x="9909" y="5761"/>
                </a:cubicBezTo>
                <a:lnTo>
                  <a:pt x="9909" y="12137"/>
                </a:lnTo>
                <a:cubicBezTo>
                  <a:pt x="6254" y="12043"/>
                  <a:pt x="3289" y="11616"/>
                  <a:pt x="2033" y="11407"/>
                </a:cubicBezTo>
                <a:cubicBezTo>
                  <a:pt x="2033" y="11407"/>
                  <a:pt x="2033" y="8823"/>
                  <a:pt x="2033" y="8823"/>
                </a:cubicBezTo>
                <a:close/>
                <a:moveTo>
                  <a:pt x="11910" y="4701"/>
                </a:moveTo>
                <a:cubicBezTo>
                  <a:pt x="11884" y="4685"/>
                  <a:pt x="11858" y="4669"/>
                  <a:pt x="11825" y="4654"/>
                </a:cubicBezTo>
                <a:cubicBezTo>
                  <a:pt x="11463" y="4487"/>
                  <a:pt x="11453" y="4537"/>
                  <a:pt x="11851" y="4348"/>
                </a:cubicBezTo>
                <a:cubicBezTo>
                  <a:pt x="12145" y="4210"/>
                  <a:pt x="12501" y="4103"/>
                  <a:pt x="12825" y="3982"/>
                </a:cubicBezTo>
                <a:cubicBezTo>
                  <a:pt x="13679" y="3666"/>
                  <a:pt x="14244" y="3242"/>
                  <a:pt x="14625" y="2738"/>
                </a:cubicBezTo>
                <a:cubicBezTo>
                  <a:pt x="15476" y="1609"/>
                  <a:pt x="12960" y="827"/>
                  <a:pt x="11702" y="158"/>
                </a:cubicBezTo>
                <a:cubicBezTo>
                  <a:pt x="10787" y="-326"/>
                  <a:pt x="9352" y="412"/>
                  <a:pt x="10260" y="896"/>
                </a:cubicBezTo>
                <a:cubicBezTo>
                  <a:pt x="10966" y="1270"/>
                  <a:pt x="11873" y="1572"/>
                  <a:pt x="12487" y="1987"/>
                </a:cubicBezTo>
                <a:cubicBezTo>
                  <a:pt x="13171" y="2453"/>
                  <a:pt x="12126" y="2965"/>
                  <a:pt x="11410" y="3225"/>
                </a:cubicBezTo>
                <a:cubicBezTo>
                  <a:pt x="10302" y="3625"/>
                  <a:pt x="9344" y="4156"/>
                  <a:pt x="9566" y="4727"/>
                </a:cubicBezTo>
                <a:cubicBezTo>
                  <a:pt x="4595" y="4964"/>
                  <a:pt x="0" y="6360"/>
                  <a:pt x="0" y="8823"/>
                </a:cubicBezTo>
                <a:lnTo>
                  <a:pt x="0" y="15736"/>
                </a:lnTo>
                <a:cubicBezTo>
                  <a:pt x="0" y="18790"/>
                  <a:pt x="4845" y="21274"/>
                  <a:pt x="10799" y="21274"/>
                </a:cubicBezTo>
                <a:cubicBezTo>
                  <a:pt x="16756" y="21274"/>
                  <a:pt x="21600" y="18790"/>
                  <a:pt x="21600" y="15736"/>
                </a:cubicBezTo>
                <a:lnTo>
                  <a:pt x="21600" y="8823"/>
                </a:lnTo>
                <a:cubicBezTo>
                  <a:pt x="21600" y="6135"/>
                  <a:pt x="16723" y="4832"/>
                  <a:pt x="11910" y="4701"/>
                </a:cubicBezTo>
                <a:cubicBezTo>
                  <a:pt x="11910" y="4701"/>
                  <a:pt x="11910" y="4701"/>
                  <a:pt x="11910" y="4701"/>
                </a:cubicBezTo>
                <a:close/>
              </a:path>
            </a:pathLst>
          </a:custGeom>
          <a:solidFill>
            <a:schemeClr val="bg1"/>
          </a:solidFill>
          <a:ln w="12700">
            <a:miter lim="400000"/>
          </a:ln>
        </p:spPr>
        <p:txBody>
          <a:bodyPr lIns="19051" tIns="19051" rIns="19051" bIns="19051" anchor="ctr"/>
          <a:lstStyle/>
          <a:p>
            <a:pPr marL="0" marR="0" lvl="0" indent="0" defTabSz="2286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4000" b="0" i="0" u="none" strike="noStrike" kern="0" cap="none" spc="0" normalizeH="0" baseline="0" noProof="0">
              <a:ln>
                <a:noFill/>
              </a:ln>
              <a:solidFill>
                <a:schemeClr val="tx1">
                  <a:lumMod val="75000"/>
                </a:scheme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Gill Sans"/>
              <a:sym typeface="Gill Sans"/>
            </a:endParaRPr>
          </a:p>
        </p:txBody>
      </p:sp>
      <p:sp>
        <p:nvSpPr>
          <p:cNvPr id="19" name="Shape 23166"/>
          <p:cNvSpPr/>
          <p:nvPr/>
        </p:nvSpPr>
        <p:spPr>
          <a:xfrm>
            <a:off x="4481414" y="3265070"/>
            <a:ext cx="627833" cy="627784"/>
          </a:xfrm>
          <a:custGeom>
            <a:avLst/>
            <a:gdLst/>
            <a:ahLst/>
            <a:cxnLst>
              <a:cxn ang="0">
                <a:pos x="wd2" y="hd2"/>
              </a:cxn>
              <a:cxn ang="5400000">
                <a:pos x="wd2" y="hd2"/>
              </a:cxn>
              <a:cxn ang="10800000">
                <a:pos x="wd2" y="hd2"/>
              </a:cxn>
              <a:cxn ang="16200000">
                <a:pos x="wd2" y="hd2"/>
              </a:cxn>
            </a:cxnLst>
            <a:rect l="0" t="0" r="r" b="b"/>
            <a:pathLst>
              <a:path w="21600" h="21600" extrusionOk="0">
                <a:moveTo>
                  <a:pt x="10800" y="17551"/>
                </a:moveTo>
                <a:cubicBezTo>
                  <a:pt x="10012" y="17551"/>
                  <a:pt x="9251" y="17458"/>
                  <a:pt x="8520" y="17303"/>
                </a:cubicBezTo>
                <a:lnTo>
                  <a:pt x="5340" y="19211"/>
                </a:lnTo>
                <a:lnTo>
                  <a:pt x="5382" y="16081"/>
                </a:lnTo>
                <a:cubicBezTo>
                  <a:pt x="2947" y="14616"/>
                  <a:pt x="1352" y="12194"/>
                  <a:pt x="1352" y="9449"/>
                </a:cubicBezTo>
                <a:cubicBezTo>
                  <a:pt x="1352" y="4976"/>
                  <a:pt x="5580" y="1351"/>
                  <a:pt x="10800" y="1351"/>
                </a:cubicBezTo>
                <a:cubicBezTo>
                  <a:pt x="16017" y="1351"/>
                  <a:pt x="20249" y="4976"/>
                  <a:pt x="20249" y="9449"/>
                </a:cubicBezTo>
                <a:cubicBezTo>
                  <a:pt x="20249" y="13921"/>
                  <a:pt x="16017" y="17551"/>
                  <a:pt x="10800" y="17551"/>
                </a:cubicBezTo>
                <a:cubicBezTo>
                  <a:pt x="10800" y="17551"/>
                  <a:pt x="10800" y="17551"/>
                  <a:pt x="10800" y="17551"/>
                </a:cubicBezTo>
                <a:close/>
                <a:moveTo>
                  <a:pt x="10800" y="0"/>
                </a:moveTo>
                <a:cubicBezTo>
                  <a:pt x="4835" y="0"/>
                  <a:pt x="0" y="4232"/>
                  <a:pt x="0" y="9449"/>
                </a:cubicBezTo>
                <a:cubicBezTo>
                  <a:pt x="0" y="12432"/>
                  <a:pt x="1582" y="15089"/>
                  <a:pt x="4051" y="16818"/>
                </a:cubicBezTo>
                <a:lnTo>
                  <a:pt x="4051" y="21600"/>
                </a:lnTo>
                <a:lnTo>
                  <a:pt x="8779" y="18732"/>
                </a:lnTo>
                <a:cubicBezTo>
                  <a:pt x="9436" y="18836"/>
                  <a:pt x="10107" y="18898"/>
                  <a:pt x="10800" y="18898"/>
                </a:cubicBezTo>
                <a:cubicBezTo>
                  <a:pt x="16765" y="18898"/>
                  <a:pt x="21600" y="14669"/>
                  <a:pt x="21600" y="9449"/>
                </a:cubicBezTo>
                <a:cubicBezTo>
                  <a:pt x="21600" y="4232"/>
                  <a:pt x="16765" y="0"/>
                  <a:pt x="10800" y="0"/>
                </a:cubicBezTo>
                <a:cubicBezTo>
                  <a:pt x="10800" y="0"/>
                  <a:pt x="10800" y="0"/>
                  <a:pt x="10800" y="0"/>
                </a:cubicBezTo>
                <a:close/>
                <a:moveTo>
                  <a:pt x="15523" y="7427"/>
                </a:moveTo>
                <a:lnTo>
                  <a:pt x="6074" y="7427"/>
                </a:lnTo>
                <a:cubicBezTo>
                  <a:pt x="5701" y="7427"/>
                  <a:pt x="5398" y="7729"/>
                  <a:pt x="5398" y="8102"/>
                </a:cubicBezTo>
                <a:cubicBezTo>
                  <a:pt x="5398" y="8474"/>
                  <a:pt x="5701" y="8774"/>
                  <a:pt x="6074" y="8774"/>
                </a:cubicBezTo>
                <a:lnTo>
                  <a:pt x="15523" y="8774"/>
                </a:lnTo>
                <a:cubicBezTo>
                  <a:pt x="15895" y="8774"/>
                  <a:pt x="16198" y="8474"/>
                  <a:pt x="16198" y="8102"/>
                </a:cubicBezTo>
                <a:cubicBezTo>
                  <a:pt x="16198" y="7729"/>
                  <a:pt x="15895" y="7427"/>
                  <a:pt x="15523" y="7427"/>
                </a:cubicBezTo>
                <a:cubicBezTo>
                  <a:pt x="15523" y="7427"/>
                  <a:pt x="15523" y="7427"/>
                  <a:pt x="15523" y="7427"/>
                </a:cubicBezTo>
                <a:close/>
                <a:moveTo>
                  <a:pt x="14174" y="11477"/>
                </a:moveTo>
                <a:lnTo>
                  <a:pt x="7426" y="11477"/>
                </a:lnTo>
                <a:cubicBezTo>
                  <a:pt x="7053" y="11477"/>
                  <a:pt x="6750" y="11775"/>
                  <a:pt x="6750" y="12148"/>
                </a:cubicBezTo>
                <a:cubicBezTo>
                  <a:pt x="6750" y="12521"/>
                  <a:pt x="7053" y="12823"/>
                  <a:pt x="7426" y="12823"/>
                </a:cubicBezTo>
                <a:lnTo>
                  <a:pt x="14174" y="12823"/>
                </a:lnTo>
                <a:cubicBezTo>
                  <a:pt x="14547" y="12823"/>
                  <a:pt x="14851" y="12521"/>
                  <a:pt x="14851" y="12148"/>
                </a:cubicBezTo>
                <a:cubicBezTo>
                  <a:pt x="14851" y="11775"/>
                  <a:pt x="14547" y="11477"/>
                  <a:pt x="14174" y="11477"/>
                </a:cubicBezTo>
                <a:cubicBezTo>
                  <a:pt x="14174" y="11477"/>
                  <a:pt x="14174" y="11477"/>
                  <a:pt x="14174" y="11477"/>
                </a:cubicBezTo>
                <a:close/>
              </a:path>
            </a:pathLst>
          </a:custGeom>
          <a:solidFill>
            <a:schemeClr val="bg1"/>
          </a:solidFill>
          <a:ln w="12700">
            <a:miter lim="400000"/>
          </a:ln>
        </p:spPr>
        <p:txBody>
          <a:bodyPr lIns="19051" tIns="19051" rIns="19051" bIns="19051" anchor="ctr"/>
          <a:lstStyle/>
          <a:p>
            <a:pPr marL="0" marR="0" lvl="0" indent="0" defTabSz="228600" eaLnBrk="1" fontAlgn="auto" latinLnBrk="0" hangingPunct="1">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4000" b="0" i="0" u="none" strike="noStrike" kern="0" cap="none" spc="0" normalizeH="0" baseline="0" noProof="0">
              <a:ln>
                <a:noFill/>
              </a:ln>
              <a:solidFill>
                <a:schemeClr val="tx1">
                  <a:lumMod val="75000"/>
                </a:schemeClr>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Gill Sans"/>
              <a:sym typeface="Gill Sans"/>
            </a:endParaRPr>
          </a:p>
        </p:txBody>
      </p:sp>
      <p:sp>
        <p:nvSpPr>
          <p:cNvPr id="20" name="KSO_Shape"/>
          <p:cNvSpPr>
            <a:spLocks noChangeAspect="1"/>
          </p:cNvSpPr>
          <p:nvPr/>
        </p:nvSpPr>
        <p:spPr bwMode="auto">
          <a:xfrm>
            <a:off x="9319742" y="3321519"/>
            <a:ext cx="462377" cy="438140"/>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chemeClr val="bg1">
              <a:lumMod val="9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049354" y="4744747"/>
            <a:ext cx="2754246" cy="1106805"/>
          </a:xfrm>
          <a:prstGeom prst="rect">
            <a:avLst/>
          </a:prstGeom>
        </p:spPr>
        <p:txBody>
          <a:bodyPr wrap="square">
            <a:spAutoFit/>
          </a:bodyPr>
          <a:lstStyle/>
          <a:p>
            <a:pPr algn="ct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INPUT HEADER</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0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矩形 21"/>
          <p:cNvSpPr/>
          <p:nvPr/>
        </p:nvSpPr>
        <p:spPr>
          <a:xfrm>
            <a:off x="5748604" y="4744747"/>
            <a:ext cx="2754246" cy="1106805"/>
          </a:xfrm>
          <a:prstGeom prst="rect">
            <a:avLst/>
          </a:prstGeom>
        </p:spPr>
        <p:txBody>
          <a:bodyPr wrap="square">
            <a:spAutoFit/>
          </a:bodyPr>
          <a:lstStyle/>
          <a:p>
            <a:pPr algn="ct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INPUT HEADER</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0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矩形 22"/>
          <p:cNvSpPr/>
          <p:nvPr/>
        </p:nvSpPr>
        <p:spPr>
          <a:xfrm>
            <a:off x="3343868" y="1251903"/>
            <a:ext cx="2754246" cy="1106805"/>
          </a:xfrm>
          <a:prstGeom prst="rect">
            <a:avLst/>
          </a:prstGeom>
        </p:spPr>
        <p:txBody>
          <a:bodyPr wrap="square">
            <a:spAutoFit/>
          </a:bodyPr>
          <a:lstStyle/>
          <a:p>
            <a:pPr algn="ct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INPUT HEADER</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0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矩形 23"/>
          <p:cNvSpPr/>
          <p:nvPr/>
        </p:nvSpPr>
        <p:spPr>
          <a:xfrm>
            <a:off x="8043118" y="1251903"/>
            <a:ext cx="2754246" cy="1106805"/>
          </a:xfrm>
          <a:prstGeom prst="rect">
            <a:avLst/>
          </a:prstGeom>
        </p:spPr>
        <p:txBody>
          <a:bodyPr wrap="square">
            <a:spAutoFit/>
          </a:bodyPr>
          <a:lstStyle/>
          <a:p>
            <a:pPr algn="ct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INPUT HEADER</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 lorem ipsum dolor sit </a:t>
            </a:r>
            <a:r>
              <a:rPr lang="en-US" altLang="zh-CN" sz="1000" dirty="0" err="1">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0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4"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3" name="文本框 12"/>
          <p:cNvSpPr txBox="1"/>
          <p:nvPr/>
        </p:nvSpPr>
        <p:spPr>
          <a:xfrm>
            <a:off x="269583" y="579146"/>
            <a:ext cx="1111858" cy="46037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a:t>
            </a:r>
            <a:r>
              <a:rPr lang="en-US" sz="2400" dirty="0">
                <a:solidFill>
                  <a:schemeClr val="bg1"/>
                </a:solidFill>
                <a:latin typeface="思源宋体 CN" panose="02020700000000000000" pitchFamily="18" charset="-122"/>
                <a:ea typeface="思源宋体 CN" panose="02020700000000000000" pitchFamily="18" charset="-122"/>
              </a:rPr>
              <a:t>3</a:t>
            </a:r>
            <a:endParaRPr lang="en-US" sz="2400" dirty="0">
              <a:solidFill>
                <a:schemeClr val="bg1"/>
              </a:solidFill>
              <a:latin typeface="思源宋体 CN" panose="02020700000000000000" pitchFamily="18" charset="-122"/>
              <a:ea typeface="思源宋体 CN" panose="02020700000000000000" pitchFamily="18" charset="-122"/>
            </a:endParaRPr>
          </a:p>
        </p:txBody>
      </p:sp>
      <p:sp>
        <p:nvSpPr>
          <p:cNvPr id="14" name="文本框 13"/>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8"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2" name="文本框 1"/>
          <p:cNvSpPr txBox="1"/>
          <p:nvPr/>
        </p:nvSpPr>
        <p:spPr>
          <a:xfrm>
            <a:off x="269583" y="579146"/>
            <a:ext cx="1111858" cy="46037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a:t>
            </a:r>
            <a:r>
              <a:rPr lang="en-US" sz="2400" dirty="0">
                <a:solidFill>
                  <a:schemeClr val="bg1"/>
                </a:solidFill>
                <a:latin typeface="思源宋体 CN" panose="02020700000000000000" pitchFamily="18" charset="-122"/>
                <a:ea typeface="思源宋体 CN" panose="02020700000000000000" pitchFamily="18" charset="-122"/>
              </a:rPr>
              <a:t>3</a:t>
            </a:r>
            <a:endParaRPr lang="en-US" sz="2400" dirty="0">
              <a:solidFill>
                <a:schemeClr val="bg1"/>
              </a:solidFill>
              <a:latin typeface="思源宋体 CN" panose="02020700000000000000" pitchFamily="18" charset="-122"/>
              <a:ea typeface="思源宋体 CN" panose="02020700000000000000" pitchFamily="18" charset="-122"/>
            </a:endParaRPr>
          </a:p>
        </p:txBody>
      </p:sp>
      <p:sp>
        <p:nvSpPr>
          <p:cNvPr id="20" name="文本框 19"/>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8" name="TextBox 2"/>
          <p:cNvSpPr txBox="1"/>
          <p:nvPr/>
        </p:nvSpPr>
        <p:spPr>
          <a:xfrm>
            <a:off x="4053200" y="1753307"/>
            <a:ext cx="3416310" cy="1060450"/>
          </a:xfrm>
          <a:prstGeom prst="rect">
            <a:avLst/>
          </a:prstGeom>
          <a:noFill/>
        </p:spPr>
        <p:txBody>
          <a:bodyPr wrap="square" rtlCol="0">
            <a:spAutoFit/>
          </a:bodyPr>
          <a:p>
            <a:pPr algn="ctr">
              <a:lnSpc>
                <a:spcPct val="150000"/>
              </a:lnSpc>
            </a:pPr>
            <a:r>
              <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Lid </a:t>
            </a:r>
            <a:r>
              <a:rPr lang="en-US" sz="14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est</a:t>
            </a:r>
            <a:r>
              <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4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laborum</a:t>
            </a:r>
            <a:r>
              <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4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dolo</a:t>
            </a:r>
            <a:r>
              <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4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rumes</a:t>
            </a:r>
            <a:r>
              <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4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fugats</a:t>
            </a:r>
            <a:r>
              <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4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untras</a:t>
            </a:r>
            <a:r>
              <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4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Etharums</a:t>
            </a:r>
            <a:r>
              <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 ser </a:t>
            </a:r>
            <a:r>
              <a:rPr lang="en-US" sz="14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quidem</a:t>
            </a:r>
            <a:r>
              <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 rerum facilis</a:t>
            </a:r>
            <a:endParaRPr 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9" name="Freeform 18"/>
          <p:cNvSpPr>
            <a:spLocks noEditPoints="1"/>
          </p:cNvSpPr>
          <p:nvPr/>
        </p:nvSpPr>
        <p:spPr bwMode="auto">
          <a:xfrm flipH="1">
            <a:off x="8740502" y="3105587"/>
            <a:ext cx="603504" cy="713232"/>
          </a:xfrm>
          <a:custGeom>
            <a:avLst/>
            <a:gdLst>
              <a:gd name="T0" fmla="*/ 453 w 633"/>
              <a:gd name="T1" fmla="*/ 483 h 679"/>
              <a:gd name="T2" fmla="*/ 408 w 633"/>
              <a:gd name="T3" fmla="*/ 435 h 679"/>
              <a:gd name="T4" fmla="*/ 440 w 633"/>
              <a:gd name="T5" fmla="*/ 461 h 679"/>
              <a:gd name="T6" fmla="*/ 401 w 633"/>
              <a:gd name="T7" fmla="*/ 34 h 679"/>
              <a:gd name="T8" fmla="*/ 319 w 633"/>
              <a:gd name="T9" fmla="*/ 3 h 679"/>
              <a:gd name="T10" fmla="*/ 112 w 633"/>
              <a:gd name="T11" fmla="*/ 244 h 679"/>
              <a:gd name="T12" fmla="*/ 190 w 633"/>
              <a:gd name="T13" fmla="*/ 459 h 679"/>
              <a:gd name="T14" fmla="*/ 226 w 633"/>
              <a:gd name="T15" fmla="*/ 430 h 679"/>
              <a:gd name="T16" fmla="*/ 180 w 633"/>
              <a:gd name="T17" fmla="*/ 483 h 679"/>
              <a:gd name="T18" fmla="*/ 3 w 633"/>
              <a:gd name="T19" fmla="*/ 616 h 679"/>
              <a:gd name="T20" fmla="*/ 24 w 633"/>
              <a:gd name="T21" fmla="*/ 679 h 679"/>
              <a:gd name="T22" fmla="*/ 319 w 633"/>
              <a:gd name="T23" fmla="*/ 679 h 679"/>
              <a:gd name="T24" fmla="*/ 610 w 633"/>
              <a:gd name="T25" fmla="*/ 679 h 679"/>
              <a:gd name="T26" fmla="*/ 631 w 633"/>
              <a:gd name="T27" fmla="*/ 616 h 679"/>
              <a:gd name="T28" fmla="*/ 453 w 633"/>
              <a:gd name="T29" fmla="*/ 483 h 679"/>
              <a:gd name="T30" fmla="*/ 189 w 633"/>
              <a:gd name="T31" fmla="*/ 332 h 679"/>
              <a:gd name="T32" fmla="*/ 173 w 633"/>
              <a:gd name="T33" fmla="*/ 325 h 679"/>
              <a:gd name="T34" fmla="*/ 319 w 633"/>
              <a:gd name="T35" fmla="*/ 191 h 679"/>
              <a:gd name="T36" fmla="*/ 354 w 633"/>
              <a:gd name="T37" fmla="*/ 159 h 679"/>
              <a:gd name="T38" fmla="*/ 319 w 633"/>
              <a:gd name="T39" fmla="*/ 211 h 679"/>
              <a:gd name="T40" fmla="*/ 219 w 633"/>
              <a:gd name="T41" fmla="*/ 314 h 679"/>
              <a:gd name="T42" fmla="*/ 319 w 633"/>
              <a:gd name="T43" fmla="*/ 279 h 679"/>
              <a:gd name="T44" fmla="*/ 413 w 633"/>
              <a:gd name="T45" fmla="*/ 192 h 679"/>
              <a:gd name="T46" fmla="*/ 464 w 633"/>
              <a:gd name="T47" fmla="*/ 321 h 679"/>
              <a:gd name="T48" fmla="*/ 444 w 633"/>
              <a:gd name="T49" fmla="*/ 332 h 679"/>
              <a:gd name="T50" fmla="*/ 319 w 633"/>
              <a:gd name="T51" fmla="*/ 431 h 679"/>
              <a:gd name="T52" fmla="*/ 317 w 633"/>
              <a:gd name="T53" fmla="*/ 431 h 679"/>
              <a:gd name="T54" fmla="*/ 189 w 633"/>
              <a:gd name="T55" fmla="*/ 332 h 679"/>
              <a:gd name="T56" fmla="*/ 319 w 633"/>
              <a:gd name="T57" fmla="*/ 640 h 679"/>
              <a:gd name="T58" fmla="*/ 83 w 633"/>
              <a:gd name="T59" fmla="*/ 540 h 679"/>
              <a:gd name="T60" fmla="*/ 197 w 633"/>
              <a:gd name="T61" fmla="*/ 501 h 679"/>
              <a:gd name="T62" fmla="*/ 248 w 633"/>
              <a:gd name="T63" fmla="*/ 433 h 679"/>
              <a:gd name="T64" fmla="*/ 317 w 633"/>
              <a:gd name="T65" fmla="*/ 451 h 679"/>
              <a:gd name="T66" fmla="*/ 319 w 633"/>
              <a:gd name="T67" fmla="*/ 451 h 679"/>
              <a:gd name="T68" fmla="*/ 385 w 633"/>
              <a:gd name="T69" fmla="*/ 433 h 679"/>
              <a:gd name="T70" fmla="*/ 432 w 633"/>
              <a:gd name="T71" fmla="*/ 501 h 679"/>
              <a:gd name="T72" fmla="*/ 555 w 633"/>
              <a:gd name="T73" fmla="*/ 543 h 679"/>
              <a:gd name="T74" fmla="*/ 319 w 633"/>
              <a:gd name="T75" fmla="*/ 640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3" h="679">
                <a:moveTo>
                  <a:pt x="453" y="483"/>
                </a:moveTo>
                <a:cubicBezTo>
                  <a:pt x="427" y="472"/>
                  <a:pt x="414" y="455"/>
                  <a:pt x="408" y="435"/>
                </a:cubicBezTo>
                <a:cubicBezTo>
                  <a:pt x="419" y="442"/>
                  <a:pt x="429" y="451"/>
                  <a:pt x="440" y="461"/>
                </a:cubicBezTo>
                <a:cubicBezTo>
                  <a:pt x="540" y="369"/>
                  <a:pt x="587" y="34"/>
                  <a:pt x="401" y="34"/>
                </a:cubicBezTo>
                <a:cubicBezTo>
                  <a:pt x="380" y="15"/>
                  <a:pt x="351" y="4"/>
                  <a:pt x="319" y="3"/>
                </a:cubicBezTo>
                <a:cubicBezTo>
                  <a:pt x="226" y="0"/>
                  <a:pt x="110" y="75"/>
                  <a:pt x="112" y="244"/>
                </a:cubicBezTo>
                <a:cubicBezTo>
                  <a:pt x="113" y="347"/>
                  <a:pt x="141" y="397"/>
                  <a:pt x="190" y="459"/>
                </a:cubicBezTo>
                <a:cubicBezTo>
                  <a:pt x="202" y="448"/>
                  <a:pt x="214" y="439"/>
                  <a:pt x="226" y="430"/>
                </a:cubicBezTo>
                <a:cubicBezTo>
                  <a:pt x="221" y="453"/>
                  <a:pt x="209" y="471"/>
                  <a:pt x="180" y="483"/>
                </a:cubicBezTo>
                <a:cubicBezTo>
                  <a:pt x="106" y="514"/>
                  <a:pt x="0" y="522"/>
                  <a:pt x="3" y="616"/>
                </a:cubicBezTo>
                <a:cubicBezTo>
                  <a:pt x="3" y="637"/>
                  <a:pt x="11" y="658"/>
                  <a:pt x="24" y="679"/>
                </a:cubicBezTo>
                <a:cubicBezTo>
                  <a:pt x="319" y="679"/>
                  <a:pt x="319" y="679"/>
                  <a:pt x="319" y="679"/>
                </a:cubicBezTo>
                <a:cubicBezTo>
                  <a:pt x="610" y="679"/>
                  <a:pt x="610" y="679"/>
                  <a:pt x="610" y="679"/>
                </a:cubicBezTo>
                <a:cubicBezTo>
                  <a:pt x="622" y="658"/>
                  <a:pt x="630" y="637"/>
                  <a:pt x="631" y="616"/>
                </a:cubicBezTo>
                <a:cubicBezTo>
                  <a:pt x="633" y="522"/>
                  <a:pt x="528" y="514"/>
                  <a:pt x="453" y="483"/>
                </a:cubicBezTo>
                <a:close/>
                <a:moveTo>
                  <a:pt x="189" y="332"/>
                </a:moveTo>
                <a:cubicBezTo>
                  <a:pt x="183" y="331"/>
                  <a:pt x="178" y="329"/>
                  <a:pt x="173" y="325"/>
                </a:cubicBezTo>
                <a:cubicBezTo>
                  <a:pt x="212" y="302"/>
                  <a:pt x="247" y="258"/>
                  <a:pt x="319" y="191"/>
                </a:cubicBezTo>
                <a:cubicBezTo>
                  <a:pt x="330" y="181"/>
                  <a:pt x="341" y="170"/>
                  <a:pt x="354" y="159"/>
                </a:cubicBezTo>
                <a:cubicBezTo>
                  <a:pt x="347" y="171"/>
                  <a:pt x="337" y="188"/>
                  <a:pt x="319" y="211"/>
                </a:cubicBezTo>
                <a:cubicBezTo>
                  <a:pt x="299" y="237"/>
                  <a:pt x="268" y="270"/>
                  <a:pt x="219" y="314"/>
                </a:cubicBezTo>
                <a:cubicBezTo>
                  <a:pt x="245" y="318"/>
                  <a:pt x="282" y="303"/>
                  <a:pt x="319" y="279"/>
                </a:cubicBezTo>
                <a:cubicBezTo>
                  <a:pt x="354" y="256"/>
                  <a:pt x="388" y="225"/>
                  <a:pt x="413" y="192"/>
                </a:cubicBezTo>
                <a:cubicBezTo>
                  <a:pt x="425" y="239"/>
                  <a:pt x="442" y="291"/>
                  <a:pt x="464" y="321"/>
                </a:cubicBezTo>
                <a:cubicBezTo>
                  <a:pt x="458" y="327"/>
                  <a:pt x="452" y="331"/>
                  <a:pt x="444" y="332"/>
                </a:cubicBezTo>
                <a:cubicBezTo>
                  <a:pt x="421" y="388"/>
                  <a:pt x="378" y="430"/>
                  <a:pt x="319" y="431"/>
                </a:cubicBezTo>
                <a:cubicBezTo>
                  <a:pt x="317" y="431"/>
                  <a:pt x="317" y="431"/>
                  <a:pt x="317" y="431"/>
                </a:cubicBezTo>
                <a:cubicBezTo>
                  <a:pt x="257" y="431"/>
                  <a:pt x="213" y="389"/>
                  <a:pt x="189" y="332"/>
                </a:cubicBezTo>
                <a:close/>
                <a:moveTo>
                  <a:pt x="319" y="640"/>
                </a:moveTo>
                <a:cubicBezTo>
                  <a:pt x="229" y="642"/>
                  <a:pt x="142" y="608"/>
                  <a:pt x="83" y="540"/>
                </a:cubicBezTo>
                <a:cubicBezTo>
                  <a:pt x="115" y="525"/>
                  <a:pt x="157" y="515"/>
                  <a:pt x="197" y="501"/>
                </a:cubicBezTo>
                <a:cubicBezTo>
                  <a:pt x="224" y="490"/>
                  <a:pt x="239" y="464"/>
                  <a:pt x="248" y="433"/>
                </a:cubicBezTo>
                <a:cubicBezTo>
                  <a:pt x="268" y="444"/>
                  <a:pt x="291" y="451"/>
                  <a:pt x="317" y="451"/>
                </a:cubicBezTo>
                <a:cubicBezTo>
                  <a:pt x="319" y="451"/>
                  <a:pt x="319" y="451"/>
                  <a:pt x="319" y="451"/>
                </a:cubicBezTo>
                <a:cubicBezTo>
                  <a:pt x="343" y="451"/>
                  <a:pt x="365" y="444"/>
                  <a:pt x="385" y="433"/>
                </a:cubicBezTo>
                <a:cubicBezTo>
                  <a:pt x="393" y="463"/>
                  <a:pt x="407" y="490"/>
                  <a:pt x="432" y="501"/>
                </a:cubicBezTo>
                <a:cubicBezTo>
                  <a:pt x="466" y="515"/>
                  <a:pt x="518" y="525"/>
                  <a:pt x="555" y="543"/>
                </a:cubicBezTo>
                <a:cubicBezTo>
                  <a:pt x="488" y="607"/>
                  <a:pt x="402" y="639"/>
                  <a:pt x="319" y="640"/>
                </a:cubicBezTo>
                <a:close/>
              </a:path>
            </a:pathLst>
          </a:custGeom>
          <a:solidFill>
            <a:srgbClr val="A0D3D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5" name="Freeform 22"/>
          <p:cNvSpPr>
            <a:spLocks noEditPoints="1"/>
          </p:cNvSpPr>
          <p:nvPr/>
        </p:nvSpPr>
        <p:spPr bwMode="auto">
          <a:xfrm flipH="1">
            <a:off x="7187584" y="3124637"/>
            <a:ext cx="603504" cy="713232"/>
          </a:xfrm>
          <a:custGeom>
            <a:avLst/>
            <a:gdLst>
              <a:gd name="T0" fmla="*/ 452 w 631"/>
              <a:gd name="T1" fmla="*/ 470 h 666"/>
              <a:gd name="T2" fmla="*/ 457 w 631"/>
              <a:gd name="T3" fmla="*/ 457 h 666"/>
              <a:gd name="T4" fmla="*/ 488 w 631"/>
              <a:gd name="T5" fmla="*/ 422 h 666"/>
              <a:gd name="T6" fmla="*/ 501 w 631"/>
              <a:gd name="T7" fmla="*/ 388 h 666"/>
              <a:gd name="T8" fmla="*/ 533 w 631"/>
              <a:gd name="T9" fmla="*/ 327 h 666"/>
              <a:gd name="T10" fmla="*/ 547 w 631"/>
              <a:gd name="T11" fmla="*/ 265 h 666"/>
              <a:gd name="T12" fmla="*/ 360 w 631"/>
              <a:gd name="T13" fmla="*/ 15 h 666"/>
              <a:gd name="T14" fmla="*/ 141 w 631"/>
              <a:gd name="T15" fmla="*/ 181 h 666"/>
              <a:gd name="T16" fmla="*/ 135 w 631"/>
              <a:gd name="T17" fmla="*/ 282 h 666"/>
              <a:gd name="T18" fmla="*/ 143 w 631"/>
              <a:gd name="T19" fmla="*/ 329 h 666"/>
              <a:gd name="T20" fmla="*/ 164 w 631"/>
              <a:gd name="T21" fmla="*/ 368 h 666"/>
              <a:gd name="T22" fmla="*/ 188 w 631"/>
              <a:gd name="T23" fmla="*/ 398 h 666"/>
              <a:gd name="T24" fmla="*/ 213 w 631"/>
              <a:gd name="T25" fmla="*/ 446 h 666"/>
              <a:gd name="T26" fmla="*/ 73 w 631"/>
              <a:gd name="T27" fmla="*/ 507 h 666"/>
              <a:gd name="T28" fmla="*/ 23 w 631"/>
              <a:gd name="T29" fmla="*/ 666 h 666"/>
              <a:gd name="T30" fmla="*/ 319 w 631"/>
              <a:gd name="T31" fmla="*/ 666 h 666"/>
              <a:gd name="T32" fmla="*/ 609 w 631"/>
              <a:gd name="T33" fmla="*/ 666 h 666"/>
              <a:gd name="T34" fmla="*/ 558 w 631"/>
              <a:gd name="T35" fmla="*/ 507 h 666"/>
              <a:gd name="T36" fmla="*/ 167 w 631"/>
              <a:gd name="T37" fmla="*/ 194 h 666"/>
              <a:gd name="T38" fmla="*/ 163 w 631"/>
              <a:gd name="T39" fmla="*/ 250 h 666"/>
              <a:gd name="T40" fmla="*/ 341 w 631"/>
              <a:gd name="T41" fmla="*/ 137 h 666"/>
              <a:gd name="T42" fmla="*/ 224 w 631"/>
              <a:gd name="T43" fmla="*/ 241 h 666"/>
              <a:gd name="T44" fmla="*/ 401 w 631"/>
              <a:gd name="T45" fmla="*/ 137 h 666"/>
              <a:gd name="T46" fmla="*/ 437 w 631"/>
              <a:gd name="T47" fmla="*/ 177 h 666"/>
              <a:gd name="T48" fmla="*/ 447 w 631"/>
              <a:gd name="T49" fmla="*/ 217 h 666"/>
              <a:gd name="T50" fmla="*/ 444 w 631"/>
              <a:gd name="T51" fmla="*/ 319 h 666"/>
              <a:gd name="T52" fmla="*/ 316 w 631"/>
              <a:gd name="T53" fmla="*/ 418 h 666"/>
              <a:gd name="T54" fmla="*/ 248 w 631"/>
              <a:gd name="T55" fmla="*/ 420 h 666"/>
              <a:gd name="T56" fmla="*/ 319 w 631"/>
              <a:gd name="T57" fmla="*/ 438 h 666"/>
              <a:gd name="T58" fmla="*/ 437 w 631"/>
              <a:gd name="T59" fmla="*/ 488 h 666"/>
              <a:gd name="T60" fmla="*/ 197 w 631"/>
              <a:gd name="T61" fmla="*/ 488 h 666"/>
              <a:gd name="T62" fmla="*/ 101 w 631"/>
              <a:gd name="T63" fmla="*/ 665 h 666"/>
              <a:gd name="T64" fmla="*/ 73 w 631"/>
              <a:gd name="T65" fmla="*/ 594 h 666"/>
              <a:gd name="T66" fmla="*/ 38 w 631"/>
              <a:gd name="T67" fmla="*/ 564 h 666"/>
              <a:gd name="T68" fmla="*/ 87 w 631"/>
              <a:gd name="T69" fmla="*/ 600 h 666"/>
              <a:gd name="T70" fmla="*/ 101 w 631"/>
              <a:gd name="T71" fmla="*/ 665 h 666"/>
              <a:gd name="T72" fmla="*/ 319 w 631"/>
              <a:gd name="T73" fmla="*/ 587 h 666"/>
              <a:gd name="T74" fmla="*/ 196 w 631"/>
              <a:gd name="T75" fmla="*/ 546 h 666"/>
              <a:gd name="T76" fmla="*/ 168 w 631"/>
              <a:gd name="T77" fmla="*/ 502 h 666"/>
              <a:gd name="T78" fmla="*/ 310 w 631"/>
              <a:gd name="T79" fmla="*/ 579 h 666"/>
              <a:gd name="T80" fmla="*/ 426 w 631"/>
              <a:gd name="T81" fmla="*/ 544 h 666"/>
              <a:gd name="T82" fmla="*/ 476 w 631"/>
              <a:gd name="T83" fmla="*/ 505 h 666"/>
              <a:gd name="T84" fmla="*/ 593 w 631"/>
              <a:gd name="T85" fmla="*/ 572 h 666"/>
              <a:gd name="T86" fmla="*/ 550 w 631"/>
              <a:gd name="T87" fmla="*/ 604 h 666"/>
              <a:gd name="T88" fmla="*/ 523 w 631"/>
              <a:gd name="T89" fmla="*/ 665 h 666"/>
              <a:gd name="T90" fmla="*/ 558 w 631"/>
              <a:gd name="T91" fmla="*/ 583 h 666"/>
              <a:gd name="T92" fmla="*/ 593 w 631"/>
              <a:gd name="T93" fmla="*/ 572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1" h="666">
                <a:moveTo>
                  <a:pt x="558" y="507"/>
                </a:moveTo>
                <a:cubicBezTo>
                  <a:pt x="525" y="493"/>
                  <a:pt x="485" y="484"/>
                  <a:pt x="452" y="470"/>
                </a:cubicBezTo>
                <a:cubicBezTo>
                  <a:pt x="438" y="464"/>
                  <a:pt x="428" y="456"/>
                  <a:pt x="420" y="447"/>
                </a:cubicBezTo>
                <a:cubicBezTo>
                  <a:pt x="431" y="452"/>
                  <a:pt x="443" y="455"/>
                  <a:pt x="457" y="457"/>
                </a:cubicBezTo>
                <a:cubicBezTo>
                  <a:pt x="449" y="434"/>
                  <a:pt x="444" y="415"/>
                  <a:pt x="441" y="398"/>
                </a:cubicBezTo>
                <a:cubicBezTo>
                  <a:pt x="454" y="408"/>
                  <a:pt x="470" y="416"/>
                  <a:pt x="488" y="422"/>
                </a:cubicBezTo>
                <a:cubicBezTo>
                  <a:pt x="479" y="403"/>
                  <a:pt x="471" y="385"/>
                  <a:pt x="465" y="368"/>
                </a:cubicBezTo>
                <a:cubicBezTo>
                  <a:pt x="476" y="375"/>
                  <a:pt x="488" y="382"/>
                  <a:pt x="501" y="388"/>
                </a:cubicBezTo>
                <a:cubicBezTo>
                  <a:pt x="493" y="366"/>
                  <a:pt x="488" y="346"/>
                  <a:pt x="486" y="329"/>
                </a:cubicBezTo>
                <a:cubicBezTo>
                  <a:pt x="502" y="330"/>
                  <a:pt x="517" y="329"/>
                  <a:pt x="533" y="327"/>
                </a:cubicBezTo>
                <a:cubicBezTo>
                  <a:pt x="516" y="310"/>
                  <a:pt x="503" y="295"/>
                  <a:pt x="494" y="282"/>
                </a:cubicBezTo>
                <a:cubicBezTo>
                  <a:pt x="509" y="280"/>
                  <a:pt x="527" y="275"/>
                  <a:pt x="547" y="265"/>
                </a:cubicBezTo>
                <a:cubicBezTo>
                  <a:pt x="512" y="249"/>
                  <a:pt x="496" y="216"/>
                  <a:pt x="489" y="183"/>
                </a:cubicBezTo>
                <a:cubicBezTo>
                  <a:pt x="477" y="117"/>
                  <a:pt x="430" y="14"/>
                  <a:pt x="360" y="15"/>
                </a:cubicBezTo>
                <a:cubicBezTo>
                  <a:pt x="346" y="11"/>
                  <a:pt x="332" y="8"/>
                  <a:pt x="319" y="7"/>
                </a:cubicBezTo>
                <a:cubicBezTo>
                  <a:pt x="220" y="0"/>
                  <a:pt x="153" y="78"/>
                  <a:pt x="141" y="181"/>
                </a:cubicBezTo>
                <a:cubicBezTo>
                  <a:pt x="133" y="215"/>
                  <a:pt x="118" y="249"/>
                  <a:pt x="82" y="265"/>
                </a:cubicBezTo>
                <a:cubicBezTo>
                  <a:pt x="102" y="275"/>
                  <a:pt x="120" y="280"/>
                  <a:pt x="135" y="282"/>
                </a:cubicBezTo>
                <a:cubicBezTo>
                  <a:pt x="126" y="295"/>
                  <a:pt x="113" y="310"/>
                  <a:pt x="96" y="327"/>
                </a:cubicBezTo>
                <a:cubicBezTo>
                  <a:pt x="111" y="329"/>
                  <a:pt x="127" y="330"/>
                  <a:pt x="143" y="329"/>
                </a:cubicBezTo>
                <a:cubicBezTo>
                  <a:pt x="141" y="346"/>
                  <a:pt x="136" y="366"/>
                  <a:pt x="128" y="388"/>
                </a:cubicBezTo>
                <a:cubicBezTo>
                  <a:pt x="141" y="382"/>
                  <a:pt x="153" y="375"/>
                  <a:pt x="164" y="368"/>
                </a:cubicBezTo>
                <a:cubicBezTo>
                  <a:pt x="158" y="385"/>
                  <a:pt x="150" y="403"/>
                  <a:pt x="141" y="422"/>
                </a:cubicBezTo>
                <a:cubicBezTo>
                  <a:pt x="159" y="416"/>
                  <a:pt x="175" y="408"/>
                  <a:pt x="188" y="398"/>
                </a:cubicBezTo>
                <a:cubicBezTo>
                  <a:pt x="185" y="415"/>
                  <a:pt x="180" y="434"/>
                  <a:pt x="172" y="457"/>
                </a:cubicBezTo>
                <a:cubicBezTo>
                  <a:pt x="188" y="455"/>
                  <a:pt x="201" y="451"/>
                  <a:pt x="213" y="446"/>
                </a:cubicBezTo>
                <a:cubicBezTo>
                  <a:pt x="205" y="455"/>
                  <a:pt x="195" y="463"/>
                  <a:pt x="180" y="470"/>
                </a:cubicBezTo>
                <a:cubicBezTo>
                  <a:pt x="146" y="484"/>
                  <a:pt x="107" y="493"/>
                  <a:pt x="73" y="507"/>
                </a:cubicBezTo>
                <a:cubicBezTo>
                  <a:pt x="32" y="526"/>
                  <a:pt x="0" y="551"/>
                  <a:pt x="2" y="603"/>
                </a:cubicBezTo>
                <a:cubicBezTo>
                  <a:pt x="2" y="624"/>
                  <a:pt x="10" y="645"/>
                  <a:pt x="23" y="666"/>
                </a:cubicBezTo>
                <a:cubicBezTo>
                  <a:pt x="73" y="666"/>
                  <a:pt x="73" y="666"/>
                  <a:pt x="73" y="666"/>
                </a:cubicBezTo>
                <a:cubicBezTo>
                  <a:pt x="319" y="666"/>
                  <a:pt x="319" y="666"/>
                  <a:pt x="319" y="666"/>
                </a:cubicBezTo>
                <a:cubicBezTo>
                  <a:pt x="558" y="666"/>
                  <a:pt x="558" y="666"/>
                  <a:pt x="558" y="666"/>
                </a:cubicBezTo>
                <a:cubicBezTo>
                  <a:pt x="609" y="666"/>
                  <a:pt x="609" y="666"/>
                  <a:pt x="609" y="666"/>
                </a:cubicBezTo>
                <a:cubicBezTo>
                  <a:pt x="621" y="645"/>
                  <a:pt x="629" y="624"/>
                  <a:pt x="630" y="603"/>
                </a:cubicBezTo>
                <a:cubicBezTo>
                  <a:pt x="631" y="551"/>
                  <a:pt x="600" y="526"/>
                  <a:pt x="558" y="507"/>
                </a:cubicBezTo>
                <a:close/>
                <a:moveTo>
                  <a:pt x="188" y="319"/>
                </a:moveTo>
                <a:cubicBezTo>
                  <a:pt x="147" y="312"/>
                  <a:pt x="135" y="225"/>
                  <a:pt x="167" y="194"/>
                </a:cubicBezTo>
                <a:cubicBezTo>
                  <a:pt x="174" y="194"/>
                  <a:pt x="180" y="204"/>
                  <a:pt x="183" y="214"/>
                </a:cubicBezTo>
                <a:cubicBezTo>
                  <a:pt x="180" y="227"/>
                  <a:pt x="174" y="239"/>
                  <a:pt x="163" y="250"/>
                </a:cubicBezTo>
                <a:cubicBezTo>
                  <a:pt x="209" y="242"/>
                  <a:pt x="274" y="201"/>
                  <a:pt x="319" y="160"/>
                </a:cubicBezTo>
                <a:cubicBezTo>
                  <a:pt x="327" y="152"/>
                  <a:pt x="334" y="145"/>
                  <a:pt x="341" y="137"/>
                </a:cubicBezTo>
                <a:cubicBezTo>
                  <a:pt x="336" y="149"/>
                  <a:pt x="329" y="160"/>
                  <a:pt x="319" y="171"/>
                </a:cubicBezTo>
                <a:cubicBezTo>
                  <a:pt x="299" y="193"/>
                  <a:pt x="268" y="215"/>
                  <a:pt x="224" y="241"/>
                </a:cubicBezTo>
                <a:cubicBezTo>
                  <a:pt x="260" y="237"/>
                  <a:pt x="292" y="227"/>
                  <a:pt x="319" y="215"/>
                </a:cubicBezTo>
                <a:cubicBezTo>
                  <a:pt x="358" y="196"/>
                  <a:pt x="386" y="169"/>
                  <a:pt x="401" y="137"/>
                </a:cubicBezTo>
                <a:cubicBezTo>
                  <a:pt x="394" y="171"/>
                  <a:pt x="380" y="190"/>
                  <a:pt x="355" y="215"/>
                </a:cubicBezTo>
                <a:cubicBezTo>
                  <a:pt x="393" y="204"/>
                  <a:pt x="420" y="193"/>
                  <a:pt x="437" y="177"/>
                </a:cubicBezTo>
                <a:cubicBezTo>
                  <a:pt x="438" y="188"/>
                  <a:pt x="439" y="198"/>
                  <a:pt x="438" y="209"/>
                </a:cubicBezTo>
                <a:cubicBezTo>
                  <a:pt x="437" y="250"/>
                  <a:pt x="440" y="240"/>
                  <a:pt x="447" y="217"/>
                </a:cubicBezTo>
                <a:cubicBezTo>
                  <a:pt x="451" y="206"/>
                  <a:pt x="457" y="195"/>
                  <a:pt x="465" y="194"/>
                </a:cubicBezTo>
                <a:cubicBezTo>
                  <a:pt x="497" y="225"/>
                  <a:pt x="485" y="312"/>
                  <a:pt x="444" y="319"/>
                </a:cubicBezTo>
                <a:cubicBezTo>
                  <a:pt x="420" y="375"/>
                  <a:pt x="377" y="416"/>
                  <a:pt x="319" y="418"/>
                </a:cubicBezTo>
                <a:cubicBezTo>
                  <a:pt x="318" y="418"/>
                  <a:pt x="317" y="418"/>
                  <a:pt x="316" y="418"/>
                </a:cubicBezTo>
                <a:cubicBezTo>
                  <a:pt x="256" y="418"/>
                  <a:pt x="212" y="376"/>
                  <a:pt x="188" y="319"/>
                </a:cubicBezTo>
                <a:close/>
                <a:moveTo>
                  <a:pt x="248" y="420"/>
                </a:moveTo>
                <a:cubicBezTo>
                  <a:pt x="268" y="432"/>
                  <a:pt x="291" y="438"/>
                  <a:pt x="316" y="438"/>
                </a:cubicBezTo>
                <a:cubicBezTo>
                  <a:pt x="317" y="438"/>
                  <a:pt x="318" y="438"/>
                  <a:pt x="319" y="438"/>
                </a:cubicBezTo>
                <a:cubicBezTo>
                  <a:pt x="343" y="438"/>
                  <a:pt x="366" y="431"/>
                  <a:pt x="386" y="419"/>
                </a:cubicBezTo>
                <a:cubicBezTo>
                  <a:pt x="394" y="450"/>
                  <a:pt x="410" y="477"/>
                  <a:pt x="437" y="488"/>
                </a:cubicBezTo>
                <a:cubicBezTo>
                  <a:pt x="406" y="526"/>
                  <a:pt x="362" y="546"/>
                  <a:pt x="319" y="547"/>
                </a:cubicBezTo>
                <a:cubicBezTo>
                  <a:pt x="271" y="549"/>
                  <a:pt x="224" y="530"/>
                  <a:pt x="197" y="488"/>
                </a:cubicBezTo>
                <a:cubicBezTo>
                  <a:pt x="224" y="477"/>
                  <a:pt x="239" y="451"/>
                  <a:pt x="248" y="420"/>
                </a:cubicBezTo>
                <a:close/>
                <a:moveTo>
                  <a:pt x="101" y="665"/>
                </a:moveTo>
                <a:cubicBezTo>
                  <a:pt x="100" y="640"/>
                  <a:pt x="92" y="619"/>
                  <a:pt x="81" y="604"/>
                </a:cubicBezTo>
                <a:cubicBezTo>
                  <a:pt x="79" y="601"/>
                  <a:pt x="76" y="597"/>
                  <a:pt x="73" y="594"/>
                </a:cubicBezTo>
                <a:cubicBezTo>
                  <a:pt x="60" y="579"/>
                  <a:pt x="46" y="572"/>
                  <a:pt x="38" y="572"/>
                </a:cubicBezTo>
                <a:cubicBezTo>
                  <a:pt x="38" y="564"/>
                  <a:pt x="38" y="564"/>
                  <a:pt x="38" y="564"/>
                </a:cubicBezTo>
                <a:cubicBezTo>
                  <a:pt x="46" y="564"/>
                  <a:pt x="60" y="570"/>
                  <a:pt x="73" y="583"/>
                </a:cubicBezTo>
                <a:cubicBezTo>
                  <a:pt x="78" y="588"/>
                  <a:pt x="83" y="593"/>
                  <a:pt x="87" y="600"/>
                </a:cubicBezTo>
                <a:cubicBezTo>
                  <a:pt x="98" y="616"/>
                  <a:pt x="107" y="638"/>
                  <a:pt x="108" y="665"/>
                </a:cubicBezTo>
                <a:lnTo>
                  <a:pt x="101" y="665"/>
                </a:lnTo>
                <a:close/>
                <a:moveTo>
                  <a:pt x="430" y="550"/>
                </a:moveTo>
                <a:cubicBezTo>
                  <a:pt x="397" y="574"/>
                  <a:pt x="357" y="586"/>
                  <a:pt x="319" y="587"/>
                </a:cubicBezTo>
                <a:cubicBezTo>
                  <a:pt x="316" y="587"/>
                  <a:pt x="313" y="587"/>
                  <a:pt x="310" y="587"/>
                </a:cubicBezTo>
                <a:cubicBezTo>
                  <a:pt x="269" y="586"/>
                  <a:pt x="228" y="572"/>
                  <a:pt x="196" y="546"/>
                </a:cubicBezTo>
                <a:cubicBezTo>
                  <a:pt x="183" y="535"/>
                  <a:pt x="171" y="522"/>
                  <a:pt x="161" y="506"/>
                </a:cubicBezTo>
                <a:cubicBezTo>
                  <a:pt x="168" y="502"/>
                  <a:pt x="168" y="502"/>
                  <a:pt x="168" y="502"/>
                </a:cubicBezTo>
                <a:cubicBezTo>
                  <a:pt x="177" y="517"/>
                  <a:pt x="188" y="529"/>
                  <a:pt x="201" y="540"/>
                </a:cubicBezTo>
                <a:cubicBezTo>
                  <a:pt x="231" y="565"/>
                  <a:pt x="270" y="578"/>
                  <a:pt x="310" y="579"/>
                </a:cubicBezTo>
                <a:cubicBezTo>
                  <a:pt x="313" y="579"/>
                  <a:pt x="316" y="579"/>
                  <a:pt x="319" y="579"/>
                </a:cubicBezTo>
                <a:cubicBezTo>
                  <a:pt x="356" y="578"/>
                  <a:pt x="394" y="566"/>
                  <a:pt x="426" y="544"/>
                </a:cubicBezTo>
                <a:cubicBezTo>
                  <a:pt x="442" y="532"/>
                  <a:pt x="457" y="517"/>
                  <a:pt x="470" y="500"/>
                </a:cubicBezTo>
                <a:cubicBezTo>
                  <a:pt x="476" y="505"/>
                  <a:pt x="476" y="505"/>
                  <a:pt x="476" y="505"/>
                </a:cubicBezTo>
                <a:cubicBezTo>
                  <a:pt x="463" y="523"/>
                  <a:pt x="447" y="538"/>
                  <a:pt x="430" y="550"/>
                </a:cubicBezTo>
                <a:close/>
                <a:moveTo>
                  <a:pt x="593" y="572"/>
                </a:moveTo>
                <a:cubicBezTo>
                  <a:pt x="585" y="572"/>
                  <a:pt x="571" y="579"/>
                  <a:pt x="558" y="594"/>
                </a:cubicBezTo>
                <a:cubicBezTo>
                  <a:pt x="555" y="597"/>
                  <a:pt x="553" y="601"/>
                  <a:pt x="550" y="604"/>
                </a:cubicBezTo>
                <a:cubicBezTo>
                  <a:pt x="540" y="619"/>
                  <a:pt x="532" y="640"/>
                  <a:pt x="530" y="665"/>
                </a:cubicBezTo>
                <a:cubicBezTo>
                  <a:pt x="523" y="665"/>
                  <a:pt x="523" y="665"/>
                  <a:pt x="523" y="665"/>
                </a:cubicBezTo>
                <a:cubicBezTo>
                  <a:pt x="524" y="638"/>
                  <a:pt x="533" y="616"/>
                  <a:pt x="544" y="600"/>
                </a:cubicBezTo>
                <a:cubicBezTo>
                  <a:pt x="549" y="593"/>
                  <a:pt x="553" y="588"/>
                  <a:pt x="558" y="583"/>
                </a:cubicBezTo>
                <a:cubicBezTo>
                  <a:pt x="571" y="570"/>
                  <a:pt x="585" y="564"/>
                  <a:pt x="593" y="564"/>
                </a:cubicBezTo>
                <a:lnTo>
                  <a:pt x="593" y="572"/>
                </a:lnTo>
                <a:close/>
              </a:path>
            </a:pathLst>
          </a:custGeom>
          <a:solidFill>
            <a:srgbClr val="FFC00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7" name="Freeform 26"/>
          <p:cNvSpPr>
            <a:spLocks noEditPoints="1"/>
          </p:cNvSpPr>
          <p:nvPr/>
        </p:nvSpPr>
        <p:spPr bwMode="auto">
          <a:xfrm flipH="1">
            <a:off x="6411059" y="3108004"/>
            <a:ext cx="603570" cy="708399"/>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rgbClr val="A0D3D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16" name="Freeform 30"/>
          <p:cNvSpPr>
            <a:spLocks noEditPoints="1"/>
          </p:cNvSpPr>
          <p:nvPr/>
        </p:nvSpPr>
        <p:spPr bwMode="auto">
          <a:xfrm flipH="1">
            <a:off x="9516961" y="3105587"/>
            <a:ext cx="603504" cy="713232"/>
          </a:xfrm>
          <a:custGeom>
            <a:avLst/>
            <a:gdLst>
              <a:gd name="T0" fmla="*/ 558 w 639"/>
              <a:gd name="T1" fmla="*/ 454 h 694"/>
              <a:gd name="T2" fmla="*/ 521 w 639"/>
              <a:gd name="T3" fmla="*/ 314 h 694"/>
              <a:gd name="T4" fmla="*/ 459 w 639"/>
              <a:gd name="T5" fmla="*/ 65 h 694"/>
              <a:gd name="T6" fmla="*/ 316 w 639"/>
              <a:gd name="T7" fmla="*/ 0 h 694"/>
              <a:gd name="T8" fmla="*/ 132 w 639"/>
              <a:gd name="T9" fmla="*/ 180 h 694"/>
              <a:gd name="T10" fmla="*/ 74 w 639"/>
              <a:gd name="T11" fmla="*/ 454 h 694"/>
              <a:gd name="T12" fmla="*/ 1 w 639"/>
              <a:gd name="T13" fmla="*/ 631 h 694"/>
              <a:gd name="T14" fmla="*/ 131 w 639"/>
              <a:gd name="T15" fmla="*/ 694 h 694"/>
              <a:gd name="T16" fmla="*/ 399 w 639"/>
              <a:gd name="T17" fmla="*/ 694 h 694"/>
              <a:gd name="T18" fmla="*/ 484 w 639"/>
              <a:gd name="T19" fmla="*/ 694 h 694"/>
              <a:gd name="T20" fmla="*/ 629 w 639"/>
              <a:gd name="T21" fmla="*/ 631 h 694"/>
              <a:gd name="T22" fmla="*/ 459 w 639"/>
              <a:gd name="T23" fmla="*/ 311 h 694"/>
              <a:gd name="T24" fmla="*/ 440 w 639"/>
              <a:gd name="T25" fmla="*/ 266 h 694"/>
              <a:gd name="T26" fmla="*/ 459 w 639"/>
              <a:gd name="T27" fmla="*/ 230 h 694"/>
              <a:gd name="T28" fmla="*/ 399 w 639"/>
              <a:gd name="T29" fmla="*/ 287 h 694"/>
              <a:gd name="T30" fmla="*/ 362 w 639"/>
              <a:gd name="T31" fmla="*/ 248 h 694"/>
              <a:gd name="T32" fmla="*/ 407 w 639"/>
              <a:gd name="T33" fmla="*/ 258 h 694"/>
              <a:gd name="T34" fmla="*/ 254 w 639"/>
              <a:gd name="T35" fmla="*/ 234 h 694"/>
              <a:gd name="T36" fmla="*/ 193 w 639"/>
              <a:gd name="T37" fmla="*/ 226 h 694"/>
              <a:gd name="T38" fmla="*/ 296 w 639"/>
              <a:gd name="T39" fmla="*/ 123 h 694"/>
              <a:gd name="T40" fmla="*/ 407 w 639"/>
              <a:gd name="T41" fmla="*/ 229 h 694"/>
              <a:gd name="T42" fmla="*/ 332 w 639"/>
              <a:gd name="T43" fmla="*/ 248 h 694"/>
              <a:gd name="T44" fmla="*/ 285 w 639"/>
              <a:gd name="T45" fmla="*/ 279 h 694"/>
              <a:gd name="T46" fmla="*/ 214 w 639"/>
              <a:gd name="T47" fmla="*/ 246 h 694"/>
              <a:gd name="T48" fmla="*/ 285 w 639"/>
              <a:gd name="T49" fmla="*/ 279 h 694"/>
              <a:gd name="T50" fmla="*/ 399 w 639"/>
              <a:gd name="T51" fmla="*/ 59 h 694"/>
              <a:gd name="T52" fmla="*/ 473 w 639"/>
              <a:gd name="T53" fmla="*/ 183 h 694"/>
              <a:gd name="T54" fmla="*/ 440 w 639"/>
              <a:gd name="T55" fmla="*/ 138 h 694"/>
              <a:gd name="T56" fmla="*/ 412 w 639"/>
              <a:gd name="T57" fmla="*/ 105 h 694"/>
              <a:gd name="T58" fmla="*/ 217 w 639"/>
              <a:gd name="T59" fmla="*/ 108 h 694"/>
              <a:gd name="T60" fmla="*/ 217 w 639"/>
              <a:gd name="T61" fmla="*/ 71 h 694"/>
              <a:gd name="T62" fmla="*/ 193 w 639"/>
              <a:gd name="T63" fmla="*/ 265 h 694"/>
              <a:gd name="T64" fmla="*/ 284 w 639"/>
              <a:gd name="T65" fmla="*/ 295 h 694"/>
              <a:gd name="T66" fmla="*/ 347 w 639"/>
              <a:gd name="T67" fmla="*/ 295 h 694"/>
              <a:gd name="T68" fmla="*/ 440 w 639"/>
              <a:gd name="T69" fmla="*/ 345 h 694"/>
              <a:gd name="T70" fmla="*/ 440 w 639"/>
              <a:gd name="T71" fmla="*/ 355 h 694"/>
              <a:gd name="T72" fmla="*/ 296 w 639"/>
              <a:gd name="T73" fmla="*/ 444 h 694"/>
              <a:gd name="T74" fmla="*/ 150 w 639"/>
              <a:gd name="T75" fmla="*/ 253 h 694"/>
              <a:gd name="T76" fmla="*/ 56 w 639"/>
              <a:gd name="T77" fmla="*/ 613 h 694"/>
              <a:gd name="T78" fmla="*/ 131 w 639"/>
              <a:gd name="T79" fmla="*/ 664 h 694"/>
              <a:gd name="T80" fmla="*/ 147 w 639"/>
              <a:gd name="T81" fmla="*/ 648 h 694"/>
              <a:gd name="T82" fmla="*/ 201 w 639"/>
              <a:gd name="T83" fmla="*/ 654 h 694"/>
              <a:gd name="T84" fmla="*/ 217 w 639"/>
              <a:gd name="T85" fmla="*/ 670 h 694"/>
              <a:gd name="T86" fmla="*/ 292 w 639"/>
              <a:gd name="T87" fmla="*/ 655 h 694"/>
              <a:gd name="T88" fmla="*/ 323 w 639"/>
              <a:gd name="T89" fmla="*/ 655 h 694"/>
              <a:gd name="T90" fmla="*/ 383 w 639"/>
              <a:gd name="T91" fmla="*/ 654 h 694"/>
              <a:gd name="T92" fmla="*/ 399 w 639"/>
              <a:gd name="T93" fmla="*/ 670 h 694"/>
              <a:gd name="T94" fmla="*/ 484 w 639"/>
              <a:gd name="T95" fmla="*/ 631 h 694"/>
              <a:gd name="T96" fmla="*/ 559 w 639"/>
              <a:gd name="T97" fmla="*/ 645 h 694"/>
              <a:gd name="T98" fmla="*/ 575 w 639"/>
              <a:gd name="T99" fmla="*/ 629 h 694"/>
              <a:gd name="T100" fmla="*/ 484 w 639"/>
              <a:gd name="T101" fmla="*/ 613 h 694"/>
              <a:gd name="T102" fmla="*/ 399 w 639"/>
              <a:gd name="T103" fmla="*/ 620 h 694"/>
              <a:gd name="T104" fmla="*/ 131 w 639"/>
              <a:gd name="T105" fmla="*/ 609 h 694"/>
              <a:gd name="T106" fmla="*/ 56 w 639"/>
              <a:gd name="T107" fmla="*/ 574 h 694"/>
              <a:gd name="T108" fmla="*/ 217 w 639"/>
              <a:gd name="T109" fmla="*/ 507 h 694"/>
              <a:gd name="T110" fmla="*/ 315 w 639"/>
              <a:gd name="T111" fmla="*/ 468 h 694"/>
              <a:gd name="T112" fmla="*/ 431 w 639"/>
              <a:gd name="T113" fmla="*/ 516 h 694"/>
              <a:gd name="T114" fmla="*/ 484 w 639"/>
              <a:gd name="T115" fmla="*/ 532 h 694"/>
              <a:gd name="T116" fmla="*/ 559 w 639"/>
              <a:gd name="T117" fmla="*/ 595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9" h="694">
                <a:moveTo>
                  <a:pt x="606" y="567"/>
                </a:moveTo>
                <a:cubicBezTo>
                  <a:pt x="639" y="498"/>
                  <a:pt x="576" y="496"/>
                  <a:pt x="559" y="475"/>
                </a:cubicBezTo>
                <a:cubicBezTo>
                  <a:pt x="555" y="470"/>
                  <a:pt x="554" y="463"/>
                  <a:pt x="558" y="454"/>
                </a:cubicBezTo>
                <a:cubicBezTo>
                  <a:pt x="559" y="453"/>
                  <a:pt x="559" y="452"/>
                  <a:pt x="559" y="451"/>
                </a:cubicBezTo>
                <a:cubicBezTo>
                  <a:pt x="577" y="411"/>
                  <a:pt x="571" y="389"/>
                  <a:pt x="559" y="374"/>
                </a:cubicBezTo>
                <a:cubicBezTo>
                  <a:pt x="539" y="350"/>
                  <a:pt x="501" y="346"/>
                  <a:pt x="521" y="314"/>
                </a:cubicBezTo>
                <a:cubicBezTo>
                  <a:pt x="559" y="255"/>
                  <a:pt x="506" y="227"/>
                  <a:pt x="500" y="180"/>
                </a:cubicBezTo>
                <a:cubicBezTo>
                  <a:pt x="497" y="156"/>
                  <a:pt x="492" y="133"/>
                  <a:pt x="484" y="112"/>
                </a:cubicBezTo>
                <a:cubicBezTo>
                  <a:pt x="478" y="95"/>
                  <a:pt x="470" y="79"/>
                  <a:pt x="459" y="65"/>
                </a:cubicBezTo>
                <a:cubicBezTo>
                  <a:pt x="454" y="57"/>
                  <a:pt x="447" y="49"/>
                  <a:pt x="440" y="42"/>
                </a:cubicBezTo>
                <a:cubicBezTo>
                  <a:pt x="428" y="32"/>
                  <a:pt x="414" y="23"/>
                  <a:pt x="399" y="16"/>
                </a:cubicBezTo>
                <a:cubicBezTo>
                  <a:pt x="376" y="5"/>
                  <a:pt x="349" y="0"/>
                  <a:pt x="316" y="0"/>
                </a:cubicBezTo>
                <a:cubicBezTo>
                  <a:pt x="309" y="0"/>
                  <a:pt x="302" y="0"/>
                  <a:pt x="296" y="1"/>
                </a:cubicBezTo>
                <a:cubicBezTo>
                  <a:pt x="264" y="3"/>
                  <a:pt x="238" y="11"/>
                  <a:pt x="217" y="24"/>
                </a:cubicBezTo>
                <a:cubicBezTo>
                  <a:pt x="165" y="55"/>
                  <a:pt x="141" y="113"/>
                  <a:pt x="132" y="180"/>
                </a:cubicBezTo>
                <a:cubicBezTo>
                  <a:pt x="132" y="183"/>
                  <a:pt x="132" y="185"/>
                  <a:pt x="131" y="187"/>
                </a:cubicBezTo>
                <a:cubicBezTo>
                  <a:pt x="122" y="229"/>
                  <a:pt x="75" y="258"/>
                  <a:pt x="111" y="314"/>
                </a:cubicBezTo>
                <a:cubicBezTo>
                  <a:pt x="144" y="366"/>
                  <a:pt x="24" y="345"/>
                  <a:pt x="74" y="454"/>
                </a:cubicBezTo>
                <a:cubicBezTo>
                  <a:pt x="82" y="471"/>
                  <a:pt x="71" y="479"/>
                  <a:pt x="56" y="488"/>
                </a:cubicBezTo>
                <a:cubicBezTo>
                  <a:pt x="33" y="500"/>
                  <a:pt x="1" y="513"/>
                  <a:pt x="26" y="565"/>
                </a:cubicBezTo>
                <a:cubicBezTo>
                  <a:pt x="10" y="581"/>
                  <a:pt x="0" y="602"/>
                  <a:pt x="1" y="631"/>
                </a:cubicBezTo>
                <a:cubicBezTo>
                  <a:pt x="2" y="652"/>
                  <a:pt x="10" y="673"/>
                  <a:pt x="22" y="694"/>
                </a:cubicBezTo>
                <a:cubicBezTo>
                  <a:pt x="56" y="694"/>
                  <a:pt x="56" y="694"/>
                  <a:pt x="56" y="694"/>
                </a:cubicBezTo>
                <a:cubicBezTo>
                  <a:pt x="131" y="694"/>
                  <a:pt x="131" y="694"/>
                  <a:pt x="131" y="694"/>
                </a:cubicBezTo>
                <a:cubicBezTo>
                  <a:pt x="217" y="694"/>
                  <a:pt x="217" y="694"/>
                  <a:pt x="217" y="694"/>
                </a:cubicBezTo>
                <a:cubicBezTo>
                  <a:pt x="296" y="694"/>
                  <a:pt x="296" y="694"/>
                  <a:pt x="296" y="694"/>
                </a:cubicBezTo>
                <a:cubicBezTo>
                  <a:pt x="399" y="694"/>
                  <a:pt x="399" y="694"/>
                  <a:pt x="399" y="694"/>
                </a:cubicBezTo>
                <a:cubicBezTo>
                  <a:pt x="440" y="694"/>
                  <a:pt x="440" y="694"/>
                  <a:pt x="440" y="694"/>
                </a:cubicBezTo>
                <a:cubicBezTo>
                  <a:pt x="459" y="694"/>
                  <a:pt x="459" y="694"/>
                  <a:pt x="459" y="694"/>
                </a:cubicBezTo>
                <a:cubicBezTo>
                  <a:pt x="484" y="694"/>
                  <a:pt x="484" y="694"/>
                  <a:pt x="484" y="694"/>
                </a:cubicBezTo>
                <a:cubicBezTo>
                  <a:pt x="559" y="694"/>
                  <a:pt x="559" y="694"/>
                  <a:pt x="559" y="694"/>
                </a:cubicBezTo>
                <a:cubicBezTo>
                  <a:pt x="608" y="694"/>
                  <a:pt x="608" y="694"/>
                  <a:pt x="608" y="694"/>
                </a:cubicBezTo>
                <a:cubicBezTo>
                  <a:pt x="621" y="673"/>
                  <a:pt x="629" y="652"/>
                  <a:pt x="629" y="631"/>
                </a:cubicBezTo>
                <a:cubicBezTo>
                  <a:pt x="630" y="603"/>
                  <a:pt x="621" y="582"/>
                  <a:pt x="606" y="567"/>
                </a:cubicBezTo>
                <a:close/>
                <a:moveTo>
                  <a:pt x="473" y="320"/>
                </a:moveTo>
                <a:cubicBezTo>
                  <a:pt x="469" y="316"/>
                  <a:pt x="464" y="313"/>
                  <a:pt x="459" y="311"/>
                </a:cubicBezTo>
                <a:cubicBezTo>
                  <a:pt x="456" y="310"/>
                  <a:pt x="453" y="309"/>
                  <a:pt x="450" y="309"/>
                </a:cubicBezTo>
                <a:cubicBezTo>
                  <a:pt x="445" y="309"/>
                  <a:pt x="442" y="307"/>
                  <a:pt x="440" y="304"/>
                </a:cubicBezTo>
                <a:cubicBezTo>
                  <a:pt x="434" y="297"/>
                  <a:pt x="436" y="282"/>
                  <a:pt x="440" y="266"/>
                </a:cubicBezTo>
                <a:cubicBezTo>
                  <a:pt x="440" y="263"/>
                  <a:pt x="440" y="263"/>
                  <a:pt x="440" y="263"/>
                </a:cubicBezTo>
                <a:cubicBezTo>
                  <a:pt x="442" y="260"/>
                  <a:pt x="444" y="253"/>
                  <a:pt x="447" y="245"/>
                </a:cubicBezTo>
                <a:cubicBezTo>
                  <a:pt x="450" y="237"/>
                  <a:pt x="455" y="232"/>
                  <a:pt x="459" y="230"/>
                </a:cubicBezTo>
                <a:cubicBezTo>
                  <a:pt x="468" y="227"/>
                  <a:pt x="477" y="236"/>
                  <a:pt x="481" y="254"/>
                </a:cubicBezTo>
                <a:cubicBezTo>
                  <a:pt x="485" y="275"/>
                  <a:pt x="482" y="301"/>
                  <a:pt x="473" y="320"/>
                </a:cubicBezTo>
                <a:close/>
                <a:moveTo>
                  <a:pt x="399" y="287"/>
                </a:moveTo>
                <a:cubicBezTo>
                  <a:pt x="393" y="291"/>
                  <a:pt x="386" y="293"/>
                  <a:pt x="379" y="293"/>
                </a:cubicBezTo>
                <a:cubicBezTo>
                  <a:pt x="366" y="294"/>
                  <a:pt x="353" y="288"/>
                  <a:pt x="345" y="279"/>
                </a:cubicBezTo>
                <a:cubicBezTo>
                  <a:pt x="333" y="266"/>
                  <a:pt x="339" y="255"/>
                  <a:pt x="362" y="248"/>
                </a:cubicBezTo>
                <a:cubicBezTo>
                  <a:pt x="368" y="246"/>
                  <a:pt x="374" y="245"/>
                  <a:pt x="379" y="244"/>
                </a:cubicBezTo>
                <a:cubicBezTo>
                  <a:pt x="392" y="243"/>
                  <a:pt x="403" y="243"/>
                  <a:pt x="410" y="244"/>
                </a:cubicBezTo>
                <a:cubicBezTo>
                  <a:pt x="410" y="248"/>
                  <a:pt x="409" y="253"/>
                  <a:pt x="407" y="258"/>
                </a:cubicBezTo>
                <a:cubicBezTo>
                  <a:pt x="403" y="268"/>
                  <a:pt x="402" y="277"/>
                  <a:pt x="401" y="286"/>
                </a:cubicBezTo>
                <a:cubicBezTo>
                  <a:pt x="401" y="286"/>
                  <a:pt x="400" y="287"/>
                  <a:pt x="399" y="287"/>
                </a:cubicBezTo>
                <a:close/>
                <a:moveTo>
                  <a:pt x="254" y="234"/>
                </a:moveTo>
                <a:cubicBezTo>
                  <a:pt x="251" y="233"/>
                  <a:pt x="251" y="233"/>
                  <a:pt x="251" y="233"/>
                </a:cubicBezTo>
                <a:cubicBezTo>
                  <a:pt x="233" y="229"/>
                  <a:pt x="208" y="226"/>
                  <a:pt x="193" y="229"/>
                </a:cubicBezTo>
                <a:cubicBezTo>
                  <a:pt x="193" y="228"/>
                  <a:pt x="193" y="227"/>
                  <a:pt x="193" y="226"/>
                </a:cubicBezTo>
                <a:cubicBezTo>
                  <a:pt x="194" y="196"/>
                  <a:pt x="203" y="171"/>
                  <a:pt x="217" y="152"/>
                </a:cubicBezTo>
                <a:cubicBezTo>
                  <a:pt x="222" y="144"/>
                  <a:pt x="229" y="137"/>
                  <a:pt x="236" y="131"/>
                </a:cubicBezTo>
                <a:cubicBezTo>
                  <a:pt x="257" y="123"/>
                  <a:pt x="277" y="121"/>
                  <a:pt x="296" y="123"/>
                </a:cubicBezTo>
                <a:cubicBezTo>
                  <a:pt x="337" y="128"/>
                  <a:pt x="367" y="154"/>
                  <a:pt x="361" y="178"/>
                </a:cubicBezTo>
                <a:cubicBezTo>
                  <a:pt x="347" y="236"/>
                  <a:pt x="380" y="224"/>
                  <a:pt x="399" y="226"/>
                </a:cubicBezTo>
                <a:cubicBezTo>
                  <a:pt x="402" y="226"/>
                  <a:pt x="405" y="227"/>
                  <a:pt x="407" y="229"/>
                </a:cubicBezTo>
                <a:cubicBezTo>
                  <a:pt x="397" y="229"/>
                  <a:pt x="388" y="231"/>
                  <a:pt x="379" y="233"/>
                </a:cubicBezTo>
                <a:cubicBezTo>
                  <a:pt x="377" y="234"/>
                  <a:pt x="377" y="234"/>
                  <a:pt x="377" y="234"/>
                </a:cubicBezTo>
                <a:cubicBezTo>
                  <a:pt x="361" y="237"/>
                  <a:pt x="346" y="245"/>
                  <a:pt x="332" y="248"/>
                </a:cubicBezTo>
                <a:cubicBezTo>
                  <a:pt x="320" y="251"/>
                  <a:pt x="308" y="251"/>
                  <a:pt x="296" y="247"/>
                </a:cubicBezTo>
                <a:cubicBezTo>
                  <a:pt x="282" y="244"/>
                  <a:pt x="269" y="237"/>
                  <a:pt x="254" y="234"/>
                </a:cubicBezTo>
                <a:close/>
                <a:moveTo>
                  <a:pt x="285" y="279"/>
                </a:moveTo>
                <a:cubicBezTo>
                  <a:pt x="278" y="288"/>
                  <a:pt x="265" y="294"/>
                  <a:pt x="251" y="293"/>
                </a:cubicBezTo>
                <a:cubicBezTo>
                  <a:pt x="244" y="293"/>
                  <a:pt x="238" y="291"/>
                  <a:pt x="231" y="287"/>
                </a:cubicBezTo>
                <a:cubicBezTo>
                  <a:pt x="212" y="275"/>
                  <a:pt x="207" y="251"/>
                  <a:pt x="214" y="246"/>
                </a:cubicBezTo>
                <a:cubicBezTo>
                  <a:pt x="219" y="243"/>
                  <a:pt x="234" y="242"/>
                  <a:pt x="251" y="244"/>
                </a:cubicBezTo>
                <a:cubicBezTo>
                  <a:pt x="257" y="245"/>
                  <a:pt x="263" y="246"/>
                  <a:pt x="268" y="248"/>
                </a:cubicBezTo>
                <a:cubicBezTo>
                  <a:pt x="291" y="255"/>
                  <a:pt x="297" y="266"/>
                  <a:pt x="285" y="279"/>
                </a:cubicBezTo>
                <a:close/>
                <a:moveTo>
                  <a:pt x="217" y="71"/>
                </a:moveTo>
                <a:cubicBezTo>
                  <a:pt x="240" y="50"/>
                  <a:pt x="267" y="38"/>
                  <a:pt x="296" y="34"/>
                </a:cubicBezTo>
                <a:cubicBezTo>
                  <a:pt x="331" y="30"/>
                  <a:pt x="368" y="38"/>
                  <a:pt x="399" y="59"/>
                </a:cubicBezTo>
                <a:cubicBezTo>
                  <a:pt x="414" y="70"/>
                  <a:pt x="428" y="83"/>
                  <a:pt x="440" y="100"/>
                </a:cubicBezTo>
                <a:cubicBezTo>
                  <a:pt x="447" y="110"/>
                  <a:pt x="454" y="122"/>
                  <a:pt x="459" y="136"/>
                </a:cubicBezTo>
                <a:cubicBezTo>
                  <a:pt x="465" y="150"/>
                  <a:pt x="470" y="166"/>
                  <a:pt x="473" y="183"/>
                </a:cubicBezTo>
                <a:cubicBezTo>
                  <a:pt x="469" y="176"/>
                  <a:pt x="465" y="170"/>
                  <a:pt x="460" y="164"/>
                </a:cubicBezTo>
                <a:cubicBezTo>
                  <a:pt x="460" y="163"/>
                  <a:pt x="460" y="163"/>
                  <a:pt x="459" y="162"/>
                </a:cubicBezTo>
                <a:cubicBezTo>
                  <a:pt x="456" y="149"/>
                  <a:pt x="448" y="143"/>
                  <a:pt x="440" y="138"/>
                </a:cubicBezTo>
                <a:cubicBezTo>
                  <a:pt x="437" y="137"/>
                  <a:pt x="435" y="135"/>
                  <a:pt x="432" y="134"/>
                </a:cubicBezTo>
                <a:cubicBezTo>
                  <a:pt x="427" y="129"/>
                  <a:pt x="421" y="125"/>
                  <a:pt x="416" y="121"/>
                </a:cubicBezTo>
                <a:cubicBezTo>
                  <a:pt x="413" y="117"/>
                  <a:pt x="412" y="112"/>
                  <a:pt x="412" y="105"/>
                </a:cubicBezTo>
                <a:cubicBezTo>
                  <a:pt x="412" y="92"/>
                  <a:pt x="407" y="81"/>
                  <a:pt x="399" y="72"/>
                </a:cubicBezTo>
                <a:cubicBezTo>
                  <a:pt x="379" y="51"/>
                  <a:pt x="338" y="42"/>
                  <a:pt x="296" y="55"/>
                </a:cubicBezTo>
                <a:cubicBezTo>
                  <a:pt x="269" y="63"/>
                  <a:pt x="241" y="80"/>
                  <a:pt x="217" y="108"/>
                </a:cubicBezTo>
                <a:cubicBezTo>
                  <a:pt x="210" y="116"/>
                  <a:pt x="204" y="124"/>
                  <a:pt x="198" y="133"/>
                </a:cubicBezTo>
                <a:cubicBezTo>
                  <a:pt x="183" y="147"/>
                  <a:pt x="169" y="163"/>
                  <a:pt x="157" y="183"/>
                </a:cubicBezTo>
                <a:cubicBezTo>
                  <a:pt x="166" y="133"/>
                  <a:pt x="188" y="96"/>
                  <a:pt x="217" y="71"/>
                </a:cubicBezTo>
                <a:close/>
                <a:moveTo>
                  <a:pt x="150" y="253"/>
                </a:moveTo>
                <a:cubicBezTo>
                  <a:pt x="156" y="224"/>
                  <a:pt x="171" y="219"/>
                  <a:pt x="184" y="245"/>
                </a:cubicBezTo>
                <a:cubicBezTo>
                  <a:pt x="189" y="256"/>
                  <a:pt x="192" y="265"/>
                  <a:pt x="193" y="265"/>
                </a:cubicBezTo>
                <a:cubicBezTo>
                  <a:pt x="199" y="274"/>
                  <a:pt x="207" y="283"/>
                  <a:pt x="218" y="291"/>
                </a:cubicBezTo>
                <a:cubicBezTo>
                  <a:pt x="228" y="299"/>
                  <a:pt x="240" y="303"/>
                  <a:pt x="251" y="303"/>
                </a:cubicBezTo>
                <a:cubicBezTo>
                  <a:pt x="263" y="304"/>
                  <a:pt x="274" y="301"/>
                  <a:pt x="284" y="295"/>
                </a:cubicBezTo>
                <a:cubicBezTo>
                  <a:pt x="294" y="289"/>
                  <a:pt x="300" y="277"/>
                  <a:pt x="306" y="270"/>
                </a:cubicBezTo>
                <a:cubicBezTo>
                  <a:pt x="312" y="262"/>
                  <a:pt x="319" y="262"/>
                  <a:pt x="325" y="270"/>
                </a:cubicBezTo>
                <a:cubicBezTo>
                  <a:pt x="330" y="277"/>
                  <a:pt x="336" y="289"/>
                  <a:pt x="347" y="295"/>
                </a:cubicBezTo>
                <a:cubicBezTo>
                  <a:pt x="356" y="301"/>
                  <a:pt x="368" y="304"/>
                  <a:pt x="379" y="303"/>
                </a:cubicBezTo>
                <a:cubicBezTo>
                  <a:pt x="387" y="303"/>
                  <a:pt x="395" y="301"/>
                  <a:pt x="402" y="297"/>
                </a:cubicBezTo>
                <a:cubicBezTo>
                  <a:pt x="406" y="325"/>
                  <a:pt x="424" y="343"/>
                  <a:pt x="440" y="345"/>
                </a:cubicBezTo>
                <a:cubicBezTo>
                  <a:pt x="441" y="346"/>
                  <a:pt x="442" y="346"/>
                  <a:pt x="443" y="346"/>
                </a:cubicBezTo>
                <a:cubicBezTo>
                  <a:pt x="443" y="346"/>
                  <a:pt x="443" y="347"/>
                  <a:pt x="443" y="347"/>
                </a:cubicBezTo>
                <a:cubicBezTo>
                  <a:pt x="442" y="350"/>
                  <a:pt x="441" y="352"/>
                  <a:pt x="440" y="355"/>
                </a:cubicBezTo>
                <a:cubicBezTo>
                  <a:pt x="429" y="377"/>
                  <a:pt x="416" y="397"/>
                  <a:pt x="399" y="412"/>
                </a:cubicBezTo>
                <a:cubicBezTo>
                  <a:pt x="376" y="433"/>
                  <a:pt x="348" y="446"/>
                  <a:pt x="315" y="446"/>
                </a:cubicBezTo>
                <a:cubicBezTo>
                  <a:pt x="308" y="446"/>
                  <a:pt x="302" y="445"/>
                  <a:pt x="296" y="444"/>
                </a:cubicBezTo>
                <a:cubicBezTo>
                  <a:pt x="264" y="439"/>
                  <a:pt x="237" y="421"/>
                  <a:pt x="217" y="396"/>
                </a:cubicBezTo>
                <a:cubicBezTo>
                  <a:pt x="205" y="382"/>
                  <a:pt x="195" y="365"/>
                  <a:pt x="187" y="347"/>
                </a:cubicBezTo>
                <a:cubicBezTo>
                  <a:pt x="157" y="342"/>
                  <a:pt x="142" y="291"/>
                  <a:pt x="150" y="253"/>
                </a:cubicBezTo>
                <a:close/>
                <a:moveTo>
                  <a:pt x="56" y="645"/>
                </a:moveTo>
                <a:cubicBezTo>
                  <a:pt x="48" y="645"/>
                  <a:pt x="41" y="638"/>
                  <a:pt x="41" y="629"/>
                </a:cubicBezTo>
                <a:cubicBezTo>
                  <a:pt x="41" y="620"/>
                  <a:pt x="48" y="613"/>
                  <a:pt x="56" y="613"/>
                </a:cubicBezTo>
                <a:cubicBezTo>
                  <a:pt x="65" y="613"/>
                  <a:pt x="72" y="620"/>
                  <a:pt x="72" y="629"/>
                </a:cubicBezTo>
                <a:cubicBezTo>
                  <a:pt x="72" y="638"/>
                  <a:pt x="65" y="645"/>
                  <a:pt x="56" y="645"/>
                </a:cubicBezTo>
                <a:close/>
                <a:moveTo>
                  <a:pt x="131" y="664"/>
                </a:moveTo>
                <a:cubicBezTo>
                  <a:pt x="123" y="664"/>
                  <a:pt x="116" y="657"/>
                  <a:pt x="116" y="648"/>
                </a:cubicBezTo>
                <a:cubicBezTo>
                  <a:pt x="116" y="639"/>
                  <a:pt x="123" y="631"/>
                  <a:pt x="131" y="631"/>
                </a:cubicBezTo>
                <a:cubicBezTo>
                  <a:pt x="140" y="631"/>
                  <a:pt x="147" y="639"/>
                  <a:pt x="147" y="648"/>
                </a:cubicBezTo>
                <a:cubicBezTo>
                  <a:pt x="147" y="657"/>
                  <a:pt x="140" y="664"/>
                  <a:pt x="131" y="664"/>
                </a:cubicBezTo>
                <a:close/>
                <a:moveTo>
                  <a:pt x="217" y="670"/>
                </a:moveTo>
                <a:cubicBezTo>
                  <a:pt x="208" y="670"/>
                  <a:pt x="201" y="663"/>
                  <a:pt x="201" y="654"/>
                </a:cubicBezTo>
                <a:cubicBezTo>
                  <a:pt x="201" y="645"/>
                  <a:pt x="208" y="638"/>
                  <a:pt x="217" y="638"/>
                </a:cubicBezTo>
                <a:cubicBezTo>
                  <a:pt x="225" y="638"/>
                  <a:pt x="232" y="645"/>
                  <a:pt x="232" y="654"/>
                </a:cubicBezTo>
                <a:cubicBezTo>
                  <a:pt x="232" y="663"/>
                  <a:pt x="225" y="670"/>
                  <a:pt x="217" y="670"/>
                </a:cubicBezTo>
                <a:close/>
                <a:moveTo>
                  <a:pt x="308" y="672"/>
                </a:moveTo>
                <a:cubicBezTo>
                  <a:pt x="303" y="672"/>
                  <a:pt x="298" y="669"/>
                  <a:pt x="296" y="665"/>
                </a:cubicBezTo>
                <a:cubicBezTo>
                  <a:pt x="294" y="663"/>
                  <a:pt x="292" y="659"/>
                  <a:pt x="292" y="655"/>
                </a:cubicBezTo>
                <a:cubicBezTo>
                  <a:pt x="292" y="652"/>
                  <a:pt x="294" y="648"/>
                  <a:pt x="296" y="645"/>
                </a:cubicBezTo>
                <a:cubicBezTo>
                  <a:pt x="298" y="642"/>
                  <a:pt x="303" y="639"/>
                  <a:pt x="308" y="639"/>
                </a:cubicBezTo>
                <a:cubicBezTo>
                  <a:pt x="316" y="639"/>
                  <a:pt x="323" y="646"/>
                  <a:pt x="323" y="655"/>
                </a:cubicBezTo>
                <a:cubicBezTo>
                  <a:pt x="323" y="664"/>
                  <a:pt x="316" y="672"/>
                  <a:pt x="308" y="672"/>
                </a:cubicBezTo>
                <a:close/>
                <a:moveTo>
                  <a:pt x="399" y="670"/>
                </a:moveTo>
                <a:cubicBezTo>
                  <a:pt x="390" y="670"/>
                  <a:pt x="383" y="663"/>
                  <a:pt x="383" y="654"/>
                </a:cubicBezTo>
                <a:cubicBezTo>
                  <a:pt x="383" y="645"/>
                  <a:pt x="390" y="638"/>
                  <a:pt x="399" y="638"/>
                </a:cubicBezTo>
                <a:cubicBezTo>
                  <a:pt x="407" y="638"/>
                  <a:pt x="414" y="645"/>
                  <a:pt x="414" y="654"/>
                </a:cubicBezTo>
                <a:cubicBezTo>
                  <a:pt x="414" y="663"/>
                  <a:pt x="407" y="670"/>
                  <a:pt x="399" y="670"/>
                </a:cubicBezTo>
                <a:close/>
                <a:moveTo>
                  <a:pt x="484" y="664"/>
                </a:moveTo>
                <a:cubicBezTo>
                  <a:pt x="476" y="664"/>
                  <a:pt x="469" y="657"/>
                  <a:pt x="469" y="648"/>
                </a:cubicBezTo>
                <a:cubicBezTo>
                  <a:pt x="469" y="639"/>
                  <a:pt x="476" y="631"/>
                  <a:pt x="484" y="631"/>
                </a:cubicBezTo>
                <a:cubicBezTo>
                  <a:pt x="493" y="631"/>
                  <a:pt x="500" y="639"/>
                  <a:pt x="500" y="648"/>
                </a:cubicBezTo>
                <a:cubicBezTo>
                  <a:pt x="500" y="657"/>
                  <a:pt x="493" y="664"/>
                  <a:pt x="484" y="664"/>
                </a:cubicBezTo>
                <a:close/>
                <a:moveTo>
                  <a:pt x="559" y="645"/>
                </a:moveTo>
                <a:cubicBezTo>
                  <a:pt x="551" y="645"/>
                  <a:pt x="544" y="638"/>
                  <a:pt x="544" y="629"/>
                </a:cubicBezTo>
                <a:cubicBezTo>
                  <a:pt x="544" y="620"/>
                  <a:pt x="551" y="613"/>
                  <a:pt x="559" y="613"/>
                </a:cubicBezTo>
                <a:cubicBezTo>
                  <a:pt x="568" y="613"/>
                  <a:pt x="575" y="620"/>
                  <a:pt x="575" y="629"/>
                </a:cubicBezTo>
                <a:cubicBezTo>
                  <a:pt x="575" y="638"/>
                  <a:pt x="568" y="645"/>
                  <a:pt x="559" y="645"/>
                </a:cubicBezTo>
                <a:close/>
                <a:moveTo>
                  <a:pt x="559" y="595"/>
                </a:moveTo>
                <a:cubicBezTo>
                  <a:pt x="543" y="603"/>
                  <a:pt x="517" y="609"/>
                  <a:pt x="484" y="613"/>
                </a:cubicBezTo>
                <a:cubicBezTo>
                  <a:pt x="476" y="614"/>
                  <a:pt x="468" y="615"/>
                  <a:pt x="459" y="616"/>
                </a:cubicBezTo>
                <a:cubicBezTo>
                  <a:pt x="453" y="616"/>
                  <a:pt x="446" y="617"/>
                  <a:pt x="440" y="617"/>
                </a:cubicBezTo>
                <a:cubicBezTo>
                  <a:pt x="427" y="618"/>
                  <a:pt x="413" y="619"/>
                  <a:pt x="399" y="620"/>
                </a:cubicBezTo>
                <a:cubicBezTo>
                  <a:pt x="366" y="621"/>
                  <a:pt x="330" y="622"/>
                  <a:pt x="296" y="621"/>
                </a:cubicBezTo>
                <a:cubicBezTo>
                  <a:pt x="269" y="621"/>
                  <a:pt x="242" y="620"/>
                  <a:pt x="217" y="618"/>
                </a:cubicBezTo>
                <a:cubicBezTo>
                  <a:pt x="185" y="616"/>
                  <a:pt x="156" y="613"/>
                  <a:pt x="131" y="609"/>
                </a:cubicBezTo>
                <a:cubicBezTo>
                  <a:pt x="91" y="602"/>
                  <a:pt x="63" y="594"/>
                  <a:pt x="56" y="583"/>
                </a:cubicBezTo>
                <a:cubicBezTo>
                  <a:pt x="55" y="580"/>
                  <a:pt x="54" y="578"/>
                  <a:pt x="55" y="575"/>
                </a:cubicBezTo>
                <a:cubicBezTo>
                  <a:pt x="56" y="574"/>
                  <a:pt x="56" y="574"/>
                  <a:pt x="56" y="574"/>
                </a:cubicBezTo>
                <a:cubicBezTo>
                  <a:pt x="74" y="556"/>
                  <a:pt x="101" y="546"/>
                  <a:pt x="131" y="537"/>
                </a:cubicBezTo>
                <a:cubicBezTo>
                  <a:pt x="153" y="530"/>
                  <a:pt x="177" y="524"/>
                  <a:pt x="200" y="516"/>
                </a:cubicBezTo>
                <a:cubicBezTo>
                  <a:pt x="206" y="513"/>
                  <a:pt x="212" y="510"/>
                  <a:pt x="217" y="507"/>
                </a:cubicBezTo>
                <a:cubicBezTo>
                  <a:pt x="236" y="492"/>
                  <a:pt x="240" y="471"/>
                  <a:pt x="240" y="446"/>
                </a:cubicBezTo>
                <a:cubicBezTo>
                  <a:pt x="256" y="457"/>
                  <a:pt x="275" y="464"/>
                  <a:pt x="296" y="467"/>
                </a:cubicBezTo>
                <a:cubicBezTo>
                  <a:pt x="302" y="468"/>
                  <a:pt x="308" y="468"/>
                  <a:pt x="315" y="468"/>
                </a:cubicBezTo>
                <a:cubicBezTo>
                  <a:pt x="343" y="468"/>
                  <a:pt x="369" y="460"/>
                  <a:pt x="391" y="446"/>
                </a:cubicBezTo>
                <a:cubicBezTo>
                  <a:pt x="390" y="462"/>
                  <a:pt x="392" y="478"/>
                  <a:pt x="399" y="490"/>
                </a:cubicBezTo>
                <a:cubicBezTo>
                  <a:pt x="405" y="501"/>
                  <a:pt x="415" y="510"/>
                  <a:pt x="431" y="516"/>
                </a:cubicBezTo>
                <a:cubicBezTo>
                  <a:pt x="434" y="517"/>
                  <a:pt x="437" y="518"/>
                  <a:pt x="440" y="519"/>
                </a:cubicBezTo>
                <a:cubicBezTo>
                  <a:pt x="446" y="521"/>
                  <a:pt x="453" y="523"/>
                  <a:pt x="459" y="525"/>
                </a:cubicBezTo>
                <a:cubicBezTo>
                  <a:pt x="468" y="528"/>
                  <a:pt x="476" y="530"/>
                  <a:pt x="484" y="532"/>
                </a:cubicBezTo>
                <a:cubicBezTo>
                  <a:pt x="513" y="541"/>
                  <a:pt x="539" y="548"/>
                  <a:pt x="559" y="562"/>
                </a:cubicBezTo>
                <a:cubicBezTo>
                  <a:pt x="565" y="566"/>
                  <a:pt x="571" y="570"/>
                  <a:pt x="575" y="575"/>
                </a:cubicBezTo>
                <a:cubicBezTo>
                  <a:pt x="577" y="583"/>
                  <a:pt x="571" y="590"/>
                  <a:pt x="559" y="595"/>
                </a:cubicBezTo>
                <a:close/>
              </a:path>
            </a:pathLst>
          </a:custGeom>
          <a:solidFill>
            <a:srgbClr val="A0D3D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17" name="Freeform 34"/>
          <p:cNvSpPr>
            <a:spLocks noEditPoints="1"/>
          </p:cNvSpPr>
          <p:nvPr/>
        </p:nvSpPr>
        <p:spPr bwMode="auto">
          <a:xfrm flipH="1">
            <a:off x="7964043" y="3105587"/>
            <a:ext cx="603504" cy="713232"/>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A0D3D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15" name="Freeform 6"/>
          <p:cNvSpPr>
            <a:spLocks noEditPoints="1"/>
          </p:cNvSpPr>
          <p:nvPr/>
        </p:nvSpPr>
        <p:spPr bwMode="auto">
          <a:xfrm>
            <a:off x="5163013" y="2843585"/>
            <a:ext cx="1196684" cy="1275336"/>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F38B89"/>
          </a:solidFill>
          <a:ln>
            <a:noFill/>
          </a:ln>
        </p:spPr>
        <p:txBody>
          <a:bodyPr vert="horz" wrap="square" lIns="121920" tIns="60960" rIns="121920" bIns="60960" numCol="1" anchor="t" anchorCtr="0" compatLnSpc="1"/>
          <a:p>
            <a:endParaRPr lang="id-ID" sz="28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23" name="Freeform 18"/>
          <p:cNvSpPr>
            <a:spLocks noEditPoints="1"/>
          </p:cNvSpPr>
          <p:nvPr/>
        </p:nvSpPr>
        <p:spPr bwMode="auto">
          <a:xfrm flipH="1">
            <a:off x="3731622" y="3122221"/>
            <a:ext cx="603504" cy="713232"/>
          </a:xfrm>
          <a:custGeom>
            <a:avLst/>
            <a:gdLst>
              <a:gd name="T0" fmla="*/ 453 w 633"/>
              <a:gd name="T1" fmla="*/ 483 h 679"/>
              <a:gd name="T2" fmla="*/ 408 w 633"/>
              <a:gd name="T3" fmla="*/ 435 h 679"/>
              <a:gd name="T4" fmla="*/ 440 w 633"/>
              <a:gd name="T5" fmla="*/ 461 h 679"/>
              <a:gd name="T6" fmla="*/ 401 w 633"/>
              <a:gd name="T7" fmla="*/ 34 h 679"/>
              <a:gd name="T8" fmla="*/ 319 w 633"/>
              <a:gd name="T9" fmla="*/ 3 h 679"/>
              <a:gd name="T10" fmla="*/ 112 w 633"/>
              <a:gd name="T11" fmla="*/ 244 h 679"/>
              <a:gd name="T12" fmla="*/ 190 w 633"/>
              <a:gd name="T13" fmla="*/ 459 h 679"/>
              <a:gd name="T14" fmla="*/ 226 w 633"/>
              <a:gd name="T15" fmla="*/ 430 h 679"/>
              <a:gd name="T16" fmla="*/ 180 w 633"/>
              <a:gd name="T17" fmla="*/ 483 h 679"/>
              <a:gd name="T18" fmla="*/ 3 w 633"/>
              <a:gd name="T19" fmla="*/ 616 h 679"/>
              <a:gd name="T20" fmla="*/ 24 w 633"/>
              <a:gd name="T21" fmla="*/ 679 h 679"/>
              <a:gd name="T22" fmla="*/ 319 w 633"/>
              <a:gd name="T23" fmla="*/ 679 h 679"/>
              <a:gd name="T24" fmla="*/ 610 w 633"/>
              <a:gd name="T25" fmla="*/ 679 h 679"/>
              <a:gd name="T26" fmla="*/ 631 w 633"/>
              <a:gd name="T27" fmla="*/ 616 h 679"/>
              <a:gd name="T28" fmla="*/ 453 w 633"/>
              <a:gd name="T29" fmla="*/ 483 h 679"/>
              <a:gd name="T30" fmla="*/ 189 w 633"/>
              <a:gd name="T31" fmla="*/ 332 h 679"/>
              <a:gd name="T32" fmla="*/ 173 w 633"/>
              <a:gd name="T33" fmla="*/ 325 h 679"/>
              <a:gd name="T34" fmla="*/ 319 w 633"/>
              <a:gd name="T35" fmla="*/ 191 h 679"/>
              <a:gd name="T36" fmla="*/ 354 w 633"/>
              <a:gd name="T37" fmla="*/ 159 h 679"/>
              <a:gd name="T38" fmla="*/ 319 w 633"/>
              <a:gd name="T39" fmla="*/ 211 h 679"/>
              <a:gd name="T40" fmla="*/ 219 w 633"/>
              <a:gd name="T41" fmla="*/ 314 h 679"/>
              <a:gd name="T42" fmla="*/ 319 w 633"/>
              <a:gd name="T43" fmla="*/ 279 h 679"/>
              <a:gd name="T44" fmla="*/ 413 w 633"/>
              <a:gd name="T45" fmla="*/ 192 h 679"/>
              <a:gd name="T46" fmla="*/ 464 w 633"/>
              <a:gd name="T47" fmla="*/ 321 h 679"/>
              <a:gd name="T48" fmla="*/ 444 w 633"/>
              <a:gd name="T49" fmla="*/ 332 h 679"/>
              <a:gd name="T50" fmla="*/ 319 w 633"/>
              <a:gd name="T51" fmla="*/ 431 h 679"/>
              <a:gd name="T52" fmla="*/ 317 w 633"/>
              <a:gd name="T53" fmla="*/ 431 h 679"/>
              <a:gd name="T54" fmla="*/ 189 w 633"/>
              <a:gd name="T55" fmla="*/ 332 h 679"/>
              <a:gd name="T56" fmla="*/ 319 w 633"/>
              <a:gd name="T57" fmla="*/ 640 h 679"/>
              <a:gd name="T58" fmla="*/ 83 w 633"/>
              <a:gd name="T59" fmla="*/ 540 h 679"/>
              <a:gd name="T60" fmla="*/ 197 w 633"/>
              <a:gd name="T61" fmla="*/ 501 h 679"/>
              <a:gd name="T62" fmla="*/ 248 w 633"/>
              <a:gd name="T63" fmla="*/ 433 h 679"/>
              <a:gd name="T64" fmla="*/ 317 w 633"/>
              <a:gd name="T65" fmla="*/ 451 h 679"/>
              <a:gd name="T66" fmla="*/ 319 w 633"/>
              <a:gd name="T67" fmla="*/ 451 h 679"/>
              <a:gd name="T68" fmla="*/ 385 w 633"/>
              <a:gd name="T69" fmla="*/ 433 h 679"/>
              <a:gd name="T70" fmla="*/ 432 w 633"/>
              <a:gd name="T71" fmla="*/ 501 h 679"/>
              <a:gd name="T72" fmla="*/ 555 w 633"/>
              <a:gd name="T73" fmla="*/ 543 h 679"/>
              <a:gd name="T74" fmla="*/ 319 w 633"/>
              <a:gd name="T75" fmla="*/ 640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3" h="679">
                <a:moveTo>
                  <a:pt x="453" y="483"/>
                </a:moveTo>
                <a:cubicBezTo>
                  <a:pt x="427" y="472"/>
                  <a:pt x="414" y="455"/>
                  <a:pt x="408" y="435"/>
                </a:cubicBezTo>
                <a:cubicBezTo>
                  <a:pt x="419" y="442"/>
                  <a:pt x="429" y="451"/>
                  <a:pt x="440" y="461"/>
                </a:cubicBezTo>
                <a:cubicBezTo>
                  <a:pt x="540" y="369"/>
                  <a:pt x="587" y="34"/>
                  <a:pt x="401" y="34"/>
                </a:cubicBezTo>
                <a:cubicBezTo>
                  <a:pt x="380" y="15"/>
                  <a:pt x="351" y="4"/>
                  <a:pt x="319" y="3"/>
                </a:cubicBezTo>
                <a:cubicBezTo>
                  <a:pt x="226" y="0"/>
                  <a:pt x="110" y="75"/>
                  <a:pt x="112" y="244"/>
                </a:cubicBezTo>
                <a:cubicBezTo>
                  <a:pt x="113" y="347"/>
                  <a:pt x="141" y="397"/>
                  <a:pt x="190" y="459"/>
                </a:cubicBezTo>
                <a:cubicBezTo>
                  <a:pt x="202" y="448"/>
                  <a:pt x="214" y="439"/>
                  <a:pt x="226" y="430"/>
                </a:cubicBezTo>
                <a:cubicBezTo>
                  <a:pt x="221" y="453"/>
                  <a:pt x="209" y="471"/>
                  <a:pt x="180" y="483"/>
                </a:cubicBezTo>
                <a:cubicBezTo>
                  <a:pt x="106" y="514"/>
                  <a:pt x="0" y="522"/>
                  <a:pt x="3" y="616"/>
                </a:cubicBezTo>
                <a:cubicBezTo>
                  <a:pt x="3" y="637"/>
                  <a:pt x="11" y="658"/>
                  <a:pt x="24" y="679"/>
                </a:cubicBezTo>
                <a:cubicBezTo>
                  <a:pt x="319" y="679"/>
                  <a:pt x="319" y="679"/>
                  <a:pt x="319" y="679"/>
                </a:cubicBezTo>
                <a:cubicBezTo>
                  <a:pt x="610" y="679"/>
                  <a:pt x="610" y="679"/>
                  <a:pt x="610" y="679"/>
                </a:cubicBezTo>
                <a:cubicBezTo>
                  <a:pt x="622" y="658"/>
                  <a:pt x="630" y="637"/>
                  <a:pt x="631" y="616"/>
                </a:cubicBezTo>
                <a:cubicBezTo>
                  <a:pt x="633" y="522"/>
                  <a:pt x="528" y="514"/>
                  <a:pt x="453" y="483"/>
                </a:cubicBezTo>
                <a:close/>
                <a:moveTo>
                  <a:pt x="189" y="332"/>
                </a:moveTo>
                <a:cubicBezTo>
                  <a:pt x="183" y="331"/>
                  <a:pt x="178" y="329"/>
                  <a:pt x="173" y="325"/>
                </a:cubicBezTo>
                <a:cubicBezTo>
                  <a:pt x="212" y="302"/>
                  <a:pt x="247" y="258"/>
                  <a:pt x="319" y="191"/>
                </a:cubicBezTo>
                <a:cubicBezTo>
                  <a:pt x="330" y="181"/>
                  <a:pt x="341" y="170"/>
                  <a:pt x="354" y="159"/>
                </a:cubicBezTo>
                <a:cubicBezTo>
                  <a:pt x="347" y="171"/>
                  <a:pt x="337" y="188"/>
                  <a:pt x="319" y="211"/>
                </a:cubicBezTo>
                <a:cubicBezTo>
                  <a:pt x="299" y="237"/>
                  <a:pt x="268" y="270"/>
                  <a:pt x="219" y="314"/>
                </a:cubicBezTo>
                <a:cubicBezTo>
                  <a:pt x="245" y="318"/>
                  <a:pt x="282" y="303"/>
                  <a:pt x="319" y="279"/>
                </a:cubicBezTo>
                <a:cubicBezTo>
                  <a:pt x="354" y="256"/>
                  <a:pt x="388" y="225"/>
                  <a:pt x="413" y="192"/>
                </a:cubicBezTo>
                <a:cubicBezTo>
                  <a:pt x="425" y="239"/>
                  <a:pt x="442" y="291"/>
                  <a:pt x="464" y="321"/>
                </a:cubicBezTo>
                <a:cubicBezTo>
                  <a:pt x="458" y="327"/>
                  <a:pt x="452" y="331"/>
                  <a:pt x="444" y="332"/>
                </a:cubicBezTo>
                <a:cubicBezTo>
                  <a:pt x="421" y="388"/>
                  <a:pt x="378" y="430"/>
                  <a:pt x="319" y="431"/>
                </a:cubicBezTo>
                <a:cubicBezTo>
                  <a:pt x="317" y="431"/>
                  <a:pt x="317" y="431"/>
                  <a:pt x="317" y="431"/>
                </a:cubicBezTo>
                <a:cubicBezTo>
                  <a:pt x="257" y="431"/>
                  <a:pt x="213" y="389"/>
                  <a:pt x="189" y="332"/>
                </a:cubicBezTo>
                <a:close/>
                <a:moveTo>
                  <a:pt x="319" y="640"/>
                </a:moveTo>
                <a:cubicBezTo>
                  <a:pt x="229" y="642"/>
                  <a:pt x="142" y="608"/>
                  <a:pt x="83" y="540"/>
                </a:cubicBezTo>
                <a:cubicBezTo>
                  <a:pt x="115" y="525"/>
                  <a:pt x="157" y="515"/>
                  <a:pt x="197" y="501"/>
                </a:cubicBezTo>
                <a:cubicBezTo>
                  <a:pt x="224" y="490"/>
                  <a:pt x="239" y="464"/>
                  <a:pt x="248" y="433"/>
                </a:cubicBezTo>
                <a:cubicBezTo>
                  <a:pt x="268" y="444"/>
                  <a:pt x="291" y="451"/>
                  <a:pt x="317" y="451"/>
                </a:cubicBezTo>
                <a:cubicBezTo>
                  <a:pt x="319" y="451"/>
                  <a:pt x="319" y="451"/>
                  <a:pt x="319" y="451"/>
                </a:cubicBezTo>
                <a:cubicBezTo>
                  <a:pt x="343" y="451"/>
                  <a:pt x="365" y="444"/>
                  <a:pt x="385" y="433"/>
                </a:cubicBezTo>
                <a:cubicBezTo>
                  <a:pt x="393" y="463"/>
                  <a:pt x="407" y="490"/>
                  <a:pt x="432" y="501"/>
                </a:cubicBezTo>
                <a:cubicBezTo>
                  <a:pt x="466" y="515"/>
                  <a:pt x="518" y="525"/>
                  <a:pt x="555" y="543"/>
                </a:cubicBezTo>
                <a:cubicBezTo>
                  <a:pt x="488" y="607"/>
                  <a:pt x="402" y="639"/>
                  <a:pt x="319" y="640"/>
                </a:cubicBezTo>
                <a:close/>
              </a:path>
            </a:pathLst>
          </a:custGeom>
          <a:solidFill>
            <a:srgbClr val="FFC00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24" name="Freeform 22"/>
          <p:cNvSpPr>
            <a:spLocks noEditPoints="1"/>
          </p:cNvSpPr>
          <p:nvPr/>
        </p:nvSpPr>
        <p:spPr bwMode="auto">
          <a:xfrm flipH="1">
            <a:off x="2178704" y="3112696"/>
            <a:ext cx="603504" cy="713232"/>
          </a:xfrm>
          <a:custGeom>
            <a:avLst/>
            <a:gdLst>
              <a:gd name="T0" fmla="*/ 452 w 631"/>
              <a:gd name="T1" fmla="*/ 470 h 666"/>
              <a:gd name="T2" fmla="*/ 457 w 631"/>
              <a:gd name="T3" fmla="*/ 457 h 666"/>
              <a:gd name="T4" fmla="*/ 488 w 631"/>
              <a:gd name="T5" fmla="*/ 422 h 666"/>
              <a:gd name="T6" fmla="*/ 501 w 631"/>
              <a:gd name="T7" fmla="*/ 388 h 666"/>
              <a:gd name="T8" fmla="*/ 533 w 631"/>
              <a:gd name="T9" fmla="*/ 327 h 666"/>
              <a:gd name="T10" fmla="*/ 547 w 631"/>
              <a:gd name="T11" fmla="*/ 265 h 666"/>
              <a:gd name="T12" fmla="*/ 360 w 631"/>
              <a:gd name="T13" fmla="*/ 15 h 666"/>
              <a:gd name="T14" fmla="*/ 141 w 631"/>
              <a:gd name="T15" fmla="*/ 181 h 666"/>
              <a:gd name="T16" fmla="*/ 135 w 631"/>
              <a:gd name="T17" fmla="*/ 282 h 666"/>
              <a:gd name="T18" fmla="*/ 143 w 631"/>
              <a:gd name="T19" fmla="*/ 329 h 666"/>
              <a:gd name="T20" fmla="*/ 164 w 631"/>
              <a:gd name="T21" fmla="*/ 368 h 666"/>
              <a:gd name="T22" fmla="*/ 188 w 631"/>
              <a:gd name="T23" fmla="*/ 398 h 666"/>
              <a:gd name="T24" fmla="*/ 213 w 631"/>
              <a:gd name="T25" fmla="*/ 446 h 666"/>
              <a:gd name="T26" fmla="*/ 73 w 631"/>
              <a:gd name="T27" fmla="*/ 507 h 666"/>
              <a:gd name="T28" fmla="*/ 23 w 631"/>
              <a:gd name="T29" fmla="*/ 666 h 666"/>
              <a:gd name="T30" fmla="*/ 319 w 631"/>
              <a:gd name="T31" fmla="*/ 666 h 666"/>
              <a:gd name="T32" fmla="*/ 609 w 631"/>
              <a:gd name="T33" fmla="*/ 666 h 666"/>
              <a:gd name="T34" fmla="*/ 558 w 631"/>
              <a:gd name="T35" fmla="*/ 507 h 666"/>
              <a:gd name="T36" fmla="*/ 167 w 631"/>
              <a:gd name="T37" fmla="*/ 194 h 666"/>
              <a:gd name="T38" fmla="*/ 163 w 631"/>
              <a:gd name="T39" fmla="*/ 250 h 666"/>
              <a:gd name="T40" fmla="*/ 341 w 631"/>
              <a:gd name="T41" fmla="*/ 137 h 666"/>
              <a:gd name="T42" fmla="*/ 224 w 631"/>
              <a:gd name="T43" fmla="*/ 241 h 666"/>
              <a:gd name="T44" fmla="*/ 401 w 631"/>
              <a:gd name="T45" fmla="*/ 137 h 666"/>
              <a:gd name="T46" fmla="*/ 437 w 631"/>
              <a:gd name="T47" fmla="*/ 177 h 666"/>
              <a:gd name="T48" fmla="*/ 447 w 631"/>
              <a:gd name="T49" fmla="*/ 217 h 666"/>
              <a:gd name="T50" fmla="*/ 444 w 631"/>
              <a:gd name="T51" fmla="*/ 319 h 666"/>
              <a:gd name="T52" fmla="*/ 316 w 631"/>
              <a:gd name="T53" fmla="*/ 418 h 666"/>
              <a:gd name="T54" fmla="*/ 248 w 631"/>
              <a:gd name="T55" fmla="*/ 420 h 666"/>
              <a:gd name="T56" fmla="*/ 319 w 631"/>
              <a:gd name="T57" fmla="*/ 438 h 666"/>
              <a:gd name="T58" fmla="*/ 437 w 631"/>
              <a:gd name="T59" fmla="*/ 488 h 666"/>
              <a:gd name="T60" fmla="*/ 197 w 631"/>
              <a:gd name="T61" fmla="*/ 488 h 666"/>
              <a:gd name="T62" fmla="*/ 101 w 631"/>
              <a:gd name="T63" fmla="*/ 665 h 666"/>
              <a:gd name="T64" fmla="*/ 73 w 631"/>
              <a:gd name="T65" fmla="*/ 594 h 666"/>
              <a:gd name="T66" fmla="*/ 38 w 631"/>
              <a:gd name="T67" fmla="*/ 564 h 666"/>
              <a:gd name="T68" fmla="*/ 87 w 631"/>
              <a:gd name="T69" fmla="*/ 600 h 666"/>
              <a:gd name="T70" fmla="*/ 101 w 631"/>
              <a:gd name="T71" fmla="*/ 665 h 666"/>
              <a:gd name="T72" fmla="*/ 319 w 631"/>
              <a:gd name="T73" fmla="*/ 587 h 666"/>
              <a:gd name="T74" fmla="*/ 196 w 631"/>
              <a:gd name="T75" fmla="*/ 546 h 666"/>
              <a:gd name="T76" fmla="*/ 168 w 631"/>
              <a:gd name="T77" fmla="*/ 502 h 666"/>
              <a:gd name="T78" fmla="*/ 310 w 631"/>
              <a:gd name="T79" fmla="*/ 579 h 666"/>
              <a:gd name="T80" fmla="*/ 426 w 631"/>
              <a:gd name="T81" fmla="*/ 544 h 666"/>
              <a:gd name="T82" fmla="*/ 476 w 631"/>
              <a:gd name="T83" fmla="*/ 505 h 666"/>
              <a:gd name="T84" fmla="*/ 593 w 631"/>
              <a:gd name="T85" fmla="*/ 572 h 666"/>
              <a:gd name="T86" fmla="*/ 550 w 631"/>
              <a:gd name="T87" fmla="*/ 604 h 666"/>
              <a:gd name="T88" fmla="*/ 523 w 631"/>
              <a:gd name="T89" fmla="*/ 665 h 666"/>
              <a:gd name="T90" fmla="*/ 558 w 631"/>
              <a:gd name="T91" fmla="*/ 583 h 666"/>
              <a:gd name="T92" fmla="*/ 593 w 631"/>
              <a:gd name="T93" fmla="*/ 572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1" h="666">
                <a:moveTo>
                  <a:pt x="558" y="507"/>
                </a:moveTo>
                <a:cubicBezTo>
                  <a:pt x="525" y="493"/>
                  <a:pt x="485" y="484"/>
                  <a:pt x="452" y="470"/>
                </a:cubicBezTo>
                <a:cubicBezTo>
                  <a:pt x="438" y="464"/>
                  <a:pt x="428" y="456"/>
                  <a:pt x="420" y="447"/>
                </a:cubicBezTo>
                <a:cubicBezTo>
                  <a:pt x="431" y="452"/>
                  <a:pt x="443" y="455"/>
                  <a:pt x="457" y="457"/>
                </a:cubicBezTo>
                <a:cubicBezTo>
                  <a:pt x="449" y="434"/>
                  <a:pt x="444" y="415"/>
                  <a:pt x="441" y="398"/>
                </a:cubicBezTo>
                <a:cubicBezTo>
                  <a:pt x="454" y="408"/>
                  <a:pt x="470" y="416"/>
                  <a:pt x="488" y="422"/>
                </a:cubicBezTo>
                <a:cubicBezTo>
                  <a:pt x="479" y="403"/>
                  <a:pt x="471" y="385"/>
                  <a:pt x="465" y="368"/>
                </a:cubicBezTo>
                <a:cubicBezTo>
                  <a:pt x="476" y="375"/>
                  <a:pt x="488" y="382"/>
                  <a:pt x="501" y="388"/>
                </a:cubicBezTo>
                <a:cubicBezTo>
                  <a:pt x="493" y="366"/>
                  <a:pt x="488" y="346"/>
                  <a:pt x="486" y="329"/>
                </a:cubicBezTo>
                <a:cubicBezTo>
                  <a:pt x="502" y="330"/>
                  <a:pt x="517" y="329"/>
                  <a:pt x="533" y="327"/>
                </a:cubicBezTo>
                <a:cubicBezTo>
                  <a:pt x="516" y="310"/>
                  <a:pt x="503" y="295"/>
                  <a:pt x="494" y="282"/>
                </a:cubicBezTo>
                <a:cubicBezTo>
                  <a:pt x="509" y="280"/>
                  <a:pt x="527" y="275"/>
                  <a:pt x="547" y="265"/>
                </a:cubicBezTo>
                <a:cubicBezTo>
                  <a:pt x="512" y="249"/>
                  <a:pt x="496" y="216"/>
                  <a:pt x="489" y="183"/>
                </a:cubicBezTo>
                <a:cubicBezTo>
                  <a:pt x="477" y="117"/>
                  <a:pt x="430" y="14"/>
                  <a:pt x="360" y="15"/>
                </a:cubicBezTo>
                <a:cubicBezTo>
                  <a:pt x="346" y="11"/>
                  <a:pt x="332" y="8"/>
                  <a:pt x="319" y="7"/>
                </a:cubicBezTo>
                <a:cubicBezTo>
                  <a:pt x="220" y="0"/>
                  <a:pt x="153" y="78"/>
                  <a:pt x="141" y="181"/>
                </a:cubicBezTo>
                <a:cubicBezTo>
                  <a:pt x="133" y="215"/>
                  <a:pt x="118" y="249"/>
                  <a:pt x="82" y="265"/>
                </a:cubicBezTo>
                <a:cubicBezTo>
                  <a:pt x="102" y="275"/>
                  <a:pt x="120" y="280"/>
                  <a:pt x="135" y="282"/>
                </a:cubicBezTo>
                <a:cubicBezTo>
                  <a:pt x="126" y="295"/>
                  <a:pt x="113" y="310"/>
                  <a:pt x="96" y="327"/>
                </a:cubicBezTo>
                <a:cubicBezTo>
                  <a:pt x="111" y="329"/>
                  <a:pt x="127" y="330"/>
                  <a:pt x="143" y="329"/>
                </a:cubicBezTo>
                <a:cubicBezTo>
                  <a:pt x="141" y="346"/>
                  <a:pt x="136" y="366"/>
                  <a:pt x="128" y="388"/>
                </a:cubicBezTo>
                <a:cubicBezTo>
                  <a:pt x="141" y="382"/>
                  <a:pt x="153" y="375"/>
                  <a:pt x="164" y="368"/>
                </a:cubicBezTo>
                <a:cubicBezTo>
                  <a:pt x="158" y="385"/>
                  <a:pt x="150" y="403"/>
                  <a:pt x="141" y="422"/>
                </a:cubicBezTo>
                <a:cubicBezTo>
                  <a:pt x="159" y="416"/>
                  <a:pt x="175" y="408"/>
                  <a:pt x="188" y="398"/>
                </a:cubicBezTo>
                <a:cubicBezTo>
                  <a:pt x="185" y="415"/>
                  <a:pt x="180" y="434"/>
                  <a:pt x="172" y="457"/>
                </a:cubicBezTo>
                <a:cubicBezTo>
                  <a:pt x="188" y="455"/>
                  <a:pt x="201" y="451"/>
                  <a:pt x="213" y="446"/>
                </a:cubicBezTo>
                <a:cubicBezTo>
                  <a:pt x="205" y="455"/>
                  <a:pt x="195" y="463"/>
                  <a:pt x="180" y="470"/>
                </a:cubicBezTo>
                <a:cubicBezTo>
                  <a:pt x="146" y="484"/>
                  <a:pt x="107" y="493"/>
                  <a:pt x="73" y="507"/>
                </a:cubicBezTo>
                <a:cubicBezTo>
                  <a:pt x="32" y="526"/>
                  <a:pt x="0" y="551"/>
                  <a:pt x="2" y="603"/>
                </a:cubicBezTo>
                <a:cubicBezTo>
                  <a:pt x="2" y="624"/>
                  <a:pt x="10" y="645"/>
                  <a:pt x="23" y="666"/>
                </a:cubicBezTo>
                <a:cubicBezTo>
                  <a:pt x="73" y="666"/>
                  <a:pt x="73" y="666"/>
                  <a:pt x="73" y="666"/>
                </a:cubicBezTo>
                <a:cubicBezTo>
                  <a:pt x="319" y="666"/>
                  <a:pt x="319" y="666"/>
                  <a:pt x="319" y="666"/>
                </a:cubicBezTo>
                <a:cubicBezTo>
                  <a:pt x="558" y="666"/>
                  <a:pt x="558" y="666"/>
                  <a:pt x="558" y="666"/>
                </a:cubicBezTo>
                <a:cubicBezTo>
                  <a:pt x="609" y="666"/>
                  <a:pt x="609" y="666"/>
                  <a:pt x="609" y="666"/>
                </a:cubicBezTo>
                <a:cubicBezTo>
                  <a:pt x="621" y="645"/>
                  <a:pt x="629" y="624"/>
                  <a:pt x="630" y="603"/>
                </a:cubicBezTo>
                <a:cubicBezTo>
                  <a:pt x="631" y="551"/>
                  <a:pt x="600" y="526"/>
                  <a:pt x="558" y="507"/>
                </a:cubicBezTo>
                <a:close/>
                <a:moveTo>
                  <a:pt x="188" y="319"/>
                </a:moveTo>
                <a:cubicBezTo>
                  <a:pt x="147" y="312"/>
                  <a:pt x="135" y="225"/>
                  <a:pt x="167" y="194"/>
                </a:cubicBezTo>
                <a:cubicBezTo>
                  <a:pt x="174" y="194"/>
                  <a:pt x="180" y="204"/>
                  <a:pt x="183" y="214"/>
                </a:cubicBezTo>
                <a:cubicBezTo>
                  <a:pt x="180" y="227"/>
                  <a:pt x="174" y="239"/>
                  <a:pt x="163" y="250"/>
                </a:cubicBezTo>
                <a:cubicBezTo>
                  <a:pt x="209" y="242"/>
                  <a:pt x="274" y="201"/>
                  <a:pt x="319" y="160"/>
                </a:cubicBezTo>
                <a:cubicBezTo>
                  <a:pt x="327" y="152"/>
                  <a:pt x="334" y="145"/>
                  <a:pt x="341" y="137"/>
                </a:cubicBezTo>
                <a:cubicBezTo>
                  <a:pt x="336" y="149"/>
                  <a:pt x="329" y="160"/>
                  <a:pt x="319" y="171"/>
                </a:cubicBezTo>
                <a:cubicBezTo>
                  <a:pt x="299" y="193"/>
                  <a:pt x="268" y="215"/>
                  <a:pt x="224" y="241"/>
                </a:cubicBezTo>
                <a:cubicBezTo>
                  <a:pt x="260" y="237"/>
                  <a:pt x="292" y="227"/>
                  <a:pt x="319" y="215"/>
                </a:cubicBezTo>
                <a:cubicBezTo>
                  <a:pt x="358" y="196"/>
                  <a:pt x="386" y="169"/>
                  <a:pt x="401" y="137"/>
                </a:cubicBezTo>
                <a:cubicBezTo>
                  <a:pt x="394" y="171"/>
                  <a:pt x="380" y="190"/>
                  <a:pt x="355" y="215"/>
                </a:cubicBezTo>
                <a:cubicBezTo>
                  <a:pt x="393" y="204"/>
                  <a:pt x="420" y="193"/>
                  <a:pt x="437" y="177"/>
                </a:cubicBezTo>
                <a:cubicBezTo>
                  <a:pt x="438" y="188"/>
                  <a:pt x="439" y="198"/>
                  <a:pt x="438" y="209"/>
                </a:cubicBezTo>
                <a:cubicBezTo>
                  <a:pt x="437" y="250"/>
                  <a:pt x="440" y="240"/>
                  <a:pt x="447" y="217"/>
                </a:cubicBezTo>
                <a:cubicBezTo>
                  <a:pt x="451" y="206"/>
                  <a:pt x="457" y="195"/>
                  <a:pt x="465" y="194"/>
                </a:cubicBezTo>
                <a:cubicBezTo>
                  <a:pt x="497" y="225"/>
                  <a:pt x="485" y="312"/>
                  <a:pt x="444" y="319"/>
                </a:cubicBezTo>
                <a:cubicBezTo>
                  <a:pt x="420" y="375"/>
                  <a:pt x="377" y="416"/>
                  <a:pt x="319" y="418"/>
                </a:cubicBezTo>
                <a:cubicBezTo>
                  <a:pt x="318" y="418"/>
                  <a:pt x="317" y="418"/>
                  <a:pt x="316" y="418"/>
                </a:cubicBezTo>
                <a:cubicBezTo>
                  <a:pt x="256" y="418"/>
                  <a:pt x="212" y="376"/>
                  <a:pt x="188" y="319"/>
                </a:cubicBezTo>
                <a:close/>
                <a:moveTo>
                  <a:pt x="248" y="420"/>
                </a:moveTo>
                <a:cubicBezTo>
                  <a:pt x="268" y="432"/>
                  <a:pt x="291" y="438"/>
                  <a:pt x="316" y="438"/>
                </a:cubicBezTo>
                <a:cubicBezTo>
                  <a:pt x="317" y="438"/>
                  <a:pt x="318" y="438"/>
                  <a:pt x="319" y="438"/>
                </a:cubicBezTo>
                <a:cubicBezTo>
                  <a:pt x="343" y="438"/>
                  <a:pt x="366" y="431"/>
                  <a:pt x="386" y="419"/>
                </a:cubicBezTo>
                <a:cubicBezTo>
                  <a:pt x="394" y="450"/>
                  <a:pt x="410" y="477"/>
                  <a:pt x="437" y="488"/>
                </a:cubicBezTo>
                <a:cubicBezTo>
                  <a:pt x="406" y="526"/>
                  <a:pt x="362" y="546"/>
                  <a:pt x="319" y="547"/>
                </a:cubicBezTo>
                <a:cubicBezTo>
                  <a:pt x="271" y="549"/>
                  <a:pt x="224" y="530"/>
                  <a:pt x="197" y="488"/>
                </a:cubicBezTo>
                <a:cubicBezTo>
                  <a:pt x="224" y="477"/>
                  <a:pt x="239" y="451"/>
                  <a:pt x="248" y="420"/>
                </a:cubicBezTo>
                <a:close/>
                <a:moveTo>
                  <a:pt x="101" y="665"/>
                </a:moveTo>
                <a:cubicBezTo>
                  <a:pt x="100" y="640"/>
                  <a:pt x="92" y="619"/>
                  <a:pt x="81" y="604"/>
                </a:cubicBezTo>
                <a:cubicBezTo>
                  <a:pt x="79" y="601"/>
                  <a:pt x="76" y="597"/>
                  <a:pt x="73" y="594"/>
                </a:cubicBezTo>
                <a:cubicBezTo>
                  <a:pt x="60" y="579"/>
                  <a:pt x="46" y="572"/>
                  <a:pt x="38" y="572"/>
                </a:cubicBezTo>
                <a:cubicBezTo>
                  <a:pt x="38" y="564"/>
                  <a:pt x="38" y="564"/>
                  <a:pt x="38" y="564"/>
                </a:cubicBezTo>
                <a:cubicBezTo>
                  <a:pt x="46" y="564"/>
                  <a:pt x="60" y="570"/>
                  <a:pt x="73" y="583"/>
                </a:cubicBezTo>
                <a:cubicBezTo>
                  <a:pt x="78" y="588"/>
                  <a:pt x="83" y="593"/>
                  <a:pt x="87" y="600"/>
                </a:cubicBezTo>
                <a:cubicBezTo>
                  <a:pt x="98" y="616"/>
                  <a:pt x="107" y="638"/>
                  <a:pt x="108" y="665"/>
                </a:cubicBezTo>
                <a:lnTo>
                  <a:pt x="101" y="665"/>
                </a:lnTo>
                <a:close/>
                <a:moveTo>
                  <a:pt x="430" y="550"/>
                </a:moveTo>
                <a:cubicBezTo>
                  <a:pt x="397" y="574"/>
                  <a:pt x="357" y="586"/>
                  <a:pt x="319" y="587"/>
                </a:cubicBezTo>
                <a:cubicBezTo>
                  <a:pt x="316" y="587"/>
                  <a:pt x="313" y="587"/>
                  <a:pt x="310" y="587"/>
                </a:cubicBezTo>
                <a:cubicBezTo>
                  <a:pt x="269" y="586"/>
                  <a:pt x="228" y="572"/>
                  <a:pt x="196" y="546"/>
                </a:cubicBezTo>
                <a:cubicBezTo>
                  <a:pt x="183" y="535"/>
                  <a:pt x="171" y="522"/>
                  <a:pt x="161" y="506"/>
                </a:cubicBezTo>
                <a:cubicBezTo>
                  <a:pt x="168" y="502"/>
                  <a:pt x="168" y="502"/>
                  <a:pt x="168" y="502"/>
                </a:cubicBezTo>
                <a:cubicBezTo>
                  <a:pt x="177" y="517"/>
                  <a:pt x="188" y="529"/>
                  <a:pt x="201" y="540"/>
                </a:cubicBezTo>
                <a:cubicBezTo>
                  <a:pt x="231" y="565"/>
                  <a:pt x="270" y="578"/>
                  <a:pt x="310" y="579"/>
                </a:cubicBezTo>
                <a:cubicBezTo>
                  <a:pt x="313" y="579"/>
                  <a:pt x="316" y="579"/>
                  <a:pt x="319" y="579"/>
                </a:cubicBezTo>
                <a:cubicBezTo>
                  <a:pt x="356" y="578"/>
                  <a:pt x="394" y="566"/>
                  <a:pt x="426" y="544"/>
                </a:cubicBezTo>
                <a:cubicBezTo>
                  <a:pt x="442" y="532"/>
                  <a:pt x="457" y="517"/>
                  <a:pt x="470" y="500"/>
                </a:cubicBezTo>
                <a:cubicBezTo>
                  <a:pt x="476" y="505"/>
                  <a:pt x="476" y="505"/>
                  <a:pt x="476" y="505"/>
                </a:cubicBezTo>
                <a:cubicBezTo>
                  <a:pt x="463" y="523"/>
                  <a:pt x="447" y="538"/>
                  <a:pt x="430" y="550"/>
                </a:cubicBezTo>
                <a:close/>
                <a:moveTo>
                  <a:pt x="593" y="572"/>
                </a:moveTo>
                <a:cubicBezTo>
                  <a:pt x="585" y="572"/>
                  <a:pt x="571" y="579"/>
                  <a:pt x="558" y="594"/>
                </a:cubicBezTo>
                <a:cubicBezTo>
                  <a:pt x="555" y="597"/>
                  <a:pt x="553" y="601"/>
                  <a:pt x="550" y="604"/>
                </a:cubicBezTo>
                <a:cubicBezTo>
                  <a:pt x="540" y="619"/>
                  <a:pt x="532" y="640"/>
                  <a:pt x="530" y="665"/>
                </a:cubicBezTo>
                <a:cubicBezTo>
                  <a:pt x="523" y="665"/>
                  <a:pt x="523" y="665"/>
                  <a:pt x="523" y="665"/>
                </a:cubicBezTo>
                <a:cubicBezTo>
                  <a:pt x="524" y="638"/>
                  <a:pt x="533" y="616"/>
                  <a:pt x="544" y="600"/>
                </a:cubicBezTo>
                <a:cubicBezTo>
                  <a:pt x="549" y="593"/>
                  <a:pt x="553" y="588"/>
                  <a:pt x="558" y="583"/>
                </a:cubicBezTo>
                <a:cubicBezTo>
                  <a:pt x="571" y="570"/>
                  <a:pt x="585" y="564"/>
                  <a:pt x="593" y="564"/>
                </a:cubicBezTo>
                <a:lnTo>
                  <a:pt x="593" y="572"/>
                </a:lnTo>
                <a:close/>
              </a:path>
            </a:pathLst>
          </a:custGeom>
          <a:solidFill>
            <a:srgbClr val="A0D3D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25" name="Freeform 26"/>
          <p:cNvSpPr>
            <a:spLocks noEditPoints="1"/>
          </p:cNvSpPr>
          <p:nvPr/>
        </p:nvSpPr>
        <p:spPr bwMode="auto">
          <a:xfrm flipH="1">
            <a:off x="1402179" y="3115113"/>
            <a:ext cx="603570" cy="708399"/>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rgbClr val="A0D3D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26" name="Freeform 30"/>
          <p:cNvSpPr>
            <a:spLocks noEditPoints="1"/>
          </p:cNvSpPr>
          <p:nvPr/>
        </p:nvSpPr>
        <p:spPr bwMode="auto">
          <a:xfrm flipH="1">
            <a:off x="4508081" y="3103171"/>
            <a:ext cx="603504" cy="713232"/>
          </a:xfrm>
          <a:custGeom>
            <a:avLst/>
            <a:gdLst>
              <a:gd name="T0" fmla="*/ 558 w 639"/>
              <a:gd name="T1" fmla="*/ 454 h 694"/>
              <a:gd name="T2" fmla="*/ 521 w 639"/>
              <a:gd name="T3" fmla="*/ 314 h 694"/>
              <a:gd name="T4" fmla="*/ 459 w 639"/>
              <a:gd name="T5" fmla="*/ 65 h 694"/>
              <a:gd name="T6" fmla="*/ 316 w 639"/>
              <a:gd name="T7" fmla="*/ 0 h 694"/>
              <a:gd name="T8" fmla="*/ 132 w 639"/>
              <a:gd name="T9" fmla="*/ 180 h 694"/>
              <a:gd name="T10" fmla="*/ 74 w 639"/>
              <a:gd name="T11" fmla="*/ 454 h 694"/>
              <a:gd name="T12" fmla="*/ 1 w 639"/>
              <a:gd name="T13" fmla="*/ 631 h 694"/>
              <a:gd name="T14" fmla="*/ 131 w 639"/>
              <a:gd name="T15" fmla="*/ 694 h 694"/>
              <a:gd name="T16" fmla="*/ 399 w 639"/>
              <a:gd name="T17" fmla="*/ 694 h 694"/>
              <a:gd name="T18" fmla="*/ 484 w 639"/>
              <a:gd name="T19" fmla="*/ 694 h 694"/>
              <a:gd name="T20" fmla="*/ 629 w 639"/>
              <a:gd name="T21" fmla="*/ 631 h 694"/>
              <a:gd name="T22" fmla="*/ 459 w 639"/>
              <a:gd name="T23" fmla="*/ 311 h 694"/>
              <a:gd name="T24" fmla="*/ 440 w 639"/>
              <a:gd name="T25" fmla="*/ 266 h 694"/>
              <a:gd name="T26" fmla="*/ 459 w 639"/>
              <a:gd name="T27" fmla="*/ 230 h 694"/>
              <a:gd name="T28" fmla="*/ 399 w 639"/>
              <a:gd name="T29" fmla="*/ 287 h 694"/>
              <a:gd name="T30" fmla="*/ 362 w 639"/>
              <a:gd name="T31" fmla="*/ 248 h 694"/>
              <a:gd name="T32" fmla="*/ 407 w 639"/>
              <a:gd name="T33" fmla="*/ 258 h 694"/>
              <a:gd name="T34" fmla="*/ 254 w 639"/>
              <a:gd name="T35" fmla="*/ 234 h 694"/>
              <a:gd name="T36" fmla="*/ 193 w 639"/>
              <a:gd name="T37" fmla="*/ 226 h 694"/>
              <a:gd name="T38" fmla="*/ 296 w 639"/>
              <a:gd name="T39" fmla="*/ 123 h 694"/>
              <a:gd name="T40" fmla="*/ 407 w 639"/>
              <a:gd name="T41" fmla="*/ 229 h 694"/>
              <a:gd name="T42" fmla="*/ 332 w 639"/>
              <a:gd name="T43" fmla="*/ 248 h 694"/>
              <a:gd name="T44" fmla="*/ 285 w 639"/>
              <a:gd name="T45" fmla="*/ 279 h 694"/>
              <a:gd name="T46" fmla="*/ 214 w 639"/>
              <a:gd name="T47" fmla="*/ 246 h 694"/>
              <a:gd name="T48" fmla="*/ 285 w 639"/>
              <a:gd name="T49" fmla="*/ 279 h 694"/>
              <a:gd name="T50" fmla="*/ 399 w 639"/>
              <a:gd name="T51" fmla="*/ 59 h 694"/>
              <a:gd name="T52" fmla="*/ 473 w 639"/>
              <a:gd name="T53" fmla="*/ 183 h 694"/>
              <a:gd name="T54" fmla="*/ 440 w 639"/>
              <a:gd name="T55" fmla="*/ 138 h 694"/>
              <a:gd name="T56" fmla="*/ 412 w 639"/>
              <a:gd name="T57" fmla="*/ 105 h 694"/>
              <a:gd name="T58" fmla="*/ 217 w 639"/>
              <a:gd name="T59" fmla="*/ 108 h 694"/>
              <a:gd name="T60" fmla="*/ 217 w 639"/>
              <a:gd name="T61" fmla="*/ 71 h 694"/>
              <a:gd name="T62" fmla="*/ 193 w 639"/>
              <a:gd name="T63" fmla="*/ 265 h 694"/>
              <a:gd name="T64" fmla="*/ 284 w 639"/>
              <a:gd name="T65" fmla="*/ 295 h 694"/>
              <a:gd name="T66" fmla="*/ 347 w 639"/>
              <a:gd name="T67" fmla="*/ 295 h 694"/>
              <a:gd name="T68" fmla="*/ 440 w 639"/>
              <a:gd name="T69" fmla="*/ 345 h 694"/>
              <a:gd name="T70" fmla="*/ 440 w 639"/>
              <a:gd name="T71" fmla="*/ 355 h 694"/>
              <a:gd name="T72" fmla="*/ 296 w 639"/>
              <a:gd name="T73" fmla="*/ 444 h 694"/>
              <a:gd name="T74" fmla="*/ 150 w 639"/>
              <a:gd name="T75" fmla="*/ 253 h 694"/>
              <a:gd name="T76" fmla="*/ 56 w 639"/>
              <a:gd name="T77" fmla="*/ 613 h 694"/>
              <a:gd name="T78" fmla="*/ 131 w 639"/>
              <a:gd name="T79" fmla="*/ 664 h 694"/>
              <a:gd name="T80" fmla="*/ 147 w 639"/>
              <a:gd name="T81" fmla="*/ 648 h 694"/>
              <a:gd name="T82" fmla="*/ 201 w 639"/>
              <a:gd name="T83" fmla="*/ 654 h 694"/>
              <a:gd name="T84" fmla="*/ 217 w 639"/>
              <a:gd name="T85" fmla="*/ 670 h 694"/>
              <a:gd name="T86" fmla="*/ 292 w 639"/>
              <a:gd name="T87" fmla="*/ 655 h 694"/>
              <a:gd name="T88" fmla="*/ 323 w 639"/>
              <a:gd name="T89" fmla="*/ 655 h 694"/>
              <a:gd name="T90" fmla="*/ 383 w 639"/>
              <a:gd name="T91" fmla="*/ 654 h 694"/>
              <a:gd name="T92" fmla="*/ 399 w 639"/>
              <a:gd name="T93" fmla="*/ 670 h 694"/>
              <a:gd name="T94" fmla="*/ 484 w 639"/>
              <a:gd name="T95" fmla="*/ 631 h 694"/>
              <a:gd name="T96" fmla="*/ 559 w 639"/>
              <a:gd name="T97" fmla="*/ 645 h 694"/>
              <a:gd name="T98" fmla="*/ 575 w 639"/>
              <a:gd name="T99" fmla="*/ 629 h 694"/>
              <a:gd name="T100" fmla="*/ 484 w 639"/>
              <a:gd name="T101" fmla="*/ 613 h 694"/>
              <a:gd name="T102" fmla="*/ 399 w 639"/>
              <a:gd name="T103" fmla="*/ 620 h 694"/>
              <a:gd name="T104" fmla="*/ 131 w 639"/>
              <a:gd name="T105" fmla="*/ 609 h 694"/>
              <a:gd name="T106" fmla="*/ 56 w 639"/>
              <a:gd name="T107" fmla="*/ 574 h 694"/>
              <a:gd name="T108" fmla="*/ 217 w 639"/>
              <a:gd name="T109" fmla="*/ 507 h 694"/>
              <a:gd name="T110" fmla="*/ 315 w 639"/>
              <a:gd name="T111" fmla="*/ 468 h 694"/>
              <a:gd name="T112" fmla="*/ 431 w 639"/>
              <a:gd name="T113" fmla="*/ 516 h 694"/>
              <a:gd name="T114" fmla="*/ 484 w 639"/>
              <a:gd name="T115" fmla="*/ 532 h 694"/>
              <a:gd name="T116" fmla="*/ 559 w 639"/>
              <a:gd name="T117" fmla="*/ 595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9" h="694">
                <a:moveTo>
                  <a:pt x="606" y="567"/>
                </a:moveTo>
                <a:cubicBezTo>
                  <a:pt x="639" y="498"/>
                  <a:pt x="576" y="496"/>
                  <a:pt x="559" y="475"/>
                </a:cubicBezTo>
                <a:cubicBezTo>
                  <a:pt x="555" y="470"/>
                  <a:pt x="554" y="463"/>
                  <a:pt x="558" y="454"/>
                </a:cubicBezTo>
                <a:cubicBezTo>
                  <a:pt x="559" y="453"/>
                  <a:pt x="559" y="452"/>
                  <a:pt x="559" y="451"/>
                </a:cubicBezTo>
                <a:cubicBezTo>
                  <a:pt x="577" y="411"/>
                  <a:pt x="571" y="389"/>
                  <a:pt x="559" y="374"/>
                </a:cubicBezTo>
                <a:cubicBezTo>
                  <a:pt x="539" y="350"/>
                  <a:pt x="501" y="346"/>
                  <a:pt x="521" y="314"/>
                </a:cubicBezTo>
                <a:cubicBezTo>
                  <a:pt x="559" y="255"/>
                  <a:pt x="506" y="227"/>
                  <a:pt x="500" y="180"/>
                </a:cubicBezTo>
                <a:cubicBezTo>
                  <a:pt x="497" y="156"/>
                  <a:pt x="492" y="133"/>
                  <a:pt x="484" y="112"/>
                </a:cubicBezTo>
                <a:cubicBezTo>
                  <a:pt x="478" y="95"/>
                  <a:pt x="470" y="79"/>
                  <a:pt x="459" y="65"/>
                </a:cubicBezTo>
                <a:cubicBezTo>
                  <a:pt x="454" y="57"/>
                  <a:pt x="447" y="49"/>
                  <a:pt x="440" y="42"/>
                </a:cubicBezTo>
                <a:cubicBezTo>
                  <a:pt x="428" y="32"/>
                  <a:pt x="414" y="23"/>
                  <a:pt x="399" y="16"/>
                </a:cubicBezTo>
                <a:cubicBezTo>
                  <a:pt x="376" y="5"/>
                  <a:pt x="349" y="0"/>
                  <a:pt x="316" y="0"/>
                </a:cubicBezTo>
                <a:cubicBezTo>
                  <a:pt x="309" y="0"/>
                  <a:pt x="302" y="0"/>
                  <a:pt x="296" y="1"/>
                </a:cubicBezTo>
                <a:cubicBezTo>
                  <a:pt x="264" y="3"/>
                  <a:pt x="238" y="11"/>
                  <a:pt x="217" y="24"/>
                </a:cubicBezTo>
                <a:cubicBezTo>
                  <a:pt x="165" y="55"/>
                  <a:pt x="141" y="113"/>
                  <a:pt x="132" y="180"/>
                </a:cubicBezTo>
                <a:cubicBezTo>
                  <a:pt x="132" y="183"/>
                  <a:pt x="132" y="185"/>
                  <a:pt x="131" y="187"/>
                </a:cubicBezTo>
                <a:cubicBezTo>
                  <a:pt x="122" y="229"/>
                  <a:pt x="75" y="258"/>
                  <a:pt x="111" y="314"/>
                </a:cubicBezTo>
                <a:cubicBezTo>
                  <a:pt x="144" y="366"/>
                  <a:pt x="24" y="345"/>
                  <a:pt x="74" y="454"/>
                </a:cubicBezTo>
                <a:cubicBezTo>
                  <a:pt x="82" y="471"/>
                  <a:pt x="71" y="479"/>
                  <a:pt x="56" y="488"/>
                </a:cubicBezTo>
                <a:cubicBezTo>
                  <a:pt x="33" y="500"/>
                  <a:pt x="1" y="513"/>
                  <a:pt x="26" y="565"/>
                </a:cubicBezTo>
                <a:cubicBezTo>
                  <a:pt x="10" y="581"/>
                  <a:pt x="0" y="602"/>
                  <a:pt x="1" y="631"/>
                </a:cubicBezTo>
                <a:cubicBezTo>
                  <a:pt x="2" y="652"/>
                  <a:pt x="10" y="673"/>
                  <a:pt x="22" y="694"/>
                </a:cubicBezTo>
                <a:cubicBezTo>
                  <a:pt x="56" y="694"/>
                  <a:pt x="56" y="694"/>
                  <a:pt x="56" y="694"/>
                </a:cubicBezTo>
                <a:cubicBezTo>
                  <a:pt x="131" y="694"/>
                  <a:pt x="131" y="694"/>
                  <a:pt x="131" y="694"/>
                </a:cubicBezTo>
                <a:cubicBezTo>
                  <a:pt x="217" y="694"/>
                  <a:pt x="217" y="694"/>
                  <a:pt x="217" y="694"/>
                </a:cubicBezTo>
                <a:cubicBezTo>
                  <a:pt x="296" y="694"/>
                  <a:pt x="296" y="694"/>
                  <a:pt x="296" y="694"/>
                </a:cubicBezTo>
                <a:cubicBezTo>
                  <a:pt x="399" y="694"/>
                  <a:pt x="399" y="694"/>
                  <a:pt x="399" y="694"/>
                </a:cubicBezTo>
                <a:cubicBezTo>
                  <a:pt x="440" y="694"/>
                  <a:pt x="440" y="694"/>
                  <a:pt x="440" y="694"/>
                </a:cubicBezTo>
                <a:cubicBezTo>
                  <a:pt x="459" y="694"/>
                  <a:pt x="459" y="694"/>
                  <a:pt x="459" y="694"/>
                </a:cubicBezTo>
                <a:cubicBezTo>
                  <a:pt x="484" y="694"/>
                  <a:pt x="484" y="694"/>
                  <a:pt x="484" y="694"/>
                </a:cubicBezTo>
                <a:cubicBezTo>
                  <a:pt x="559" y="694"/>
                  <a:pt x="559" y="694"/>
                  <a:pt x="559" y="694"/>
                </a:cubicBezTo>
                <a:cubicBezTo>
                  <a:pt x="608" y="694"/>
                  <a:pt x="608" y="694"/>
                  <a:pt x="608" y="694"/>
                </a:cubicBezTo>
                <a:cubicBezTo>
                  <a:pt x="621" y="673"/>
                  <a:pt x="629" y="652"/>
                  <a:pt x="629" y="631"/>
                </a:cubicBezTo>
                <a:cubicBezTo>
                  <a:pt x="630" y="603"/>
                  <a:pt x="621" y="582"/>
                  <a:pt x="606" y="567"/>
                </a:cubicBezTo>
                <a:close/>
                <a:moveTo>
                  <a:pt x="473" y="320"/>
                </a:moveTo>
                <a:cubicBezTo>
                  <a:pt x="469" y="316"/>
                  <a:pt x="464" y="313"/>
                  <a:pt x="459" y="311"/>
                </a:cubicBezTo>
                <a:cubicBezTo>
                  <a:pt x="456" y="310"/>
                  <a:pt x="453" y="309"/>
                  <a:pt x="450" y="309"/>
                </a:cubicBezTo>
                <a:cubicBezTo>
                  <a:pt x="445" y="309"/>
                  <a:pt x="442" y="307"/>
                  <a:pt x="440" y="304"/>
                </a:cubicBezTo>
                <a:cubicBezTo>
                  <a:pt x="434" y="297"/>
                  <a:pt x="436" y="282"/>
                  <a:pt x="440" y="266"/>
                </a:cubicBezTo>
                <a:cubicBezTo>
                  <a:pt x="440" y="263"/>
                  <a:pt x="440" y="263"/>
                  <a:pt x="440" y="263"/>
                </a:cubicBezTo>
                <a:cubicBezTo>
                  <a:pt x="442" y="260"/>
                  <a:pt x="444" y="253"/>
                  <a:pt x="447" y="245"/>
                </a:cubicBezTo>
                <a:cubicBezTo>
                  <a:pt x="450" y="237"/>
                  <a:pt x="455" y="232"/>
                  <a:pt x="459" y="230"/>
                </a:cubicBezTo>
                <a:cubicBezTo>
                  <a:pt x="468" y="227"/>
                  <a:pt x="477" y="236"/>
                  <a:pt x="481" y="254"/>
                </a:cubicBezTo>
                <a:cubicBezTo>
                  <a:pt x="485" y="275"/>
                  <a:pt x="482" y="301"/>
                  <a:pt x="473" y="320"/>
                </a:cubicBezTo>
                <a:close/>
                <a:moveTo>
                  <a:pt x="399" y="287"/>
                </a:moveTo>
                <a:cubicBezTo>
                  <a:pt x="393" y="291"/>
                  <a:pt x="386" y="293"/>
                  <a:pt x="379" y="293"/>
                </a:cubicBezTo>
                <a:cubicBezTo>
                  <a:pt x="366" y="294"/>
                  <a:pt x="353" y="288"/>
                  <a:pt x="345" y="279"/>
                </a:cubicBezTo>
                <a:cubicBezTo>
                  <a:pt x="333" y="266"/>
                  <a:pt x="339" y="255"/>
                  <a:pt x="362" y="248"/>
                </a:cubicBezTo>
                <a:cubicBezTo>
                  <a:pt x="368" y="246"/>
                  <a:pt x="374" y="245"/>
                  <a:pt x="379" y="244"/>
                </a:cubicBezTo>
                <a:cubicBezTo>
                  <a:pt x="392" y="243"/>
                  <a:pt x="403" y="243"/>
                  <a:pt x="410" y="244"/>
                </a:cubicBezTo>
                <a:cubicBezTo>
                  <a:pt x="410" y="248"/>
                  <a:pt x="409" y="253"/>
                  <a:pt x="407" y="258"/>
                </a:cubicBezTo>
                <a:cubicBezTo>
                  <a:pt x="403" y="268"/>
                  <a:pt x="402" y="277"/>
                  <a:pt x="401" y="286"/>
                </a:cubicBezTo>
                <a:cubicBezTo>
                  <a:pt x="401" y="286"/>
                  <a:pt x="400" y="287"/>
                  <a:pt x="399" y="287"/>
                </a:cubicBezTo>
                <a:close/>
                <a:moveTo>
                  <a:pt x="254" y="234"/>
                </a:moveTo>
                <a:cubicBezTo>
                  <a:pt x="251" y="233"/>
                  <a:pt x="251" y="233"/>
                  <a:pt x="251" y="233"/>
                </a:cubicBezTo>
                <a:cubicBezTo>
                  <a:pt x="233" y="229"/>
                  <a:pt x="208" y="226"/>
                  <a:pt x="193" y="229"/>
                </a:cubicBezTo>
                <a:cubicBezTo>
                  <a:pt x="193" y="228"/>
                  <a:pt x="193" y="227"/>
                  <a:pt x="193" y="226"/>
                </a:cubicBezTo>
                <a:cubicBezTo>
                  <a:pt x="194" y="196"/>
                  <a:pt x="203" y="171"/>
                  <a:pt x="217" y="152"/>
                </a:cubicBezTo>
                <a:cubicBezTo>
                  <a:pt x="222" y="144"/>
                  <a:pt x="229" y="137"/>
                  <a:pt x="236" y="131"/>
                </a:cubicBezTo>
                <a:cubicBezTo>
                  <a:pt x="257" y="123"/>
                  <a:pt x="277" y="121"/>
                  <a:pt x="296" y="123"/>
                </a:cubicBezTo>
                <a:cubicBezTo>
                  <a:pt x="337" y="128"/>
                  <a:pt x="367" y="154"/>
                  <a:pt x="361" y="178"/>
                </a:cubicBezTo>
                <a:cubicBezTo>
                  <a:pt x="347" y="236"/>
                  <a:pt x="380" y="224"/>
                  <a:pt x="399" y="226"/>
                </a:cubicBezTo>
                <a:cubicBezTo>
                  <a:pt x="402" y="226"/>
                  <a:pt x="405" y="227"/>
                  <a:pt x="407" y="229"/>
                </a:cubicBezTo>
                <a:cubicBezTo>
                  <a:pt x="397" y="229"/>
                  <a:pt x="388" y="231"/>
                  <a:pt x="379" y="233"/>
                </a:cubicBezTo>
                <a:cubicBezTo>
                  <a:pt x="377" y="234"/>
                  <a:pt x="377" y="234"/>
                  <a:pt x="377" y="234"/>
                </a:cubicBezTo>
                <a:cubicBezTo>
                  <a:pt x="361" y="237"/>
                  <a:pt x="346" y="245"/>
                  <a:pt x="332" y="248"/>
                </a:cubicBezTo>
                <a:cubicBezTo>
                  <a:pt x="320" y="251"/>
                  <a:pt x="308" y="251"/>
                  <a:pt x="296" y="247"/>
                </a:cubicBezTo>
                <a:cubicBezTo>
                  <a:pt x="282" y="244"/>
                  <a:pt x="269" y="237"/>
                  <a:pt x="254" y="234"/>
                </a:cubicBezTo>
                <a:close/>
                <a:moveTo>
                  <a:pt x="285" y="279"/>
                </a:moveTo>
                <a:cubicBezTo>
                  <a:pt x="278" y="288"/>
                  <a:pt x="265" y="294"/>
                  <a:pt x="251" y="293"/>
                </a:cubicBezTo>
                <a:cubicBezTo>
                  <a:pt x="244" y="293"/>
                  <a:pt x="238" y="291"/>
                  <a:pt x="231" y="287"/>
                </a:cubicBezTo>
                <a:cubicBezTo>
                  <a:pt x="212" y="275"/>
                  <a:pt x="207" y="251"/>
                  <a:pt x="214" y="246"/>
                </a:cubicBezTo>
                <a:cubicBezTo>
                  <a:pt x="219" y="243"/>
                  <a:pt x="234" y="242"/>
                  <a:pt x="251" y="244"/>
                </a:cubicBezTo>
                <a:cubicBezTo>
                  <a:pt x="257" y="245"/>
                  <a:pt x="263" y="246"/>
                  <a:pt x="268" y="248"/>
                </a:cubicBezTo>
                <a:cubicBezTo>
                  <a:pt x="291" y="255"/>
                  <a:pt x="297" y="266"/>
                  <a:pt x="285" y="279"/>
                </a:cubicBezTo>
                <a:close/>
                <a:moveTo>
                  <a:pt x="217" y="71"/>
                </a:moveTo>
                <a:cubicBezTo>
                  <a:pt x="240" y="50"/>
                  <a:pt x="267" y="38"/>
                  <a:pt x="296" y="34"/>
                </a:cubicBezTo>
                <a:cubicBezTo>
                  <a:pt x="331" y="30"/>
                  <a:pt x="368" y="38"/>
                  <a:pt x="399" y="59"/>
                </a:cubicBezTo>
                <a:cubicBezTo>
                  <a:pt x="414" y="70"/>
                  <a:pt x="428" y="83"/>
                  <a:pt x="440" y="100"/>
                </a:cubicBezTo>
                <a:cubicBezTo>
                  <a:pt x="447" y="110"/>
                  <a:pt x="454" y="122"/>
                  <a:pt x="459" y="136"/>
                </a:cubicBezTo>
                <a:cubicBezTo>
                  <a:pt x="465" y="150"/>
                  <a:pt x="470" y="166"/>
                  <a:pt x="473" y="183"/>
                </a:cubicBezTo>
                <a:cubicBezTo>
                  <a:pt x="469" y="176"/>
                  <a:pt x="465" y="170"/>
                  <a:pt x="460" y="164"/>
                </a:cubicBezTo>
                <a:cubicBezTo>
                  <a:pt x="460" y="163"/>
                  <a:pt x="460" y="163"/>
                  <a:pt x="459" y="162"/>
                </a:cubicBezTo>
                <a:cubicBezTo>
                  <a:pt x="456" y="149"/>
                  <a:pt x="448" y="143"/>
                  <a:pt x="440" y="138"/>
                </a:cubicBezTo>
                <a:cubicBezTo>
                  <a:pt x="437" y="137"/>
                  <a:pt x="435" y="135"/>
                  <a:pt x="432" y="134"/>
                </a:cubicBezTo>
                <a:cubicBezTo>
                  <a:pt x="427" y="129"/>
                  <a:pt x="421" y="125"/>
                  <a:pt x="416" y="121"/>
                </a:cubicBezTo>
                <a:cubicBezTo>
                  <a:pt x="413" y="117"/>
                  <a:pt x="412" y="112"/>
                  <a:pt x="412" y="105"/>
                </a:cubicBezTo>
                <a:cubicBezTo>
                  <a:pt x="412" y="92"/>
                  <a:pt x="407" y="81"/>
                  <a:pt x="399" y="72"/>
                </a:cubicBezTo>
                <a:cubicBezTo>
                  <a:pt x="379" y="51"/>
                  <a:pt x="338" y="42"/>
                  <a:pt x="296" y="55"/>
                </a:cubicBezTo>
                <a:cubicBezTo>
                  <a:pt x="269" y="63"/>
                  <a:pt x="241" y="80"/>
                  <a:pt x="217" y="108"/>
                </a:cubicBezTo>
                <a:cubicBezTo>
                  <a:pt x="210" y="116"/>
                  <a:pt x="204" y="124"/>
                  <a:pt x="198" y="133"/>
                </a:cubicBezTo>
                <a:cubicBezTo>
                  <a:pt x="183" y="147"/>
                  <a:pt x="169" y="163"/>
                  <a:pt x="157" y="183"/>
                </a:cubicBezTo>
                <a:cubicBezTo>
                  <a:pt x="166" y="133"/>
                  <a:pt x="188" y="96"/>
                  <a:pt x="217" y="71"/>
                </a:cubicBezTo>
                <a:close/>
                <a:moveTo>
                  <a:pt x="150" y="253"/>
                </a:moveTo>
                <a:cubicBezTo>
                  <a:pt x="156" y="224"/>
                  <a:pt x="171" y="219"/>
                  <a:pt x="184" y="245"/>
                </a:cubicBezTo>
                <a:cubicBezTo>
                  <a:pt x="189" y="256"/>
                  <a:pt x="192" y="265"/>
                  <a:pt x="193" y="265"/>
                </a:cubicBezTo>
                <a:cubicBezTo>
                  <a:pt x="199" y="274"/>
                  <a:pt x="207" y="283"/>
                  <a:pt x="218" y="291"/>
                </a:cubicBezTo>
                <a:cubicBezTo>
                  <a:pt x="228" y="299"/>
                  <a:pt x="240" y="303"/>
                  <a:pt x="251" y="303"/>
                </a:cubicBezTo>
                <a:cubicBezTo>
                  <a:pt x="263" y="304"/>
                  <a:pt x="274" y="301"/>
                  <a:pt x="284" y="295"/>
                </a:cubicBezTo>
                <a:cubicBezTo>
                  <a:pt x="294" y="289"/>
                  <a:pt x="300" y="277"/>
                  <a:pt x="306" y="270"/>
                </a:cubicBezTo>
                <a:cubicBezTo>
                  <a:pt x="312" y="262"/>
                  <a:pt x="319" y="262"/>
                  <a:pt x="325" y="270"/>
                </a:cubicBezTo>
                <a:cubicBezTo>
                  <a:pt x="330" y="277"/>
                  <a:pt x="336" y="289"/>
                  <a:pt x="347" y="295"/>
                </a:cubicBezTo>
                <a:cubicBezTo>
                  <a:pt x="356" y="301"/>
                  <a:pt x="368" y="304"/>
                  <a:pt x="379" y="303"/>
                </a:cubicBezTo>
                <a:cubicBezTo>
                  <a:pt x="387" y="303"/>
                  <a:pt x="395" y="301"/>
                  <a:pt x="402" y="297"/>
                </a:cubicBezTo>
                <a:cubicBezTo>
                  <a:pt x="406" y="325"/>
                  <a:pt x="424" y="343"/>
                  <a:pt x="440" y="345"/>
                </a:cubicBezTo>
                <a:cubicBezTo>
                  <a:pt x="441" y="346"/>
                  <a:pt x="442" y="346"/>
                  <a:pt x="443" y="346"/>
                </a:cubicBezTo>
                <a:cubicBezTo>
                  <a:pt x="443" y="346"/>
                  <a:pt x="443" y="347"/>
                  <a:pt x="443" y="347"/>
                </a:cubicBezTo>
                <a:cubicBezTo>
                  <a:pt x="442" y="350"/>
                  <a:pt x="441" y="352"/>
                  <a:pt x="440" y="355"/>
                </a:cubicBezTo>
                <a:cubicBezTo>
                  <a:pt x="429" y="377"/>
                  <a:pt x="416" y="397"/>
                  <a:pt x="399" y="412"/>
                </a:cubicBezTo>
                <a:cubicBezTo>
                  <a:pt x="376" y="433"/>
                  <a:pt x="348" y="446"/>
                  <a:pt x="315" y="446"/>
                </a:cubicBezTo>
                <a:cubicBezTo>
                  <a:pt x="308" y="446"/>
                  <a:pt x="302" y="445"/>
                  <a:pt x="296" y="444"/>
                </a:cubicBezTo>
                <a:cubicBezTo>
                  <a:pt x="264" y="439"/>
                  <a:pt x="237" y="421"/>
                  <a:pt x="217" y="396"/>
                </a:cubicBezTo>
                <a:cubicBezTo>
                  <a:pt x="205" y="382"/>
                  <a:pt x="195" y="365"/>
                  <a:pt x="187" y="347"/>
                </a:cubicBezTo>
                <a:cubicBezTo>
                  <a:pt x="157" y="342"/>
                  <a:pt x="142" y="291"/>
                  <a:pt x="150" y="253"/>
                </a:cubicBezTo>
                <a:close/>
                <a:moveTo>
                  <a:pt x="56" y="645"/>
                </a:moveTo>
                <a:cubicBezTo>
                  <a:pt x="48" y="645"/>
                  <a:pt x="41" y="638"/>
                  <a:pt x="41" y="629"/>
                </a:cubicBezTo>
                <a:cubicBezTo>
                  <a:pt x="41" y="620"/>
                  <a:pt x="48" y="613"/>
                  <a:pt x="56" y="613"/>
                </a:cubicBezTo>
                <a:cubicBezTo>
                  <a:pt x="65" y="613"/>
                  <a:pt x="72" y="620"/>
                  <a:pt x="72" y="629"/>
                </a:cubicBezTo>
                <a:cubicBezTo>
                  <a:pt x="72" y="638"/>
                  <a:pt x="65" y="645"/>
                  <a:pt x="56" y="645"/>
                </a:cubicBezTo>
                <a:close/>
                <a:moveTo>
                  <a:pt x="131" y="664"/>
                </a:moveTo>
                <a:cubicBezTo>
                  <a:pt x="123" y="664"/>
                  <a:pt x="116" y="657"/>
                  <a:pt x="116" y="648"/>
                </a:cubicBezTo>
                <a:cubicBezTo>
                  <a:pt x="116" y="639"/>
                  <a:pt x="123" y="631"/>
                  <a:pt x="131" y="631"/>
                </a:cubicBezTo>
                <a:cubicBezTo>
                  <a:pt x="140" y="631"/>
                  <a:pt x="147" y="639"/>
                  <a:pt x="147" y="648"/>
                </a:cubicBezTo>
                <a:cubicBezTo>
                  <a:pt x="147" y="657"/>
                  <a:pt x="140" y="664"/>
                  <a:pt x="131" y="664"/>
                </a:cubicBezTo>
                <a:close/>
                <a:moveTo>
                  <a:pt x="217" y="670"/>
                </a:moveTo>
                <a:cubicBezTo>
                  <a:pt x="208" y="670"/>
                  <a:pt x="201" y="663"/>
                  <a:pt x="201" y="654"/>
                </a:cubicBezTo>
                <a:cubicBezTo>
                  <a:pt x="201" y="645"/>
                  <a:pt x="208" y="638"/>
                  <a:pt x="217" y="638"/>
                </a:cubicBezTo>
                <a:cubicBezTo>
                  <a:pt x="225" y="638"/>
                  <a:pt x="232" y="645"/>
                  <a:pt x="232" y="654"/>
                </a:cubicBezTo>
                <a:cubicBezTo>
                  <a:pt x="232" y="663"/>
                  <a:pt x="225" y="670"/>
                  <a:pt x="217" y="670"/>
                </a:cubicBezTo>
                <a:close/>
                <a:moveTo>
                  <a:pt x="308" y="672"/>
                </a:moveTo>
                <a:cubicBezTo>
                  <a:pt x="303" y="672"/>
                  <a:pt x="298" y="669"/>
                  <a:pt x="296" y="665"/>
                </a:cubicBezTo>
                <a:cubicBezTo>
                  <a:pt x="294" y="663"/>
                  <a:pt x="292" y="659"/>
                  <a:pt x="292" y="655"/>
                </a:cubicBezTo>
                <a:cubicBezTo>
                  <a:pt x="292" y="652"/>
                  <a:pt x="294" y="648"/>
                  <a:pt x="296" y="645"/>
                </a:cubicBezTo>
                <a:cubicBezTo>
                  <a:pt x="298" y="642"/>
                  <a:pt x="303" y="639"/>
                  <a:pt x="308" y="639"/>
                </a:cubicBezTo>
                <a:cubicBezTo>
                  <a:pt x="316" y="639"/>
                  <a:pt x="323" y="646"/>
                  <a:pt x="323" y="655"/>
                </a:cubicBezTo>
                <a:cubicBezTo>
                  <a:pt x="323" y="664"/>
                  <a:pt x="316" y="672"/>
                  <a:pt x="308" y="672"/>
                </a:cubicBezTo>
                <a:close/>
                <a:moveTo>
                  <a:pt x="399" y="670"/>
                </a:moveTo>
                <a:cubicBezTo>
                  <a:pt x="390" y="670"/>
                  <a:pt x="383" y="663"/>
                  <a:pt x="383" y="654"/>
                </a:cubicBezTo>
                <a:cubicBezTo>
                  <a:pt x="383" y="645"/>
                  <a:pt x="390" y="638"/>
                  <a:pt x="399" y="638"/>
                </a:cubicBezTo>
                <a:cubicBezTo>
                  <a:pt x="407" y="638"/>
                  <a:pt x="414" y="645"/>
                  <a:pt x="414" y="654"/>
                </a:cubicBezTo>
                <a:cubicBezTo>
                  <a:pt x="414" y="663"/>
                  <a:pt x="407" y="670"/>
                  <a:pt x="399" y="670"/>
                </a:cubicBezTo>
                <a:close/>
                <a:moveTo>
                  <a:pt x="484" y="664"/>
                </a:moveTo>
                <a:cubicBezTo>
                  <a:pt x="476" y="664"/>
                  <a:pt x="469" y="657"/>
                  <a:pt x="469" y="648"/>
                </a:cubicBezTo>
                <a:cubicBezTo>
                  <a:pt x="469" y="639"/>
                  <a:pt x="476" y="631"/>
                  <a:pt x="484" y="631"/>
                </a:cubicBezTo>
                <a:cubicBezTo>
                  <a:pt x="493" y="631"/>
                  <a:pt x="500" y="639"/>
                  <a:pt x="500" y="648"/>
                </a:cubicBezTo>
                <a:cubicBezTo>
                  <a:pt x="500" y="657"/>
                  <a:pt x="493" y="664"/>
                  <a:pt x="484" y="664"/>
                </a:cubicBezTo>
                <a:close/>
                <a:moveTo>
                  <a:pt x="559" y="645"/>
                </a:moveTo>
                <a:cubicBezTo>
                  <a:pt x="551" y="645"/>
                  <a:pt x="544" y="638"/>
                  <a:pt x="544" y="629"/>
                </a:cubicBezTo>
                <a:cubicBezTo>
                  <a:pt x="544" y="620"/>
                  <a:pt x="551" y="613"/>
                  <a:pt x="559" y="613"/>
                </a:cubicBezTo>
                <a:cubicBezTo>
                  <a:pt x="568" y="613"/>
                  <a:pt x="575" y="620"/>
                  <a:pt x="575" y="629"/>
                </a:cubicBezTo>
                <a:cubicBezTo>
                  <a:pt x="575" y="638"/>
                  <a:pt x="568" y="645"/>
                  <a:pt x="559" y="645"/>
                </a:cubicBezTo>
                <a:close/>
                <a:moveTo>
                  <a:pt x="559" y="595"/>
                </a:moveTo>
                <a:cubicBezTo>
                  <a:pt x="543" y="603"/>
                  <a:pt x="517" y="609"/>
                  <a:pt x="484" y="613"/>
                </a:cubicBezTo>
                <a:cubicBezTo>
                  <a:pt x="476" y="614"/>
                  <a:pt x="468" y="615"/>
                  <a:pt x="459" y="616"/>
                </a:cubicBezTo>
                <a:cubicBezTo>
                  <a:pt x="453" y="616"/>
                  <a:pt x="446" y="617"/>
                  <a:pt x="440" y="617"/>
                </a:cubicBezTo>
                <a:cubicBezTo>
                  <a:pt x="427" y="618"/>
                  <a:pt x="413" y="619"/>
                  <a:pt x="399" y="620"/>
                </a:cubicBezTo>
                <a:cubicBezTo>
                  <a:pt x="366" y="621"/>
                  <a:pt x="330" y="622"/>
                  <a:pt x="296" y="621"/>
                </a:cubicBezTo>
                <a:cubicBezTo>
                  <a:pt x="269" y="621"/>
                  <a:pt x="242" y="620"/>
                  <a:pt x="217" y="618"/>
                </a:cubicBezTo>
                <a:cubicBezTo>
                  <a:pt x="185" y="616"/>
                  <a:pt x="156" y="613"/>
                  <a:pt x="131" y="609"/>
                </a:cubicBezTo>
                <a:cubicBezTo>
                  <a:pt x="91" y="602"/>
                  <a:pt x="63" y="594"/>
                  <a:pt x="56" y="583"/>
                </a:cubicBezTo>
                <a:cubicBezTo>
                  <a:pt x="55" y="580"/>
                  <a:pt x="54" y="578"/>
                  <a:pt x="55" y="575"/>
                </a:cubicBezTo>
                <a:cubicBezTo>
                  <a:pt x="56" y="574"/>
                  <a:pt x="56" y="574"/>
                  <a:pt x="56" y="574"/>
                </a:cubicBezTo>
                <a:cubicBezTo>
                  <a:pt x="74" y="556"/>
                  <a:pt x="101" y="546"/>
                  <a:pt x="131" y="537"/>
                </a:cubicBezTo>
                <a:cubicBezTo>
                  <a:pt x="153" y="530"/>
                  <a:pt x="177" y="524"/>
                  <a:pt x="200" y="516"/>
                </a:cubicBezTo>
                <a:cubicBezTo>
                  <a:pt x="206" y="513"/>
                  <a:pt x="212" y="510"/>
                  <a:pt x="217" y="507"/>
                </a:cubicBezTo>
                <a:cubicBezTo>
                  <a:pt x="236" y="492"/>
                  <a:pt x="240" y="471"/>
                  <a:pt x="240" y="446"/>
                </a:cubicBezTo>
                <a:cubicBezTo>
                  <a:pt x="256" y="457"/>
                  <a:pt x="275" y="464"/>
                  <a:pt x="296" y="467"/>
                </a:cubicBezTo>
                <a:cubicBezTo>
                  <a:pt x="302" y="468"/>
                  <a:pt x="308" y="468"/>
                  <a:pt x="315" y="468"/>
                </a:cubicBezTo>
                <a:cubicBezTo>
                  <a:pt x="343" y="468"/>
                  <a:pt x="369" y="460"/>
                  <a:pt x="391" y="446"/>
                </a:cubicBezTo>
                <a:cubicBezTo>
                  <a:pt x="390" y="462"/>
                  <a:pt x="392" y="478"/>
                  <a:pt x="399" y="490"/>
                </a:cubicBezTo>
                <a:cubicBezTo>
                  <a:pt x="405" y="501"/>
                  <a:pt x="415" y="510"/>
                  <a:pt x="431" y="516"/>
                </a:cubicBezTo>
                <a:cubicBezTo>
                  <a:pt x="434" y="517"/>
                  <a:pt x="437" y="518"/>
                  <a:pt x="440" y="519"/>
                </a:cubicBezTo>
                <a:cubicBezTo>
                  <a:pt x="446" y="521"/>
                  <a:pt x="453" y="523"/>
                  <a:pt x="459" y="525"/>
                </a:cubicBezTo>
                <a:cubicBezTo>
                  <a:pt x="468" y="528"/>
                  <a:pt x="476" y="530"/>
                  <a:pt x="484" y="532"/>
                </a:cubicBezTo>
                <a:cubicBezTo>
                  <a:pt x="513" y="541"/>
                  <a:pt x="539" y="548"/>
                  <a:pt x="559" y="562"/>
                </a:cubicBezTo>
                <a:cubicBezTo>
                  <a:pt x="565" y="566"/>
                  <a:pt x="571" y="570"/>
                  <a:pt x="575" y="575"/>
                </a:cubicBezTo>
                <a:cubicBezTo>
                  <a:pt x="577" y="583"/>
                  <a:pt x="571" y="590"/>
                  <a:pt x="559" y="595"/>
                </a:cubicBezTo>
                <a:close/>
              </a:path>
            </a:pathLst>
          </a:custGeom>
          <a:solidFill>
            <a:srgbClr val="A0D3D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27" name="Freeform 34"/>
          <p:cNvSpPr>
            <a:spLocks noEditPoints="1"/>
          </p:cNvSpPr>
          <p:nvPr/>
        </p:nvSpPr>
        <p:spPr bwMode="auto">
          <a:xfrm flipH="1">
            <a:off x="2955163" y="3103171"/>
            <a:ext cx="603504" cy="713232"/>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A0D3D0"/>
          </a:solidFill>
          <a:ln>
            <a:noFill/>
          </a:ln>
        </p:spPr>
        <p:txBody>
          <a:bodyPr vert="horz" wrap="square" lIns="121920" tIns="60960" rIns="121920" bIns="60960" numCol="1" anchor="t" anchorCtr="0" compatLnSpc="1"/>
          <a:p>
            <a:endParaRPr lang="id-ID" sz="28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28" name="Rectangle 17"/>
          <p:cNvSpPr/>
          <p:nvPr/>
        </p:nvSpPr>
        <p:spPr>
          <a:xfrm>
            <a:off x="3675198" y="4918309"/>
            <a:ext cx="4172313" cy="683895"/>
          </a:xfrm>
          <a:prstGeom prst="rect">
            <a:avLst/>
          </a:prstGeom>
        </p:spPr>
        <p:txBody>
          <a:bodyPr wrap="square">
            <a:spAutoFit/>
          </a:bodyPr>
          <a:p>
            <a:pPr>
              <a:lnSpc>
                <a:spcPct val="107000"/>
              </a:lnSpc>
              <a:spcAft>
                <a:spcPts val="800"/>
              </a:spcAft>
            </a:pP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Lid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est</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laborum</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dolo</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rumes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fugats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untras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Etharums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ser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quidem</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rerum facilis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dolores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nemis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omnis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fugats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vitaes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nemo minima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rerums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unsers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sadips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r>
              <a:rPr lang="en-US" sz="1200" dirty="0" err="1">
                <a:solidFill>
                  <a:schemeClr val="tx1">
                    <a:lumMod val="75000"/>
                  </a:schemeClr>
                </a:solidFill>
                <a:latin typeface="微软雅黑" panose="020B0503020204020204" pitchFamily="34" charset="-122"/>
                <a:ea typeface="微软雅黑" panose="020B0503020204020204" pitchFamily="34" charset="-122"/>
                <a:cs typeface="+mn-ea"/>
                <a:sym typeface="+mn-lt"/>
              </a:rPr>
              <a:t>amets</a:t>
            </a:r>
            <a:r>
              <a:rPr lang="en-US" sz="1200" dirty="0">
                <a:solidFill>
                  <a:schemeClr val="tx1">
                    <a:lumMod val="75000"/>
                  </a:schemeClr>
                </a:solidFill>
                <a:latin typeface="微软雅黑" panose="020B0503020204020204" pitchFamily="34" charset="-122"/>
                <a:ea typeface="微软雅黑" panose="020B0503020204020204" pitchFamily="34" charset="-122"/>
                <a:cs typeface="+mn-ea"/>
                <a:sym typeface="+mn-lt"/>
              </a:rPr>
              <a:t>.. </a:t>
            </a:r>
            <a:endParaRPr lang="en-US" sz="1200" dirty="0">
              <a:solidFill>
                <a:schemeClr val="tx1">
                  <a:lumMod val="75000"/>
                </a:schemeClr>
              </a:solidFill>
              <a:effectLst/>
              <a:latin typeface="微软雅黑" panose="020B0503020204020204" pitchFamily="34" charset="-122"/>
              <a:ea typeface="微软雅黑" panose="020B0503020204020204" pitchFamily="34" charset="-122"/>
              <a:cs typeface="+mn-ea"/>
              <a:sym typeface="+mn-lt"/>
            </a:endParaRPr>
          </a:p>
        </p:txBody>
      </p:sp>
      <p:sp>
        <p:nvSpPr>
          <p:cNvPr id="29" name="Oval 20"/>
          <p:cNvSpPr/>
          <p:nvPr/>
        </p:nvSpPr>
        <p:spPr>
          <a:xfrm>
            <a:off x="5704843" y="4207350"/>
            <a:ext cx="113021" cy="113021"/>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20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cxnSp>
        <p:nvCxnSpPr>
          <p:cNvPr id="30" name="Straight Connector 22"/>
          <p:cNvCxnSpPr/>
          <p:nvPr/>
        </p:nvCxnSpPr>
        <p:spPr>
          <a:xfrm flipH="1">
            <a:off x="5761355" y="4394277"/>
            <a:ext cx="2" cy="444021"/>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1" name="Freeform 118"/>
          <p:cNvSpPr>
            <a:spLocks noEditPoints="1"/>
          </p:cNvSpPr>
          <p:nvPr/>
        </p:nvSpPr>
        <p:spPr bwMode="auto">
          <a:xfrm>
            <a:off x="3403590" y="4842284"/>
            <a:ext cx="246623" cy="166372"/>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chemeClr val="accent6"/>
          </a:solidFill>
          <a:ln w="9525">
            <a:noFill/>
            <a:round/>
          </a:ln>
        </p:spPr>
        <p:txBody>
          <a:bodyPr vert="horz" wrap="square" lIns="91440" tIns="45720" rIns="91440" bIns="45720" numCol="1" anchor="t" anchorCtr="0" compatLnSpc="1"/>
          <a:p>
            <a:endParaRPr lang="id-ID" sz="200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32" name="矩形 31"/>
          <p:cNvSpPr/>
          <p:nvPr/>
        </p:nvSpPr>
        <p:spPr>
          <a:xfrm>
            <a:off x="3707862" y="4616287"/>
            <a:ext cx="894080" cy="414020"/>
          </a:xfrm>
          <a:prstGeom prst="rect">
            <a:avLst/>
          </a:prstGeom>
        </p:spPr>
        <p:txBody>
          <a:bodyPr wrap="none">
            <a:spAutoFit/>
          </a:bodyPr>
          <a:p>
            <a:pPr>
              <a:lnSpc>
                <a:spcPct val="150000"/>
              </a:lnSpc>
            </a:pPr>
            <a:r>
              <a:rPr lang="zh-CN" alt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400" dirty="0">
              <a:solidFill>
                <a:schemeClr val="tx1">
                  <a:lumMod val="7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2020.6.4暑期班招生海报"/>
          <p:cNvPicPr>
            <a:picLocks noChangeAspect="1"/>
          </p:cNvPicPr>
          <p:nvPr/>
        </p:nvPicPr>
        <p:blipFill>
          <a:blip r:embed="rId1"/>
          <a:srcRect t="3377" b="56082"/>
          <a:stretch>
            <a:fillRect/>
          </a:stretch>
        </p:blipFill>
        <p:spPr>
          <a:xfrm>
            <a:off x="0" y="0"/>
            <a:ext cx="11522075" cy="6479540"/>
          </a:xfrm>
          <a:prstGeom prst="rect">
            <a:avLst/>
          </a:prstGeom>
        </p:spPr>
      </p:pic>
      <p:grpSp>
        <p:nvGrpSpPr>
          <p:cNvPr id="4" name="组合 3"/>
          <p:cNvGrpSpPr/>
          <p:nvPr/>
        </p:nvGrpSpPr>
        <p:grpSpPr>
          <a:xfrm>
            <a:off x="2078445" y="1836930"/>
            <a:ext cx="6120762" cy="3094604"/>
            <a:chOff x="3330030" y="1822700"/>
            <a:chExt cx="6120762" cy="3094604"/>
          </a:xfrm>
        </p:grpSpPr>
        <p:sp>
          <p:nvSpPr>
            <p:cNvPr id="12" name="矩形 11"/>
            <p:cNvSpPr/>
            <p:nvPr/>
          </p:nvSpPr>
          <p:spPr>
            <a:xfrm>
              <a:off x="3330030" y="2555873"/>
              <a:ext cx="4862013" cy="768350"/>
            </a:xfrm>
            <a:prstGeom prst="rect">
              <a:avLst/>
            </a:prstGeom>
            <a:noFill/>
            <a:ln>
              <a:noFill/>
            </a:ln>
          </p:spPr>
          <p:txBody>
            <a:bodyPr wrap="square" rtlCol="0">
              <a:spAutoFit/>
            </a:bodyPr>
            <a:lstStyle/>
            <a:p>
              <a:pPr algn="ctr"/>
              <a:r>
                <a:rPr lang="en-US" altLang="zh-CN" sz="4400" spc="600" dirty="0">
                  <a:solidFill>
                    <a:schemeClr val="tx1">
                      <a:lumMod val="75000"/>
                    </a:schemeClr>
                  </a:solidFill>
                  <a:latin typeface="微软雅黑" panose="020B0503020204020204" pitchFamily="34" charset="-122"/>
                  <a:ea typeface="微软雅黑" panose="020B0503020204020204" pitchFamily="34" charset="-122"/>
                </a:rPr>
                <a:t>【</a:t>
              </a:r>
              <a:r>
                <a:rPr lang="zh-CN" altLang="en-US" sz="4400" spc="600" dirty="0">
                  <a:solidFill>
                    <a:schemeClr val="tx1">
                      <a:lumMod val="75000"/>
                    </a:schemeClr>
                  </a:solidFill>
                  <a:latin typeface="微软雅黑" panose="020B0503020204020204" pitchFamily="34" charset="-122"/>
                  <a:ea typeface="微软雅黑" panose="020B0503020204020204" pitchFamily="34" charset="-122"/>
                </a:rPr>
                <a:t>输入标题</a:t>
              </a:r>
              <a:r>
                <a:rPr lang="en-US" altLang="zh-CN" sz="4400" spc="600" dirty="0">
                  <a:solidFill>
                    <a:schemeClr val="tx1">
                      <a:lumMod val="75000"/>
                    </a:schemeClr>
                  </a:solidFill>
                  <a:latin typeface="微软雅黑" panose="020B0503020204020204" pitchFamily="34" charset="-122"/>
                  <a:ea typeface="微软雅黑" panose="020B0503020204020204" pitchFamily="34" charset="-122"/>
                </a:rPr>
                <a:t>】</a:t>
              </a:r>
              <a:endParaRPr lang="en-US" altLang="zh-CN" sz="4400" spc="6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515272" y="3856693"/>
              <a:ext cx="5935520" cy="1060611"/>
            </a:xfrm>
            <a:prstGeom prst="rect">
              <a:avLst/>
            </a:prstGeom>
            <a:noFill/>
          </p:spPr>
          <p:txBody>
            <a:bodyPr wrap="square" rtlCol="0">
              <a:noAutofit/>
            </a:bodyPr>
            <a:lstStyle>
              <a:defPPr>
                <a:defRPr lang="zh-CN"/>
              </a:defPPr>
              <a:lvl1pPr algn="ctr">
                <a:lnSpc>
                  <a:spcPct val="200000"/>
                </a:lnSpc>
                <a:defRPr sz="1400">
                  <a:latin typeface="Corbel" panose="020B0503020204020204" pitchFamily="34" charset="0"/>
                  <a:ea typeface="方正告白情书_YS" panose="02010600010101010101" pitchFamily="2" charset="-128"/>
                </a:defRPr>
              </a:lvl1pPr>
            </a:lstStyle>
            <a:p>
              <a:pPr algn="l"/>
              <a:r>
                <a:rPr lang="en-US" altLang="zh-CN" sz="1200" dirty="0">
                  <a:solidFill>
                    <a:schemeClr val="tx1">
                      <a:lumMod val="75000"/>
                    </a:schemeClr>
                  </a:solidFill>
                  <a:latin typeface="微软雅黑" panose="020B0503020204020204" pitchFamily="34" charset="-122"/>
                  <a:ea typeface="微软雅黑" panose="020B0503020204020204" pitchFamily="34" charset="-122"/>
                </a:rPr>
                <a:t>Highlight the key points of the presentation to help the audience </a:t>
              </a:r>
              <a:endParaRPr lang="en-US" altLang="zh-CN" sz="12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388797" y="1822700"/>
              <a:ext cx="2744480" cy="706755"/>
            </a:xfrm>
            <a:prstGeom prst="rect">
              <a:avLst/>
            </a:prstGeom>
            <a:noFill/>
            <a:ln>
              <a:noFill/>
            </a:ln>
          </p:spPr>
          <p:txBody>
            <a:bodyPr wrap="square" rtlCol="0">
              <a:spAutoFit/>
            </a:bodyPr>
            <a:lstStyle/>
            <a:p>
              <a:pPr algn="ctr"/>
              <a:r>
                <a:rPr lang="zh-CN" altLang="en-US" sz="4000" spc="600" dirty="0">
                  <a:solidFill>
                    <a:schemeClr val="tx1">
                      <a:lumMod val="75000"/>
                    </a:schemeClr>
                  </a:solidFill>
                  <a:latin typeface="微软雅黑" panose="020B0503020204020204" pitchFamily="34" charset="-122"/>
                  <a:ea typeface="微软雅黑" panose="020B0503020204020204" pitchFamily="34" charset="-122"/>
                </a:rPr>
                <a:t>第四</a:t>
              </a:r>
              <a:r>
                <a:rPr lang="zh-CN" altLang="en-US" sz="4000" spc="600" dirty="0">
                  <a:solidFill>
                    <a:schemeClr val="tx1">
                      <a:lumMod val="75000"/>
                    </a:schemeClr>
                  </a:solidFill>
                  <a:latin typeface="微软雅黑" panose="020B0503020204020204" pitchFamily="34" charset="-122"/>
                  <a:ea typeface="微软雅黑" panose="020B0503020204020204" pitchFamily="34" charset="-122"/>
                </a:rPr>
                <a:t>部分</a:t>
              </a:r>
              <a:endParaRPr lang="zh-CN" altLang="en-US" sz="4000" spc="600" dirty="0">
                <a:solidFill>
                  <a:schemeClr val="tx1">
                    <a:lumMod val="7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075506" y="3522014"/>
              <a:ext cx="1371062" cy="144000"/>
              <a:chOff x="4934383" y="3522014"/>
              <a:chExt cx="1371062" cy="144000"/>
            </a:xfrm>
          </p:grpSpPr>
          <p:sp>
            <p:nvSpPr>
              <p:cNvPr id="10" name="椭圆 9"/>
              <p:cNvSpPr>
                <a:spLocks noChangeAspect="1"/>
              </p:cNvSpPr>
              <p:nvPr/>
            </p:nvSpPr>
            <p:spPr>
              <a:xfrm flipH="1" flipV="1">
                <a:off x="4934383"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sp>
            <p:nvSpPr>
              <p:cNvPr id="11" name="椭圆 10"/>
              <p:cNvSpPr>
                <a:spLocks noChangeAspect="1"/>
              </p:cNvSpPr>
              <p:nvPr/>
            </p:nvSpPr>
            <p:spPr>
              <a:xfrm flipH="1" flipV="1">
                <a:off x="5547914"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sp>
            <p:nvSpPr>
              <p:cNvPr id="13" name="椭圆 12"/>
              <p:cNvSpPr>
                <a:spLocks noChangeAspect="1"/>
              </p:cNvSpPr>
              <p:nvPr/>
            </p:nvSpPr>
            <p:spPr>
              <a:xfrm flipH="1" flipV="1">
                <a:off x="6161445" y="3522014"/>
                <a:ext cx="144000" cy="144000"/>
              </a:xfrm>
              <a:prstGeom prst="ellipse">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5"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0" name="文本框 9"/>
          <p:cNvSpPr txBox="1"/>
          <p:nvPr/>
        </p:nvSpPr>
        <p:spPr>
          <a:xfrm>
            <a:off x="269583" y="579146"/>
            <a:ext cx="1111858" cy="46037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a:t>
            </a:r>
            <a:r>
              <a:rPr lang="en-US" sz="2400" dirty="0">
                <a:solidFill>
                  <a:schemeClr val="bg1"/>
                </a:solidFill>
                <a:latin typeface="思源宋体 CN" panose="02020700000000000000" pitchFamily="18" charset="-122"/>
                <a:ea typeface="思源宋体 CN" panose="02020700000000000000" pitchFamily="18" charset="-122"/>
              </a:rPr>
              <a:t>4</a:t>
            </a:r>
            <a:endParaRPr lang="en-US" sz="2400" dirty="0">
              <a:solidFill>
                <a:schemeClr val="bg1"/>
              </a:solidFill>
              <a:latin typeface="思源宋体 CN" panose="02020700000000000000" pitchFamily="18" charset="-122"/>
              <a:ea typeface="思源宋体 CN" panose="02020700000000000000" pitchFamily="18" charset="-122"/>
            </a:endParaRPr>
          </a:p>
        </p:txBody>
      </p:sp>
      <p:sp>
        <p:nvSpPr>
          <p:cNvPr id="15" name="文本框 14"/>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grpSp>
        <p:nvGrpSpPr>
          <p:cNvPr id="24" name="组合 23"/>
          <p:cNvGrpSpPr/>
          <p:nvPr/>
        </p:nvGrpSpPr>
        <p:grpSpPr>
          <a:xfrm>
            <a:off x="880702" y="1785849"/>
            <a:ext cx="9900961" cy="3902368"/>
            <a:chOff x="825883" y="2268449"/>
            <a:chExt cx="9900961" cy="3902368"/>
          </a:xfrm>
        </p:grpSpPr>
        <p:graphicFrame>
          <p:nvGraphicFramePr>
            <p:cNvPr id="25" name="Chart 4"/>
            <p:cNvGraphicFramePr/>
            <p:nvPr/>
          </p:nvGraphicFramePr>
          <p:xfrm>
            <a:off x="825883" y="2268449"/>
            <a:ext cx="4906634" cy="3902368"/>
          </p:xfrm>
          <a:graphic>
            <a:graphicData uri="http://schemas.openxmlformats.org/drawingml/2006/chart">
              <c:chart xmlns:c="http://schemas.openxmlformats.org/drawingml/2006/chart" xmlns:r="http://schemas.openxmlformats.org/officeDocument/2006/relationships" r:id="rId1"/>
            </a:graphicData>
          </a:graphic>
        </p:graphicFrame>
        <p:grpSp>
          <p:nvGrpSpPr>
            <p:cNvPr id="26" name="组合 25"/>
            <p:cNvGrpSpPr/>
            <p:nvPr/>
          </p:nvGrpSpPr>
          <p:grpSpPr>
            <a:xfrm>
              <a:off x="5748353" y="2318970"/>
              <a:ext cx="4978491" cy="3751792"/>
              <a:chOff x="6293304" y="2236432"/>
              <a:chExt cx="3738979" cy="2817696"/>
            </a:xfrm>
          </p:grpSpPr>
          <p:sp>
            <p:nvSpPr>
              <p:cNvPr id="27" name="TextBox 60"/>
              <p:cNvSpPr txBox="1"/>
              <p:nvPr/>
            </p:nvSpPr>
            <p:spPr>
              <a:xfrm>
                <a:off x="6293304" y="2236432"/>
                <a:ext cx="933983" cy="831240"/>
              </a:xfrm>
              <a:prstGeom prst="rect">
                <a:avLst/>
              </a:prstGeom>
              <a:noFill/>
            </p:spPr>
            <p:txBody>
              <a:bodyPr wrap="none">
                <a:spAutoFit/>
              </a:bodyPr>
              <a:lstStyle/>
              <a:p>
                <a:pPr algn="ctr" eaLnBrk="1" fontAlgn="auto" hangingPunct="1">
                  <a:spcBef>
                    <a:spcPts val="0"/>
                  </a:spcBef>
                  <a:spcAft>
                    <a:spcPts val="0"/>
                  </a:spcAft>
                  <a:defRPr/>
                </a:pPr>
                <a:r>
                  <a:rPr lang="en-US" sz="6600" b="1" dirty="0">
                    <a:solidFill>
                      <a:schemeClr val="tx1">
                        <a:lumMod val="20000"/>
                        <a:lumOff val="80000"/>
                      </a:schemeClr>
                    </a:solidFill>
                    <a:latin typeface="微软雅黑" panose="020B0503020204020204" pitchFamily="34" charset="-122"/>
                    <a:ea typeface="微软雅黑" panose="020B0503020204020204" pitchFamily="34" charset="-122"/>
                    <a:cs typeface="Calibri Light" panose="020F0302020204030204" pitchFamily="34" charset="0"/>
                  </a:rPr>
                  <a:t>01</a:t>
                </a:r>
                <a:endParaRPr lang="en-US" sz="6600" b="1" dirty="0">
                  <a:solidFill>
                    <a:schemeClr val="tx1">
                      <a:lumMod val="20000"/>
                      <a:lumOff val="80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8" name="TextBox 61"/>
              <p:cNvSpPr txBox="1"/>
              <p:nvPr/>
            </p:nvSpPr>
            <p:spPr>
              <a:xfrm>
                <a:off x="6406242" y="4113609"/>
                <a:ext cx="771939" cy="832135"/>
              </a:xfrm>
              <a:prstGeom prst="rect">
                <a:avLst/>
              </a:prstGeom>
              <a:noFill/>
            </p:spPr>
            <p:txBody>
              <a:bodyPr wrap="none">
                <a:spAutoFit/>
              </a:bodyPr>
              <a:lstStyle/>
              <a:p>
                <a:pPr algn="ctr" eaLnBrk="1" fontAlgn="auto" hangingPunct="1">
                  <a:spcBef>
                    <a:spcPts val="0"/>
                  </a:spcBef>
                  <a:spcAft>
                    <a:spcPts val="0"/>
                  </a:spcAft>
                  <a:defRPr/>
                </a:pPr>
                <a:r>
                  <a:rPr lang="en-US" sz="6600" b="1" dirty="0">
                    <a:solidFill>
                      <a:schemeClr val="tx1">
                        <a:lumMod val="20000"/>
                        <a:lumOff val="80000"/>
                      </a:schemeClr>
                    </a:solidFill>
                    <a:latin typeface="微软雅黑" panose="020B0503020204020204" pitchFamily="34" charset="-122"/>
                    <a:ea typeface="微软雅黑" panose="020B0503020204020204" pitchFamily="34" charset="-122"/>
                    <a:cs typeface="Calibri Light" panose="020F0302020204030204" pitchFamily="34" charset="0"/>
                  </a:rPr>
                  <a:t>03</a:t>
                </a:r>
                <a:endParaRPr lang="en-US" sz="6600" b="1" dirty="0">
                  <a:solidFill>
                    <a:schemeClr val="tx1">
                      <a:lumMod val="20000"/>
                      <a:lumOff val="80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9" name="TextBox 102"/>
              <p:cNvSpPr txBox="1"/>
              <p:nvPr/>
            </p:nvSpPr>
            <p:spPr>
              <a:xfrm>
                <a:off x="6395423" y="3162626"/>
                <a:ext cx="771939" cy="832135"/>
              </a:xfrm>
              <a:prstGeom prst="rect">
                <a:avLst/>
              </a:prstGeom>
              <a:noFill/>
            </p:spPr>
            <p:txBody>
              <a:bodyPr wrap="none">
                <a:spAutoFit/>
              </a:bodyPr>
              <a:lstStyle/>
              <a:p>
                <a:pPr algn="ctr" eaLnBrk="1" fontAlgn="auto" hangingPunct="1">
                  <a:spcBef>
                    <a:spcPts val="0"/>
                  </a:spcBef>
                  <a:spcAft>
                    <a:spcPts val="0"/>
                  </a:spcAft>
                  <a:defRPr/>
                </a:pPr>
                <a:r>
                  <a:rPr lang="en-US" sz="6600" b="1" dirty="0">
                    <a:solidFill>
                      <a:schemeClr val="tx1">
                        <a:lumMod val="20000"/>
                        <a:lumOff val="80000"/>
                      </a:schemeClr>
                    </a:solidFill>
                    <a:latin typeface="微软雅黑" panose="020B0503020204020204" pitchFamily="34" charset="-122"/>
                    <a:ea typeface="微软雅黑" panose="020B0503020204020204" pitchFamily="34" charset="-122"/>
                    <a:cs typeface="Calibri Light" panose="020F0302020204030204" pitchFamily="34" charset="0"/>
                  </a:rPr>
                  <a:t>02</a:t>
                </a:r>
                <a:endParaRPr lang="en-US" sz="6600" b="1" dirty="0">
                  <a:solidFill>
                    <a:schemeClr val="tx1">
                      <a:lumMod val="20000"/>
                      <a:lumOff val="80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0" name="Oval 103"/>
              <p:cNvSpPr/>
              <p:nvPr/>
            </p:nvSpPr>
            <p:spPr>
              <a:xfrm>
                <a:off x="7032391" y="3415063"/>
                <a:ext cx="707557" cy="707557"/>
              </a:xfrm>
              <a:prstGeom prst="ellipse">
                <a:avLst/>
              </a:prstGeom>
              <a:solidFill>
                <a:srgbClr val="F38B89"/>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gn="ctr" eaLnBrk="1" hangingPunct="1"/>
                <a:endParaRPr lang="en-US" altLang="zh-CN">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1" name="Oval 104"/>
              <p:cNvSpPr/>
              <p:nvPr/>
            </p:nvSpPr>
            <p:spPr>
              <a:xfrm>
                <a:off x="7032391" y="2483554"/>
                <a:ext cx="707557" cy="707557"/>
              </a:xfrm>
              <a:prstGeom prst="ellipse">
                <a:avLst/>
              </a:prstGeom>
              <a:solidFill>
                <a:srgbClr val="A0D3D0"/>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gn="ctr" eaLnBrk="1" hangingPunct="1"/>
                <a:endParaRPr lang="en-US" altLang="zh-CN">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2" name="Oval 105"/>
              <p:cNvSpPr/>
              <p:nvPr/>
            </p:nvSpPr>
            <p:spPr>
              <a:xfrm>
                <a:off x="7032391" y="4346571"/>
                <a:ext cx="707557" cy="707557"/>
              </a:xfrm>
              <a:prstGeom prst="ellipse">
                <a:avLst/>
              </a:prstGeom>
              <a:solidFill>
                <a:srgbClr val="E7D47F"/>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gn="ctr" eaLnBrk="1" hangingPunct="1"/>
                <a:endParaRPr lang="en-US" altLang="zh-CN">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grpSp>
            <p:nvGrpSpPr>
              <p:cNvPr id="33" name="Group 556"/>
              <p:cNvGrpSpPr>
                <a:grpSpLocks noChangeAspect="1"/>
              </p:cNvGrpSpPr>
              <p:nvPr/>
            </p:nvGrpSpPr>
            <p:grpSpPr bwMode="auto">
              <a:xfrm>
                <a:off x="7246320" y="2712707"/>
                <a:ext cx="318287" cy="280632"/>
                <a:chOff x="-145" y="1651"/>
                <a:chExt cx="2054" cy="1811"/>
              </a:xfrm>
              <a:solidFill>
                <a:schemeClr val="bg1"/>
              </a:solidFill>
            </p:grpSpPr>
            <p:sp>
              <p:nvSpPr>
                <p:cNvPr id="34" name="Freeform 558"/>
                <p:cNvSpPr/>
                <p:nvPr/>
              </p:nvSpPr>
              <p:spPr bwMode="auto">
                <a:xfrm>
                  <a:off x="825" y="2371"/>
                  <a:ext cx="329" cy="521"/>
                </a:xfrm>
                <a:custGeom>
                  <a:avLst/>
                  <a:gdLst>
                    <a:gd name="T0" fmla="*/ 76 w 657"/>
                    <a:gd name="T1" fmla="*/ 0 h 1041"/>
                    <a:gd name="T2" fmla="*/ 581 w 657"/>
                    <a:gd name="T3" fmla="*/ 0 h 1041"/>
                    <a:gd name="T4" fmla="*/ 601 w 657"/>
                    <a:gd name="T5" fmla="*/ 3 h 1041"/>
                    <a:gd name="T6" fmla="*/ 620 w 657"/>
                    <a:gd name="T7" fmla="*/ 10 h 1041"/>
                    <a:gd name="T8" fmla="*/ 635 w 657"/>
                    <a:gd name="T9" fmla="*/ 22 h 1041"/>
                    <a:gd name="T10" fmla="*/ 647 w 657"/>
                    <a:gd name="T11" fmla="*/ 37 h 1041"/>
                    <a:gd name="T12" fmla="*/ 655 w 657"/>
                    <a:gd name="T13" fmla="*/ 56 h 1041"/>
                    <a:gd name="T14" fmla="*/ 657 w 657"/>
                    <a:gd name="T15" fmla="*/ 76 h 1041"/>
                    <a:gd name="T16" fmla="*/ 657 w 657"/>
                    <a:gd name="T17" fmla="*/ 127 h 1041"/>
                    <a:gd name="T18" fmla="*/ 578 w 657"/>
                    <a:gd name="T19" fmla="*/ 171 h 1041"/>
                    <a:gd name="T20" fmla="*/ 503 w 657"/>
                    <a:gd name="T21" fmla="*/ 218 h 1041"/>
                    <a:gd name="T22" fmla="*/ 431 w 657"/>
                    <a:gd name="T23" fmla="*/ 272 h 1041"/>
                    <a:gd name="T24" fmla="*/ 363 w 657"/>
                    <a:gd name="T25" fmla="*/ 331 h 1041"/>
                    <a:gd name="T26" fmla="*/ 301 w 657"/>
                    <a:gd name="T27" fmla="*/ 395 h 1041"/>
                    <a:gd name="T28" fmla="*/ 244 w 657"/>
                    <a:gd name="T29" fmla="*/ 462 h 1041"/>
                    <a:gd name="T30" fmla="*/ 190 w 657"/>
                    <a:gd name="T31" fmla="*/ 534 h 1041"/>
                    <a:gd name="T32" fmla="*/ 144 w 657"/>
                    <a:gd name="T33" fmla="*/ 611 h 1041"/>
                    <a:gd name="T34" fmla="*/ 102 w 657"/>
                    <a:gd name="T35" fmla="*/ 691 h 1041"/>
                    <a:gd name="T36" fmla="*/ 67 w 657"/>
                    <a:gd name="T37" fmla="*/ 775 h 1041"/>
                    <a:gd name="T38" fmla="*/ 38 w 657"/>
                    <a:gd name="T39" fmla="*/ 860 h 1041"/>
                    <a:gd name="T40" fmla="*/ 14 w 657"/>
                    <a:gd name="T41" fmla="*/ 950 h 1041"/>
                    <a:gd name="T42" fmla="*/ 0 w 657"/>
                    <a:gd name="T43" fmla="*/ 1041 h 1041"/>
                    <a:gd name="T44" fmla="*/ 0 w 657"/>
                    <a:gd name="T45" fmla="*/ 76 h 1041"/>
                    <a:gd name="T46" fmla="*/ 2 w 657"/>
                    <a:gd name="T47" fmla="*/ 56 h 1041"/>
                    <a:gd name="T48" fmla="*/ 9 w 657"/>
                    <a:gd name="T49" fmla="*/ 37 h 1041"/>
                    <a:gd name="T50" fmla="*/ 22 w 657"/>
                    <a:gd name="T51" fmla="*/ 22 h 1041"/>
                    <a:gd name="T52" fmla="*/ 37 w 657"/>
                    <a:gd name="T53" fmla="*/ 10 h 1041"/>
                    <a:gd name="T54" fmla="*/ 56 w 657"/>
                    <a:gd name="T55" fmla="*/ 3 h 1041"/>
                    <a:gd name="T56" fmla="*/ 76 w 657"/>
                    <a:gd name="T57" fmla="*/ 0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7" h="1041">
                      <a:moveTo>
                        <a:pt x="76" y="0"/>
                      </a:moveTo>
                      <a:lnTo>
                        <a:pt x="581" y="0"/>
                      </a:lnTo>
                      <a:lnTo>
                        <a:pt x="601" y="3"/>
                      </a:lnTo>
                      <a:lnTo>
                        <a:pt x="620" y="10"/>
                      </a:lnTo>
                      <a:lnTo>
                        <a:pt x="635" y="22"/>
                      </a:lnTo>
                      <a:lnTo>
                        <a:pt x="647" y="37"/>
                      </a:lnTo>
                      <a:lnTo>
                        <a:pt x="655" y="56"/>
                      </a:lnTo>
                      <a:lnTo>
                        <a:pt x="657" y="76"/>
                      </a:lnTo>
                      <a:lnTo>
                        <a:pt x="657" y="127"/>
                      </a:lnTo>
                      <a:lnTo>
                        <a:pt x="578" y="171"/>
                      </a:lnTo>
                      <a:lnTo>
                        <a:pt x="503" y="218"/>
                      </a:lnTo>
                      <a:lnTo>
                        <a:pt x="431" y="272"/>
                      </a:lnTo>
                      <a:lnTo>
                        <a:pt x="363" y="331"/>
                      </a:lnTo>
                      <a:lnTo>
                        <a:pt x="301" y="395"/>
                      </a:lnTo>
                      <a:lnTo>
                        <a:pt x="244" y="462"/>
                      </a:lnTo>
                      <a:lnTo>
                        <a:pt x="190" y="534"/>
                      </a:lnTo>
                      <a:lnTo>
                        <a:pt x="144" y="611"/>
                      </a:lnTo>
                      <a:lnTo>
                        <a:pt x="102" y="691"/>
                      </a:lnTo>
                      <a:lnTo>
                        <a:pt x="67" y="775"/>
                      </a:lnTo>
                      <a:lnTo>
                        <a:pt x="38" y="860"/>
                      </a:lnTo>
                      <a:lnTo>
                        <a:pt x="14" y="950"/>
                      </a:lnTo>
                      <a:lnTo>
                        <a:pt x="0" y="1041"/>
                      </a:lnTo>
                      <a:lnTo>
                        <a:pt x="0" y="76"/>
                      </a:lnTo>
                      <a:lnTo>
                        <a:pt x="2" y="56"/>
                      </a:lnTo>
                      <a:lnTo>
                        <a:pt x="9" y="37"/>
                      </a:lnTo>
                      <a:lnTo>
                        <a:pt x="22" y="22"/>
                      </a:lnTo>
                      <a:lnTo>
                        <a:pt x="37" y="10"/>
                      </a:lnTo>
                      <a:lnTo>
                        <a:pt x="56" y="3"/>
                      </a:lnTo>
                      <a:lnTo>
                        <a:pt x="76"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5" name="Freeform 559"/>
                <p:cNvSpPr/>
                <p:nvPr/>
              </p:nvSpPr>
              <p:spPr bwMode="auto">
                <a:xfrm>
                  <a:off x="825" y="3047"/>
                  <a:ext cx="246" cy="407"/>
                </a:xfrm>
                <a:custGeom>
                  <a:avLst/>
                  <a:gdLst>
                    <a:gd name="T0" fmla="*/ 0 w 490"/>
                    <a:gd name="T1" fmla="*/ 0 h 814"/>
                    <a:gd name="T2" fmla="*/ 14 w 490"/>
                    <a:gd name="T3" fmla="*/ 91 h 814"/>
                    <a:gd name="T4" fmla="*/ 37 w 490"/>
                    <a:gd name="T5" fmla="*/ 178 h 814"/>
                    <a:gd name="T6" fmla="*/ 66 w 490"/>
                    <a:gd name="T7" fmla="*/ 264 h 814"/>
                    <a:gd name="T8" fmla="*/ 99 w 490"/>
                    <a:gd name="T9" fmla="*/ 346 h 814"/>
                    <a:gd name="T10" fmla="*/ 140 w 490"/>
                    <a:gd name="T11" fmla="*/ 425 h 814"/>
                    <a:gd name="T12" fmla="*/ 186 w 490"/>
                    <a:gd name="T13" fmla="*/ 501 h 814"/>
                    <a:gd name="T14" fmla="*/ 237 w 490"/>
                    <a:gd name="T15" fmla="*/ 572 h 814"/>
                    <a:gd name="T16" fmla="*/ 294 w 490"/>
                    <a:gd name="T17" fmla="*/ 640 h 814"/>
                    <a:gd name="T18" fmla="*/ 355 w 490"/>
                    <a:gd name="T19" fmla="*/ 702 h 814"/>
                    <a:gd name="T20" fmla="*/ 421 w 490"/>
                    <a:gd name="T21" fmla="*/ 761 h 814"/>
                    <a:gd name="T22" fmla="*/ 490 w 490"/>
                    <a:gd name="T23" fmla="*/ 814 h 814"/>
                    <a:gd name="T24" fmla="*/ 76 w 490"/>
                    <a:gd name="T25" fmla="*/ 814 h 814"/>
                    <a:gd name="T26" fmla="*/ 56 w 490"/>
                    <a:gd name="T27" fmla="*/ 812 h 814"/>
                    <a:gd name="T28" fmla="*/ 37 w 490"/>
                    <a:gd name="T29" fmla="*/ 804 h 814"/>
                    <a:gd name="T30" fmla="*/ 22 w 490"/>
                    <a:gd name="T31" fmla="*/ 793 h 814"/>
                    <a:gd name="T32" fmla="*/ 9 w 490"/>
                    <a:gd name="T33" fmla="*/ 777 h 814"/>
                    <a:gd name="T34" fmla="*/ 2 w 490"/>
                    <a:gd name="T35" fmla="*/ 758 h 814"/>
                    <a:gd name="T36" fmla="*/ 0 w 490"/>
                    <a:gd name="T37" fmla="*/ 738 h 814"/>
                    <a:gd name="T38" fmla="*/ 0 w 490"/>
                    <a:gd name="T39" fmla="*/ 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814">
                      <a:moveTo>
                        <a:pt x="0" y="0"/>
                      </a:moveTo>
                      <a:lnTo>
                        <a:pt x="14" y="91"/>
                      </a:lnTo>
                      <a:lnTo>
                        <a:pt x="37" y="178"/>
                      </a:lnTo>
                      <a:lnTo>
                        <a:pt x="66" y="264"/>
                      </a:lnTo>
                      <a:lnTo>
                        <a:pt x="99" y="346"/>
                      </a:lnTo>
                      <a:lnTo>
                        <a:pt x="140" y="425"/>
                      </a:lnTo>
                      <a:lnTo>
                        <a:pt x="186" y="501"/>
                      </a:lnTo>
                      <a:lnTo>
                        <a:pt x="237" y="572"/>
                      </a:lnTo>
                      <a:lnTo>
                        <a:pt x="294" y="640"/>
                      </a:lnTo>
                      <a:lnTo>
                        <a:pt x="355" y="702"/>
                      </a:lnTo>
                      <a:lnTo>
                        <a:pt x="421" y="761"/>
                      </a:lnTo>
                      <a:lnTo>
                        <a:pt x="490" y="814"/>
                      </a:lnTo>
                      <a:lnTo>
                        <a:pt x="76" y="814"/>
                      </a:lnTo>
                      <a:lnTo>
                        <a:pt x="56" y="812"/>
                      </a:lnTo>
                      <a:lnTo>
                        <a:pt x="37" y="804"/>
                      </a:lnTo>
                      <a:lnTo>
                        <a:pt x="22" y="793"/>
                      </a:lnTo>
                      <a:lnTo>
                        <a:pt x="9" y="777"/>
                      </a:lnTo>
                      <a:lnTo>
                        <a:pt x="2" y="758"/>
                      </a:lnTo>
                      <a:lnTo>
                        <a:pt x="0" y="738"/>
                      </a:lnTo>
                      <a:lnTo>
                        <a:pt x="0"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6" name="Freeform 560"/>
                <p:cNvSpPr/>
                <p:nvPr/>
              </p:nvSpPr>
              <p:spPr bwMode="auto">
                <a:xfrm>
                  <a:off x="-145" y="1651"/>
                  <a:ext cx="1685" cy="610"/>
                </a:xfrm>
                <a:custGeom>
                  <a:avLst/>
                  <a:gdLst>
                    <a:gd name="T0" fmla="*/ 3248 w 3370"/>
                    <a:gd name="T1" fmla="*/ 0 h 1219"/>
                    <a:gd name="T2" fmla="*/ 3301 w 3370"/>
                    <a:gd name="T3" fmla="*/ 12 h 1219"/>
                    <a:gd name="T4" fmla="*/ 3342 w 3370"/>
                    <a:gd name="T5" fmla="*/ 46 h 1219"/>
                    <a:gd name="T6" fmla="*/ 3366 w 3370"/>
                    <a:gd name="T7" fmla="*/ 94 h 1219"/>
                    <a:gd name="T8" fmla="*/ 3370 w 3370"/>
                    <a:gd name="T9" fmla="*/ 663 h 1219"/>
                    <a:gd name="T10" fmla="*/ 3361 w 3370"/>
                    <a:gd name="T11" fmla="*/ 711 h 1219"/>
                    <a:gd name="T12" fmla="*/ 3334 w 3370"/>
                    <a:gd name="T13" fmla="*/ 751 h 1219"/>
                    <a:gd name="T14" fmla="*/ 3294 w 3370"/>
                    <a:gd name="T15" fmla="*/ 777 h 1219"/>
                    <a:gd name="T16" fmla="*/ 3248 w 3370"/>
                    <a:gd name="T17" fmla="*/ 787 h 1219"/>
                    <a:gd name="T18" fmla="*/ 3200 w 3370"/>
                    <a:gd name="T19" fmla="*/ 777 h 1219"/>
                    <a:gd name="T20" fmla="*/ 3160 w 3370"/>
                    <a:gd name="T21" fmla="*/ 751 h 1219"/>
                    <a:gd name="T22" fmla="*/ 2528 w 3370"/>
                    <a:gd name="T23" fmla="*/ 1130 h 1219"/>
                    <a:gd name="T24" fmla="*/ 2463 w 3370"/>
                    <a:gd name="T25" fmla="*/ 1180 h 1219"/>
                    <a:gd name="T26" fmla="*/ 2391 w 3370"/>
                    <a:gd name="T27" fmla="*/ 1209 h 1219"/>
                    <a:gd name="T28" fmla="*/ 2313 w 3370"/>
                    <a:gd name="T29" fmla="*/ 1219 h 1219"/>
                    <a:gd name="T30" fmla="*/ 2239 w 3370"/>
                    <a:gd name="T31" fmla="*/ 1209 h 1219"/>
                    <a:gd name="T32" fmla="*/ 2166 w 3370"/>
                    <a:gd name="T33" fmla="*/ 1180 h 1219"/>
                    <a:gd name="T34" fmla="*/ 2103 w 3370"/>
                    <a:gd name="T35" fmla="*/ 1133 h 1219"/>
                    <a:gd name="T36" fmla="*/ 991 w 3370"/>
                    <a:gd name="T37" fmla="*/ 863 h 1219"/>
                    <a:gd name="T38" fmla="*/ 919 w 3370"/>
                    <a:gd name="T39" fmla="*/ 880 h 1219"/>
                    <a:gd name="T40" fmla="*/ 204 w 3370"/>
                    <a:gd name="T41" fmla="*/ 883 h 1219"/>
                    <a:gd name="T42" fmla="*/ 133 w 3370"/>
                    <a:gd name="T43" fmla="*/ 870 h 1219"/>
                    <a:gd name="T44" fmla="*/ 72 w 3370"/>
                    <a:gd name="T45" fmla="*/ 835 h 1219"/>
                    <a:gd name="T46" fmla="*/ 27 w 3370"/>
                    <a:gd name="T47" fmla="*/ 782 h 1219"/>
                    <a:gd name="T48" fmla="*/ 3 w 3370"/>
                    <a:gd name="T49" fmla="*/ 716 h 1219"/>
                    <a:gd name="T50" fmla="*/ 3 w 3370"/>
                    <a:gd name="T51" fmla="*/ 642 h 1219"/>
                    <a:gd name="T52" fmla="*/ 27 w 3370"/>
                    <a:gd name="T53" fmla="*/ 576 h 1219"/>
                    <a:gd name="T54" fmla="*/ 72 w 3370"/>
                    <a:gd name="T55" fmla="*/ 523 h 1219"/>
                    <a:gd name="T56" fmla="*/ 133 w 3370"/>
                    <a:gd name="T57" fmla="*/ 488 h 1219"/>
                    <a:gd name="T58" fmla="*/ 204 w 3370"/>
                    <a:gd name="T59" fmla="*/ 474 h 1219"/>
                    <a:gd name="T60" fmla="*/ 1502 w 3370"/>
                    <a:gd name="T61" fmla="*/ 224 h 1219"/>
                    <a:gd name="T62" fmla="*/ 1587 w 3370"/>
                    <a:gd name="T63" fmla="*/ 204 h 1219"/>
                    <a:gd name="T64" fmla="*/ 1673 w 3370"/>
                    <a:gd name="T65" fmla="*/ 209 h 1219"/>
                    <a:gd name="T66" fmla="*/ 1753 w 3370"/>
                    <a:gd name="T67" fmla="*/ 238 h 1219"/>
                    <a:gd name="T68" fmla="*/ 1824 w 3370"/>
                    <a:gd name="T69" fmla="*/ 289 h 1219"/>
                    <a:gd name="T70" fmla="*/ 2746 w 3370"/>
                    <a:gd name="T71" fmla="*/ 336 h 1219"/>
                    <a:gd name="T72" fmla="*/ 2604 w 3370"/>
                    <a:gd name="T73" fmla="*/ 190 h 1219"/>
                    <a:gd name="T74" fmla="*/ 2585 w 3370"/>
                    <a:gd name="T75" fmla="*/ 147 h 1219"/>
                    <a:gd name="T76" fmla="*/ 2585 w 3370"/>
                    <a:gd name="T77" fmla="*/ 99 h 1219"/>
                    <a:gd name="T78" fmla="*/ 2604 w 3370"/>
                    <a:gd name="T79" fmla="*/ 55 h 1219"/>
                    <a:gd name="T80" fmla="*/ 2637 w 3370"/>
                    <a:gd name="T81" fmla="*/ 21 h 1219"/>
                    <a:gd name="T82" fmla="*/ 2681 w 3370"/>
                    <a:gd name="T83" fmla="*/ 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70" h="1219">
                      <a:moveTo>
                        <a:pt x="2706" y="0"/>
                      </a:moveTo>
                      <a:lnTo>
                        <a:pt x="3248" y="0"/>
                      </a:lnTo>
                      <a:lnTo>
                        <a:pt x="3275" y="3"/>
                      </a:lnTo>
                      <a:lnTo>
                        <a:pt x="3301" y="12"/>
                      </a:lnTo>
                      <a:lnTo>
                        <a:pt x="3324" y="27"/>
                      </a:lnTo>
                      <a:lnTo>
                        <a:pt x="3342" y="46"/>
                      </a:lnTo>
                      <a:lnTo>
                        <a:pt x="3357" y="68"/>
                      </a:lnTo>
                      <a:lnTo>
                        <a:pt x="3366" y="94"/>
                      </a:lnTo>
                      <a:lnTo>
                        <a:pt x="3370" y="123"/>
                      </a:lnTo>
                      <a:lnTo>
                        <a:pt x="3370" y="663"/>
                      </a:lnTo>
                      <a:lnTo>
                        <a:pt x="3367" y="688"/>
                      </a:lnTo>
                      <a:lnTo>
                        <a:pt x="3361" y="711"/>
                      </a:lnTo>
                      <a:lnTo>
                        <a:pt x="3350" y="732"/>
                      </a:lnTo>
                      <a:lnTo>
                        <a:pt x="3334" y="751"/>
                      </a:lnTo>
                      <a:lnTo>
                        <a:pt x="3316" y="765"/>
                      </a:lnTo>
                      <a:lnTo>
                        <a:pt x="3294" y="777"/>
                      </a:lnTo>
                      <a:lnTo>
                        <a:pt x="3271" y="784"/>
                      </a:lnTo>
                      <a:lnTo>
                        <a:pt x="3248" y="787"/>
                      </a:lnTo>
                      <a:lnTo>
                        <a:pt x="3224" y="784"/>
                      </a:lnTo>
                      <a:lnTo>
                        <a:pt x="3200" y="777"/>
                      </a:lnTo>
                      <a:lnTo>
                        <a:pt x="3179" y="765"/>
                      </a:lnTo>
                      <a:lnTo>
                        <a:pt x="3160" y="751"/>
                      </a:lnTo>
                      <a:lnTo>
                        <a:pt x="3035" y="624"/>
                      </a:lnTo>
                      <a:lnTo>
                        <a:pt x="2528" y="1130"/>
                      </a:lnTo>
                      <a:lnTo>
                        <a:pt x="2496" y="1158"/>
                      </a:lnTo>
                      <a:lnTo>
                        <a:pt x="2463" y="1180"/>
                      </a:lnTo>
                      <a:lnTo>
                        <a:pt x="2428" y="1196"/>
                      </a:lnTo>
                      <a:lnTo>
                        <a:pt x="2391" y="1209"/>
                      </a:lnTo>
                      <a:lnTo>
                        <a:pt x="2352" y="1216"/>
                      </a:lnTo>
                      <a:lnTo>
                        <a:pt x="2313" y="1219"/>
                      </a:lnTo>
                      <a:lnTo>
                        <a:pt x="2276" y="1216"/>
                      </a:lnTo>
                      <a:lnTo>
                        <a:pt x="2239" y="1209"/>
                      </a:lnTo>
                      <a:lnTo>
                        <a:pt x="2201" y="1198"/>
                      </a:lnTo>
                      <a:lnTo>
                        <a:pt x="2166" y="1180"/>
                      </a:lnTo>
                      <a:lnTo>
                        <a:pt x="2133" y="1159"/>
                      </a:lnTo>
                      <a:lnTo>
                        <a:pt x="2103" y="1133"/>
                      </a:lnTo>
                      <a:lnTo>
                        <a:pt x="1587" y="629"/>
                      </a:lnTo>
                      <a:lnTo>
                        <a:pt x="991" y="863"/>
                      </a:lnTo>
                      <a:lnTo>
                        <a:pt x="957" y="874"/>
                      </a:lnTo>
                      <a:lnTo>
                        <a:pt x="919" y="880"/>
                      </a:lnTo>
                      <a:lnTo>
                        <a:pt x="882" y="883"/>
                      </a:lnTo>
                      <a:lnTo>
                        <a:pt x="204" y="883"/>
                      </a:lnTo>
                      <a:lnTo>
                        <a:pt x="167" y="880"/>
                      </a:lnTo>
                      <a:lnTo>
                        <a:pt x="133" y="870"/>
                      </a:lnTo>
                      <a:lnTo>
                        <a:pt x="101" y="855"/>
                      </a:lnTo>
                      <a:lnTo>
                        <a:pt x="72" y="835"/>
                      </a:lnTo>
                      <a:lnTo>
                        <a:pt x="48" y="810"/>
                      </a:lnTo>
                      <a:lnTo>
                        <a:pt x="27" y="782"/>
                      </a:lnTo>
                      <a:lnTo>
                        <a:pt x="12" y="751"/>
                      </a:lnTo>
                      <a:lnTo>
                        <a:pt x="3" y="716"/>
                      </a:lnTo>
                      <a:lnTo>
                        <a:pt x="0" y="678"/>
                      </a:lnTo>
                      <a:lnTo>
                        <a:pt x="3" y="642"/>
                      </a:lnTo>
                      <a:lnTo>
                        <a:pt x="12" y="607"/>
                      </a:lnTo>
                      <a:lnTo>
                        <a:pt x="27" y="576"/>
                      </a:lnTo>
                      <a:lnTo>
                        <a:pt x="48" y="548"/>
                      </a:lnTo>
                      <a:lnTo>
                        <a:pt x="72" y="523"/>
                      </a:lnTo>
                      <a:lnTo>
                        <a:pt x="101" y="503"/>
                      </a:lnTo>
                      <a:lnTo>
                        <a:pt x="133" y="488"/>
                      </a:lnTo>
                      <a:lnTo>
                        <a:pt x="167" y="478"/>
                      </a:lnTo>
                      <a:lnTo>
                        <a:pt x="204" y="474"/>
                      </a:lnTo>
                      <a:lnTo>
                        <a:pt x="862" y="474"/>
                      </a:lnTo>
                      <a:lnTo>
                        <a:pt x="1502" y="224"/>
                      </a:lnTo>
                      <a:lnTo>
                        <a:pt x="1545" y="210"/>
                      </a:lnTo>
                      <a:lnTo>
                        <a:pt x="1587" y="204"/>
                      </a:lnTo>
                      <a:lnTo>
                        <a:pt x="1631" y="203"/>
                      </a:lnTo>
                      <a:lnTo>
                        <a:pt x="1673" y="209"/>
                      </a:lnTo>
                      <a:lnTo>
                        <a:pt x="1714" y="220"/>
                      </a:lnTo>
                      <a:lnTo>
                        <a:pt x="1753" y="238"/>
                      </a:lnTo>
                      <a:lnTo>
                        <a:pt x="1790" y="260"/>
                      </a:lnTo>
                      <a:lnTo>
                        <a:pt x="1824" y="289"/>
                      </a:lnTo>
                      <a:lnTo>
                        <a:pt x="2313" y="768"/>
                      </a:lnTo>
                      <a:lnTo>
                        <a:pt x="2746" y="336"/>
                      </a:lnTo>
                      <a:lnTo>
                        <a:pt x="2618" y="209"/>
                      </a:lnTo>
                      <a:lnTo>
                        <a:pt x="2604" y="190"/>
                      </a:lnTo>
                      <a:lnTo>
                        <a:pt x="2592" y="169"/>
                      </a:lnTo>
                      <a:lnTo>
                        <a:pt x="2585" y="147"/>
                      </a:lnTo>
                      <a:lnTo>
                        <a:pt x="2582" y="123"/>
                      </a:lnTo>
                      <a:lnTo>
                        <a:pt x="2585" y="99"/>
                      </a:lnTo>
                      <a:lnTo>
                        <a:pt x="2592" y="76"/>
                      </a:lnTo>
                      <a:lnTo>
                        <a:pt x="2604" y="55"/>
                      </a:lnTo>
                      <a:lnTo>
                        <a:pt x="2618" y="36"/>
                      </a:lnTo>
                      <a:lnTo>
                        <a:pt x="2637" y="21"/>
                      </a:lnTo>
                      <a:lnTo>
                        <a:pt x="2658" y="10"/>
                      </a:lnTo>
                      <a:lnTo>
                        <a:pt x="2681" y="2"/>
                      </a:lnTo>
                      <a:lnTo>
                        <a:pt x="2706"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7" name="Freeform 561"/>
                <p:cNvSpPr>
                  <a:spLocks noEditPoints="1"/>
                </p:cNvSpPr>
                <p:nvPr/>
              </p:nvSpPr>
              <p:spPr bwMode="auto">
                <a:xfrm>
                  <a:off x="922" y="2476"/>
                  <a:ext cx="987" cy="986"/>
                </a:xfrm>
                <a:custGeom>
                  <a:avLst/>
                  <a:gdLst>
                    <a:gd name="T0" fmla="*/ 843 w 1973"/>
                    <a:gd name="T1" fmla="*/ 288 h 1974"/>
                    <a:gd name="T2" fmla="*/ 646 w 1973"/>
                    <a:gd name="T3" fmla="*/ 359 h 1974"/>
                    <a:gd name="T4" fmla="*/ 481 w 1973"/>
                    <a:gd name="T5" fmla="*/ 482 h 1974"/>
                    <a:gd name="T6" fmla="*/ 358 w 1973"/>
                    <a:gd name="T7" fmla="*/ 646 h 1974"/>
                    <a:gd name="T8" fmla="*/ 286 w 1973"/>
                    <a:gd name="T9" fmla="*/ 843 h 1974"/>
                    <a:gd name="T10" fmla="*/ 275 w 1973"/>
                    <a:gd name="T11" fmla="*/ 1060 h 1974"/>
                    <a:gd name="T12" fmla="*/ 327 w 1973"/>
                    <a:gd name="T13" fmla="*/ 1265 h 1974"/>
                    <a:gd name="T14" fmla="*/ 434 w 1973"/>
                    <a:gd name="T15" fmla="*/ 1442 h 1974"/>
                    <a:gd name="T16" fmla="*/ 586 w 1973"/>
                    <a:gd name="T17" fmla="*/ 1579 h 1974"/>
                    <a:gd name="T18" fmla="*/ 775 w 1973"/>
                    <a:gd name="T19" fmla="*/ 1670 h 1974"/>
                    <a:gd name="T20" fmla="*/ 986 w 1973"/>
                    <a:gd name="T21" fmla="*/ 1702 h 1974"/>
                    <a:gd name="T22" fmla="*/ 1199 w 1973"/>
                    <a:gd name="T23" fmla="*/ 1670 h 1974"/>
                    <a:gd name="T24" fmla="*/ 1386 w 1973"/>
                    <a:gd name="T25" fmla="*/ 1579 h 1974"/>
                    <a:gd name="T26" fmla="*/ 1538 w 1973"/>
                    <a:gd name="T27" fmla="*/ 1442 h 1974"/>
                    <a:gd name="T28" fmla="*/ 1645 w 1973"/>
                    <a:gd name="T29" fmla="*/ 1265 h 1974"/>
                    <a:gd name="T30" fmla="*/ 1698 w 1973"/>
                    <a:gd name="T31" fmla="*/ 1060 h 1974"/>
                    <a:gd name="T32" fmla="*/ 1686 w 1973"/>
                    <a:gd name="T33" fmla="*/ 843 h 1974"/>
                    <a:gd name="T34" fmla="*/ 1615 w 1973"/>
                    <a:gd name="T35" fmla="*/ 646 h 1974"/>
                    <a:gd name="T36" fmla="*/ 1492 w 1973"/>
                    <a:gd name="T37" fmla="*/ 482 h 1974"/>
                    <a:gd name="T38" fmla="*/ 1326 w 1973"/>
                    <a:gd name="T39" fmla="*/ 359 h 1974"/>
                    <a:gd name="T40" fmla="*/ 1131 w 1973"/>
                    <a:gd name="T41" fmla="*/ 288 h 1974"/>
                    <a:gd name="T42" fmla="*/ 986 w 1973"/>
                    <a:gd name="T43" fmla="*/ 0 h 1974"/>
                    <a:gd name="T44" fmla="*/ 1235 w 1973"/>
                    <a:gd name="T45" fmla="*/ 33 h 1974"/>
                    <a:gd name="T46" fmla="*/ 1461 w 1973"/>
                    <a:gd name="T47" fmla="*/ 122 h 1974"/>
                    <a:gd name="T48" fmla="*/ 1655 w 1973"/>
                    <a:gd name="T49" fmla="*/ 262 h 1974"/>
                    <a:gd name="T50" fmla="*/ 1810 w 1973"/>
                    <a:gd name="T51" fmla="*/ 445 h 1974"/>
                    <a:gd name="T52" fmla="*/ 1918 w 1973"/>
                    <a:gd name="T53" fmla="*/ 660 h 1974"/>
                    <a:gd name="T54" fmla="*/ 1971 w 1973"/>
                    <a:gd name="T55" fmla="*/ 902 h 1974"/>
                    <a:gd name="T56" fmla="*/ 1959 w 1973"/>
                    <a:gd name="T57" fmla="*/ 1156 h 1974"/>
                    <a:gd name="T58" fmla="*/ 1888 w 1973"/>
                    <a:gd name="T59" fmla="*/ 1390 h 1974"/>
                    <a:gd name="T60" fmla="*/ 1764 w 1973"/>
                    <a:gd name="T61" fmla="*/ 1595 h 1974"/>
                    <a:gd name="T62" fmla="*/ 1594 w 1973"/>
                    <a:gd name="T63" fmla="*/ 1765 h 1974"/>
                    <a:gd name="T64" fmla="*/ 1389 w 1973"/>
                    <a:gd name="T65" fmla="*/ 1888 h 1974"/>
                    <a:gd name="T66" fmla="*/ 1155 w 1973"/>
                    <a:gd name="T67" fmla="*/ 1960 h 1974"/>
                    <a:gd name="T68" fmla="*/ 902 w 1973"/>
                    <a:gd name="T69" fmla="*/ 1970 h 1974"/>
                    <a:gd name="T70" fmla="*/ 659 w 1973"/>
                    <a:gd name="T71" fmla="*/ 1918 h 1974"/>
                    <a:gd name="T72" fmla="*/ 443 w 1973"/>
                    <a:gd name="T73" fmla="*/ 1811 h 1974"/>
                    <a:gd name="T74" fmla="*/ 261 w 1973"/>
                    <a:gd name="T75" fmla="*/ 1656 h 1974"/>
                    <a:gd name="T76" fmla="*/ 120 w 1973"/>
                    <a:gd name="T77" fmla="*/ 1462 h 1974"/>
                    <a:gd name="T78" fmla="*/ 31 w 1973"/>
                    <a:gd name="T79" fmla="*/ 1237 h 1974"/>
                    <a:gd name="T80" fmla="*/ 0 w 1973"/>
                    <a:gd name="T81" fmla="*/ 988 h 1974"/>
                    <a:gd name="T82" fmla="*/ 31 w 1973"/>
                    <a:gd name="T83" fmla="*/ 739 h 1974"/>
                    <a:gd name="T84" fmla="*/ 120 w 1973"/>
                    <a:gd name="T85" fmla="*/ 513 h 1974"/>
                    <a:gd name="T86" fmla="*/ 261 w 1973"/>
                    <a:gd name="T87" fmla="*/ 319 h 1974"/>
                    <a:gd name="T88" fmla="*/ 443 w 1973"/>
                    <a:gd name="T89" fmla="*/ 163 h 1974"/>
                    <a:gd name="T90" fmla="*/ 659 w 1973"/>
                    <a:gd name="T91" fmla="*/ 56 h 1974"/>
                    <a:gd name="T92" fmla="*/ 902 w 1973"/>
                    <a:gd name="T93" fmla="*/ 4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3" h="1974">
                      <a:moveTo>
                        <a:pt x="986" y="273"/>
                      </a:moveTo>
                      <a:lnTo>
                        <a:pt x="913" y="277"/>
                      </a:lnTo>
                      <a:lnTo>
                        <a:pt x="843" y="288"/>
                      </a:lnTo>
                      <a:lnTo>
                        <a:pt x="775" y="305"/>
                      </a:lnTo>
                      <a:lnTo>
                        <a:pt x="708" y="329"/>
                      </a:lnTo>
                      <a:lnTo>
                        <a:pt x="646" y="359"/>
                      </a:lnTo>
                      <a:lnTo>
                        <a:pt x="586" y="395"/>
                      </a:lnTo>
                      <a:lnTo>
                        <a:pt x="532" y="436"/>
                      </a:lnTo>
                      <a:lnTo>
                        <a:pt x="481" y="482"/>
                      </a:lnTo>
                      <a:lnTo>
                        <a:pt x="434" y="533"/>
                      </a:lnTo>
                      <a:lnTo>
                        <a:pt x="393" y="588"/>
                      </a:lnTo>
                      <a:lnTo>
                        <a:pt x="358" y="646"/>
                      </a:lnTo>
                      <a:lnTo>
                        <a:pt x="327" y="710"/>
                      </a:lnTo>
                      <a:lnTo>
                        <a:pt x="304" y="775"/>
                      </a:lnTo>
                      <a:lnTo>
                        <a:pt x="286" y="843"/>
                      </a:lnTo>
                      <a:lnTo>
                        <a:pt x="275" y="914"/>
                      </a:lnTo>
                      <a:lnTo>
                        <a:pt x="271" y="988"/>
                      </a:lnTo>
                      <a:lnTo>
                        <a:pt x="275" y="1060"/>
                      </a:lnTo>
                      <a:lnTo>
                        <a:pt x="286" y="1131"/>
                      </a:lnTo>
                      <a:lnTo>
                        <a:pt x="304" y="1199"/>
                      </a:lnTo>
                      <a:lnTo>
                        <a:pt x="327" y="1265"/>
                      </a:lnTo>
                      <a:lnTo>
                        <a:pt x="358" y="1328"/>
                      </a:lnTo>
                      <a:lnTo>
                        <a:pt x="393" y="1386"/>
                      </a:lnTo>
                      <a:lnTo>
                        <a:pt x="434" y="1442"/>
                      </a:lnTo>
                      <a:lnTo>
                        <a:pt x="481" y="1492"/>
                      </a:lnTo>
                      <a:lnTo>
                        <a:pt x="532" y="1538"/>
                      </a:lnTo>
                      <a:lnTo>
                        <a:pt x="586" y="1579"/>
                      </a:lnTo>
                      <a:lnTo>
                        <a:pt x="646" y="1615"/>
                      </a:lnTo>
                      <a:lnTo>
                        <a:pt x="708" y="1645"/>
                      </a:lnTo>
                      <a:lnTo>
                        <a:pt x="775" y="1670"/>
                      </a:lnTo>
                      <a:lnTo>
                        <a:pt x="843" y="1687"/>
                      </a:lnTo>
                      <a:lnTo>
                        <a:pt x="913" y="1699"/>
                      </a:lnTo>
                      <a:lnTo>
                        <a:pt x="986" y="1702"/>
                      </a:lnTo>
                      <a:lnTo>
                        <a:pt x="1060" y="1699"/>
                      </a:lnTo>
                      <a:lnTo>
                        <a:pt x="1131" y="1687"/>
                      </a:lnTo>
                      <a:lnTo>
                        <a:pt x="1199" y="1670"/>
                      </a:lnTo>
                      <a:lnTo>
                        <a:pt x="1264" y="1645"/>
                      </a:lnTo>
                      <a:lnTo>
                        <a:pt x="1326" y="1615"/>
                      </a:lnTo>
                      <a:lnTo>
                        <a:pt x="1386" y="1579"/>
                      </a:lnTo>
                      <a:lnTo>
                        <a:pt x="1441" y="1538"/>
                      </a:lnTo>
                      <a:lnTo>
                        <a:pt x="1492" y="1492"/>
                      </a:lnTo>
                      <a:lnTo>
                        <a:pt x="1538" y="1442"/>
                      </a:lnTo>
                      <a:lnTo>
                        <a:pt x="1579" y="1386"/>
                      </a:lnTo>
                      <a:lnTo>
                        <a:pt x="1615" y="1328"/>
                      </a:lnTo>
                      <a:lnTo>
                        <a:pt x="1645" y="1265"/>
                      </a:lnTo>
                      <a:lnTo>
                        <a:pt x="1669" y="1199"/>
                      </a:lnTo>
                      <a:lnTo>
                        <a:pt x="1686" y="1131"/>
                      </a:lnTo>
                      <a:lnTo>
                        <a:pt x="1698" y="1060"/>
                      </a:lnTo>
                      <a:lnTo>
                        <a:pt x="1701" y="988"/>
                      </a:lnTo>
                      <a:lnTo>
                        <a:pt x="1698" y="914"/>
                      </a:lnTo>
                      <a:lnTo>
                        <a:pt x="1686" y="843"/>
                      </a:lnTo>
                      <a:lnTo>
                        <a:pt x="1669" y="775"/>
                      </a:lnTo>
                      <a:lnTo>
                        <a:pt x="1645" y="710"/>
                      </a:lnTo>
                      <a:lnTo>
                        <a:pt x="1615" y="646"/>
                      </a:lnTo>
                      <a:lnTo>
                        <a:pt x="1579" y="588"/>
                      </a:lnTo>
                      <a:lnTo>
                        <a:pt x="1538" y="533"/>
                      </a:lnTo>
                      <a:lnTo>
                        <a:pt x="1492" y="482"/>
                      </a:lnTo>
                      <a:lnTo>
                        <a:pt x="1441" y="436"/>
                      </a:lnTo>
                      <a:lnTo>
                        <a:pt x="1386" y="395"/>
                      </a:lnTo>
                      <a:lnTo>
                        <a:pt x="1326" y="359"/>
                      </a:lnTo>
                      <a:lnTo>
                        <a:pt x="1264" y="329"/>
                      </a:lnTo>
                      <a:lnTo>
                        <a:pt x="1199" y="305"/>
                      </a:lnTo>
                      <a:lnTo>
                        <a:pt x="1131" y="288"/>
                      </a:lnTo>
                      <a:lnTo>
                        <a:pt x="1060" y="277"/>
                      </a:lnTo>
                      <a:lnTo>
                        <a:pt x="986" y="273"/>
                      </a:lnTo>
                      <a:close/>
                      <a:moveTo>
                        <a:pt x="986" y="0"/>
                      </a:moveTo>
                      <a:lnTo>
                        <a:pt x="1071" y="4"/>
                      </a:lnTo>
                      <a:lnTo>
                        <a:pt x="1155" y="15"/>
                      </a:lnTo>
                      <a:lnTo>
                        <a:pt x="1235" y="33"/>
                      </a:lnTo>
                      <a:lnTo>
                        <a:pt x="1314" y="56"/>
                      </a:lnTo>
                      <a:lnTo>
                        <a:pt x="1389" y="86"/>
                      </a:lnTo>
                      <a:lnTo>
                        <a:pt x="1461" y="122"/>
                      </a:lnTo>
                      <a:lnTo>
                        <a:pt x="1530" y="163"/>
                      </a:lnTo>
                      <a:lnTo>
                        <a:pt x="1594" y="211"/>
                      </a:lnTo>
                      <a:lnTo>
                        <a:pt x="1655" y="262"/>
                      </a:lnTo>
                      <a:lnTo>
                        <a:pt x="1711" y="319"/>
                      </a:lnTo>
                      <a:lnTo>
                        <a:pt x="1764" y="380"/>
                      </a:lnTo>
                      <a:lnTo>
                        <a:pt x="1810" y="445"/>
                      </a:lnTo>
                      <a:lnTo>
                        <a:pt x="1852" y="513"/>
                      </a:lnTo>
                      <a:lnTo>
                        <a:pt x="1888" y="585"/>
                      </a:lnTo>
                      <a:lnTo>
                        <a:pt x="1918" y="660"/>
                      </a:lnTo>
                      <a:lnTo>
                        <a:pt x="1942" y="739"/>
                      </a:lnTo>
                      <a:lnTo>
                        <a:pt x="1959" y="820"/>
                      </a:lnTo>
                      <a:lnTo>
                        <a:pt x="1971" y="902"/>
                      </a:lnTo>
                      <a:lnTo>
                        <a:pt x="1973" y="988"/>
                      </a:lnTo>
                      <a:lnTo>
                        <a:pt x="1971" y="1072"/>
                      </a:lnTo>
                      <a:lnTo>
                        <a:pt x="1959" y="1156"/>
                      </a:lnTo>
                      <a:lnTo>
                        <a:pt x="1942" y="1237"/>
                      </a:lnTo>
                      <a:lnTo>
                        <a:pt x="1918" y="1314"/>
                      </a:lnTo>
                      <a:lnTo>
                        <a:pt x="1888" y="1390"/>
                      </a:lnTo>
                      <a:lnTo>
                        <a:pt x="1852" y="1462"/>
                      </a:lnTo>
                      <a:lnTo>
                        <a:pt x="1810" y="1531"/>
                      </a:lnTo>
                      <a:lnTo>
                        <a:pt x="1764" y="1595"/>
                      </a:lnTo>
                      <a:lnTo>
                        <a:pt x="1711" y="1656"/>
                      </a:lnTo>
                      <a:lnTo>
                        <a:pt x="1655" y="1712"/>
                      </a:lnTo>
                      <a:lnTo>
                        <a:pt x="1594" y="1765"/>
                      </a:lnTo>
                      <a:lnTo>
                        <a:pt x="1530" y="1811"/>
                      </a:lnTo>
                      <a:lnTo>
                        <a:pt x="1461" y="1852"/>
                      </a:lnTo>
                      <a:lnTo>
                        <a:pt x="1389" y="1888"/>
                      </a:lnTo>
                      <a:lnTo>
                        <a:pt x="1314" y="1918"/>
                      </a:lnTo>
                      <a:lnTo>
                        <a:pt x="1235" y="1943"/>
                      </a:lnTo>
                      <a:lnTo>
                        <a:pt x="1155" y="1960"/>
                      </a:lnTo>
                      <a:lnTo>
                        <a:pt x="1071" y="1970"/>
                      </a:lnTo>
                      <a:lnTo>
                        <a:pt x="986" y="1974"/>
                      </a:lnTo>
                      <a:lnTo>
                        <a:pt x="902" y="1970"/>
                      </a:lnTo>
                      <a:lnTo>
                        <a:pt x="818" y="1960"/>
                      </a:lnTo>
                      <a:lnTo>
                        <a:pt x="737" y="1943"/>
                      </a:lnTo>
                      <a:lnTo>
                        <a:pt x="659" y="1918"/>
                      </a:lnTo>
                      <a:lnTo>
                        <a:pt x="584" y="1888"/>
                      </a:lnTo>
                      <a:lnTo>
                        <a:pt x="512" y="1852"/>
                      </a:lnTo>
                      <a:lnTo>
                        <a:pt x="443" y="1811"/>
                      </a:lnTo>
                      <a:lnTo>
                        <a:pt x="378" y="1765"/>
                      </a:lnTo>
                      <a:lnTo>
                        <a:pt x="317" y="1712"/>
                      </a:lnTo>
                      <a:lnTo>
                        <a:pt x="261" y="1656"/>
                      </a:lnTo>
                      <a:lnTo>
                        <a:pt x="209" y="1595"/>
                      </a:lnTo>
                      <a:lnTo>
                        <a:pt x="163" y="1531"/>
                      </a:lnTo>
                      <a:lnTo>
                        <a:pt x="120" y="1462"/>
                      </a:lnTo>
                      <a:lnTo>
                        <a:pt x="86" y="1390"/>
                      </a:lnTo>
                      <a:lnTo>
                        <a:pt x="54" y="1314"/>
                      </a:lnTo>
                      <a:lnTo>
                        <a:pt x="31" y="1237"/>
                      </a:lnTo>
                      <a:lnTo>
                        <a:pt x="13" y="1156"/>
                      </a:lnTo>
                      <a:lnTo>
                        <a:pt x="3" y="1072"/>
                      </a:lnTo>
                      <a:lnTo>
                        <a:pt x="0" y="988"/>
                      </a:lnTo>
                      <a:lnTo>
                        <a:pt x="3" y="902"/>
                      </a:lnTo>
                      <a:lnTo>
                        <a:pt x="13" y="820"/>
                      </a:lnTo>
                      <a:lnTo>
                        <a:pt x="31" y="739"/>
                      </a:lnTo>
                      <a:lnTo>
                        <a:pt x="54" y="660"/>
                      </a:lnTo>
                      <a:lnTo>
                        <a:pt x="86" y="585"/>
                      </a:lnTo>
                      <a:lnTo>
                        <a:pt x="120" y="513"/>
                      </a:lnTo>
                      <a:lnTo>
                        <a:pt x="163" y="445"/>
                      </a:lnTo>
                      <a:lnTo>
                        <a:pt x="209" y="380"/>
                      </a:lnTo>
                      <a:lnTo>
                        <a:pt x="261" y="319"/>
                      </a:lnTo>
                      <a:lnTo>
                        <a:pt x="317" y="262"/>
                      </a:lnTo>
                      <a:lnTo>
                        <a:pt x="378" y="211"/>
                      </a:lnTo>
                      <a:lnTo>
                        <a:pt x="443" y="163"/>
                      </a:lnTo>
                      <a:lnTo>
                        <a:pt x="512" y="122"/>
                      </a:lnTo>
                      <a:lnTo>
                        <a:pt x="584" y="86"/>
                      </a:lnTo>
                      <a:lnTo>
                        <a:pt x="659" y="56"/>
                      </a:lnTo>
                      <a:lnTo>
                        <a:pt x="737" y="33"/>
                      </a:lnTo>
                      <a:lnTo>
                        <a:pt x="818" y="15"/>
                      </a:lnTo>
                      <a:lnTo>
                        <a:pt x="902" y="4"/>
                      </a:lnTo>
                      <a:lnTo>
                        <a:pt x="986"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8" name="Freeform 562"/>
                <p:cNvSpPr/>
                <p:nvPr/>
              </p:nvSpPr>
              <p:spPr bwMode="auto">
                <a:xfrm>
                  <a:off x="1300" y="2699"/>
                  <a:ext cx="230" cy="394"/>
                </a:xfrm>
                <a:custGeom>
                  <a:avLst/>
                  <a:gdLst>
                    <a:gd name="T0" fmla="*/ 220 w 461"/>
                    <a:gd name="T1" fmla="*/ 0 h 788"/>
                    <a:gd name="T2" fmla="*/ 240 w 461"/>
                    <a:gd name="T3" fmla="*/ 0 h 788"/>
                    <a:gd name="T4" fmla="*/ 279 w 461"/>
                    <a:gd name="T5" fmla="*/ 3 h 788"/>
                    <a:gd name="T6" fmla="*/ 315 w 461"/>
                    <a:gd name="T7" fmla="*/ 13 h 788"/>
                    <a:gd name="T8" fmla="*/ 350 w 461"/>
                    <a:gd name="T9" fmla="*/ 29 h 788"/>
                    <a:gd name="T10" fmla="*/ 382 w 461"/>
                    <a:gd name="T11" fmla="*/ 51 h 788"/>
                    <a:gd name="T12" fmla="*/ 410 w 461"/>
                    <a:gd name="T13" fmla="*/ 79 h 788"/>
                    <a:gd name="T14" fmla="*/ 432 w 461"/>
                    <a:gd name="T15" fmla="*/ 110 h 788"/>
                    <a:gd name="T16" fmla="*/ 448 w 461"/>
                    <a:gd name="T17" fmla="*/ 145 h 788"/>
                    <a:gd name="T18" fmla="*/ 458 w 461"/>
                    <a:gd name="T19" fmla="*/ 182 h 788"/>
                    <a:gd name="T20" fmla="*/ 461 w 461"/>
                    <a:gd name="T21" fmla="*/ 221 h 788"/>
                    <a:gd name="T22" fmla="*/ 458 w 461"/>
                    <a:gd name="T23" fmla="*/ 259 h 788"/>
                    <a:gd name="T24" fmla="*/ 374 w 461"/>
                    <a:gd name="T25" fmla="*/ 745 h 788"/>
                    <a:gd name="T26" fmla="*/ 367 w 461"/>
                    <a:gd name="T27" fmla="*/ 762 h 788"/>
                    <a:gd name="T28" fmla="*/ 356 w 461"/>
                    <a:gd name="T29" fmla="*/ 776 h 788"/>
                    <a:gd name="T30" fmla="*/ 340 w 461"/>
                    <a:gd name="T31" fmla="*/ 785 h 788"/>
                    <a:gd name="T32" fmla="*/ 323 w 461"/>
                    <a:gd name="T33" fmla="*/ 788 h 788"/>
                    <a:gd name="T34" fmla="*/ 138 w 461"/>
                    <a:gd name="T35" fmla="*/ 788 h 788"/>
                    <a:gd name="T36" fmla="*/ 121 w 461"/>
                    <a:gd name="T37" fmla="*/ 785 h 788"/>
                    <a:gd name="T38" fmla="*/ 104 w 461"/>
                    <a:gd name="T39" fmla="*/ 776 h 788"/>
                    <a:gd name="T40" fmla="*/ 93 w 461"/>
                    <a:gd name="T41" fmla="*/ 762 h 788"/>
                    <a:gd name="T42" fmla="*/ 87 w 461"/>
                    <a:gd name="T43" fmla="*/ 745 h 788"/>
                    <a:gd name="T44" fmla="*/ 2 w 461"/>
                    <a:gd name="T45" fmla="*/ 259 h 788"/>
                    <a:gd name="T46" fmla="*/ 0 w 461"/>
                    <a:gd name="T47" fmla="*/ 221 h 788"/>
                    <a:gd name="T48" fmla="*/ 4 w 461"/>
                    <a:gd name="T49" fmla="*/ 182 h 788"/>
                    <a:gd name="T50" fmla="*/ 14 w 461"/>
                    <a:gd name="T51" fmla="*/ 145 h 788"/>
                    <a:gd name="T52" fmla="*/ 30 w 461"/>
                    <a:gd name="T53" fmla="*/ 110 h 788"/>
                    <a:gd name="T54" fmla="*/ 52 w 461"/>
                    <a:gd name="T55" fmla="*/ 79 h 788"/>
                    <a:gd name="T56" fmla="*/ 80 w 461"/>
                    <a:gd name="T57" fmla="*/ 51 h 788"/>
                    <a:gd name="T58" fmla="*/ 111 w 461"/>
                    <a:gd name="T59" fmla="*/ 29 h 788"/>
                    <a:gd name="T60" fmla="*/ 146 w 461"/>
                    <a:gd name="T61" fmla="*/ 13 h 788"/>
                    <a:gd name="T62" fmla="*/ 182 w 461"/>
                    <a:gd name="T63" fmla="*/ 3 h 788"/>
                    <a:gd name="T64" fmla="*/ 220 w 461"/>
                    <a:gd name="T65" fmla="*/ 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1" h="788">
                      <a:moveTo>
                        <a:pt x="220" y="0"/>
                      </a:moveTo>
                      <a:lnTo>
                        <a:pt x="240" y="0"/>
                      </a:lnTo>
                      <a:lnTo>
                        <a:pt x="279" y="3"/>
                      </a:lnTo>
                      <a:lnTo>
                        <a:pt x="315" y="13"/>
                      </a:lnTo>
                      <a:lnTo>
                        <a:pt x="350" y="29"/>
                      </a:lnTo>
                      <a:lnTo>
                        <a:pt x="382" y="51"/>
                      </a:lnTo>
                      <a:lnTo>
                        <a:pt x="410" y="79"/>
                      </a:lnTo>
                      <a:lnTo>
                        <a:pt x="432" y="110"/>
                      </a:lnTo>
                      <a:lnTo>
                        <a:pt x="448" y="145"/>
                      </a:lnTo>
                      <a:lnTo>
                        <a:pt x="458" y="182"/>
                      </a:lnTo>
                      <a:lnTo>
                        <a:pt x="461" y="221"/>
                      </a:lnTo>
                      <a:lnTo>
                        <a:pt x="458" y="259"/>
                      </a:lnTo>
                      <a:lnTo>
                        <a:pt x="374" y="745"/>
                      </a:lnTo>
                      <a:lnTo>
                        <a:pt x="367" y="762"/>
                      </a:lnTo>
                      <a:lnTo>
                        <a:pt x="356" y="776"/>
                      </a:lnTo>
                      <a:lnTo>
                        <a:pt x="340" y="785"/>
                      </a:lnTo>
                      <a:lnTo>
                        <a:pt x="323" y="788"/>
                      </a:lnTo>
                      <a:lnTo>
                        <a:pt x="138" y="788"/>
                      </a:lnTo>
                      <a:lnTo>
                        <a:pt x="121" y="785"/>
                      </a:lnTo>
                      <a:lnTo>
                        <a:pt x="104" y="776"/>
                      </a:lnTo>
                      <a:lnTo>
                        <a:pt x="93" y="762"/>
                      </a:lnTo>
                      <a:lnTo>
                        <a:pt x="87" y="745"/>
                      </a:lnTo>
                      <a:lnTo>
                        <a:pt x="2" y="259"/>
                      </a:lnTo>
                      <a:lnTo>
                        <a:pt x="0" y="221"/>
                      </a:lnTo>
                      <a:lnTo>
                        <a:pt x="4" y="182"/>
                      </a:lnTo>
                      <a:lnTo>
                        <a:pt x="14" y="145"/>
                      </a:lnTo>
                      <a:lnTo>
                        <a:pt x="30" y="110"/>
                      </a:lnTo>
                      <a:lnTo>
                        <a:pt x="52" y="79"/>
                      </a:lnTo>
                      <a:lnTo>
                        <a:pt x="80" y="51"/>
                      </a:lnTo>
                      <a:lnTo>
                        <a:pt x="111" y="29"/>
                      </a:lnTo>
                      <a:lnTo>
                        <a:pt x="146" y="13"/>
                      </a:lnTo>
                      <a:lnTo>
                        <a:pt x="182" y="3"/>
                      </a:lnTo>
                      <a:lnTo>
                        <a:pt x="220"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39" name="Freeform 563"/>
                <p:cNvSpPr/>
                <p:nvPr/>
              </p:nvSpPr>
              <p:spPr bwMode="auto">
                <a:xfrm>
                  <a:off x="1336" y="3124"/>
                  <a:ext cx="159" cy="159"/>
                </a:xfrm>
                <a:custGeom>
                  <a:avLst/>
                  <a:gdLst>
                    <a:gd name="T0" fmla="*/ 158 w 318"/>
                    <a:gd name="T1" fmla="*/ 0 h 317"/>
                    <a:gd name="T2" fmla="*/ 191 w 318"/>
                    <a:gd name="T3" fmla="*/ 2 h 317"/>
                    <a:gd name="T4" fmla="*/ 221 w 318"/>
                    <a:gd name="T5" fmla="*/ 12 h 317"/>
                    <a:gd name="T6" fmla="*/ 247 w 318"/>
                    <a:gd name="T7" fmla="*/ 27 h 317"/>
                    <a:gd name="T8" fmla="*/ 270 w 318"/>
                    <a:gd name="T9" fmla="*/ 46 h 317"/>
                    <a:gd name="T10" fmla="*/ 290 w 318"/>
                    <a:gd name="T11" fmla="*/ 69 h 317"/>
                    <a:gd name="T12" fmla="*/ 305 w 318"/>
                    <a:gd name="T13" fmla="*/ 97 h 317"/>
                    <a:gd name="T14" fmla="*/ 314 w 318"/>
                    <a:gd name="T15" fmla="*/ 127 h 317"/>
                    <a:gd name="T16" fmla="*/ 318 w 318"/>
                    <a:gd name="T17" fmla="*/ 158 h 317"/>
                    <a:gd name="T18" fmla="*/ 314 w 318"/>
                    <a:gd name="T19" fmla="*/ 190 h 317"/>
                    <a:gd name="T20" fmla="*/ 305 w 318"/>
                    <a:gd name="T21" fmla="*/ 220 h 317"/>
                    <a:gd name="T22" fmla="*/ 290 w 318"/>
                    <a:gd name="T23" fmla="*/ 247 h 317"/>
                    <a:gd name="T24" fmla="*/ 270 w 318"/>
                    <a:gd name="T25" fmla="*/ 271 h 317"/>
                    <a:gd name="T26" fmla="*/ 247 w 318"/>
                    <a:gd name="T27" fmla="*/ 290 h 317"/>
                    <a:gd name="T28" fmla="*/ 221 w 318"/>
                    <a:gd name="T29" fmla="*/ 305 h 317"/>
                    <a:gd name="T30" fmla="*/ 191 w 318"/>
                    <a:gd name="T31" fmla="*/ 313 h 317"/>
                    <a:gd name="T32" fmla="*/ 158 w 318"/>
                    <a:gd name="T33" fmla="*/ 317 h 317"/>
                    <a:gd name="T34" fmla="*/ 126 w 318"/>
                    <a:gd name="T35" fmla="*/ 313 h 317"/>
                    <a:gd name="T36" fmla="*/ 96 w 318"/>
                    <a:gd name="T37" fmla="*/ 305 h 317"/>
                    <a:gd name="T38" fmla="*/ 70 w 318"/>
                    <a:gd name="T39" fmla="*/ 290 h 317"/>
                    <a:gd name="T40" fmla="*/ 46 w 318"/>
                    <a:gd name="T41" fmla="*/ 271 h 317"/>
                    <a:gd name="T42" fmla="*/ 26 w 318"/>
                    <a:gd name="T43" fmla="*/ 247 h 317"/>
                    <a:gd name="T44" fmla="*/ 13 w 318"/>
                    <a:gd name="T45" fmla="*/ 220 h 317"/>
                    <a:gd name="T46" fmla="*/ 3 w 318"/>
                    <a:gd name="T47" fmla="*/ 190 h 317"/>
                    <a:gd name="T48" fmla="*/ 0 w 318"/>
                    <a:gd name="T49" fmla="*/ 158 h 317"/>
                    <a:gd name="T50" fmla="*/ 3 w 318"/>
                    <a:gd name="T51" fmla="*/ 127 h 317"/>
                    <a:gd name="T52" fmla="*/ 13 w 318"/>
                    <a:gd name="T53" fmla="*/ 97 h 317"/>
                    <a:gd name="T54" fmla="*/ 26 w 318"/>
                    <a:gd name="T55" fmla="*/ 69 h 317"/>
                    <a:gd name="T56" fmla="*/ 46 w 318"/>
                    <a:gd name="T57" fmla="*/ 46 h 317"/>
                    <a:gd name="T58" fmla="*/ 70 w 318"/>
                    <a:gd name="T59" fmla="*/ 27 h 317"/>
                    <a:gd name="T60" fmla="*/ 96 w 318"/>
                    <a:gd name="T61" fmla="*/ 12 h 317"/>
                    <a:gd name="T62" fmla="*/ 126 w 318"/>
                    <a:gd name="T63" fmla="*/ 2 h 317"/>
                    <a:gd name="T64" fmla="*/ 158 w 318"/>
                    <a:gd name="T65"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8" h="317">
                      <a:moveTo>
                        <a:pt x="158" y="0"/>
                      </a:moveTo>
                      <a:lnTo>
                        <a:pt x="191" y="2"/>
                      </a:lnTo>
                      <a:lnTo>
                        <a:pt x="221" y="12"/>
                      </a:lnTo>
                      <a:lnTo>
                        <a:pt x="247" y="27"/>
                      </a:lnTo>
                      <a:lnTo>
                        <a:pt x="270" y="46"/>
                      </a:lnTo>
                      <a:lnTo>
                        <a:pt x="290" y="69"/>
                      </a:lnTo>
                      <a:lnTo>
                        <a:pt x="305" y="97"/>
                      </a:lnTo>
                      <a:lnTo>
                        <a:pt x="314" y="127"/>
                      </a:lnTo>
                      <a:lnTo>
                        <a:pt x="318" y="158"/>
                      </a:lnTo>
                      <a:lnTo>
                        <a:pt x="314" y="190"/>
                      </a:lnTo>
                      <a:lnTo>
                        <a:pt x="305" y="220"/>
                      </a:lnTo>
                      <a:lnTo>
                        <a:pt x="290" y="247"/>
                      </a:lnTo>
                      <a:lnTo>
                        <a:pt x="270" y="271"/>
                      </a:lnTo>
                      <a:lnTo>
                        <a:pt x="247" y="290"/>
                      </a:lnTo>
                      <a:lnTo>
                        <a:pt x="221" y="305"/>
                      </a:lnTo>
                      <a:lnTo>
                        <a:pt x="191" y="313"/>
                      </a:lnTo>
                      <a:lnTo>
                        <a:pt x="158" y="317"/>
                      </a:lnTo>
                      <a:lnTo>
                        <a:pt x="126" y="313"/>
                      </a:lnTo>
                      <a:lnTo>
                        <a:pt x="96" y="305"/>
                      </a:lnTo>
                      <a:lnTo>
                        <a:pt x="70" y="290"/>
                      </a:lnTo>
                      <a:lnTo>
                        <a:pt x="46" y="271"/>
                      </a:lnTo>
                      <a:lnTo>
                        <a:pt x="26" y="247"/>
                      </a:lnTo>
                      <a:lnTo>
                        <a:pt x="13" y="220"/>
                      </a:lnTo>
                      <a:lnTo>
                        <a:pt x="3" y="190"/>
                      </a:lnTo>
                      <a:lnTo>
                        <a:pt x="0" y="158"/>
                      </a:lnTo>
                      <a:lnTo>
                        <a:pt x="3" y="127"/>
                      </a:lnTo>
                      <a:lnTo>
                        <a:pt x="13" y="97"/>
                      </a:lnTo>
                      <a:lnTo>
                        <a:pt x="26" y="69"/>
                      </a:lnTo>
                      <a:lnTo>
                        <a:pt x="46" y="46"/>
                      </a:lnTo>
                      <a:lnTo>
                        <a:pt x="70" y="27"/>
                      </a:lnTo>
                      <a:lnTo>
                        <a:pt x="96" y="12"/>
                      </a:lnTo>
                      <a:lnTo>
                        <a:pt x="126" y="2"/>
                      </a:lnTo>
                      <a:lnTo>
                        <a:pt x="158"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0" name="Freeform 564"/>
                <p:cNvSpPr/>
                <p:nvPr/>
              </p:nvSpPr>
              <p:spPr bwMode="auto">
                <a:xfrm>
                  <a:off x="-128" y="2371"/>
                  <a:ext cx="329" cy="1083"/>
                </a:xfrm>
                <a:custGeom>
                  <a:avLst/>
                  <a:gdLst>
                    <a:gd name="T0" fmla="*/ 76 w 658"/>
                    <a:gd name="T1" fmla="*/ 0 h 2165"/>
                    <a:gd name="T2" fmla="*/ 581 w 658"/>
                    <a:gd name="T3" fmla="*/ 0 h 2165"/>
                    <a:gd name="T4" fmla="*/ 602 w 658"/>
                    <a:gd name="T5" fmla="*/ 3 h 2165"/>
                    <a:gd name="T6" fmla="*/ 620 w 658"/>
                    <a:gd name="T7" fmla="*/ 10 h 2165"/>
                    <a:gd name="T8" fmla="*/ 636 w 658"/>
                    <a:gd name="T9" fmla="*/ 22 h 2165"/>
                    <a:gd name="T10" fmla="*/ 647 w 658"/>
                    <a:gd name="T11" fmla="*/ 37 h 2165"/>
                    <a:gd name="T12" fmla="*/ 656 w 658"/>
                    <a:gd name="T13" fmla="*/ 56 h 2165"/>
                    <a:gd name="T14" fmla="*/ 658 w 658"/>
                    <a:gd name="T15" fmla="*/ 76 h 2165"/>
                    <a:gd name="T16" fmla="*/ 658 w 658"/>
                    <a:gd name="T17" fmla="*/ 2089 h 2165"/>
                    <a:gd name="T18" fmla="*/ 656 w 658"/>
                    <a:gd name="T19" fmla="*/ 2109 h 2165"/>
                    <a:gd name="T20" fmla="*/ 647 w 658"/>
                    <a:gd name="T21" fmla="*/ 2128 h 2165"/>
                    <a:gd name="T22" fmla="*/ 636 w 658"/>
                    <a:gd name="T23" fmla="*/ 2143 h 2165"/>
                    <a:gd name="T24" fmla="*/ 620 w 658"/>
                    <a:gd name="T25" fmla="*/ 2155 h 2165"/>
                    <a:gd name="T26" fmla="*/ 602 w 658"/>
                    <a:gd name="T27" fmla="*/ 2163 h 2165"/>
                    <a:gd name="T28" fmla="*/ 582 w 658"/>
                    <a:gd name="T29" fmla="*/ 2165 h 2165"/>
                    <a:gd name="T30" fmla="*/ 76 w 658"/>
                    <a:gd name="T31" fmla="*/ 2165 h 2165"/>
                    <a:gd name="T32" fmla="*/ 56 w 658"/>
                    <a:gd name="T33" fmla="*/ 2163 h 2165"/>
                    <a:gd name="T34" fmla="*/ 38 w 658"/>
                    <a:gd name="T35" fmla="*/ 2155 h 2165"/>
                    <a:gd name="T36" fmla="*/ 22 w 658"/>
                    <a:gd name="T37" fmla="*/ 2143 h 2165"/>
                    <a:gd name="T38" fmla="*/ 10 w 658"/>
                    <a:gd name="T39" fmla="*/ 2128 h 2165"/>
                    <a:gd name="T40" fmla="*/ 3 w 658"/>
                    <a:gd name="T41" fmla="*/ 2109 h 2165"/>
                    <a:gd name="T42" fmla="*/ 0 w 658"/>
                    <a:gd name="T43" fmla="*/ 2089 h 2165"/>
                    <a:gd name="T44" fmla="*/ 0 w 658"/>
                    <a:gd name="T45" fmla="*/ 76 h 2165"/>
                    <a:gd name="T46" fmla="*/ 3 w 658"/>
                    <a:gd name="T47" fmla="*/ 56 h 2165"/>
                    <a:gd name="T48" fmla="*/ 10 w 658"/>
                    <a:gd name="T49" fmla="*/ 37 h 2165"/>
                    <a:gd name="T50" fmla="*/ 22 w 658"/>
                    <a:gd name="T51" fmla="*/ 22 h 2165"/>
                    <a:gd name="T52" fmla="*/ 38 w 658"/>
                    <a:gd name="T53" fmla="*/ 10 h 2165"/>
                    <a:gd name="T54" fmla="*/ 56 w 658"/>
                    <a:gd name="T55" fmla="*/ 3 h 2165"/>
                    <a:gd name="T56" fmla="*/ 76 w 658"/>
                    <a:gd name="T57" fmla="*/ 0 h 2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8" h="2165">
                      <a:moveTo>
                        <a:pt x="76" y="0"/>
                      </a:moveTo>
                      <a:lnTo>
                        <a:pt x="581" y="0"/>
                      </a:lnTo>
                      <a:lnTo>
                        <a:pt x="602" y="3"/>
                      </a:lnTo>
                      <a:lnTo>
                        <a:pt x="620" y="10"/>
                      </a:lnTo>
                      <a:lnTo>
                        <a:pt x="636" y="22"/>
                      </a:lnTo>
                      <a:lnTo>
                        <a:pt x="647" y="37"/>
                      </a:lnTo>
                      <a:lnTo>
                        <a:pt x="656" y="56"/>
                      </a:lnTo>
                      <a:lnTo>
                        <a:pt x="658" y="76"/>
                      </a:lnTo>
                      <a:lnTo>
                        <a:pt x="658" y="2089"/>
                      </a:lnTo>
                      <a:lnTo>
                        <a:pt x="656" y="2109"/>
                      </a:lnTo>
                      <a:lnTo>
                        <a:pt x="647" y="2128"/>
                      </a:lnTo>
                      <a:lnTo>
                        <a:pt x="636" y="2143"/>
                      </a:lnTo>
                      <a:lnTo>
                        <a:pt x="620" y="2155"/>
                      </a:lnTo>
                      <a:lnTo>
                        <a:pt x="602" y="2163"/>
                      </a:lnTo>
                      <a:lnTo>
                        <a:pt x="582" y="2165"/>
                      </a:lnTo>
                      <a:lnTo>
                        <a:pt x="76" y="2165"/>
                      </a:lnTo>
                      <a:lnTo>
                        <a:pt x="56" y="2163"/>
                      </a:lnTo>
                      <a:lnTo>
                        <a:pt x="38" y="2155"/>
                      </a:lnTo>
                      <a:lnTo>
                        <a:pt x="22" y="2143"/>
                      </a:lnTo>
                      <a:lnTo>
                        <a:pt x="10" y="2128"/>
                      </a:lnTo>
                      <a:lnTo>
                        <a:pt x="3" y="2109"/>
                      </a:lnTo>
                      <a:lnTo>
                        <a:pt x="0" y="2089"/>
                      </a:lnTo>
                      <a:lnTo>
                        <a:pt x="0" y="76"/>
                      </a:lnTo>
                      <a:lnTo>
                        <a:pt x="3" y="56"/>
                      </a:lnTo>
                      <a:lnTo>
                        <a:pt x="10" y="37"/>
                      </a:lnTo>
                      <a:lnTo>
                        <a:pt x="22" y="22"/>
                      </a:lnTo>
                      <a:lnTo>
                        <a:pt x="38" y="10"/>
                      </a:lnTo>
                      <a:lnTo>
                        <a:pt x="56" y="3"/>
                      </a:lnTo>
                      <a:lnTo>
                        <a:pt x="76"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1" name="Freeform 565"/>
                <p:cNvSpPr/>
                <p:nvPr/>
              </p:nvSpPr>
              <p:spPr bwMode="auto">
                <a:xfrm>
                  <a:off x="349" y="2218"/>
                  <a:ext cx="329" cy="1236"/>
                </a:xfrm>
                <a:custGeom>
                  <a:avLst/>
                  <a:gdLst>
                    <a:gd name="T0" fmla="*/ 76 w 658"/>
                    <a:gd name="T1" fmla="*/ 0 h 2471"/>
                    <a:gd name="T2" fmla="*/ 582 w 658"/>
                    <a:gd name="T3" fmla="*/ 0 h 2471"/>
                    <a:gd name="T4" fmla="*/ 602 w 658"/>
                    <a:gd name="T5" fmla="*/ 2 h 2471"/>
                    <a:gd name="T6" fmla="*/ 621 w 658"/>
                    <a:gd name="T7" fmla="*/ 10 h 2471"/>
                    <a:gd name="T8" fmla="*/ 636 w 658"/>
                    <a:gd name="T9" fmla="*/ 22 h 2471"/>
                    <a:gd name="T10" fmla="*/ 648 w 658"/>
                    <a:gd name="T11" fmla="*/ 37 h 2471"/>
                    <a:gd name="T12" fmla="*/ 656 w 658"/>
                    <a:gd name="T13" fmla="*/ 56 h 2471"/>
                    <a:gd name="T14" fmla="*/ 658 w 658"/>
                    <a:gd name="T15" fmla="*/ 76 h 2471"/>
                    <a:gd name="T16" fmla="*/ 658 w 658"/>
                    <a:gd name="T17" fmla="*/ 2395 h 2471"/>
                    <a:gd name="T18" fmla="*/ 656 w 658"/>
                    <a:gd name="T19" fmla="*/ 2415 h 2471"/>
                    <a:gd name="T20" fmla="*/ 648 w 658"/>
                    <a:gd name="T21" fmla="*/ 2434 h 2471"/>
                    <a:gd name="T22" fmla="*/ 636 w 658"/>
                    <a:gd name="T23" fmla="*/ 2449 h 2471"/>
                    <a:gd name="T24" fmla="*/ 621 w 658"/>
                    <a:gd name="T25" fmla="*/ 2461 h 2471"/>
                    <a:gd name="T26" fmla="*/ 602 w 658"/>
                    <a:gd name="T27" fmla="*/ 2469 h 2471"/>
                    <a:gd name="T28" fmla="*/ 582 w 658"/>
                    <a:gd name="T29" fmla="*/ 2471 h 2471"/>
                    <a:gd name="T30" fmla="*/ 76 w 658"/>
                    <a:gd name="T31" fmla="*/ 2471 h 2471"/>
                    <a:gd name="T32" fmla="*/ 57 w 658"/>
                    <a:gd name="T33" fmla="*/ 2469 h 2471"/>
                    <a:gd name="T34" fmla="*/ 38 w 658"/>
                    <a:gd name="T35" fmla="*/ 2461 h 2471"/>
                    <a:gd name="T36" fmla="*/ 23 w 658"/>
                    <a:gd name="T37" fmla="*/ 2449 h 2471"/>
                    <a:gd name="T38" fmla="*/ 10 w 658"/>
                    <a:gd name="T39" fmla="*/ 2434 h 2471"/>
                    <a:gd name="T40" fmla="*/ 3 w 658"/>
                    <a:gd name="T41" fmla="*/ 2415 h 2471"/>
                    <a:gd name="T42" fmla="*/ 0 w 658"/>
                    <a:gd name="T43" fmla="*/ 2395 h 2471"/>
                    <a:gd name="T44" fmla="*/ 0 w 658"/>
                    <a:gd name="T45" fmla="*/ 76 h 2471"/>
                    <a:gd name="T46" fmla="*/ 3 w 658"/>
                    <a:gd name="T47" fmla="*/ 56 h 2471"/>
                    <a:gd name="T48" fmla="*/ 10 w 658"/>
                    <a:gd name="T49" fmla="*/ 37 h 2471"/>
                    <a:gd name="T50" fmla="*/ 23 w 658"/>
                    <a:gd name="T51" fmla="*/ 22 h 2471"/>
                    <a:gd name="T52" fmla="*/ 38 w 658"/>
                    <a:gd name="T53" fmla="*/ 10 h 2471"/>
                    <a:gd name="T54" fmla="*/ 57 w 658"/>
                    <a:gd name="T55" fmla="*/ 2 h 2471"/>
                    <a:gd name="T56" fmla="*/ 76 w 658"/>
                    <a:gd name="T57" fmla="*/ 0 h 2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8" h="2471">
                      <a:moveTo>
                        <a:pt x="76" y="0"/>
                      </a:moveTo>
                      <a:lnTo>
                        <a:pt x="582" y="0"/>
                      </a:lnTo>
                      <a:lnTo>
                        <a:pt x="602" y="2"/>
                      </a:lnTo>
                      <a:lnTo>
                        <a:pt x="621" y="10"/>
                      </a:lnTo>
                      <a:lnTo>
                        <a:pt x="636" y="22"/>
                      </a:lnTo>
                      <a:lnTo>
                        <a:pt x="648" y="37"/>
                      </a:lnTo>
                      <a:lnTo>
                        <a:pt x="656" y="56"/>
                      </a:lnTo>
                      <a:lnTo>
                        <a:pt x="658" y="76"/>
                      </a:lnTo>
                      <a:lnTo>
                        <a:pt x="658" y="2395"/>
                      </a:lnTo>
                      <a:lnTo>
                        <a:pt x="656" y="2415"/>
                      </a:lnTo>
                      <a:lnTo>
                        <a:pt x="648" y="2434"/>
                      </a:lnTo>
                      <a:lnTo>
                        <a:pt x="636" y="2449"/>
                      </a:lnTo>
                      <a:lnTo>
                        <a:pt x="621" y="2461"/>
                      </a:lnTo>
                      <a:lnTo>
                        <a:pt x="602" y="2469"/>
                      </a:lnTo>
                      <a:lnTo>
                        <a:pt x="582" y="2471"/>
                      </a:lnTo>
                      <a:lnTo>
                        <a:pt x="76" y="2471"/>
                      </a:lnTo>
                      <a:lnTo>
                        <a:pt x="57" y="2469"/>
                      </a:lnTo>
                      <a:lnTo>
                        <a:pt x="38" y="2461"/>
                      </a:lnTo>
                      <a:lnTo>
                        <a:pt x="23" y="2449"/>
                      </a:lnTo>
                      <a:lnTo>
                        <a:pt x="10" y="2434"/>
                      </a:lnTo>
                      <a:lnTo>
                        <a:pt x="3" y="2415"/>
                      </a:lnTo>
                      <a:lnTo>
                        <a:pt x="0" y="2395"/>
                      </a:lnTo>
                      <a:lnTo>
                        <a:pt x="0" y="76"/>
                      </a:lnTo>
                      <a:lnTo>
                        <a:pt x="3" y="56"/>
                      </a:lnTo>
                      <a:lnTo>
                        <a:pt x="10" y="37"/>
                      </a:lnTo>
                      <a:lnTo>
                        <a:pt x="23" y="22"/>
                      </a:lnTo>
                      <a:lnTo>
                        <a:pt x="38" y="10"/>
                      </a:lnTo>
                      <a:lnTo>
                        <a:pt x="57" y="2"/>
                      </a:lnTo>
                      <a:lnTo>
                        <a:pt x="76"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grpSp>
          <p:grpSp>
            <p:nvGrpSpPr>
              <p:cNvPr id="42" name="Group 547"/>
              <p:cNvGrpSpPr>
                <a:grpSpLocks noChangeAspect="1"/>
              </p:cNvGrpSpPr>
              <p:nvPr/>
            </p:nvGrpSpPr>
            <p:grpSpPr bwMode="auto">
              <a:xfrm>
                <a:off x="7240364" y="4539891"/>
                <a:ext cx="339025" cy="338696"/>
                <a:chOff x="647" y="1848"/>
                <a:chExt cx="2051" cy="2049"/>
              </a:xfrm>
              <a:solidFill>
                <a:schemeClr val="bg1"/>
              </a:solidFill>
            </p:grpSpPr>
            <p:sp>
              <p:nvSpPr>
                <p:cNvPr id="43" name="Freeform 549"/>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4" name="Freeform 550"/>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5" name="Freeform 551"/>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6"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7"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ln>
              </p:spPr>
              <p:txBody>
                <a:bodyPr/>
                <a:lstStyle/>
                <a:p>
                  <a:pPr eaLnBrk="1" fontAlgn="auto" hangingPunct="1">
                    <a:spcBef>
                      <a:spcPts val="0"/>
                    </a:spcBef>
                    <a:spcAft>
                      <a:spcPts val="0"/>
                    </a:spcAft>
                    <a:defRPr/>
                  </a:pPr>
                  <a:endParaRPr 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grpSp>
          <p:sp>
            <p:nvSpPr>
              <p:cNvPr id="48" name="Freeform 13"/>
              <p:cNvSpPr>
                <a:spLocks noEditPoints="1"/>
              </p:cNvSpPr>
              <p:nvPr/>
            </p:nvSpPr>
            <p:spPr bwMode="auto">
              <a:xfrm>
                <a:off x="7177365" y="3590329"/>
                <a:ext cx="413282" cy="386235"/>
              </a:xfrm>
              <a:custGeom>
                <a:avLst/>
                <a:gdLst>
                  <a:gd name="T0" fmla="*/ 71646553 w 3375"/>
                  <a:gd name="T1" fmla="*/ 39810449 h 3159"/>
                  <a:gd name="T2" fmla="*/ 72323952 w 3375"/>
                  <a:gd name="T3" fmla="*/ 40325876 h 3159"/>
                  <a:gd name="T4" fmla="*/ 72453143 w 3375"/>
                  <a:gd name="T5" fmla="*/ 37942316 h 3159"/>
                  <a:gd name="T6" fmla="*/ 78807938 w 3375"/>
                  <a:gd name="T7" fmla="*/ 58942801 h 3159"/>
                  <a:gd name="T8" fmla="*/ 48968774 w 3375"/>
                  <a:gd name="T9" fmla="*/ 31629450 h 3159"/>
                  <a:gd name="T10" fmla="*/ 54968878 w 3375"/>
                  <a:gd name="T11" fmla="*/ 34206049 h 3159"/>
                  <a:gd name="T12" fmla="*/ 57130086 w 3375"/>
                  <a:gd name="T13" fmla="*/ 40970116 h 3159"/>
                  <a:gd name="T14" fmla="*/ 53678405 w 3375"/>
                  <a:gd name="T15" fmla="*/ 46928838 h 3159"/>
                  <a:gd name="T16" fmla="*/ 48420386 w 3375"/>
                  <a:gd name="T17" fmla="*/ 50568405 h 3159"/>
                  <a:gd name="T18" fmla="*/ 57646311 w 3375"/>
                  <a:gd name="T19" fmla="*/ 53306109 h 3159"/>
                  <a:gd name="T20" fmla="*/ 38968601 w 3375"/>
                  <a:gd name="T21" fmla="*/ 53531620 h 3159"/>
                  <a:gd name="T22" fmla="*/ 42936327 w 3375"/>
                  <a:gd name="T23" fmla="*/ 47218575 h 3159"/>
                  <a:gd name="T24" fmla="*/ 48194526 w 3375"/>
                  <a:gd name="T25" fmla="*/ 43385789 h 3159"/>
                  <a:gd name="T26" fmla="*/ 50259067 w 3375"/>
                  <a:gd name="T27" fmla="*/ 39810449 h 3159"/>
                  <a:gd name="T28" fmla="*/ 47420279 w 3375"/>
                  <a:gd name="T29" fmla="*/ 37781390 h 3159"/>
                  <a:gd name="T30" fmla="*/ 43807244 w 3375"/>
                  <a:gd name="T31" fmla="*/ 40035959 h 3159"/>
                  <a:gd name="T32" fmla="*/ 38807247 w 3375"/>
                  <a:gd name="T33" fmla="*/ 36847234 h 3159"/>
                  <a:gd name="T34" fmla="*/ 41936400 w 3375"/>
                  <a:gd name="T35" fmla="*/ 33433177 h 3159"/>
                  <a:gd name="T36" fmla="*/ 13613208 w 3375"/>
                  <a:gd name="T37" fmla="*/ 23641490 h 3159"/>
                  <a:gd name="T38" fmla="*/ 20839099 w 3375"/>
                  <a:gd name="T39" fmla="*/ 27796485 h 3159"/>
                  <a:gd name="T40" fmla="*/ 26516674 w 3375"/>
                  <a:gd name="T41" fmla="*/ 36396392 h 3159"/>
                  <a:gd name="T42" fmla="*/ 26678028 w 3375"/>
                  <a:gd name="T43" fmla="*/ 42161716 h 3159"/>
                  <a:gd name="T44" fmla="*/ 23419864 w 3375"/>
                  <a:gd name="T45" fmla="*/ 46574515 h 3159"/>
                  <a:gd name="T46" fmla="*/ 20613239 w 3375"/>
                  <a:gd name="T47" fmla="*/ 51212645 h 3159"/>
                  <a:gd name="T48" fmla="*/ 23806898 w 3375"/>
                  <a:gd name="T49" fmla="*/ 58137457 h 3159"/>
                  <a:gd name="T50" fmla="*/ 30807109 w 3375"/>
                  <a:gd name="T51" fmla="*/ 66383040 h 3159"/>
                  <a:gd name="T52" fmla="*/ 39033107 w 3375"/>
                  <a:gd name="T53" fmla="*/ 74274301 h 3159"/>
                  <a:gd name="T54" fmla="*/ 46904234 w 3375"/>
                  <a:gd name="T55" fmla="*/ 79975399 h 3159"/>
                  <a:gd name="T56" fmla="*/ 52775326 w 3375"/>
                  <a:gd name="T57" fmla="*/ 80716158 h 3159"/>
                  <a:gd name="T58" fmla="*/ 57097923 w 3375"/>
                  <a:gd name="T59" fmla="*/ 76689975 h 3159"/>
                  <a:gd name="T60" fmla="*/ 61904403 w 3375"/>
                  <a:gd name="T61" fmla="*/ 74596511 h 3159"/>
                  <a:gd name="T62" fmla="*/ 68743260 w 3375"/>
                  <a:gd name="T63" fmla="*/ 76915486 h 3159"/>
                  <a:gd name="T64" fmla="*/ 76904752 w 3375"/>
                  <a:gd name="T65" fmla="*/ 84194800 h 3159"/>
                  <a:gd name="T66" fmla="*/ 77808011 w 3375"/>
                  <a:gd name="T67" fmla="*/ 90797582 h 3159"/>
                  <a:gd name="T68" fmla="*/ 73904790 w 3375"/>
                  <a:gd name="T69" fmla="*/ 96273170 h 3159"/>
                  <a:gd name="T70" fmla="*/ 68743260 w 3375"/>
                  <a:gd name="T71" fmla="*/ 100782487 h 3159"/>
                  <a:gd name="T72" fmla="*/ 59033452 w 3375"/>
                  <a:gd name="T73" fmla="*/ 101265622 h 3159"/>
                  <a:gd name="T74" fmla="*/ 44645997 w 3375"/>
                  <a:gd name="T75" fmla="*/ 95790035 h 3159"/>
                  <a:gd name="T76" fmla="*/ 27710298 w 3375"/>
                  <a:gd name="T77" fmla="*/ 83808185 h 3159"/>
                  <a:gd name="T78" fmla="*/ 12000207 w 3375"/>
                  <a:gd name="T79" fmla="*/ 66672957 h 3159"/>
                  <a:gd name="T80" fmla="*/ 2870951 w 3375"/>
                  <a:gd name="T81" fmla="*/ 50600518 h 3159"/>
                  <a:gd name="T82" fmla="*/ 0 w 3375"/>
                  <a:gd name="T83" fmla="*/ 37974608 h 3159"/>
                  <a:gd name="T84" fmla="*/ 2774282 w 3375"/>
                  <a:gd name="T85" fmla="*/ 30791993 h 3159"/>
                  <a:gd name="T86" fmla="*/ 7709773 w 3375"/>
                  <a:gd name="T87" fmla="*/ 25992758 h 3159"/>
                  <a:gd name="T88" fmla="*/ 13613208 w 3375"/>
                  <a:gd name="T89" fmla="*/ 23641490 h 3159"/>
                  <a:gd name="T90" fmla="*/ 78517753 w 3375"/>
                  <a:gd name="T91" fmla="*/ 3543048 h 3159"/>
                  <a:gd name="T92" fmla="*/ 95679311 w 3375"/>
                  <a:gd name="T93" fmla="*/ 15299387 h 3159"/>
                  <a:gd name="T94" fmla="*/ 106389226 w 3375"/>
                  <a:gd name="T95" fmla="*/ 33175374 h 3159"/>
                  <a:gd name="T96" fmla="*/ 108518271 w 3375"/>
                  <a:gd name="T97" fmla="*/ 54497889 h 3159"/>
                  <a:gd name="T98" fmla="*/ 101776263 w 3375"/>
                  <a:gd name="T99" fmla="*/ 73662355 h 3159"/>
                  <a:gd name="T100" fmla="*/ 88163055 w 3375"/>
                  <a:gd name="T101" fmla="*/ 88156577 h 3159"/>
                  <a:gd name="T102" fmla="*/ 83033867 w 3375"/>
                  <a:gd name="T103" fmla="*/ 84806747 h 3159"/>
                  <a:gd name="T104" fmla="*/ 93776125 w 3375"/>
                  <a:gd name="T105" fmla="*/ 72792784 h 3159"/>
                  <a:gd name="T106" fmla="*/ 101034358 w 3375"/>
                  <a:gd name="T107" fmla="*/ 56108398 h 3159"/>
                  <a:gd name="T108" fmla="*/ 98614947 w 3375"/>
                  <a:gd name="T109" fmla="*/ 32724532 h 3159"/>
                  <a:gd name="T110" fmla="*/ 87614667 w 3375"/>
                  <a:gd name="T111" fmla="*/ 17393031 h 3159"/>
                  <a:gd name="T112" fmla="*/ 70872306 w 3375"/>
                  <a:gd name="T113" fmla="*/ 8503208 h 3159"/>
                  <a:gd name="T114" fmla="*/ 47194419 w 3375"/>
                  <a:gd name="T115" fmla="*/ 9276259 h 3159"/>
                  <a:gd name="T116" fmla="*/ 31097474 w 3375"/>
                  <a:gd name="T117" fmla="*/ 19261164 h 3159"/>
                  <a:gd name="T118" fmla="*/ 20645582 w 3375"/>
                  <a:gd name="T119" fmla="*/ 20646163 h 3159"/>
                  <a:gd name="T120" fmla="*/ 35162049 w 3375"/>
                  <a:gd name="T121" fmla="*/ 7086096 h 3159"/>
                  <a:gd name="T122" fmla="*/ 54291478 w 3375"/>
                  <a:gd name="T123" fmla="*/ 386436 h 315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375" h="3159">
                    <a:moveTo>
                      <a:pt x="2246" y="1178"/>
                    </a:moveTo>
                    <a:lnTo>
                      <a:pt x="2246" y="1180"/>
                    </a:lnTo>
                    <a:lnTo>
                      <a:pt x="2243" y="1186"/>
                    </a:lnTo>
                    <a:lnTo>
                      <a:pt x="2240" y="1197"/>
                    </a:lnTo>
                    <a:lnTo>
                      <a:pt x="2235" y="1208"/>
                    </a:lnTo>
                    <a:lnTo>
                      <a:pt x="2229" y="1222"/>
                    </a:lnTo>
                    <a:lnTo>
                      <a:pt x="2221" y="1236"/>
                    </a:lnTo>
                    <a:lnTo>
                      <a:pt x="2214" y="1251"/>
                    </a:lnTo>
                    <a:lnTo>
                      <a:pt x="2206" y="1264"/>
                    </a:lnTo>
                    <a:lnTo>
                      <a:pt x="2079" y="1456"/>
                    </a:lnTo>
                    <a:lnTo>
                      <a:pt x="2079" y="1458"/>
                    </a:lnTo>
                    <a:lnTo>
                      <a:pt x="2242" y="1458"/>
                    </a:lnTo>
                    <a:lnTo>
                      <a:pt x="2242" y="1271"/>
                    </a:lnTo>
                    <a:lnTo>
                      <a:pt x="2242" y="1252"/>
                    </a:lnTo>
                    <a:lnTo>
                      <a:pt x="2243" y="1233"/>
                    </a:lnTo>
                    <a:lnTo>
                      <a:pt x="2245" y="1216"/>
                    </a:lnTo>
                    <a:lnTo>
                      <a:pt x="2246" y="1201"/>
                    </a:lnTo>
                    <a:lnTo>
                      <a:pt x="2247" y="1188"/>
                    </a:lnTo>
                    <a:lnTo>
                      <a:pt x="2248" y="1181"/>
                    </a:lnTo>
                    <a:lnTo>
                      <a:pt x="2249" y="1178"/>
                    </a:lnTo>
                    <a:lnTo>
                      <a:pt x="2246" y="1178"/>
                    </a:lnTo>
                    <a:close/>
                    <a:moveTo>
                      <a:pt x="2194" y="995"/>
                    </a:moveTo>
                    <a:lnTo>
                      <a:pt x="2443" y="995"/>
                    </a:lnTo>
                    <a:lnTo>
                      <a:pt x="2443" y="1458"/>
                    </a:lnTo>
                    <a:lnTo>
                      <a:pt x="2543" y="1458"/>
                    </a:lnTo>
                    <a:lnTo>
                      <a:pt x="2543" y="1627"/>
                    </a:lnTo>
                    <a:lnTo>
                      <a:pt x="2443" y="1627"/>
                    </a:lnTo>
                    <a:lnTo>
                      <a:pt x="2443" y="1830"/>
                    </a:lnTo>
                    <a:lnTo>
                      <a:pt x="2242" y="1830"/>
                    </a:lnTo>
                    <a:lnTo>
                      <a:pt x="2242" y="1627"/>
                    </a:lnTo>
                    <a:lnTo>
                      <a:pt x="1872" y="1627"/>
                    </a:lnTo>
                    <a:lnTo>
                      <a:pt x="1872" y="1503"/>
                    </a:lnTo>
                    <a:lnTo>
                      <a:pt x="2194" y="995"/>
                    </a:lnTo>
                    <a:close/>
                    <a:moveTo>
                      <a:pt x="1489" y="981"/>
                    </a:moveTo>
                    <a:lnTo>
                      <a:pt x="1518" y="982"/>
                    </a:lnTo>
                    <a:lnTo>
                      <a:pt x="1547" y="986"/>
                    </a:lnTo>
                    <a:lnTo>
                      <a:pt x="1576" y="992"/>
                    </a:lnTo>
                    <a:lnTo>
                      <a:pt x="1605" y="1000"/>
                    </a:lnTo>
                    <a:lnTo>
                      <a:pt x="1632" y="1011"/>
                    </a:lnTo>
                    <a:lnTo>
                      <a:pt x="1658" y="1026"/>
                    </a:lnTo>
                    <a:lnTo>
                      <a:pt x="1682" y="1042"/>
                    </a:lnTo>
                    <a:lnTo>
                      <a:pt x="1704" y="1062"/>
                    </a:lnTo>
                    <a:lnTo>
                      <a:pt x="1724" y="1083"/>
                    </a:lnTo>
                    <a:lnTo>
                      <a:pt x="1741" y="1109"/>
                    </a:lnTo>
                    <a:lnTo>
                      <a:pt x="1755" y="1136"/>
                    </a:lnTo>
                    <a:lnTo>
                      <a:pt x="1765" y="1167"/>
                    </a:lnTo>
                    <a:lnTo>
                      <a:pt x="1771" y="1200"/>
                    </a:lnTo>
                    <a:lnTo>
                      <a:pt x="1773" y="1236"/>
                    </a:lnTo>
                    <a:lnTo>
                      <a:pt x="1771" y="1272"/>
                    </a:lnTo>
                    <a:lnTo>
                      <a:pt x="1765" y="1305"/>
                    </a:lnTo>
                    <a:lnTo>
                      <a:pt x="1755" y="1336"/>
                    </a:lnTo>
                    <a:lnTo>
                      <a:pt x="1742" y="1364"/>
                    </a:lnTo>
                    <a:lnTo>
                      <a:pt x="1725" y="1390"/>
                    </a:lnTo>
                    <a:lnTo>
                      <a:pt x="1707" y="1414"/>
                    </a:lnTo>
                    <a:lnTo>
                      <a:pt x="1686" y="1437"/>
                    </a:lnTo>
                    <a:lnTo>
                      <a:pt x="1664" y="1457"/>
                    </a:lnTo>
                    <a:lnTo>
                      <a:pt x="1640" y="1477"/>
                    </a:lnTo>
                    <a:lnTo>
                      <a:pt x="1617" y="1494"/>
                    </a:lnTo>
                    <a:lnTo>
                      <a:pt x="1592" y="1510"/>
                    </a:lnTo>
                    <a:lnTo>
                      <a:pt x="1569" y="1527"/>
                    </a:lnTo>
                    <a:lnTo>
                      <a:pt x="1545" y="1542"/>
                    </a:lnTo>
                    <a:lnTo>
                      <a:pt x="1523" y="1556"/>
                    </a:lnTo>
                    <a:lnTo>
                      <a:pt x="1501" y="1570"/>
                    </a:lnTo>
                    <a:lnTo>
                      <a:pt x="1483" y="1584"/>
                    </a:lnTo>
                    <a:lnTo>
                      <a:pt x="1466" y="1597"/>
                    </a:lnTo>
                    <a:lnTo>
                      <a:pt x="1452" y="1611"/>
                    </a:lnTo>
                    <a:lnTo>
                      <a:pt x="1441" y="1625"/>
                    </a:lnTo>
                    <a:lnTo>
                      <a:pt x="1435" y="1639"/>
                    </a:lnTo>
                    <a:lnTo>
                      <a:pt x="1432" y="1655"/>
                    </a:lnTo>
                    <a:lnTo>
                      <a:pt x="1787" y="1655"/>
                    </a:lnTo>
                    <a:lnTo>
                      <a:pt x="1787" y="1830"/>
                    </a:lnTo>
                    <a:lnTo>
                      <a:pt x="1209" y="1830"/>
                    </a:lnTo>
                    <a:lnTo>
                      <a:pt x="1204" y="1798"/>
                    </a:lnTo>
                    <a:lnTo>
                      <a:pt x="1201" y="1768"/>
                    </a:lnTo>
                    <a:lnTo>
                      <a:pt x="1199" y="1740"/>
                    </a:lnTo>
                    <a:lnTo>
                      <a:pt x="1202" y="1699"/>
                    </a:lnTo>
                    <a:lnTo>
                      <a:pt x="1208" y="1662"/>
                    </a:lnTo>
                    <a:lnTo>
                      <a:pt x="1217" y="1627"/>
                    </a:lnTo>
                    <a:lnTo>
                      <a:pt x="1230" y="1594"/>
                    </a:lnTo>
                    <a:lnTo>
                      <a:pt x="1247" y="1565"/>
                    </a:lnTo>
                    <a:lnTo>
                      <a:pt x="1265" y="1537"/>
                    </a:lnTo>
                    <a:lnTo>
                      <a:pt x="1286" y="1513"/>
                    </a:lnTo>
                    <a:lnTo>
                      <a:pt x="1307" y="1489"/>
                    </a:lnTo>
                    <a:lnTo>
                      <a:pt x="1331" y="1466"/>
                    </a:lnTo>
                    <a:lnTo>
                      <a:pt x="1355" y="1446"/>
                    </a:lnTo>
                    <a:lnTo>
                      <a:pt x="1380" y="1428"/>
                    </a:lnTo>
                    <a:lnTo>
                      <a:pt x="1404" y="1409"/>
                    </a:lnTo>
                    <a:lnTo>
                      <a:pt x="1428" y="1393"/>
                    </a:lnTo>
                    <a:lnTo>
                      <a:pt x="1451" y="1377"/>
                    </a:lnTo>
                    <a:lnTo>
                      <a:pt x="1474" y="1361"/>
                    </a:lnTo>
                    <a:lnTo>
                      <a:pt x="1494" y="1347"/>
                    </a:lnTo>
                    <a:lnTo>
                      <a:pt x="1513" y="1332"/>
                    </a:lnTo>
                    <a:lnTo>
                      <a:pt x="1528" y="1317"/>
                    </a:lnTo>
                    <a:lnTo>
                      <a:pt x="1541" y="1303"/>
                    </a:lnTo>
                    <a:lnTo>
                      <a:pt x="1551" y="1288"/>
                    </a:lnTo>
                    <a:lnTo>
                      <a:pt x="1558" y="1272"/>
                    </a:lnTo>
                    <a:lnTo>
                      <a:pt x="1560" y="1256"/>
                    </a:lnTo>
                    <a:lnTo>
                      <a:pt x="1558" y="1236"/>
                    </a:lnTo>
                    <a:lnTo>
                      <a:pt x="1551" y="1219"/>
                    </a:lnTo>
                    <a:lnTo>
                      <a:pt x="1542" y="1205"/>
                    </a:lnTo>
                    <a:lnTo>
                      <a:pt x="1531" y="1192"/>
                    </a:lnTo>
                    <a:lnTo>
                      <a:pt x="1518" y="1184"/>
                    </a:lnTo>
                    <a:lnTo>
                      <a:pt x="1502" y="1178"/>
                    </a:lnTo>
                    <a:lnTo>
                      <a:pt x="1486" y="1175"/>
                    </a:lnTo>
                    <a:lnTo>
                      <a:pt x="1470" y="1173"/>
                    </a:lnTo>
                    <a:lnTo>
                      <a:pt x="1447" y="1176"/>
                    </a:lnTo>
                    <a:lnTo>
                      <a:pt x="1427" y="1182"/>
                    </a:lnTo>
                    <a:lnTo>
                      <a:pt x="1408" y="1192"/>
                    </a:lnTo>
                    <a:lnTo>
                      <a:pt x="1392" y="1205"/>
                    </a:lnTo>
                    <a:lnTo>
                      <a:pt x="1379" y="1218"/>
                    </a:lnTo>
                    <a:lnTo>
                      <a:pt x="1366" y="1231"/>
                    </a:lnTo>
                    <a:lnTo>
                      <a:pt x="1358" y="1243"/>
                    </a:lnTo>
                    <a:lnTo>
                      <a:pt x="1351" y="1253"/>
                    </a:lnTo>
                    <a:lnTo>
                      <a:pt x="1348" y="1260"/>
                    </a:lnTo>
                    <a:lnTo>
                      <a:pt x="1346" y="1262"/>
                    </a:lnTo>
                    <a:lnTo>
                      <a:pt x="1195" y="1161"/>
                    </a:lnTo>
                    <a:lnTo>
                      <a:pt x="1196" y="1159"/>
                    </a:lnTo>
                    <a:lnTo>
                      <a:pt x="1199" y="1153"/>
                    </a:lnTo>
                    <a:lnTo>
                      <a:pt x="1203" y="1144"/>
                    </a:lnTo>
                    <a:lnTo>
                      <a:pt x="1210" y="1132"/>
                    </a:lnTo>
                    <a:lnTo>
                      <a:pt x="1219" y="1119"/>
                    </a:lnTo>
                    <a:lnTo>
                      <a:pt x="1230" y="1103"/>
                    </a:lnTo>
                    <a:lnTo>
                      <a:pt x="1244" y="1087"/>
                    </a:lnTo>
                    <a:lnTo>
                      <a:pt x="1260" y="1071"/>
                    </a:lnTo>
                    <a:lnTo>
                      <a:pt x="1278" y="1054"/>
                    </a:lnTo>
                    <a:lnTo>
                      <a:pt x="1300" y="1038"/>
                    </a:lnTo>
                    <a:lnTo>
                      <a:pt x="1324" y="1023"/>
                    </a:lnTo>
                    <a:lnTo>
                      <a:pt x="1351" y="1008"/>
                    </a:lnTo>
                    <a:lnTo>
                      <a:pt x="1381" y="997"/>
                    </a:lnTo>
                    <a:lnTo>
                      <a:pt x="1413" y="989"/>
                    </a:lnTo>
                    <a:lnTo>
                      <a:pt x="1449" y="983"/>
                    </a:lnTo>
                    <a:lnTo>
                      <a:pt x="1489" y="981"/>
                    </a:lnTo>
                    <a:close/>
                    <a:moveTo>
                      <a:pt x="422" y="734"/>
                    </a:moveTo>
                    <a:lnTo>
                      <a:pt x="452" y="738"/>
                    </a:lnTo>
                    <a:lnTo>
                      <a:pt x="482" y="746"/>
                    </a:lnTo>
                    <a:lnTo>
                      <a:pt x="513" y="758"/>
                    </a:lnTo>
                    <a:lnTo>
                      <a:pt x="545" y="775"/>
                    </a:lnTo>
                    <a:lnTo>
                      <a:pt x="578" y="799"/>
                    </a:lnTo>
                    <a:lnTo>
                      <a:pt x="612" y="827"/>
                    </a:lnTo>
                    <a:lnTo>
                      <a:pt x="646" y="863"/>
                    </a:lnTo>
                    <a:lnTo>
                      <a:pt x="682" y="905"/>
                    </a:lnTo>
                    <a:lnTo>
                      <a:pt x="716" y="948"/>
                    </a:lnTo>
                    <a:lnTo>
                      <a:pt x="746" y="990"/>
                    </a:lnTo>
                    <a:lnTo>
                      <a:pt x="771" y="1028"/>
                    </a:lnTo>
                    <a:lnTo>
                      <a:pt x="792" y="1065"/>
                    </a:lnTo>
                    <a:lnTo>
                      <a:pt x="809" y="1098"/>
                    </a:lnTo>
                    <a:lnTo>
                      <a:pt x="822" y="1130"/>
                    </a:lnTo>
                    <a:lnTo>
                      <a:pt x="833" y="1161"/>
                    </a:lnTo>
                    <a:lnTo>
                      <a:pt x="839" y="1188"/>
                    </a:lnTo>
                    <a:lnTo>
                      <a:pt x="842" y="1215"/>
                    </a:lnTo>
                    <a:lnTo>
                      <a:pt x="843" y="1240"/>
                    </a:lnTo>
                    <a:lnTo>
                      <a:pt x="841" y="1264"/>
                    </a:lnTo>
                    <a:lnTo>
                      <a:pt x="836" y="1288"/>
                    </a:lnTo>
                    <a:lnTo>
                      <a:pt x="827" y="1309"/>
                    </a:lnTo>
                    <a:lnTo>
                      <a:pt x="818" y="1329"/>
                    </a:lnTo>
                    <a:lnTo>
                      <a:pt x="807" y="1350"/>
                    </a:lnTo>
                    <a:lnTo>
                      <a:pt x="794" y="1369"/>
                    </a:lnTo>
                    <a:lnTo>
                      <a:pt x="778" y="1389"/>
                    </a:lnTo>
                    <a:lnTo>
                      <a:pt x="762" y="1408"/>
                    </a:lnTo>
                    <a:lnTo>
                      <a:pt x="745" y="1428"/>
                    </a:lnTo>
                    <a:lnTo>
                      <a:pt x="726" y="1446"/>
                    </a:lnTo>
                    <a:lnTo>
                      <a:pt x="707" y="1465"/>
                    </a:lnTo>
                    <a:lnTo>
                      <a:pt x="687" y="1485"/>
                    </a:lnTo>
                    <a:lnTo>
                      <a:pt x="667" y="1505"/>
                    </a:lnTo>
                    <a:lnTo>
                      <a:pt x="653" y="1523"/>
                    </a:lnTo>
                    <a:lnTo>
                      <a:pt x="643" y="1543"/>
                    </a:lnTo>
                    <a:lnTo>
                      <a:pt x="639" y="1566"/>
                    </a:lnTo>
                    <a:lnTo>
                      <a:pt x="639" y="1590"/>
                    </a:lnTo>
                    <a:lnTo>
                      <a:pt x="643" y="1616"/>
                    </a:lnTo>
                    <a:lnTo>
                      <a:pt x="650" y="1644"/>
                    </a:lnTo>
                    <a:lnTo>
                      <a:pt x="662" y="1674"/>
                    </a:lnTo>
                    <a:lnTo>
                      <a:pt x="677" y="1705"/>
                    </a:lnTo>
                    <a:lnTo>
                      <a:pt x="694" y="1737"/>
                    </a:lnTo>
                    <a:lnTo>
                      <a:pt x="715" y="1770"/>
                    </a:lnTo>
                    <a:lnTo>
                      <a:pt x="738" y="1805"/>
                    </a:lnTo>
                    <a:lnTo>
                      <a:pt x="764" y="1840"/>
                    </a:lnTo>
                    <a:lnTo>
                      <a:pt x="793" y="1876"/>
                    </a:lnTo>
                    <a:lnTo>
                      <a:pt x="822" y="1912"/>
                    </a:lnTo>
                    <a:lnTo>
                      <a:pt x="853" y="1949"/>
                    </a:lnTo>
                    <a:lnTo>
                      <a:pt x="887" y="1986"/>
                    </a:lnTo>
                    <a:lnTo>
                      <a:pt x="920" y="2023"/>
                    </a:lnTo>
                    <a:lnTo>
                      <a:pt x="955" y="2061"/>
                    </a:lnTo>
                    <a:lnTo>
                      <a:pt x="990" y="2096"/>
                    </a:lnTo>
                    <a:lnTo>
                      <a:pt x="1026" y="2133"/>
                    </a:lnTo>
                    <a:lnTo>
                      <a:pt x="1063" y="2169"/>
                    </a:lnTo>
                    <a:lnTo>
                      <a:pt x="1099" y="2205"/>
                    </a:lnTo>
                    <a:lnTo>
                      <a:pt x="1136" y="2240"/>
                    </a:lnTo>
                    <a:lnTo>
                      <a:pt x="1173" y="2273"/>
                    </a:lnTo>
                    <a:lnTo>
                      <a:pt x="1210" y="2306"/>
                    </a:lnTo>
                    <a:lnTo>
                      <a:pt x="1247" y="2338"/>
                    </a:lnTo>
                    <a:lnTo>
                      <a:pt x="1284" y="2367"/>
                    </a:lnTo>
                    <a:lnTo>
                      <a:pt x="1319" y="2395"/>
                    </a:lnTo>
                    <a:lnTo>
                      <a:pt x="1354" y="2421"/>
                    </a:lnTo>
                    <a:lnTo>
                      <a:pt x="1389" y="2444"/>
                    </a:lnTo>
                    <a:lnTo>
                      <a:pt x="1423" y="2465"/>
                    </a:lnTo>
                    <a:lnTo>
                      <a:pt x="1454" y="2483"/>
                    </a:lnTo>
                    <a:lnTo>
                      <a:pt x="1486" y="2497"/>
                    </a:lnTo>
                    <a:lnTo>
                      <a:pt x="1516" y="2509"/>
                    </a:lnTo>
                    <a:lnTo>
                      <a:pt x="1543" y="2517"/>
                    </a:lnTo>
                    <a:lnTo>
                      <a:pt x="1570" y="2521"/>
                    </a:lnTo>
                    <a:lnTo>
                      <a:pt x="1593" y="2520"/>
                    </a:lnTo>
                    <a:lnTo>
                      <a:pt x="1616" y="2516"/>
                    </a:lnTo>
                    <a:lnTo>
                      <a:pt x="1636" y="2506"/>
                    </a:lnTo>
                    <a:lnTo>
                      <a:pt x="1654" y="2492"/>
                    </a:lnTo>
                    <a:lnTo>
                      <a:pt x="1674" y="2472"/>
                    </a:lnTo>
                    <a:lnTo>
                      <a:pt x="1694" y="2452"/>
                    </a:lnTo>
                    <a:lnTo>
                      <a:pt x="1713" y="2433"/>
                    </a:lnTo>
                    <a:lnTo>
                      <a:pt x="1733" y="2414"/>
                    </a:lnTo>
                    <a:lnTo>
                      <a:pt x="1751" y="2397"/>
                    </a:lnTo>
                    <a:lnTo>
                      <a:pt x="1770" y="2381"/>
                    </a:lnTo>
                    <a:lnTo>
                      <a:pt x="1790" y="2365"/>
                    </a:lnTo>
                    <a:lnTo>
                      <a:pt x="1809" y="2352"/>
                    </a:lnTo>
                    <a:lnTo>
                      <a:pt x="1830" y="2341"/>
                    </a:lnTo>
                    <a:lnTo>
                      <a:pt x="1850" y="2332"/>
                    </a:lnTo>
                    <a:lnTo>
                      <a:pt x="1873" y="2324"/>
                    </a:lnTo>
                    <a:lnTo>
                      <a:pt x="1895" y="2319"/>
                    </a:lnTo>
                    <a:lnTo>
                      <a:pt x="1919" y="2316"/>
                    </a:lnTo>
                    <a:lnTo>
                      <a:pt x="1944" y="2317"/>
                    </a:lnTo>
                    <a:lnTo>
                      <a:pt x="1971" y="2320"/>
                    </a:lnTo>
                    <a:lnTo>
                      <a:pt x="1999" y="2326"/>
                    </a:lnTo>
                    <a:lnTo>
                      <a:pt x="2029" y="2337"/>
                    </a:lnTo>
                    <a:lnTo>
                      <a:pt x="2061" y="2350"/>
                    </a:lnTo>
                    <a:lnTo>
                      <a:pt x="2095" y="2367"/>
                    </a:lnTo>
                    <a:lnTo>
                      <a:pt x="2131" y="2388"/>
                    </a:lnTo>
                    <a:lnTo>
                      <a:pt x="2170" y="2413"/>
                    </a:lnTo>
                    <a:lnTo>
                      <a:pt x="2211" y="2443"/>
                    </a:lnTo>
                    <a:lnTo>
                      <a:pt x="2255" y="2477"/>
                    </a:lnTo>
                    <a:lnTo>
                      <a:pt x="2297" y="2513"/>
                    </a:lnTo>
                    <a:lnTo>
                      <a:pt x="2332" y="2547"/>
                    </a:lnTo>
                    <a:lnTo>
                      <a:pt x="2360" y="2581"/>
                    </a:lnTo>
                    <a:lnTo>
                      <a:pt x="2384" y="2614"/>
                    </a:lnTo>
                    <a:lnTo>
                      <a:pt x="2401" y="2647"/>
                    </a:lnTo>
                    <a:lnTo>
                      <a:pt x="2414" y="2677"/>
                    </a:lnTo>
                    <a:lnTo>
                      <a:pt x="2422" y="2707"/>
                    </a:lnTo>
                    <a:lnTo>
                      <a:pt x="2425" y="2737"/>
                    </a:lnTo>
                    <a:lnTo>
                      <a:pt x="2424" y="2765"/>
                    </a:lnTo>
                    <a:lnTo>
                      <a:pt x="2419" y="2793"/>
                    </a:lnTo>
                    <a:lnTo>
                      <a:pt x="2412" y="2819"/>
                    </a:lnTo>
                    <a:lnTo>
                      <a:pt x="2400" y="2846"/>
                    </a:lnTo>
                    <a:lnTo>
                      <a:pt x="2387" y="2872"/>
                    </a:lnTo>
                    <a:lnTo>
                      <a:pt x="2371" y="2896"/>
                    </a:lnTo>
                    <a:lnTo>
                      <a:pt x="2352" y="2920"/>
                    </a:lnTo>
                    <a:lnTo>
                      <a:pt x="2333" y="2943"/>
                    </a:lnTo>
                    <a:lnTo>
                      <a:pt x="2312" y="2967"/>
                    </a:lnTo>
                    <a:lnTo>
                      <a:pt x="2291" y="2989"/>
                    </a:lnTo>
                    <a:lnTo>
                      <a:pt x="2269" y="3011"/>
                    </a:lnTo>
                    <a:lnTo>
                      <a:pt x="2247" y="3032"/>
                    </a:lnTo>
                    <a:lnTo>
                      <a:pt x="2224" y="3054"/>
                    </a:lnTo>
                    <a:lnTo>
                      <a:pt x="2203" y="3074"/>
                    </a:lnTo>
                    <a:lnTo>
                      <a:pt x="2183" y="3093"/>
                    </a:lnTo>
                    <a:lnTo>
                      <a:pt x="2160" y="3113"/>
                    </a:lnTo>
                    <a:lnTo>
                      <a:pt x="2131" y="3129"/>
                    </a:lnTo>
                    <a:lnTo>
                      <a:pt x="2100" y="3142"/>
                    </a:lnTo>
                    <a:lnTo>
                      <a:pt x="2064" y="3151"/>
                    </a:lnTo>
                    <a:lnTo>
                      <a:pt x="2024" y="3157"/>
                    </a:lnTo>
                    <a:lnTo>
                      <a:pt x="1980" y="3159"/>
                    </a:lnTo>
                    <a:lnTo>
                      <a:pt x="1933" y="3158"/>
                    </a:lnTo>
                    <a:lnTo>
                      <a:pt x="1883" y="3153"/>
                    </a:lnTo>
                    <a:lnTo>
                      <a:pt x="1830" y="3144"/>
                    </a:lnTo>
                    <a:lnTo>
                      <a:pt x="1773" y="3131"/>
                    </a:lnTo>
                    <a:lnTo>
                      <a:pt x="1714" y="3115"/>
                    </a:lnTo>
                    <a:lnTo>
                      <a:pt x="1652" y="3094"/>
                    </a:lnTo>
                    <a:lnTo>
                      <a:pt x="1588" y="3071"/>
                    </a:lnTo>
                    <a:lnTo>
                      <a:pt x="1522" y="3042"/>
                    </a:lnTo>
                    <a:lnTo>
                      <a:pt x="1453" y="3011"/>
                    </a:lnTo>
                    <a:lnTo>
                      <a:pt x="1384" y="2974"/>
                    </a:lnTo>
                    <a:lnTo>
                      <a:pt x="1312" y="2934"/>
                    </a:lnTo>
                    <a:lnTo>
                      <a:pt x="1240" y="2889"/>
                    </a:lnTo>
                    <a:lnTo>
                      <a:pt x="1165" y="2841"/>
                    </a:lnTo>
                    <a:lnTo>
                      <a:pt x="1089" y="2788"/>
                    </a:lnTo>
                    <a:lnTo>
                      <a:pt x="1014" y="2729"/>
                    </a:lnTo>
                    <a:lnTo>
                      <a:pt x="937" y="2668"/>
                    </a:lnTo>
                    <a:lnTo>
                      <a:pt x="859" y="2602"/>
                    </a:lnTo>
                    <a:lnTo>
                      <a:pt x="781" y="2531"/>
                    </a:lnTo>
                    <a:lnTo>
                      <a:pt x="704" y="2455"/>
                    </a:lnTo>
                    <a:lnTo>
                      <a:pt x="629" y="2378"/>
                    </a:lnTo>
                    <a:lnTo>
                      <a:pt x="557" y="2300"/>
                    </a:lnTo>
                    <a:lnTo>
                      <a:pt x="491" y="2222"/>
                    </a:lnTo>
                    <a:lnTo>
                      <a:pt x="430" y="2145"/>
                    </a:lnTo>
                    <a:lnTo>
                      <a:pt x="372" y="2070"/>
                    </a:lnTo>
                    <a:lnTo>
                      <a:pt x="319" y="1994"/>
                    </a:lnTo>
                    <a:lnTo>
                      <a:pt x="270" y="1921"/>
                    </a:lnTo>
                    <a:lnTo>
                      <a:pt x="225" y="1847"/>
                    </a:lnTo>
                    <a:lnTo>
                      <a:pt x="185" y="1775"/>
                    </a:lnTo>
                    <a:lnTo>
                      <a:pt x="148" y="1706"/>
                    </a:lnTo>
                    <a:lnTo>
                      <a:pt x="117" y="1637"/>
                    </a:lnTo>
                    <a:lnTo>
                      <a:pt x="89" y="1571"/>
                    </a:lnTo>
                    <a:lnTo>
                      <a:pt x="64" y="1507"/>
                    </a:lnTo>
                    <a:lnTo>
                      <a:pt x="44" y="1446"/>
                    </a:lnTo>
                    <a:lnTo>
                      <a:pt x="28" y="1387"/>
                    </a:lnTo>
                    <a:lnTo>
                      <a:pt x="15" y="1330"/>
                    </a:lnTo>
                    <a:lnTo>
                      <a:pt x="6" y="1276"/>
                    </a:lnTo>
                    <a:lnTo>
                      <a:pt x="1" y="1226"/>
                    </a:lnTo>
                    <a:lnTo>
                      <a:pt x="0" y="1179"/>
                    </a:lnTo>
                    <a:lnTo>
                      <a:pt x="2" y="1135"/>
                    </a:lnTo>
                    <a:lnTo>
                      <a:pt x="8" y="1095"/>
                    </a:lnTo>
                    <a:lnTo>
                      <a:pt x="17" y="1059"/>
                    </a:lnTo>
                    <a:lnTo>
                      <a:pt x="30" y="1028"/>
                    </a:lnTo>
                    <a:lnTo>
                      <a:pt x="46" y="1000"/>
                    </a:lnTo>
                    <a:lnTo>
                      <a:pt x="65" y="977"/>
                    </a:lnTo>
                    <a:lnTo>
                      <a:pt x="86" y="956"/>
                    </a:lnTo>
                    <a:lnTo>
                      <a:pt x="106" y="935"/>
                    </a:lnTo>
                    <a:lnTo>
                      <a:pt x="127" y="912"/>
                    </a:lnTo>
                    <a:lnTo>
                      <a:pt x="148" y="891"/>
                    </a:lnTo>
                    <a:lnTo>
                      <a:pt x="171" y="868"/>
                    </a:lnTo>
                    <a:lnTo>
                      <a:pt x="192" y="847"/>
                    </a:lnTo>
                    <a:lnTo>
                      <a:pt x="216" y="826"/>
                    </a:lnTo>
                    <a:lnTo>
                      <a:pt x="239" y="807"/>
                    </a:lnTo>
                    <a:lnTo>
                      <a:pt x="263" y="789"/>
                    </a:lnTo>
                    <a:lnTo>
                      <a:pt x="288" y="773"/>
                    </a:lnTo>
                    <a:lnTo>
                      <a:pt x="314" y="759"/>
                    </a:lnTo>
                    <a:lnTo>
                      <a:pt x="340" y="749"/>
                    </a:lnTo>
                    <a:lnTo>
                      <a:pt x="367" y="740"/>
                    </a:lnTo>
                    <a:lnTo>
                      <a:pt x="395" y="735"/>
                    </a:lnTo>
                    <a:lnTo>
                      <a:pt x="422" y="734"/>
                    </a:lnTo>
                    <a:close/>
                    <a:moveTo>
                      <a:pt x="1872" y="0"/>
                    </a:moveTo>
                    <a:lnTo>
                      <a:pt x="1970" y="4"/>
                    </a:lnTo>
                    <a:lnTo>
                      <a:pt x="2067" y="13"/>
                    </a:lnTo>
                    <a:lnTo>
                      <a:pt x="2162" y="29"/>
                    </a:lnTo>
                    <a:lnTo>
                      <a:pt x="2255" y="50"/>
                    </a:lnTo>
                    <a:lnTo>
                      <a:pt x="2346" y="77"/>
                    </a:lnTo>
                    <a:lnTo>
                      <a:pt x="2434" y="110"/>
                    </a:lnTo>
                    <a:lnTo>
                      <a:pt x="2520" y="147"/>
                    </a:lnTo>
                    <a:lnTo>
                      <a:pt x="2603" y="190"/>
                    </a:lnTo>
                    <a:lnTo>
                      <a:pt x="2683" y="238"/>
                    </a:lnTo>
                    <a:lnTo>
                      <a:pt x="2758" y="291"/>
                    </a:lnTo>
                    <a:lnTo>
                      <a:pt x="2832" y="348"/>
                    </a:lnTo>
                    <a:lnTo>
                      <a:pt x="2900" y="409"/>
                    </a:lnTo>
                    <a:lnTo>
                      <a:pt x="2966" y="475"/>
                    </a:lnTo>
                    <a:lnTo>
                      <a:pt x="3027" y="544"/>
                    </a:lnTo>
                    <a:lnTo>
                      <a:pt x="3085" y="617"/>
                    </a:lnTo>
                    <a:lnTo>
                      <a:pt x="3137" y="693"/>
                    </a:lnTo>
                    <a:lnTo>
                      <a:pt x="3185" y="773"/>
                    </a:lnTo>
                    <a:lnTo>
                      <a:pt x="3228" y="855"/>
                    </a:lnTo>
                    <a:lnTo>
                      <a:pt x="3266" y="941"/>
                    </a:lnTo>
                    <a:lnTo>
                      <a:pt x="3298" y="1030"/>
                    </a:lnTo>
                    <a:lnTo>
                      <a:pt x="3325" y="1120"/>
                    </a:lnTo>
                    <a:lnTo>
                      <a:pt x="3346" y="1213"/>
                    </a:lnTo>
                    <a:lnTo>
                      <a:pt x="3363" y="1308"/>
                    </a:lnTo>
                    <a:lnTo>
                      <a:pt x="3372" y="1405"/>
                    </a:lnTo>
                    <a:lnTo>
                      <a:pt x="3375" y="1504"/>
                    </a:lnTo>
                    <a:lnTo>
                      <a:pt x="3372" y="1598"/>
                    </a:lnTo>
                    <a:lnTo>
                      <a:pt x="3364" y="1692"/>
                    </a:lnTo>
                    <a:lnTo>
                      <a:pt x="3349" y="1783"/>
                    </a:lnTo>
                    <a:lnTo>
                      <a:pt x="3329" y="1873"/>
                    </a:lnTo>
                    <a:lnTo>
                      <a:pt x="3304" y="1960"/>
                    </a:lnTo>
                    <a:lnTo>
                      <a:pt x="3274" y="2046"/>
                    </a:lnTo>
                    <a:lnTo>
                      <a:pt x="3239" y="2129"/>
                    </a:lnTo>
                    <a:lnTo>
                      <a:pt x="3199" y="2209"/>
                    </a:lnTo>
                    <a:lnTo>
                      <a:pt x="3155" y="2287"/>
                    </a:lnTo>
                    <a:lnTo>
                      <a:pt x="3106" y="2361"/>
                    </a:lnTo>
                    <a:lnTo>
                      <a:pt x="3054" y="2433"/>
                    </a:lnTo>
                    <a:lnTo>
                      <a:pt x="2997" y="2500"/>
                    </a:lnTo>
                    <a:lnTo>
                      <a:pt x="2936" y="2565"/>
                    </a:lnTo>
                    <a:lnTo>
                      <a:pt x="2872" y="2626"/>
                    </a:lnTo>
                    <a:lnTo>
                      <a:pt x="2803" y="2683"/>
                    </a:lnTo>
                    <a:lnTo>
                      <a:pt x="2733" y="2737"/>
                    </a:lnTo>
                    <a:lnTo>
                      <a:pt x="2658" y="2785"/>
                    </a:lnTo>
                    <a:lnTo>
                      <a:pt x="2580" y="2830"/>
                    </a:lnTo>
                    <a:lnTo>
                      <a:pt x="2586" y="2797"/>
                    </a:lnTo>
                    <a:lnTo>
                      <a:pt x="2590" y="2763"/>
                    </a:lnTo>
                    <a:lnTo>
                      <a:pt x="2591" y="2728"/>
                    </a:lnTo>
                    <a:lnTo>
                      <a:pt x="2585" y="2680"/>
                    </a:lnTo>
                    <a:lnTo>
                      <a:pt x="2574" y="2633"/>
                    </a:lnTo>
                    <a:lnTo>
                      <a:pt x="2557" y="2587"/>
                    </a:lnTo>
                    <a:lnTo>
                      <a:pt x="2623" y="2541"/>
                    </a:lnTo>
                    <a:lnTo>
                      <a:pt x="2687" y="2492"/>
                    </a:lnTo>
                    <a:lnTo>
                      <a:pt x="2747" y="2440"/>
                    </a:lnTo>
                    <a:lnTo>
                      <a:pt x="2803" y="2383"/>
                    </a:lnTo>
                    <a:lnTo>
                      <a:pt x="2856" y="2323"/>
                    </a:lnTo>
                    <a:lnTo>
                      <a:pt x="2907" y="2260"/>
                    </a:lnTo>
                    <a:lnTo>
                      <a:pt x="2952" y="2194"/>
                    </a:lnTo>
                    <a:lnTo>
                      <a:pt x="2994" y="2124"/>
                    </a:lnTo>
                    <a:lnTo>
                      <a:pt x="3030" y="2052"/>
                    </a:lnTo>
                    <a:lnTo>
                      <a:pt x="3063" y="1978"/>
                    </a:lnTo>
                    <a:lnTo>
                      <a:pt x="3091" y="1901"/>
                    </a:lnTo>
                    <a:lnTo>
                      <a:pt x="3114" y="1822"/>
                    </a:lnTo>
                    <a:lnTo>
                      <a:pt x="3132" y="1742"/>
                    </a:lnTo>
                    <a:lnTo>
                      <a:pt x="3145" y="1659"/>
                    </a:lnTo>
                    <a:lnTo>
                      <a:pt x="2883" y="1504"/>
                    </a:lnTo>
                    <a:lnTo>
                      <a:pt x="3145" y="1350"/>
                    </a:lnTo>
                    <a:lnTo>
                      <a:pt x="3132" y="1263"/>
                    </a:lnTo>
                    <a:lnTo>
                      <a:pt x="3112" y="1178"/>
                    </a:lnTo>
                    <a:lnTo>
                      <a:pt x="3088" y="1096"/>
                    </a:lnTo>
                    <a:lnTo>
                      <a:pt x="3057" y="1016"/>
                    </a:lnTo>
                    <a:lnTo>
                      <a:pt x="3022" y="939"/>
                    </a:lnTo>
                    <a:lnTo>
                      <a:pt x="2982" y="864"/>
                    </a:lnTo>
                    <a:lnTo>
                      <a:pt x="2937" y="793"/>
                    </a:lnTo>
                    <a:lnTo>
                      <a:pt x="2888" y="724"/>
                    </a:lnTo>
                    <a:lnTo>
                      <a:pt x="2835" y="659"/>
                    </a:lnTo>
                    <a:lnTo>
                      <a:pt x="2778" y="597"/>
                    </a:lnTo>
                    <a:lnTo>
                      <a:pt x="2716" y="540"/>
                    </a:lnTo>
                    <a:lnTo>
                      <a:pt x="2652" y="487"/>
                    </a:lnTo>
                    <a:lnTo>
                      <a:pt x="2583" y="438"/>
                    </a:lnTo>
                    <a:lnTo>
                      <a:pt x="2512" y="393"/>
                    </a:lnTo>
                    <a:lnTo>
                      <a:pt x="2437" y="353"/>
                    </a:lnTo>
                    <a:lnTo>
                      <a:pt x="2359" y="318"/>
                    </a:lnTo>
                    <a:lnTo>
                      <a:pt x="2280" y="288"/>
                    </a:lnTo>
                    <a:lnTo>
                      <a:pt x="2197" y="264"/>
                    </a:lnTo>
                    <a:lnTo>
                      <a:pt x="2112" y="244"/>
                    </a:lnTo>
                    <a:lnTo>
                      <a:pt x="2025" y="231"/>
                    </a:lnTo>
                    <a:lnTo>
                      <a:pt x="1872" y="492"/>
                    </a:lnTo>
                    <a:lnTo>
                      <a:pt x="1717" y="231"/>
                    </a:lnTo>
                    <a:lnTo>
                      <a:pt x="1630" y="244"/>
                    </a:lnTo>
                    <a:lnTo>
                      <a:pt x="1545" y="264"/>
                    </a:lnTo>
                    <a:lnTo>
                      <a:pt x="1463" y="288"/>
                    </a:lnTo>
                    <a:lnTo>
                      <a:pt x="1383" y="318"/>
                    </a:lnTo>
                    <a:lnTo>
                      <a:pt x="1305" y="354"/>
                    </a:lnTo>
                    <a:lnTo>
                      <a:pt x="1230" y="394"/>
                    </a:lnTo>
                    <a:lnTo>
                      <a:pt x="1159" y="439"/>
                    </a:lnTo>
                    <a:lnTo>
                      <a:pt x="1091" y="488"/>
                    </a:lnTo>
                    <a:lnTo>
                      <a:pt x="1026" y="541"/>
                    </a:lnTo>
                    <a:lnTo>
                      <a:pt x="964" y="598"/>
                    </a:lnTo>
                    <a:lnTo>
                      <a:pt x="907" y="660"/>
                    </a:lnTo>
                    <a:lnTo>
                      <a:pt x="854" y="725"/>
                    </a:lnTo>
                    <a:lnTo>
                      <a:pt x="805" y="794"/>
                    </a:lnTo>
                    <a:lnTo>
                      <a:pt x="765" y="748"/>
                    </a:lnTo>
                    <a:lnTo>
                      <a:pt x="724" y="707"/>
                    </a:lnTo>
                    <a:lnTo>
                      <a:pt x="682" y="672"/>
                    </a:lnTo>
                    <a:lnTo>
                      <a:pt x="640" y="641"/>
                    </a:lnTo>
                    <a:lnTo>
                      <a:pt x="693" y="571"/>
                    </a:lnTo>
                    <a:lnTo>
                      <a:pt x="751" y="503"/>
                    </a:lnTo>
                    <a:lnTo>
                      <a:pt x="812" y="439"/>
                    </a:lnTo>
                    <a:lnTo>
                      <a:pt x="876" y="378"/>
                    </a:lnTo>
                    <a:lnTo>
                      <a:pt x="944" y="321"/>
                    </a:lnTo>
                    <a:lnTo>
                      <a:pt x="1016" y="268"/>
                    </a:lnTo>
                    <a:lnTo>
                      <a:pt x="1090" y="220"/>
                    </a:lnTo>
                    <a:lnTo>
                      <a:pt x="1167" y="176"/>
                    </a:lnTo>
                    <a:lnTo>
                      <a:pt x="1248" y="136"/>
                    </a:lnTo>
                    <a:lnTo>
                      <a:pt x="1331" y="101"/>
                    </a:lnTo>
                    <a:lnTo>
                      <a:pt x="1415" y="71"/>
                    </a:lnTo>
                    <a:lnTo>
                      <a:pt x="1502" y="46"/>
                    </a:lnTo>
                    <a:lnTo>
                      <a:pt x="1592" y="27"/>
                    </a:lnTo>
                    <a:lnTo>
                      <a:pt x="1683" y="12"/>
                    </a:lnTo>
                    <a:lnTo>
                      <a:pt x="1776" y="3"/>
                    </a:lnTo>
                    <a:lnTo>
                      <a:pt x="1872"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14:hiddenLine>
                </a:ext>
              </a:extLst>
            </p:spPr>
            <p:txBody>
              <a:bodyPr/>
              <a:lstStyle/>
              <a:p>
                <a:endParaRPr lang="zh-CN" altLang="en-US">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49" name="矩形 48"/>
              <p:cNvSpPr/>
              <p:nvPr/>
            </p:nvSpPr>
            <p:spPr>
              <a:xfrm>
                <a:off x="7873449" y="2675371"/>
                <a:ext cx="2158834" cy="414575"/>
              </a:xfrm>
              <a:prstGeom prst="rect">
                <a:avLst/>
              </a:prstGeom>
            </p:spPr>
            <p:txBody>
              <a:bodyPr vert="horz" wrap="square">
                <a:spAutoFit/>
              </a:bodyPr>
              <a:lstStyle/>
              <a:p>
                <a:pPr>
                  <a:lnSpc>
                    <a:spcPct val="150000"/>
                  </a:lnSpc>
                </a:pPr>
                <a:r>
                  <a:rPr lang="en-US" altLang="zh-CN" sz="105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5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5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a:t>
                </a:r>
                <a:endParaRPr lang="en-US" altLang="zh-CN" sz="105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50" name="矩形 49"/>
              <p:cNvSpPr/>
              <p:nvPr/>
            </p:nvSpPr>
            <p:spPr>
              <a:xfrm>
                <a:off x="7874016" y="2422333"/>
                <a:ext cx="1418172" cy="286961"/>
              </a:xfrm>
              <a:prstGeom prst="rect">
                <a:avLst/>
              </a:prstGeom>
            </p:spPr>
            <p:txBody>
              <a:bodyPr vert="horz" wrap="square">
                <a:spAutoFit/>
              </a:bodyPr>
              <a:lstStyle/>
              <a:p>
                <a:pP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51" name="矩形 50"/>
              <p:cNvSpPr/>
              <p:nvPr/>
            </p:nvSpPr>
            <p:spPr>
              <a:xfrm>
                <a:off x="7873449" y="3568564"/>
                <a:ext cx="2158834" cy="414575"/>
              </a:xfrm>
              <a:prstGeom prst="rect">
                <a:avLst/>
              </a:prstGeom>
            </p:spPr>
            <p:txBody>
              <a:bodyPr vert="horz" wrap="square">
                <a:spAutoFit/>
              </a:bodyPr>
              <a:lstStyle/>
              <a:p>
                <a:pPr>
                  <a:lnSpc>
                    <a:spcPct val="150000"/>
                  </a:lnSpc>
                </a:pPr>
                <a:r>
                  <a:rPr lang="en-US" altLang="zh-CN" sz="105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5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5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a:t>
                </a:r>
                <a:endParaRPr lang="en-US" altLang="zh-CN" sz="105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52" name="矩形 51"/>
              <p:cNvSpPr/>
              <p:nvPr/>
            </p:nvSpPr>
            <p:spPr>
              <a:xfrm>
                <a:off x="7874016" y="3315525"/>
                <a:ext cx="1418172" cy="286961"/>
              </a:xfrm>
              <a:prstGeom prst="rect">
                <a:avLst/>
              </a:prstGeom>
            </p:spPr>
            <p:txBody>
              <a:bodyPr vert="horz" wrap="square">
                <a:spAutoFit/>
              </a:bodyPr>
              <a:lstStyle/>
              <a:p>
                <a:pP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53" name="矩形 52"/>
              <p:cNvSpPr/>
              <p:nvPr/>
            </p:nvSpPr>
            <p:spPr>
              <a:xfrm>
                <a:off x="7873449" y="4551636"/>
                <a:ext cx="2158834" cy="414575"/>
              </a:xfrm>
              <a:prstGeom prst="rect">
                <a:avLst/>
              </a:prstGeom>
            </p:spPr>
            <p:txBody>
              <a:bodyPr vert="horz" wrap="square">
                <a:spAutoFit/>
              </a:bodyPr>
              <a:lstStyle/>
              <a:p>
                <a:pPr>
                  <a:lnSpc>
                    <a:spcPct val="150000"/>
                  </a:lnSpc>
                </a:pPr>
                <a:r>
                  <a:rPr lang="en-US" altLang="zh-CN" sz="105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Lorem ipsum dolor sit </a:t>
                </a:r>
                <a:r>
                  <a:rPr lang="en-US" altLang="zh-CN" sz="105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amet</a:t>
                </a:r>
                <a:r>
                  <a:rPr lang="en-US" altLang="zh-CN" sz="105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 please add your text here</a:t>
                </a:r>
                <a:endParaRPr lang="en-US" altLang="zh-CN" sz="105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54" name="矩形 53"/>
              <p:cNvSpPr/>
              <p:nvPr/>
            </p:nvSpPr>
            <p:spPr>
              <a:xfrm>
                <a:off x="7874016" y="4298598"/>
                <a:ext cx="1418172" cy="286961"/>
              </a:xfrm>
              <a:prstGeom prst="rect">
                <a:avLst/>
              </a:prstGeom>
            </p:spPr>
            <p:txBody>
              <a:bodyPr vert="horz" wrap="square">
                <a:spAutoFit/>
              </a:bodyPr>
              <a:lstStyle/>
              <a:p>
                <a:pP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rPr>
                  <a:t>Add your  text here</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5"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0" name="文本框 9"/>
          <p:cNvSpPr txBox="1"/>
          <p:nvPr/>
        </p:nvSpPr>
        <p:spPr>
          <a:xfrm>
            <a:off x="269583" y="579146"/>
            <a:ext cx="1111858" cy="46037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a:t>
            </a:r>
            <a:r>
              <a:rPr lang="en-US" sz="2400" dirty="0">
                <a:solidFill>
                  <a:schemeClr val="bg1"/>
                </a:solidFill>
                <a:latin typeface="思源宋体 CN" panose="02020700000000000000" pitchFamily="18" charset="-122"/>
                <a:ea typeface="思源宋体 CN" panose="02020700000000000000" pitchFamily="18" charset="-122"/>
              </a:rPr>
              <a:t>4</a:t>
            </a:r>
            <a:endParaRPr lang="en-US" sz="2400" dirty="0">
              <a:solidFill>
                <a:schemeClr val="bg1"/>
              </a:solidFill>
              <a:latin typeface="思源宋体 CN" panose="02020700000000000000" pitchFamily="18" charset="-122"/>
              <a:ea typeface="思源宋体 CN" panose="02020700000000000000" pitchFamily="18" charset="-122"/>
            </a:endParaRPr>
          </a:p>
        </p:txBody>
      </p:sp>
      <p:sp>
        <p:nvSpPr>
          <p:cNvPr id="15" name="文本框 14"/>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sp>
        <p:nvSpPr>
          <p:cNvPr id="2" name="Rectangle 5"/>
          <p:cNvSpPr>
            <a:spLocks noChangeArrowheads="1"/>
          </p:cNvSpPr>
          <p:nvPr/>
        </p:nvSpPr>
        <p:spPr bwMode="auto">
          <a:xfrm>
            <a:off x="1116989" y="1842046"/>
            <a:ext cx="1113996" cy="1116357"/>
          </a:xfrm>
          <a:prstGeom prst="rect">
            <a:avLst/>
          </a:prstGeom>
          <a:solidFill>
            <a:srgbClr val="A0D3D0"/>
          </a:solidFill>
          <a:ln>
            <a:noFill/>
          </a:ln>
        </p:spPr>
        <p:txBody>
          <a:bodyPr vert="horz" wrap="square" lIns="91440" tIns="45720" rIns="91440" bIns="45720" numCol="1" anchor="t" anchorCtr="0" compatLnSpc="1"/>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endParaRPr>
          </a:p>
        </p:txBody>
      </p:sp>
      <p:sp>
        <p:nvSpPr>
          <p:cNvPr id="6" name="矩形 5"/>
          <p:cNvSpPr/>
          <p:nvPr/>
        </p:nvSpPr>
        <p:spPr>
          <a:xfrm>
            <a:off x="1402989" y="2170477"/>
            <a:ext cx="585417" cy="523220"/>
          </a:xfrm>
          <a:prstGeom prst="rect">
            <a:avLst/>
          </a:prstGeom>
        </p:spPr>
        <p:txBody>
          <a:bodyPr wrap="none">
            <a:spAutoFit/>
          </a:bodyPr>
          <a:lstStyle/>
          <a:p>
            <a:pPr algn="ctr"/>
            <a:r>
              <a:rPr lang="en-US" altLang="zh-CN" sz="2800" dirty="0">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rPr>
              <a:t>01</a:t>
            </a:r>
            <a:endParaRPr lang="en-US" altLang="zh-CN" sz="2800" dirty="0">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endParaRPr>
          </a:p>
        </p:txBody>
      </p:sp>
      <p:sp>
        <p:nvSpPr>
          <p:cNvPr id="7" name="Rectangle 8"/>
          <p:cNvSpPr>
            <a:spLocks noChangeArrowheads="1"/>
          </p:cNvSpPr>
          <p:nvPr/>
        </p:nvSpPr>
        <p:spPr bwMode="auto">
          <a:xfrm>
            <a:off x="3682484" y="3487080"/>
            <a:ext cx="1113996" cy="1116357"/>
          </a:xfrm>
          <a:prstGeom prst="rect">
            <a:avLst/>
          </a:prstGeom>
          <a:solidFill>
            <a:srgbClr val="E7D47F"/>
          </a:solidFill>
          <a:ln>
            <a:noFill/>
          </a:ln>
        </p:spPr>
        <p:txBody>
          <a:bodyPr vert="horz" wrap="square" lIns="91440" tIns="45720" rIns="91440" bIns="45720" numCol="1" anchor="t" anchorCtr="0" compatLnSpc="1"/>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endParaRPr>
          </a:p>
        </p:txBody>
      </p:sp>
      <p:sp>
        <p:nvSpPr>
          <p:cNvPr id="8" name="矩形 7"/>
          <p:cNvSpPr/>
          <p:nvPr/>
        </p:nvSpPr>
        <p:spPr>
          <a:xfrm>
            <a:off x="3923642" y="3784828"/>
            <a:ext cx="585417" cy="523220"/>
          </a:xfrm>
          <a:prstGeom prst="rect">
            <a:avLst/>
          </a:prstGeom>
        </p:spPr>
        <p:txBody>
          <a:bodyPr wrap="none">
            <a:spAutoFit/>
          </a:bodyPr>
          <a:lstStyle/>
          <a:p>
            <a:pPr algn="ctr"/>
            <a:r>
              <a:rPr lang="en-US" altLang="zh-CN" sz="2800" dirty="0">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rPr>
              <a:t>02</a:t>
            </a:r>
            <a:endParaRPr lang="en-US" altLang="zh-CN" sz="2800" dirty="0">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endParaRPr>
          </a:p>
        </p:txBody>
      </p:sp>
      <p:sp>
        <p:nvSpPr>
          <p:cNvPr id="9" name="Rectangle 14"/>
          <p:cNvSpPr>
            <a:spLocks noChangeArrowheads="1"/>
          </p:cNvSpPr>
          <p:nvPr/>
        </p:nvSpPr>
        <p:spPr bwMode="auto">
          <a:xfrm>
            <a:off x="6495115" y="3492903"/>
            <a:ext cx="1106915" cy="1111637"/>
          </a:xfrm>
          <a:prstGeom prst="rect">
            <a:avLst/>
          </a:prstGeom>
          <a:solidFill>
            <a:srgbClr val="F38B89"/>
          </a:solidFill>
          <a:ln>
            <a:noFill/>
          </a:ln>
        </p:spPr>
        <p:txBody>
          <a:bodyPr vert="horz" wrap="square" lIns="91440" tIns="45720" rIns="91440" bIns="45720" numCol="1" anchor="t" anchorCtr="0" compatLnSpc="1"/>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endParaRPr>
          </a:p>
        </p:txBody>
      </p:sp>
      <p:sp>
        <p:nvSpPr>
          <p:cNvPr id="4" name="矩形 3"/>
          <p:cNvSpPr/>
          <p:nvPr/>
        </p:nvSpPr>
        <p:spPr>
          <a:xfrm>
            <a:off x="6740994" y="3793012"/>
            <a:ext cx="585417" cy="523220"/>
          </a:xfrm>
          <a:prstGeom prst="rect">
            <a:avLst/>
          </a:prstGeom>
        </p:spPr>
        <p:txBody>
          <a:bodyPr wrap="none">
            <a:spAutoFit/>
          </a:bodyPr>
          <a:lstStyle/>
          <a:p>
            <a:pPr algn="ctr"/>
            <a:r>
              <a:rPr lang="en-US" altLang="zh-CN" sz="2800" dirty="0">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rPr>
              <a:t>03</a:t>
            </a:r>
            <a:endParaRPr lang="en-US" altLang="zh-CN" sz="2800" dirty="0">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endParaRPr>
          </a:p>
        </p:txBody>
      </p:sp>
      <p:sp>
        <p:nvSpPr>
          <p:cNvPr id="11" name="Rectangle 11"/>
          <p:cNvSpPr>
            <a:spLocks noChangeArrowheads="1"/>
          </p:cNvSpPr>
          <p:nvPr/>
        </p:nvSpPr>
        <p:spPr bwMode="auto">
          <a:xfrm>
            <a:off x="9090611" y="1869815"/>
            <a:ext cx="1113996" cy="1113996"/>
          </a:xfrm>
          <a:prstGeom prst="rect">
            <a:avLst/>
          </a:prstGeom>
          <a:solidFill>
            <a:srgbClr val="A0D3D0"/>
          </a:solidFill>
          <a:ln>
            <a:noFill/>
          </a:ln>
        </p:spPr>
        <p:txBody>
          <a:bodyPr vert="horz" wrap="square" lIns="91440" tIns="45720" rIns="91440" bIns="45720" numCol="1" anchor="t" anchorCtr="0" compatLnSpc="1"/>
          <a:lstStyle/>
          <a:p>
            <a:pPr algn="ctr"/>
            <a:endParaRPr lang="zh-CN" altLang="en-US">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endParaRPr>
          </a:p>
        </p:txBody>
      </p:sp>
      <p:sp>
        <p:nvSpPr>
          <p:cNvPr id="12" name="矩形 11"/>
          <p:cNvSpPr/>
          <p:nvPr/>
        </p:nvSpPr>
        <p:spPr>
          <a:xfrm>
            <a:off x="9345930" y="2193525"/>
            <a:ext cx="585417" cy="523220"/>
          </a:xfrm>
          <a:prstGeom prst="rect">
            <a:avLst/>
          </a:prstGeom>
        </p:spPr>
        <p:txBody>
          <a:bodyPr wrap="none">
            <a:spAutoFit/>
          </a:bodyPr>
          <a:lstStyle/>
          <a:p>
            <a:pPr algn="ctr"/>
            <a:r>
              <a:rPr lang="en-US" altLang="zh-CN" sz="2800" dirty="0">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rPr>
              <a:t>04</a:t>
            </a:r>
            <a:endParaRPr lang="en-US" altLang="zh-CN" sz="2800" dirty="0">
              <a:solidFill>
                <a:schemeClr val="tx1">
                  <a:lumMod val="75000"/>
                </a:schemeClr>
              </a:solidFill>
              <a:latin typeface="微软雅黑" panose="020B0503020204020204" pitchFamily="34" charset="-122"/>
              <a:ea typeface="微软雅黑" panose="020B0503020204020204" pitchFamily="34" charset="-122"/>
              <a:cs typeface="Gen Jyuu Gothic P Normal" panose="020B0202020203020207" pitchFamily="34" charset="-128"/>
            </a:endParaRPr>
          </a:p>
        </p:txBody>
      </p:sp>
      <p:sp>
        <p:nvSpPr>
          <p:cNvPr id="16" name="椭圆 15"/>
          <p:cNvSpPr/>
          <p:nvPr/>
        </p:nvSpPr>
        <p:spPr>
          <a:xfrm>
            <a:off x="2590246" y="2341899"/>
            <a:ext cx="169828" cy="169828"/>
          </a:xfrm>
          <a:prstGeom prst="ellipse">
            <a:avLst/>
          </a:prstGeom>
          <a:solidFill>
            <a:srgbClr val="A0D3D0"/>
          </a:solidFill>
          <a:ln>
            <a:noFill/>
          </a:ln>
        </p:spPr>
        <p:txBody>
          <a:bodyPr vert="horz" wrap="square" lIns="91440" tIns="45720" rIns="91440" bIns="45720" numCol="1" anchor="t" anchorCtr="0" compatLnSpc="1"/>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4147953" y="3120753"/>
            <a:ext cx="169828" cy="169828"/>
          </a:xfrm>
          <a:prstGeom prst="ellipse">
            <a:avLst/>
          </a:prstGeom>
          <a:solidFill>
            <a:srgbClr val="E7D47F"/>
          </a:solidFill>
          <a:ln>
            <a:noFill/>
          </a:ln>
        </p:spPr>
        <p:txBody>
          <a:bodyPr vert="horz" wrap="square" lIns="91440" tIns="45720" rIns="91440" bIns="45720" numCol="1" anchor="t" anchorCtr="0" compatLnSpc="1"/>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18" name="椭圆 17"/>
          <p:cNvSpPr/>
          <p:nvPr/>
        </p:nvSpPr>
        <p:spPr>
          <a:xfrm>
            <a:off x="6909342" y="3191558"/>
            <a:ext cx="169828" cy="169828"/>
          </a:xfrm>
          <a:prstGeom prst="ellipse">
            <a:avLst/>
          </a:prstGeom>
          <a:solidFill>
            <a:srgbClr val="F38B89"/>
          </a:solidFill>
          <a:ln>
            <a:noFill/>
          </a:ln>
        </p:spPr>
        <p:txBody>
          <a:bodyPr vert="horz" wrap="square" lIns="91440" tIns="45720" rIns="91440" bIns="45720" numCol="1" anchor="t" anchorCtr="0" compatLnSpc="1"/>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8591739" y="2370221"/>
            <a:ext cx="169828" cy="169828"/>
          </a:xfrm>
          <a:prstGeom prst="ellipse">
            <a:avLst/>
          </a:prstGeom>
          <a:solidFill>
            <a:srgbClr val="A0D3D0"/>
          </a:solidFill>
          <a:ln>
            <a:noFill/>
          </a:ln>
        </p:spPr>
        <p:txBody>
          <a:bodyPr vert="horz" wrap="square" lIns="91440" tIns="45720" rIns="91440" bIns="45720" numCol="1" anchor="t" anchorCtr="0" compatLnSpc="1"/>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20" name="任意多边形 54"/>
          <p:cNvSpPr/>
          <p:nvPr/>
        </p:nvSpPr>
        <p:spPr>
          <a:xfrm>
            <a:off x="2913071" y="2427366"/>
            <a:ext cx="2152468" cy="0"/>
          </a:xfrm>
          <a:custGeom>
            <a:avLst/>
            <a:gdLst>
              <a:gd name="connsiteX0" fmla="*/ 0 w 1447800"/>
              <a:gd name="connsiteY0" fmla="*/ 0 h 0"/>
              <a:gd name="connsiteX1" fmla="*/ 1447800 w 1447800"/>
              <a:gd name="connsiteY1" fmla="*/ 0 h 0"/>
            </a:gdLst>
            <a:ahLst/>
            <a:cxnLst>
              <a:cxn ang="0">
                <a:pos x="connsiteX0" y="connsiteY0"/>
              </a:cxn>
              <a:cxn ang="0">
                <a:pos x="connsiteX1" y="connsiteY1"/>
              </a:cxn>
            </a:cxnLst>
            <a:rect l="l" t="t" r="r" b="b"/>
            <a:pathLst>
              <a:path w="1447800">
                <a:moveTo>
                  <a:pt x="0" y="0"/>
                </a:moveTo>
                <a:lnTo>
                  <a:pt x="1447800" y="0"/>
                </a:lnTo>
              </a:path>
            </a:pathLst>
          </a:custGeom>
          <a:noFill/>
          <a:ln w="3175">
            <a:solidFill>
              <a:schemeClr val="bg1">
                <a:lumMod val="75000"/>
              </a:schemeClr>
            </a:solidFill>
          </a:ln>
        </p:spPr>
        <p:txBody>
          <a:bodyPr vert="horz" wrap="square" lIns="91440" tIns="45720" rIns="91440" bIns="45720" numCol="1" anchor="t" anchorCtr="0" compatLnSpc="1"/>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21" name="任意多边形 55"/>
          <p:cNvSpPr/>
          <p:nvPr/>
        </p:nvSpPr>
        <p:spPr>
          <a:xfrm>
            <a:off x="6325866" y="2427366"/>
            <a:ext cx="2152468" cy="0"/>
          </a:xfrm>
          <a:custGeom>
            <a:avLst/>
            <a:gdLst>
              <a:gd name="connsiteX0" fmla="*/ 0 w 1447800"/>
              <a:gd name="connsiteY0" fmla="*/ 0 h 0"/>
              <a:gd name="connsiteX1" fmla="*/ 1447800 w 1447800"/>
              <a:gd name="connsiteY1" fmla="*/ 0 h 0"/>
            </a:gdLst>
            <a:ahLst/>
            <a:cxnLst>
              <a:cxn ang="0">
                <a:pos x="connsiteX0" y="connsiteY0"/>
              </a:cxn>
              <a:cxn ang="0">
                <a:pos x="connsiteX1" y="connsiteY1"/>
              </a:cxn>
            </a:cxnLst>
            <a:rect l="l" t="t" r="r" b="b"/>
            <a:pathLst>
              <a:path w="1447800">
                <a:moveTo>
                  <a:pt x="0" y="0"/>
                </a:moveTo>
                <a:lnTo>
                  <a:pt x="1447800" y="0"/>
                </a:lnTo>
              </a:path>
            </a:pathLst>
          </a:custGeom>
          <a:noFill/>
          <a:ln w="3175">
            <a:solidFill>
              <a:schemeClr val="bg1">
                <a:lumMod val="75000"/>
              </a:schemeClr>
            </a:solidFill>
          </a:ln>
        </p:spPr>
        <p:txBody>
          <a:bodyPr vert="horz" wrap="square" lIns="91440" tIns="45720" rIns="91440" bIns="45720" numCol="1" anchor="t" anchorCtr="0" compatLnSpc="1"/>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22" name="任意多边形 56"/>
          <p:cNvSpPr/>
          <p:nvPr/>
        </p:nvSpPr>
        <p:spPr>
          <a:xfrm>
            <a:off x="4371652" y="2653942"/>
            <a:ext cx="693888" cy="467312"/>
          </a:xfrm>
          <a:custGeom>
            <a:avLst/>
            <a:gdLst>
              <a:gd name="connsiteX0" fmla="*/ 0 w 466725"/>
              <a:gd name="connsiteY0" fmla="*/ 314325 h 314325"/>
              <a:gd name="connsiteX1" fmla="*/ 466725 w 466725"/>
              <a:gd name="connsiteY1" fmla="*/ 0 h 314325"/>
            </a:gdLst>
            <a:ahLst/>
            <a:cxnLst>
              <a:cxn ang="0">
                <a:pos x="connsiteX0" y="connsiteY0"/>
              </a:cxn>
              <a:cxn ang="0">
                <a:pos x="connsiteX1" y="connsiteY1"/>
              </a:cxn>
            </a:cxnLst>
            <a:rect l="l" t="t" r="r" b="b"/>
            <a:pathLst>
              <a:path w="466725" h="314325">
                <a:moveTo>
                  <a:pt x="0" y="314325"/>
                </a:moveTo>
                <a:lnTo>
                  <a:pt x="466725" y="0"/>
                </a:lnTo>
              </a:path>
            </a:pathLst>
          </a:custGeom>
          <a:noFill/>
          <a:ln w="3175">
            <a:solidFill>
              <a:schemeClr val="bg1">
                <a:lumMod val="75000"/>
              </a:schemeClr>
            </a:solidFill>
          </a:ln>
        </p:spPr>
        <p:txBody>
          <a:bodyPr vert="horz" wrap="square" lIns="91440" tIns="45720" rIns="91440" bIns="45720" numCol="1" anchor="t" anchorCtr="0" compatLnSpc="1"/>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23" name="任意多边形 58"/>
          <p:cNvSpPr/>
          <p:nvPr/>
        </p:nvSpPr>
        <p:spPr>
          <a:xfrm>
            <a:off x="6283383" y="2625620"/>
            <a:ext cx="523956" cy="523956"/>
          </a:xfrm>
          <a:custGeom>
            <a:avLst/>
            <a:gdLst>
              <a:gd name="connsiteX0" fmla="*/ 0 w 352425"/>
              <a:gd name="connsiteY0" fmla="*/ 0 h 352425"/>
              <a:gd name="connsiteX1" fmla="*/ 352425 w 352425"/>
              <a:gd name="connsiteY1" fmla="*/ 352425 h 352425"/>
            </a:gdLst>
            <a:ahLst/>
            <a:cxnLst>
              <a:cxn ang="0">
                <a:pos x="connsiteX0" y="connsiteY0"/>
              </a:cxn>
              <a:cxn ang="0">
                <a:pos x="connsiteX1" y="connsiteY1"/>
              </a:cxn>
            </a:cxnLst>
            <a:rect l="l" t="t" r="r" b="b"/>
            <a:pathLst>
              <a:path w="352425" h="352425">
                <a:moveTo>
                  <a:pt x="0" y="0"/>
                </a:moveTo>
                <a:lnTo>
                  <a:pt x="352425" y="352425"/>
                </a:lnTo>
              </a:path>
            </a:pathLst>
          </a:custGeom>
          <a:noFill/>
          <a:ln w="3175">
            <a:solidFill>
              <a:schemeClr val="bg1">
                <a:lumMod val="75000"/>
              </a:schemeClr>
            </a:solidFill>
          </a:ln>
        </p:spPr>
        <p:txBody>
          <a:bodyPr vert="horz" wrap="square" lIns="91440" tIns="45720" rIns="91440" bIns="45720" numCol="1" anchor="t" anchorCtr="0" compatLnSpc="1"/>
          <a:lstStyle/>
          <a:p>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14" name="KSO_Shape"/>
          <p:cNvSpPr>
            <a:spLocks noChangeAspect="1"/>
          </p:cNvSpPr>
          <p:nvPr/>
        </p:nvSpPr>
        <p:spPr bwMode="auto">
          <a:xfrm>
            <a:off x="5357610" y="1869815"/>
            <a:ext cx="615019" cy="789550"/>
          </a:xfrm>
          <a:custGeom>
            <a:avLst/>
            <a:gdLst>
              <a:gd name="T0" fmla="*/ 646796 w 5367"/>
              <a:gd name="T1" fmla="*/ 843536 h 6897"/>
              <a:gd name="T2" fmla="*/ 520861 w 5367"/>
              <a:gd name="T3" fmla="*/ 880824 h 6897"/>
              <a:gd name="T4" fmla="*/ 403764 w 5367"/>
              <a:gd name="T5" fmla="*/ 946285 h 6897"/>
              <a:gd name="T6" fmla="*/ 297714 w 5367"/>
              <a:gd name="T7" fmla="*/ 1036605 h 6897"/>
              <a:gd name="T8" fmla="*/ 204644 w 5367"/>
              <a:gd name="T9" fmla="*/ 1149850 h 6897"/>
              <a:gd name="T10" fmla="*/ 126487 w 5367"/>
              <a:gd name="T11" fmla="*/ 1282429 h 6897"/>
              <a:gd name="T12" fmla="*/ 65729 w 5367"/>
              <a:gd name="T13" fmla="*/ 1432134 h 6897"/>
              <a:gd name="T14" fmla="*/ 23475 w 5367"/>
              <a:gd name="T15" fmla="*/ 1595648 h 6897"/>
              <a:gd name="T16" fmla="*/ 2209 w 5367"/>
              <a:gd name="T17" fmla="*/ 1771316 h 6897"/>
              <a:gd name="T18" fmla="*/ 1481389 w 5367"/>
              <a:gd name="T19" fmla="*/ 1905000 h 6897"/>
              <a:gd name="T20" fmla="*/ 1480009 w 5367"/>
              <a:gd name="T21" fmla="*/ 1771316 h 6897"/>
              <a:gd name="T22" fmla="*/ 1459020 w 5367"/>
              <a:gd name="T23" fmla="*/ 1595648 h 6897"/>
              <a:gd name="T24" fmla="*/ 1417041 w 5367"/>
              <a:gd name="T25" fmla="*/ 1432134 h 6897"/>
              <a:gd name="T26" fmla="*/ 1355731 w 5367"/>
              <a:gd name="T27" fmla="*/ 1282429 h 6897"/>
              <a:gd name="T28" fmla="*/ 1277850 w 5367"/>
              <a:gd name="T29" fmla="*/ 1149850 h 6897"/>
              <a:gd name="T30" fmla="*/ 1184780 w 5367"/>
              <a:gd name="T31" fmla="*/ 1036605 h 6897"/>
              <a:gd name="T32" fmla="*/ 1078730 w 5367"/>
              <a:gd name="T33" fmla="*/ 946285 h 6897"/>
              <a:gd name="T34" fmla="*/ 961633 w 5367"/>
              <a:gd name="T35" fmla="*/ 880824 h 6897"/>
              <a:gd name="T36" fmla="*/ 835422 w 5367"/>
              <a:gd name="T37" fmla="*/ 843536 h 6897"/>
              <a:gd name="T38" fmla="*/ 747875 w 5367"/>
              <a:gd name="T39" fmla="*/ 731120 h 6897"/>
              <a:gd name="T40" fmla="*/ 805043 w 5367"/>
              <a:gd name="T41" fmla="*/ 726701 h 6897"/>
              <a:gd name="T42" fmla="*/ 868286 w 5367"/>
              <a:gd name="T43" fmla="*/ 711786 h 6897"/>
              <a:gd name="T44" fmla="*/ 926559 w 5367"/>
              <a:gd name="T45" fmla="*/ 686927 h 6897"/>
              <a:gd name="T46" fmla="*/ 979032 w 5367"/>
              <a:gd name="T47" fmla="*/ 653230 h 6897"/>
              <a:gd name="T48" fmla="*/ 1024876 w 5367"/>
              <a:gd name="T49" fmla="*/ 611246 h 6897"/>
              <a:gd name="T50" fmla="*/ 1063264 w 5367"/>
              <a:gd name="T51" fmla="*/ 562358 h 6897"/>
              <a:gd name="T52" fmla="*/ 1092815 w 5367"/>
              <a:gd name="T53" fmla="*/ 507945 h 6897"/>
              <a:gd name="T54" fmla="*/ 1112699 w 5367"/>
              <a:gd name="T55" fmla="*/ 448008 h 6897"/>
              <a:gd name="T56" fmla="*/ 1121813 w 5367"/>
              <a:gd name="T57" fmla="*/ 384204 h 6897"/>
              <a:gd name="T58" fmla="*/ 1120432 w 5367"/>
              <a:gd name="T59" fmla="*/ 328134 h 6897"/>
              <a:gd name="T60" fmla="*/ 1108004 w 5367"/>
              <a:gd name="T61" fmla="*/ 265711 h 6897"/>
              <a:gd name="T62" fmla="*/ 1085358 w 5367"/>
              <a:gd name="T63" fmla="*/ 207155 h 6897"/>
              <a:gd name="T64" fmla="*/ 1053322 w 5367"/>
              <a:gd name="T65" fmla="*/ 153847 h 6897"/>
              <a:gd name="T66" fmla="*/ 1012725 w 5367"/>
              <a:gd name="T67" fmla="*/ 107168 h 6897"/>
              <a:gd name="T68" fmla="*/ 964671 w 5367"/>
              <a:gd name="T69" fmla="*/ 67395 h 6897"/>
              <a:gd name="T70" fmla="*/ 910541 w 5367"/>
              <a:gd name="T71" fmla="*/ 36183 h 6897"/>
              <a:gd name="T72" fmla="*/ 850335 w 5367"/>
              <a:gd name="T73" fmla="*/ 14087 h 6897"/>
              <a:gd name="T74" fmla="*/ 786263 w 5367"/>
              <a:gd name="T75" fmla="*/ 1933 h 6897"/>
              <a:gd name="T76" fmla="*/ 728819 w 5367"/>
              <a:gd name="T77" fmla="*/ 276 h 6897"/>
              <a:gd name="T78" fmla="*/ 663366 w 5367"/>
              <a:gd name="T79" fmla="*/ 9391 h 6897"/>
              <a:gd name="T80" fmla="*/ 602332 w 5367"/>
              <a:gd name="T81" fmla="*/ 28726 h 6897"/>
              <a:gd name="T82" fmla="*/ 546545 w 5367"/>
              <a:gd name="T83" fmla="*/ 57451 h 6897"/>
              <a:gd name="T84" fmla="*/ 496282 w 5367"/>
              <a:gd name="T85" fmla="*/ 95015 h 6897"/>
              <a:gd name="T86" fmla="*/ 453751 w 5367"/>
              <a:gd name="T87" fmla="*/ 139761 h 6897"/>
              <a:gd name="T88" fmla="*/ 418954 w 5367"/>
              <a:gd name="T89" fmla="*/ 191411 h 6897"/>
              <a:gd name="T90" fmla="*/ 393546 w 5367"/>
              <a:gd name="T91" fmla="*/ 248310 h 6897"/>
              <a:gd name="T92" fmla="*/ 378356 w 5367"/>
              <a:gd name="T93" fmla="*/ 309628 h 6897"/>
              <a:gd name="T94" fmla="*/ 373938 w 5367"/>
              <a:gd name="T95" fmla="*/ 365698 h 6897"/>
              <a:gd name="T96" fmla="*/ 380013 w 5367"/>
              <a:gd name="T97" fmla="*/ 430054 h 6897"/>
              <a:gd name="T98" fmla="*/ 396584 w 5367"/>
              <a:gd name="T99" fmla="*/ 491096 h 6897"/>
              <a:gd name="T100" fmla="*/ 423372 w 5367"/>
              <a:gd name="T101" fmla="*/ 547719 h 6897"/>
              <a:gd name="T102" fmla="*/ 459551 w 5367"/>
              <a:gd name="T103" fmla="*/ 597988 h 6897"/>
              <a:gd name="T104" fmla="*/ 503186 w 5367"/>
              <a:gd name="T105" fmla="*/ 641905 h 6897"/>
              <a:gd name="T106" fmla="*/ 554278 w 5367"/>
              <a:gd name="T107" fmla="*/ 678088 h 6897"/>
              <a:gd name="T108" fmla="*/ 610894 w 5367"/>
              <a:gd name="T109" fmla="*/ 705709 h 6897"/>
              <a:gd name="T110" fmla="*/ 672756 w 5367"/>
              <a:gd name="T111" fmla="*/ 723662 h 6897"/>
              <a:gd name="T112" fmla="*/ 738209 w 5367"/>
              <a:gd name="T113" fmla="*/ 730844 h 68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67" h="6897">
                <a:moveTo>
                  <a:pt x="2684" y="3025"/>
                </a:moveTo>
                <a:lnTo>
                  <a:pt x="2684" y="3025"/>
                </a:lnTo>
                <a:lnTo>
                  <a:pt x="2615" y="3026"/>
                </a:lnTo>
                <a:lnTo>
                  <a:pt x="2545" y="3029"/>
                </a:lnTo>
                <a:lnTo>
                  <a:pt x="2478" y="3035"/>
                </a:lnTo>
                <a:lnTo>
                  <a:pt x="2409" y="3043"/>
                </a:lnTo>
                <a:lnTo>
                  <a:pt x="2342" y="3054"/>
                </a:lnTo>
                <a:lnTo>
                  <a:pt x="2275" y="3066"/>
                </a:lnTo>
                <a:lnTo>
                  <a:pt x="2209" y="3081"/>
                </a:lnTo>
                <a:lnTo>
                  <a:pt x="2143" y="3099"/>
                </a:lnTo>
                <a:lnTo>
                  <a:pt x="2077" y="3118"/>
                </a:lnTo>
                <a:lnTo>
                  <a:pt x="2013" y="3140"/>
                </a:lnTo>
                <a:lnTo>
                  <a:pt x="1949" y="3163"/>
                </a:lnTo>
                <a:lnTo>
                  <a:pt x="1886" y="3189"/>
                </a:lnTo>
                <a:lnTo>
                  <a:pt x="1823" y="3217"/>
                </a:lnTo>
                <a:lnTo>
                  <a:pt x="1761" y="3247"/>
                </a:lnTo>
                <a:lnTo>
                  <a:pt x="1700" y="3279"/>
                </a:lnTo>
                <a:lnTo>
                  <a:pt x="1639" y="3313"/>
                </a:lnTo>
                <a:lnTo>
                  <a:pt x="1579" y="3349"/>
                </a:lnTo>
                <a:lnTo>
                  <a:pt x="1521" y="3386"/>
                </a:lnTo>
                <a:lnTo>
                  <a:pt x="1462" y="3426"/>
                </a:lnTo>
                <a:lnTo>
                  <a:pt x="1405" y="3468"/>
                </a:lnTo>
                <a:lnTo>
                  <a:pt x="1348" y="3511"/>
                </a:lnTo>
                <a:lnTo>
                  <a:pt x="1293" y="3556"/>
                </a:lnTo>
                <a:lnTo>
                  <a:pt x="1237" y="3603"/>
                </a:lnTo>
                <a:lnTo>
                  <a:pt x="1183" y="3651"/>
                </a:lnTo>
                <a:lnTo>
                  <a:pt x="1131" y="3702"/>
                </a:lnTo>
                <a:lnTo>
                  <a:pt x="1078" y="3753"/>
                </a:lnTo>
                <a:lnTo>
                  <a:pt x="1027" y="3807"/>
                </a:lnTo>
                <a:lnTo>
                  <a:pt x="976" y="3863"/>
                </a:lnTo>
                <a:lnTo>
                  <a:pt x="927" y="3920"/>
                </a:lnTo>
                <a:lnTo>
                  <a:pt x="880" y="3978"/>
                </a:lnTo>
                <a:lnTo>
                  <a:pt x="833" y="4038"/>
                </a:lnTo>
                <a:lnTo>
                  <a:pt x="786" y="4100"/>
                </a:lnTo>
                <a:lnTo>
                  <a:pt x="741" y="4163"/>
                </a:lnTo>
                <a:lnTo>
                  <a:pt x="698" y="4227"/>
                </a:lnTo>
                <a:lnTo>
                  <a:pt x="655" y="4293"/>
                </a:lnTo>
                <a:lnTo>
                  <a:pt x="613" y="4361"/>
                </a:lnTo>
                <a:lnTo>
                  <a:pt x="573" y="4429"/>
                </a:lnTo>
                <a:lnTo>
                  <a:pt x="533" y="4499"/>
                </a:lnTo>
                <a:lnTo>
                  <a:pt x="495" y="4570"/>
                </a:lnTo>
                <a:lnTo>
                  <a:pt x="458" y="4643"/>
                </a:lnTo>
                <a:lnTo>
                  <a:pt x="423" y="4717"/>
                </a:lnTo>
                <a:lnTo>
                  <a:pt x="388" y="4791"/>
                </a:lnTo>
                <a:lnTo>
                  <a:pt x="356" y="4868"/>
                </a:lnTo>
                <a:lnTo>
                  <a:pt x="324" y="4945"/>
                </a:lnTo>
                <a:lnTo>
                  <a:pt x="294" y="5024"/>
                </a:lnTo>
                <a:lnTo>
                  <a:pt x="265" y="5104"/>
                </a:lnTo>
                <a:lnTo>
                  <a:pt x="238" y="5185"/>
                </a:lnTo>
                <a:lnTo>
                  <a:pt x="211" y="5266"/>
                </a:lnTo>
                <a:lnTo>
                  <a:pt x="186" y="5349"/>
                </a:lnTo>
                <a:lnTo>
                  <a:pt x="163" y="5433"/>
                </a:lnTo>
                <a:lnTo>
                  <a:pt x="141" y="5518"/>
                </a:lnTo>
                <a:lnTo>
                  <a:pt x="121" y="5603"/>
                </a:lnTo>
                <a:lnTo>
                  <a:pt x="102" y="5690"/>
                </a:lnTo>
                <a:lnTo>
                  <a:pt x="85" y="5777"/>
                </a:lnTo>
                <a:lnTo>
                  <a:pt x="69" y="5866"/>
                </a:lnTo>
                <a:lnTo>
                  <a:pt x="54" y="5955"/>
                </a:lnTo>
                <a:lnTo>
                  <a:pt x="42" y="6045"/>
                </a:lnTo>
                <a:lnTo>
                  <a:pt x="31" y="6136"/>
                </a:lnTo>
                <a:lnTo>
                  <a:pt x="22" y="6227"/>
                </a:lnTo>
                <a:lnTo>
                  <a:pt x="14" y="6319"/>
                </a:lnTo>
                <a:lnTo>
                  <a:pt x="8" y="6413"/>
                </a:lnTo>
                <a:lnTo>
                  <a:pt x="4" y="6506"/>
                </a:lnTo>
                <a:lnTo>
                  <a:pt x="1" y="6600"/>
                </a:lnTo>
                <a:lnTo>
                  <a:pt x="0" y="6695"/>
                </a:lnTo>
                <a:lnTo>
                  <a:pt x="1" y="6796"/>
                </a:lnTo>
                <a:lnTo>
                  <a:pt x="5" y="6897"/>
                </a:lnTo>
                <a:lnTo>
                  <a:pt x="5364" y="6897"/>
                </a:lnTo>
                <a:lnTo>
                  <a:pt x="5366" y="6796"/>
                </a:lnTo>
                <a:lnTo>
                  <a:pt x="5367" y="6695"/>
                </a:lnTo>
                <a:lnTo>
                  <a:pt x="5367" y="6600"/>
                </a:lnTo>
                <a:lnTo>
                  <a:pt x="5364" y="6506"/>
                </a:lnTo>
                <a:lnTo>
                  <a:pt x="5359" y="6413"/>
                </a:lnTo>
                <a:lnTo>
                  <a:pt x="5353" y="6319"/>
                </a:lnTo>
                <a:lnTo>
                  <a:pt x="5346" y="6227"/>
                </a:lnTo>
                <a:lnTo>
                  <a:pt x="5337" y="6136"/>
                </a:lnTo>
                <a:lnTo>
                  <a:pt x="5325" y="6045"/>
                </a:lnTo>
                <a:lnTo>
                  <a:pt x="5313" y="5955"/>
                </a:lnTo>
                <a:lnTo>
                  <a:pt x="5298" y="5866"/>
                </a:lnTo>
                <a:lnTo>
                  <a:pt x="5283" y="5777"/>
                </a:lnTo>
                <a:lnTo>
                  <a:pt x="5266" y="5690"/>
                </a:lnTo>
                <a:lnTo>
                  <a:pt x="5247" y="5603"/>
                </a:lnTo>
                <a:lnTo>
                  <a:pt x="5226" y="5518"/>
                </a:lnTo>
                <a:lnTo>
                  <a:pt x="5205" y="5433"/>
                </a:lnTo>
                <a:lnTo>
                  <a:pt x="5181" y="5349"/>
                </a:lnTo>
                <a:lnTo>
                  <a:pt x="5157" y="5266"/>
                </a:lnTo>
                <a:lnTo>
                  <a:pt x="5131" y="5185"/>
                </a:lnTo>
                <a:lnTo>
                  <a:pt x="5103" y="5104"/>
                </a:lnTo>
                <a:lnTo>
                  <a:pt x="5073" y="5024"/>
                </a:lnTo>
                <a:lnTo>
                  <a:pt x="5043" y="4945"/>
                </a:lnTo>
                <a:lnTo>
                  <a:pt x="5012" y="4868"/>
                </a:lnTo>
                <a:lnTo>
                  <a:pt x="4979" y="4791"/>
                </a:lnTo>
                <a:lnTo>
                  <a:pt x="4945" y="4717"/>
                </a:lnTo>
                <a:lnTo>
                  <a:pt x="4909" y="4643"/>
                </a:lnTo>
                <a:lnTo>
                  <a:pt x="4872" y="4570"/>
                </a:lnTo>
                <a:lnTo>
                  <a:pt x="4834" y="4499"/>
                </a:lnTo>
                <a:lnTo>
                  <a:pt x="4796" y="4429"/>
                </a:lnTo>
                <a:lnTo>
                  <a:pt x="4755" y="4361"/>
                </a:lnTo>
                <a:lnTo>
                  <a:pt x="4713" y="4293"/>
                </a:lnTo>
                <a:lnTo>
                  <a:pt x="4671" y="4227"/>
                </a:lnTo>
                <a:lnTo>
                  <a:pt x="4627" y="4163"/>
                </a:lnTo>
                <a:lnTo>
                  <a:pt x="4582" y="4100"/>
                </a:lnTo>
                <a:lnTo>
                  <a:pt x="4536" y="4038"/>
                </a:lnTo>
                <a:lnTo>
                  <a:pt x="4489" y="3978"/>
                </a:lnTo>
                <a:lnTo>
                  <a:pt x="4440" y="3920"/>
                </a:lnTo>
                <a:lnTo>
                  <a:pt x="4391" y="3863"/>
                </a:lnTo>
                <a:lnTo>
                  <a:pt x="4340" y="3807"/>
                </a:lnTo>
                <a:lnTo>
                  <a:pt x="4290" y="3753"/>
                </a:lnTo>
                <a:lnTo>
                  <a:pt x="4238" y="3702"/>
                </a:lnTo>
                <a:lnTo>
                  <a:pt x="4184" y="3651"/>
                </a:lnTo>
                <a:lnTo>
                  <a:pt x="4130" y="3603"/>
                </a:lnTo>
                <a:lnTo>
                  <a:pt x="4076" y="3556"/>
                </a:lnTo>
                <a:lnTo>
                  <a:pt x="4020" y="3511"/>
                </a:lnTo>
                <a:lnTo>
                  <a:pt x="3963" y="3468"/>
                </a:lnTo>
                <a:lnTo>
                  <a:pt x="3906" y="3426"/>
                </a:lnTo>
                <a:lnTo>
                  <a:pt x="3848" y="3386"/>
                </a:lnTo>
                <a:lnTo>
                  <a:pt x="3788" y="3349"/>
                </a:lnTo>
                <a:lnTo>
                  <a:pt x="3728" y="3313"/>
                </a:lnTo>
                <a:lnTo>
                  <a:pt x="3668" y="3279"/>
                </a:lnTo>
                <a:lnTo>
                  <a:pt x="3607" y="3247"/>
                </a:lnTo>
                <a:lnTo>
                  <a:pt x="3545" y="3217"/>
                </a:lnTo>
                <a:lnTo>
                  <a:pt x="3482" y="3189"/>
                </a:lnTo>
                <a:lnTo>
                  <a:pt x="3419" y="3163"/>
                </a:lnTo>
                <a:lnTo>
                  <a:pt x="3355" y="3140"/>
                </a:lnTo>
                <a:lnTo>
                  <a:pt x="3290" y="3118"/>
                </a:lnTo>
                <a:lnTo>
                  <a:pt x="3225" y="3099"/>
                </a:lnTo>
                <a:lnTo>
                  <a:pt x="3159" y="3081"/>
                </a:lnTo>
                <a:lnTo>
                  <a:pt x="3093" y="3066"/>
                </a:lnTo>
                <a:lnTo>
                  <a:pt x="3025" y="3054"/>
                </a:lnTo>
                <a:lnTo>
                  <a:pt x="2958" y="3043"/>
                </a:lnTo>
                <a:lnTo>
                  <a:pt x="2891" y="3035"/>
                </a:lnTo>
                <a:lnTo>
                  <a:pt x="2822" y="3029"/>
                </a:lnTo>
                <a:lnTo>
                  <a:pt x="2753" y="3026"/>
                </a:lnTo>
                <a:lnTo>
                  <a:pt x="2684" y="3025"/>
                </a:lnTo>
                <a:close/>
                <a:moveTo>
                  <a:pt x="2708" y="2647"/>
                </a:moveTo>
                <a:lnTo>
                  <a:pt x="2708" y="2647"/>
                </a:lnTo>
                <a:lnTo>
                  <a:pt x="2743" y="2646"/>
                </a:lnTo>
                <a:lnTo>
                  <a:pt x="2778" y="2645"/>
                </a:lnTo>
                <a:lnTo>
                  <a:pt x="2813" y="2643"/>
                </a:lnTo>
                <a:lnTo>
                  <a:pt x="2847" y="2640"/>
                </a:lnTo>
                <a:lnTo>
                  <a:pt x="2882" y="2636"/>
                </a:lnTo>
                <a:lnTo>
                  <a:pt x="2915" y="2631"/>
                </a:lnTo>
                <a:lnTo>
                  <a:pt x="2949" y="2626"/>
                </a:lnTo>
                <a:lnTo>
                  <a:pt x="2982" y="2620"/>
                </a:lnTo>
                <a:lnTo>
                  <a:pt x="3014" y="2613"/>
                </a:lnTo>
                <a:lnTo>
                  <a:pt x="3047" y="2605"/>
                </a:lnTo>
                <a:lnTo>
                  <a:pt x="3079" y="2596"/>
                </a:lnTo>
                <a:lnTo>
                  <a:pt x="3112" y="2587"/>
                </a:lnTo>
                <a:lnTo>
                  <a:pt x="3144" y="2577"/>
                </a:lnTo>
                <a:lnTo>
                  <a:pt x="3175" y="2566"/>
                </a:lnTo>
                <a:lnTo>
                  <a:pt x="3205" y="2555"/>
                </a:lnTo>
                <a:lnTo>
                  <a:pt x="3236" y="2542"/>
                </a:lnTo>
                <a:lnTo>
                  <a:pt x="3266" y="2530"/>
                </a:lnTo>
                <a:lnTo>
                  <a:pt x="3297" y="2517"/>
                </a:lnTo>
                <a:lnTo>
                  <a:pt x="3326" y="2502"/>
                </a:lnTo>
                <a:lnTo>
                  <a:pt x="3355" y="2487"/>
                </a:lnTo>
                <a:lnTo>
                  <a:pt x="3383" y="2472"/>
                </a:lnTo>
                <a:lnTo>
                  <a:pt x="3411" y="2455"/>
                </a:lnTo>
                <a:lnTo>
                  <a:pt x="3439" y="2438"/>
                </a:lnTo>
                <a:lnTo>
                  <a:pt x="3466" y="2421"/>
                </a:lnTo>
                <a:lnTo>
                  <a:pt x="3493" y="2403"/>
                </a:lnTo>
                <a:lnTo>
                  <a:pt x="3519" y="2384"/>
                </a:lnTo>
                <a:lnTo>
                  <a:pt x="3545" y="2365"/>
                </a:lnTo>
                <a:lnTo>
                  <a:pt x="3571" y="2345"/>
                </a:lnTo>
                <a:lnTo>
                  <a:pt x="3596" y="2324"/>
                </a:lnTo>
                <a:lnTo>
                  <a:pt x="3619" y="2303"/>
                </a:lnTo>
                <a:lnTo>
                  <a:pt x="3643" y="2282"/>
                </a:lnTo>
                <a:lnTo>
                  <a:pt x="3667" y="2259"/>
                </a:lnTo>
                <a:lnTo>
                  <a:pt x="3689" y="2237"/>
                </a:lnTo>
                <a:lnTo>
                  <a:pt x="3711" y="2213"/>
                </a:lnTo>
                <a:lnTo>
                  <a:pt x="3733" y="2189"/>
                </a:lnTo>
                <a:lnTo>
                  <a:pt x="3754" y="2165"/>
                </a:lnTo>
                <a:lnTo>
                  <a:pt x="3774" y="2140"/>
                </a:lnTo>
                <a:lnTo>
                  <a:pt x="3795" y="2115"/>
                </a:lnTo>
                <a:lnTo>
                  <a:pt x="3814" y="2089"/>
                </a:lnTo>
                <a:lnTo>
                  <a:pt x="3832" y="2063"/>
                </a:lnTo>
                <a:lnTo>
                  <a:pt x="3850" y="2036"/>
                </a:lnTo>
                <a:lnTo>
                  <a:pt x="3868" y="2010"/>
                </a:lnTo>
                <a:lnTo>
                  <a:pt x="3884" y="1983"/>
                </a:lnTo>
                <a:lnTo>
                  <a:pt x="3900" y="1954"/>
                </a:lnTo>
                <a:lnTo>
                  <a:pt x="3915" y="1925"/>
                </a:lnTo>
                <a:lnTo>
                  <a:pt x="3930" y="1897"/>
                </a:lnTo>
                <a:lnTo>
                  <a:pt x="3944" y="1868"/>
                </a:lnTo>
                <a:lnTo>
                  <a:pt x="3957" y="1839"/>
                </a:lnTo>
                <a:lnTo>
                  <a:pt x="3970" y="1808"/>
                </a:lnTo>
                <a:lnTo>
                  <a:pt x="3981" y="1778"/>
                </a:lnTo>
                <a:lnTo>
                  <a:pt x="3993" y="1748"/>
                </a:lnTo>
                <a:lnTo>
                  <a:pt x="4003" y="1717"/>
                </a:lnTo>
                <a:lnTo>
                  <a:pt x="4012" y="1686"/>
                </a:lnTo>
                <a:lnTo>
                  <a:pt x="4021" y="1654"/>
                </a:lnTo>
                <a:lnTo>
                  <a:pt x="4029" y="1622"/>
                </a:lnTo>
                <a:lnTo>
                  <a:pt x="4036" y="1590"/>
                </a:lnTo>
                <a:lnTo>
                  <a:pt x="4042" y="1557"/>
                </a:lnTo>
                <a:lnTo>
                  <a:pt x="4048" y="1525"/>
                </a:lnTo>
                <a:lnTo>
                  <a:pt x="4052" y="1492"/>
                </a:lnTo>
                <a:lnTo>
                  <a:pt x="4057" y="1459"/>
                </a:lnTo>
                <a:lnTo>
                  <a:pt x="4060" y="1425"/>
                </a:lnTo>
                <a:lnTo>
                  <a:pt x="4062" y="1391"/>
                </a:lnTo>
                <a:lnTo>
                  <a:pt x="4063" y="1357"/>
                </a:lnTo>
                <a:lnTo>
                  <a:pt x="4063" y="1324"/>
                </a:lnTo>
                <a:lnTo>
                  <a:pt x="4063" y="1289"/>
                </a:lnTo>
                <a:lnTo>
                  <a:pt x="4062" y="1255"/>
                </a:lnTo>
                <a:lnTo>
                  <a:pt x="4060" y="1221"/>
                </a:lnTo>
                <a:lnTo>
                  <a:pt x="4057" y="1188"/>
                </a:lnTo>
                <a:lnTo>
                  <a:pt x="4052" y="1155"/>
                </a:lnTo>
                <a:lnTo>
                  <a:pt x="4048" y="1121"/>
                </a:lnTo>
                <a:lnTo>
                  <a:pt x="4042" y="1089"/>
                </a:lnTo>
                <a:lnTo>
                  <a:pt x="4036" y="1057"/>
                </a:lnTo>
                <a:lnTo>
                  <a:pt x="4029" y="1025"/>
                </a:lnTo>
                <a:lnTo>
                  <a:pt x="4021" y="993"/>
                </a:lnTo>
                <a:lnTo>
                  <a:pt x="4012" y="962"/>
                </a:lnTo>
                <a:lnTo>
                  <a:pt x="4003" y="930"/>
                </a:lnTo>
                <a:lnTo>
                  <a:pt x="3993" y="899"/>
                </a:lnTo>
                <a:lnTo>
                  <a:pt x="3981" y="868"/>
                </a:lnTo>
                <a:lnTo>
                  <a:pt x="3970" y="838"/>
                </a:lnTo>
                <a:lnTo>
                  <a:pt x="3957" y="809"/>
                </a:lnTo>
                <a:lnTo>
                  <a:pt x="3944" y="778"/>
                </a:lnTo>
                <a:lnTo>
                  <a:pt x="3930" y="750"/>
                </a:lnTo>
                <a:lnTo>
                  <a:pt x="3915" y="721"/>
                </a:lnTo>
                <a:lnTo>
                  <a:pt x="3900" y="693"/>
                </a:lnTo>
                <a:lnTo>
                  <a:pt x="3884" y="665"/>
                </a:lnTo>
                <a:lnTo>
                  <a:pt x="3868" y="638"/>
                </a:lnTo>
                <a:lnTo>
                  <a:pt x="3850" y="610"/>
                </a:lnTo>
                <a:lnTo>
                  <a:pt x="3832" y="584"/>
                </a:lnTo>
                <a:lnTo>
                  <a:pt x="3814" y="557"/>
                </a:lnTo>
                <a:lnTo>
                  <a:pt x="3795" y="532"/>
                </a:lnTo>
                <a:lnTo>
                  <a:pt x="3774" y="506"/>
                </a:lnTo>
                <a:lnTo>
                  <a:pt x="3754" y="481"/>
                </a:lnTo>
                <a:lnTo>
                  <a:pt x="3733" y="458"/>
                </a:lnTo>
                <a:lnTo>
                  <a:pt x="3711" y="433"/>
                </a:lnTo>
                <a:lnTo>
                  <a:pt x="3689" y="411"/>
                </a:lnTo>
                <a:lnTo>
                  <a:pt x="3667" y="388"/>
                </a:lnTo>
                <a:lnTo>
                  <a:pt x="3643" y="366"/>
                </a:lnTo>
                <a:lnTo>
                  <a:pt x="3619" y="344"/>
                </a:lnTo>
                <a:lnTo>
                  <a:pt x="3596" y="323"/>
                </a:lnTo>
                <a:lnTo>
                  <a:pt x="3571" y="303"/>
                </a:lnTo>
                <a:lnTo>
                  <a:pt x="3545" y="282"/>
                </a:lnTo>
                <a:lnTo>
                  <a:pt x="3519" y="263"/>
                </a:lnTo>
                <a:lnTo>
                  <a:pt x="3493" y="244"/>
                </a:lnTo>
                <a:lnTo>
                  <a:pt x="3466" y="226"/>
                </a:lnTo>
                <a:lnTo>
                  <a:pt x="3439" y="208"/>
                </a:lnTo>
                <a:lnTo>
                  <a:pt x="3411" y="191"/>
                </a:lnTo>
                <a:lnTo>
                  <a:pt x="3383" y="176"/>
                </a:lnTo>
                <a:lnTo>
                  <a:pt x="3355" y="160"/>
                </a:lnTo>
                <a:lnTo>
                  <a:pt x="3326" y="145"/>
                </a:lnTo>
                <a:lnTo>
                  <a:pt x="3297" y="131"/>
                </a:lnTo>
                <a:lnTo>
                  <a:pt x="3266" y="117"/>
                </a:lnTo>
                <a:lnTo>
                  <a:pt x="3236" y="104"/>
                </a:lnTo>
                <a:lnTo>
                  <a:pt x="3205" y="92"/>
                </a:lnTo>
                <a:lnTo>
                  <a:pt x="3175" y="80"/>
                </a:lnTo>
                <a:lnTo>
                  <a:pt x="3144" y="70"/>
                </a:lnTo>
                <a:lnTo>
                  <a:pt x="3112" y="60"/>
                </a:lnTo>
                <a:lnTo>
                  <a:pt x="3079" y="51"/>
                </a:lnTo>
                <a:lnTo>
                  <a:pt x="3047" y="42"/>
                </a:lnTo>
                <a:lnTo>
                  <a:pt x="3014" y="34"/>
                </a:lnTo>
                <a:lnTo>
                  <a:pt x="2982" y="27"/>
                </a:lnTo>
                <a:lnTo>
                  <a:pt x="2949" y="20"/>
                </a:lnTo>
                <a:lnTo>
                  <a:pt x="2915" y="15"/>
                </a:lnTo>
                <a:lnTo>
                  <a:pt x="2882" y="10"/>
                </a:lnTo>
                <a:lnTo>
                  <a:pt x="2847" y="7"/>
                </a:lnTo>
                <a:lnTo>
                  <a:pt x="2813" y="4"/>
                </a:lnTo>
                <a:lnTo>
                  <a:pt x="2778" y="1"/>
                </a:lnTo>
                <a:lnTo>
                  <a:pt x="2743" y="0"/>
                </a:lnTo>
                <a:lnTo>
                  <a:pt x="2708" y="0"/>
                </a:lnTo>
                <a:lnTo>
                  <a:pt x="2673" y="0"/>
                </a:lnTo>
                <a:lnTo>
                  <a:pt x="2639" y="1"/>
                </a:lnTo>
                <a:lnTo>
                  <a:pt x="2605" y="4"/>
                </a:lnTo>
                <a:lnTo>
                  <a:pt x="2570" y="7"/>
                </a:lnTo>
                <a:lnTo>
                  <a:pt x="2536" y="10"/>
                </a:lnTo>
                <a:lnTo>
                  <a:pt x="2503" y="15"/>
                </a:lnTo>
                <a:lnTo>
                  <a:pt x="2469" y="20"/>
                </a:lnTo>
                <a:lnTo>
                  <a:pt x="2436" y="27"/>
                </a:lnTo>
                <a:lnTo>
                  <a:pt x="2402" y="34"/>
                </a:lnTo>
                <a:lnTo>
                  <a:pt x="2370" y="42"/>
                </a:lnTo>
                <a:lnTo>
                  <a:pt x="2338" y="51"/>
                </a:lnTo>
                <a:lnTo>
                  <a:pt x="2306" y="60"/>
                </a:lnTo>
                <a:lnTo>
                  <a:pt x="2274" y="70"/>
                </a:lnTo>
                <a:lnTo>
                  <a:pt x="2243" y="80"/>
                </a:lnTo>
                <a:lnTo>
                  <a:pt x="2212" y="92"/>
                </a:lnTo>
                <a:lnTo>
                  <a:pt x="2181" y="104"/>
                </a:lnTo>
                <a:lnTo>
                  <a:pt x="2152" y="117"/>
                </a:lnTo>
                <a:lnTo>
                  <a:pt x="2121" y="131"/>
                </a:lnTo>
                <a:lnTo>
                  <a:pt x="2092" y="145"/>
                </a:lnTo>
                <a:lnTo>
                  <a:pt x="2063" y="160"/>
                </a:lnTo>
                <a:lnTo>
                  <a:pt x="2035" y="176"/>
                </a:lnTo>
                <a:lnTo>
                  <a:pt x="2007" y="191"/>
                </a:lnTo>
                <a:lnTo>
                  <a:pt x="1979" y="208"/>
                </a:lnTo>
                <a:lnTo>
                  <a:pt x="1952" y="226"/>
                </a:lnTo>
                <a:lnTo>
                  <a:pt x="1925" y="244"/>
                </a:lnTo>
                <a:lnTo>
                  <a:pt x="1899" y="263"/>
                </a:lnTo>
                <a:lnTo>
                  <a:pt x="1873" y="282"/>
                </a:lnTo>
                <a:lnTo>
                  <a:pt x="1847" y="303"/>
                </a:lnTo>
                <a:lnTo>
                  <a:pt x="1822" y="323"/>
                </a:lnTo>
                <a:lnTo>
                  <a:pt x="1797" y="344"/>
                </a:lnTo>
                <a:lnTo>
                  <a:pt x="1774" y="366"/>
                </a:lnTo>
                <a:lnTo>
                  <a:pt x="1751" y="388"/>
                </a:lnTo>
                <a:lnTo>
                  <a:pt x="1728" y="411"/>
                </a:lnTo>
                <a:lnTo>
                  <a:pt x="1706" y="433"/>
                </a:lnTo>
                <a:lnTo>
                  <a:pt x="1685" y="458"/>
                </a:lnTo>
                <a:lnTo>
                  <a:pt x="1664" y="481"/>
                </a:lnTo>
                <a:lnTo>
                  <a:pt x="1643" y="506"/>
                </a:lnTo>
                <a:lnTo>
                  <a:pt x="1623" y="532"/>
                </a:lnTo>
                <a:lnTo>
                  <a:pt x="1604" y="557"/>
                </a:lnTo>
                <a:lnTo>
                  <a:pt x="1586" y="584"/>
                </a:lnTo>
                <a:lnTo>
                  <a:pt x="1568" y="610"/>
                </a:lnTo>
                <a:lnTo>
                  <a:pt x="1550" y="638"/>
                </a:lnTo>
                <a:lnTo>
                  <a:pt x="1533" y="665"/>
                </a:lnTo>
                <a:lnTo>
                  <a:pt x="1517" y="693"/>
                </a:lnTo>
                <a:lnTo>
                  <a:pt x="1503" y="721"/>
                </a:lnTo>
                <a:lnTo>
                  <a:pt x="1488" y="750"/>
                </a:lnTo>
                <a:lnTo>
                  <a:pt x="1474" y="778"/>
                </a:lnTo>
                <a:lnTo>
                  <a:pt x="1461" y="809"/>
                </a:lnTo>
                <a:lnTo>
                  <a:pt x="1448" y="838"/>
                </a:lnTo>
                <a:lnTo>
                  <a:pt x="1436" y="868"/>
                </a:lnTo>
                <a:lnTo>
                  <a:pt x="1425" y="899"/>
                </a:lnTo>
                <a:lnTo>
                  <a:pt x="1415" y="930"/>
                </a:lnTo>
                <a:lnTo>
                  <a:pt x="1406" y="962"/>
                </a:lnTo>
                <a:lnTo>
                  <a:pt x="1397" y="993"/>
                </a:lnTo>
                <a:lnTo>
                  <a:pt x="1389" y="1025"/>
                </a:lnTo>
                <a:lnTo>
                  <a:pt x="1381" y="1057"/>
                </a:lnTo>
                <a:lnTo>
                  <a:pt x="1376" y="1089"/>
                </a:lnTo>
                <a:lnTo>
                  <a:pt x="1370" y="1121"/>
                </a:lnTo>
                <a:lnTo>
                  <a:pt x="1366" y="1155"/>
                </a:lnTo>
                <a:lnTo>
                  <a:pt x="1361" y="1188"/>
                </a:lnTo>
                <a:lnTo>
                  <a:pt x="1358" y="1221"/>
                </a:lnTo>
                <a:lnTo>
                  <a:pt x="1355" y="1255"/>
                </a:lnTo>
                <a:lnTo>
                  <a:pt x="1354" y="1289"/>
                </a:lnTo>
                <a:lnTo>
                  <a:pt x="1354" y="1324"/>
                </a:lnTo>
                <a:lnTo>
                  <a:pt x="1354" y="1357"/>
                </a:lnTo>
                <a:lnTo>
                  <a:pt x="1355" y="1391"/>
                </a:lnTo>
                <a:lnTo>
                  <a:pt x="1358" y="1425"/>
                </a:lnTo>
                <a:lnTo>
                  <a:pt x="1361" y="1459"/>
                </a:lnTo>
                <a:lnTo>
                  <a:pt x="1366" y="1492"/>
                </a:lnTo>
                <a:lnTo>
                  <a:pt x="1370" y="1525"/>
                </a:lnTo>
                <a:lnTo>
                  <a:pt x="1376" y="1557"/>
                </a:lnTo>
                <a:lnTo>
                  <a:pt x="1381" y="1590"/>
                </a:lnTo>
                <a:lnTo>
                  <a:pt x="1389" y="1622"/>
                </a:lnTo>
                <a:lnTo>
                  <a:pt x="1397" y="1654"/>
                </a:lnTo>
                <a:lnTo>
                  <a:pt x="1406" y="1686"/>
                </a:lnTo>
                <a:lnTo>
                  <a:pt x="1415" y="1717"/>
                </a:lnTo>
                <a:lnTo>
                  <a:pt x="1425" y="1748"/>
                </a:lnTo>
                <a:lnTo>
                  <a:pt x="1436" y="1778"/>
                </a:lnTo>
                <a:lnTo>
                  <a:pt x="1448" y="1808"/>
                </a:lnTo>
                <a:lnTo>
                  <a:pt x="1461" y="1839"/>
                </a:lnTo>
                <a:lnTo>
                  <a:pt x="1474" y="1868"/>
                </a:lnTo>
                <a:lnTo>
                  <a:pt x="1488" y="1897"/>
                </a:lnTo>
                <a:lnTo>
                  <a:pt x="1503" y="1925"/>
                </a:lnTo>
                <a:lnTo>
                  <a:pt x="1517" y="1954"/>
                </a:lnTo>
                <a:lnTo>
                  <a:pt x="1533" y="1983"/>
                </a:lnTo>
                <a:lnTo>
                  <a:pt x="1550" y="2010"/>
                </a:lnTo>
                <a:lnTo>
                  <a:pt x="1568" y="2036"/>
                </a:lnTo>
                <a:lnTo>
                  <a:pt x="1586" y="2063"/>
                </a:lnTo>
                <a:lnTo>
                  <a:pt x="1604" y="2089"/>
                </a:lnTo>
                <a:lnTo>
                  <a:pt x="1623" y="2115"/>
                </a:lnTo>
                <a:lnTo>
                  <a:pt x="1643" y="2140"/>
                </a:lnTo>
                <a:lnTo>
                  <a:pt x="1664" y="2165"/>
                </a:lnTo>
                <a:lnTo>
                  <a:pt x="1685" y="2189"/>
                </a:lnTo>
                <a:lnTo>
                  <a:pt x="1706" y="2213"/>
                </a:lnTo>
                <a:lnTo>
                  <a:pt x="1728" y="2237"/>
                </a:lnTo>
                <a:lnTo>
                  <a:pt x="1751" y="2259"/>
                </a:lnTo>
                <a:lnTo>
                  <a:pt x="1774" y="2282"/>
                </a:lnTo>
                <a:lnTo>
                  <a:pt x="1797" y="2303"/>
                </a:lnTo>
                <a:lnTo>
                  <a:pt x="1822" y="2324"/>
                </a:lnTo>
                <a:lnTo>
                  <a:pt x="1847" y="2345"/>
                </a:lnTo>
                <a:lnTo>
                  <a:pt x="1873" y="2365"/>
                </a:lnTo>
                <a:lnTo>
                  <a:pt x="1899" y="2384"/>
                </a:lnTo>
                <a:lnTo>
                  <a:pt x="1925" y="2403"/>
                </a:lnTo>
                <a:lnTo>
                  <a:pt x="1952" y="2421"/>
                </a:lnTo>
                <a:lnTo>
                  <a:pt x="1979" y="2438"/>
                </a:lnTo>
                <a:lnTo>
                  <a:pt x="2007" y="2455"/>
                </a:lnTo>
                <a:lnTo>
                  <a:pt x="2035" y="2472"/>
                </a:lnTo>
                <a:lnTo>
                  <a:pt x="2063" y="2487"/>
                </a:lnTo>
                <a:lnTo>
                  <a:pt x="2092" y="2502"/>
                </a:lnTo>
                <a:lnTo>
                  <a:pt x="2121" y="2517"/>
                </a:lnTo>
                <a:lnTo>
                  <a:pt x="2152" y="2530"/>
                </a:lnTo>
                <a:lnTo>
                  <a:pt x="2181" y="2542"/>
                </a:lnTo>
                <a:lnTo>
                  <a:pt x="2212" y="2555"/>
                </a:lnTo>
                <a:lnTo>
                  <a:pt x="2243" y="2566"/>
                </a:lnTo>
                <a:lnTo>
                  <a:pt x="2274" y="2577"/>
                </a:lnTo>
                <a:lnTo>
                  <a:pt x="2306" y="2587"/>
                </a:lnTo>
                <a:lnTo>
                  <a:pt x="2338" y="2596"/>
                </a:lnTo>
                <a:lnTo>
                  <a:pt x="2370" y="2605"/>
                </a:lnTo>
                <a:lnTo>
                  <a:pt x="2402" y="2613"/>
                </a:lnTo>
                <a:lnTo>
                  <a:pt x="2436" y="2620"/>
                </a:lnTo>
                <a:lnTo>
                  <a:pt x="2469" y="2626"/>
                </a:lnTo>
                <a:lnTo>
                  <a:pt x="2503" y="2631"/>
                </a:lnTo>
                <a:lnTo>
                  <a:pt x="2536" y="2636"/>
                </a:lnTo>
                <a:lnTo>
                  <a:pt x="2570" y="2640"/>
                </a:lnTo>
                <a:lnTo>
                  <a:pt x="2605" y="2643"/>
                </a:lnTo>
                <a:lnTo>
                  <a:pt x="2639" y="2645"/>
                </a:lnTo>
                <a:lnTo>
                  <a:pt x="2673" y="2646"/>
                </a:lnTo>
                <a:lnTo>
                  <a:pt x="2708" y="2647"/>
                </a:lnTo>
                <a:close/>
              </a:path>
            </a:pathLst>
          </a:custGeom>
          <a:solidFill>
            <a:srgbClr val="A0D3D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7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240338" y="3382259"/>
            <a:ext cx="2754246" cy="875665"/>
          </a:xfrm>
          <a:prstGeom prst="rect">
            <a:avLst/>
          </a:prstGeom>
        </p:spPr>
        <p:txBody>
          <a:bodyPr wrap="square">
            <a:spAutoFit/>
          </a:bodyPr>
          <a:lstStyle/>
          <a:p>
            <a:pPr algn="ct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INPUT HEADER</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0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矩形 30"/>
          <p:cNvSpPr/>
          <p:nvPr/>
        </p:nvSpPr>
        <p:spPr>
          <a:xfrm>
            <a:off x="8261515" y="3365500"/>
            <a:ext cx="2754246" cy="875665"/>
          </a:xfrm>
          <a:prstGeom prst="rect">
            <a:avLst/>
          </a:prstGeom>
        </p:spPr>
        <p:txBody>
          <a:bodyPr wrap="square">
            <a:spAutoFit/>
          </a:bodyPr>
          <a:lstStyle/>
          <a:p>
            <a:pPr algn="ct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INPUT HEADER</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0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2" name="矩形 31"/>
          <p:cNvSpPr/>
          <p:nvPr/>
        </p:nvSpPr>
        <p:spPr>
          <a:xfrm>
            <a:off x="2847286" y="4982841"/>
            <a:ext cx="2754246" cy="875665"/>
          </a:xfrm>
          <a:prstGeom prst="rect">
            <a:avLst/>
          </a:prstGeom>
        </p:spPr>
        <p:txBody>
          <a:bodyPr wrap="square">
            <a:spAutoFit/>
          </a:bodyPr>
          <a:lstStyle/>
          <a:p>
            <a:pPr algn="ct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INPUT HEADER</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0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矩形 32"/>
          <p:cNvSpPr/>
          <p:nvPr/>
        </p:nvSpPr>
        <p:spPr>
          <a:xfrm>
            <a:off x="5724088" y="4966082"/>
            <a:ext cx="2754246" cy="875665"/>
          </a:xfrm>
          <a:prstGeom prst="rect">
            <a:avLst/>
          </a:prstGeom>
        </p:spPr>
        <p:txBody>
          <a:bodyPr wrap="square">
            <a:spAutoFit/>
          </a:bodyPr>
          <a:lstStyle/>
          <a:p>
            <a:pPr algn="ctr">
              <a:lnSpc>
                <a:spcPct val="150000"/>
              </a:lnSpc>
            </a:pPr>
            <a:r>
              <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INPUT HEADER</a:t>
            </a:r>
            <a:endParaRPr lang="en-US" altLang="zh-CN" sz="14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0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0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000" dirty="0">
              <a:solidFill>
                <a:schemeClr val="tx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3"/>
          <p:cNvSpPr/>
          <p:nvPr/>
        </p:nvSpPr>
        <p:spPr>
          <a:xfrm rot="16200000">
            <a:off x="586504" y="573245"/>
            <a:ext cx="595007" cy="594618"/>
          </a:xfrm>
          <a:prstGeom prst="rect">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5" name="矩形 13"/>
          <p:cNvSpPr/>
          <p:nvPr/>
        </p:nvSpPr>
        <p:spPr>
          <a:xfrm rot="16200000">
            <a:off x="523699" y="512669"/>
            <a:ext cx="595007" cy="594618"/>
          </a:xfrm>
          <a:prstGeom prst="rect">
            <a:avLst/>
          </a:prstGeom>
          <a:solidFill>
            <a:srgbClr val="A0D3D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ndParaRPr>
          </a:p>
        </p:txBody>
      </p:sp>
      <p:sp>
        <p:nvSpPr>
          <p:cNvPr id="10" name="文本框 9"/>
          <p:cNvSpPr txBox="1"/>
          <p:nvPr/>
        </p:nvSpPr>
        <p:spPr>
          <a:xfrm>
            <a:off x="269583" y="579146"/>
            <a:ext cx="1111858" cy="460375"/>
          </a:xfrm>
          <a:prstGeom prst="rect">
            <a:avLst/>
          </a:prstGeom>
          <a:noFill/>
        </p:spPr>
        <p:txBody>
          <a:bodyPr vert="horz" wrap="square" rtlCol="0">
            <a:spAutoFit/>
          </a:bodyPr>
          <a:p>
            <a:pPr algn="ctr"/>
            <a:r>
              <a:rPr lang="en-US" altLang="zh-CN" sz="2400" dirty="0">
                <a:solidFill>
                  <a:schemeClr val="bg1"/>
                </a:solidFill>
                <a:latin typeface="思源宋体 CN" panose="02020700000000000000" pitchFamily="18" charset="-122"/>
                <a:ea typeface="思源宋体 CN" panose="02020700000000000000" pitchFamily="18" charset="-122"/>
              </a:rPr>
              <a:t>0</a:t>
            </a:r>
            <a:r>
              <a:rPr lang="en-US" sz="2400" dirty="0">
                <a:solidFill>
                  <a:schemeClr val="bg1"/>
                </a:solidFill>
                <a:latin typeface="思源宋体 CN" panose="02020700000000000000" pitchFamily="18" charset="-122"/>
                <a:ea typeface="思源宋体 CN" panose="02020700000000000000" pitchFamily="18" charset="-122"/>
              </a:rPr>
              <a:t>4</a:t>
            </a:r>
            <a:endParaRPr lang="en-US" sz="2400" dirty="0">
              <a:solidFill>
                <a:schemeClr val="bg1"/>
              </a:solidFill>
              <a:latin typeface="思源宋体 CN" panose="02020700000000000000" pitchFamily="18" charset="-122"/>
              <a:ea typeface="思源宋体 CN" panose="02020700000000000000" pitchFamily="18" charset="-122"/>
            </a:endParaRPr>
          </a:p>
        </p:txBody>
      </p:sp>
      <p:sp>
        <p:nvSpPr>
          <p:cNvPr id="15" name="文本框 14"/>
          <p:cNvSpPr txBox="1"/>
          <p:nvPr/>
        </p:nvSpPr>
        <p:spPr>
          <a:xfrm>
            <a:off x="1296106" y="436561"/>
            <a:ext cx="3009207" cy="460375"/>
          </a:xfrm>
          <a:prstGeom prst="rect">
            <a:avLst/>
          </a:prstGeom>
          <a:noFill/>
        </p:spPr>
        <p:txBody>
          <a:bodyPr vert="horz" wrap="square" rtlCol="0">
            <a:spAutoFit/>
          </a:bodyPr>
          <a:p>
            <a:r>
              <a:rPr lang="zh-CN" altLang="en-US" sz="2400" dirty="0">
                <a:solidFill>
                  <a:schemeClr val="tx1">
                    <a:lumMod val="75000"/>
                  </a:schemeClr>
                </a:solidFill>
                <a:latin typeface="微软雅黑" panose="020B0503020204020204" pitchFamily="34" charset="-122"/>
                <a:ea typeface="微软雅黑" panose="020B0503020204020204" pitchFamily="34" charset="-122"/>
              </a:rPr>
              <a:t>输入标题内容</a:t>
            </a:r>
            <a:endParaRPr lang="zh-CN" altLang="en-US" sz="24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06195" y="892175"/>
            <a:ext cx="2988310" cy="275590"/>
          </a:xfrm>
          <a:prstGeom prst="rect">
            <a:avLst/>
          </a:prstGeom>
        </p:spPr>
        <p:txBody>
          <a:bodyPr vert="horz" wrap="square">
            <a:spAutoFit/>
          </a:bodyPr>
          <a:p>
            <a:pPr algn="ctr"/>
            <a:r>
              <a:rPr lang="zh-CN" altLang="en-US" sz="1200" dirty="0">
                <a:latin typeface="微软雅黑" panose="020B0503020204020204" pitchFamily="34" charset="-122"/>
                <a:ea typeface="微软雅黑" panose="020B0503020204020204" pitchFamily="34" charset="-122"/>
                <a:cs typeface="【惠子】汉仪全唐诗" panose="02000000000000000000" pitchFamily="2" charset="2"/>
                <a:sym typeface="+mn-ea"/>
              </a:rPr>
              <a:t>Add your title here add your title here</a:t>
            </a:r>
            <a:endParaRPr lang="en-US" altLang="zh-CN" sz="12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endParaRPr>
          </a:p>
        </p:txBody>
      </p:sp>
      <p:grpSp>
        <p:nvGrpSpPr>
          <p:cNvPr id="80" name="组合 79"/>
          <p:cNvGrpSpPr/>
          <p:nvPr/>
        </p:nvGrpSpPr>
        <p:grpSpPr>
          <a:xfrm>
            <a:off x="1256293" y="1911017"/>
            <a:ext cx="9388547" cy="3606673"/>
            <a:chOff x="2139" y="3027"/>
            <a:chExt cx="12345" cy="4743"/>
          </a:xfrm>
        </p:grpSpPr>
        <p:grpSp>
          <p:nvGrpSpPr>
            <p:cNvPr id="24" name="组合 23"/>
            <p:cNvGrpSpPr/>
            <p:nvPr/>
          </p:nvGrpSpPr>
          <p:grpSpPr bwMode="auto">
            <a:xfrm>
              <a:off x="2139" y="5819"/>
              <a:ext cx="3133" cy="1510"/>
              <a:chOff x="370824" y="3433051"/>
              <a:chExt cx="2136775" cy="1215976"/>
            </a:xfrm>
          </p:grpSpPr>
          <p:sp>
            <p:nvSpPr>
              <p:cNvPr id="26" name="Text Box 21"/>
              <p:cNvSpPr txBox="1">
                <a:spLocks noChangeArrowheads="1"/>
              </p:cNvSpPr>
              <p:nvPr/>
            </p:nvSpPr>
            <p:spPr bwMode="auto">
              <a:xfrm>
                <a:off x="375891" y="3433051"/>
                <a:ext cx="2077088" cy="316768"/>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itchFamily="2" charset="-122"/>
                  </a:defRPr>
                </a:lvl1pPr>
                <a:lvl2pPr marL="742950" indent="-285750" eaLnBrk="0" hangingPunct="0">
                  <a:defRPr i="1">
                    <a:solidFill>
                      <a:schemeClr val="tx1"/>
                    </a:solidFill>
                    <a:latin typeface="Arial" panose="020B0604020202020204" pitchFamily="34" charset="0"/>
                    <a:ea typeface="华文细黑" pitchFamily="2" charset="-122"/>
                  </a:defRPr>
                </a:lvl2pPr>
                <a:lvl3pPr marL="1143000" indent="-228600" eaLnBrk="0" hangingPunct="0">
                  <a:defRPr i="1">
                    <a:solidFill>
                      <a:schemeClr val="tx1"/>
                    </a:solidFill>
                    <a:latin typeface="Arial" panose="020B0604020202020204" pitchFamily="34" charset="0"/>
                    <a:ea typeface="华文细黑" pitchFamily="2" charset="-122"/>
                  </a:defRPr>
                </a:lvl3pPr>
                <a:lvl4pPr marL="1600200" indent="-228600" eaLnBrk="0" hangingPunct="0">
                  <a:defRPr i="1">
                    <a:solidFill>
                      <a:schemeClr val="tx1"/>
                    </a:solidFill>
                    <a:latin typeface="Arial" panose="020B0604020202020204" pitchFamily="34" charset="0"/>
                    <a:ea typeface="华文细黑" pitchFamily="2" charset="-122"/>
                  </a:defRPr>
                </a:lvl4pPr>
                <a:lvl5pPr marL="2057400" indent="-228600" eaLnBrk="0" hangingPunct="0">
                  <a:defRPr i="1">
                    <a:solidFill>
                      <a:schemeClr val="tx1"/>
                    </a:solidFill>
                    <a:latin typeface="Arial" panose="020B0604020202020204" pitchFamily="34" charset="0"/>
                    <a:ea typeface="华文细黑"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9pPr>
              </a:lstStyle>
              <a:p>
                <a:pPr eaLnBrk="1" hangingPunct="1">
                  <a:spcBef>
                    <a:spcPct val="50000"/>
                  </a:spcBef>
                  <a:defRPr/>
                </a:pPr>
                <a:r>
                  <a:rPr lang="zh-CN" altLang="en-US" sz="1350" b="1" i="0" kern="0" dirty="0">
                    <a:solidFill>
                      <a:schemeClr val="tx1">
                        <a:lumMod val="75000"/>
                      </a:schemeClr>
                    </a:solidFill>
                    <a:latin typeface="微软雅黑" panose="020B0503020204020204" pitchFamily="34" charset="-122"/>
                    <a:ea typeface="微软雅黑" panose="020B0503020204020204" pitchFamily="34" charset="-122"/>
                  </a:rPr>
                  <a:t>此处添加内容</a:t>
                </a:r>
                <a:endParaRPr lang="zh-CN" altLang="en-US" sz="1350" b="1" i="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7" name="Rectangle 22"/>
              <p:cNvSpPr>
                <a:spLocks noChangeArrowheads="1"/>
              </p:cNvSpPr>
              <p:nvPr/>
            </p:nvSpPr>
            <p:spPr bwMode="auto">
              <a:xfrm>
                <a:off x="370824" y="3766250"/>
                <a:ext cx="2136775" cy="882777"/>
              </a:xfrm>
              <a:prstGeom prst="rect">
                <a:avLst/>
              </a:prstGeom>
              <a:noFill/>
              <a:ln>
                <a:noFill/>
              </a:ln>
            </p:spPr>
            <p:txBody>
              <a:bodyPr>
                <a:spAutoFit/>
              </a:bodyPr>
              <a:lstStyle/>
              <a:p>
                <a:pPr>
                  <a:lnSpc>
                    <a:spcPct val="150000"/>
                  </a:lnSpc>
                </a:pPr>
                <a:r>
                  <a:rPr lang="en-US" altLang="zh-CN" sz="15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5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5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50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28" name="组合 3"/>
            <p:cNvGrpSpPr/>
            <p:nvPr/>
          </p:nvGrpSpPr>
          <p:grpSpPr bwMode="auto">
            <a:xfrm>
              <a:off x="10488" y="3524"/>
              <a:ext cx="3240" cy="1482"/>
              <a:chOff x="6132692" y="1671754"/>
              <a:chExt cx="2136775" cy="1194437"/>
            </a:xfrm>
          </p:grpSpPr>
          <p:sp>
            <p:nvSpPr>
              <p:cNvPr id="29" name="Text Box 23"/>
              <p:cNvSpPr txBox="1">
                <a:spLocks noChangeArrowheads="1"/>
              </p:cNvSpPr>
              <p:nvPr/>
            </p:nvSpPr>
            <p:spPr bwMode="auto">
              <a:xfrm>
                <a:off x="6162369" y="1671754"/>
                <a:ext cx="2077420" cy="316861"/>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itchFamily="2" charset="-122"/>
                  </a:defRPr>
                </a:lvl1pPr>
                <a:lvl2pPr marL="742950" indent="-285750" eaLnBrk="0" hangingPunct="0">
                  <a:defRPr i="1">
                    <a:solidFill>
                      <a:schemeClr val="tx1"/>
                    </a:solidFill>
                    <a:latin typeface="Arial" panose="020B0604020202020204" pitchFamily="34" charset="0"/>
                    <a:ea typeface="华文细黑" pitchFamily="2" charset="-122"/>
                  </a:defRPr>
                </a:lvl2pPr>
                <a:lvl3pPr marL="1143000" indent="-228600" eaLnBrk="0" hangingPunct="0">
                  <a:defRPr i="1">
                    <a:solidFill>
                      <a:schemeClr val="tx1"/>
                    </a:solidFill>
                    <a:latin typeface="Arial" panose="020B0604020202020204" pitchFamily="34" charset="0"/>
                    <a:ea typeface="华文细黑" pitchFamily="2" charset="-122"/>
                  </a:defRPr>
                </a:lvl3pPr>
                <a:lvl4pPr marL="1600200" indent="-228600" eaLnBrk="0" hangingPunct="0">
                  <a:defRPr i="1">
                    <a:solidFill>
                      <a:schemeClr val="tx1"/>
                    </a:solidFill>
                    <a:latin typeface="Arial" panose="020B0604020202020204" pitchFamily="34" charset="0"/>
                    <a:ea typeface="华文细黑" pitchFamily="2" charset="-122"/>
                  </a:defRPr>
                </a:lvl4pPr>
                <a:lvl5pPr marL="2057400" indent="-228600" eaLnBrk="0" hangingPunct="0">
                  <a:defRPr i="1">
                    <a:solidFill>
                      <a:schemeClr val="tx1"/>
                    </a:solidFill>
                    <a:latin typeface="Arial" panose="020B0604020202020204" pitchFamily="34" charset="0"/>
                    <a:ea typeface="华文细黑"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9pPr>
              </a:lstStyle>
              <a:p>
                <a:pPr eaLnBrk="1" hangingPunct="1">
                  <a:spcBef>
                    <a:spcPct val="50000"/>
                  </a:spcBef>
                  <a:defRPr/>
                </a:pPr>
                <a:r>
                  <a:rPr lang="zh-CN" altLang="en-US" sz="1350" b="1" i="0" kern="0" dirty="0">
                    <a:solidFill>
                      <a:schemeClr val="tx1">
                        <a:lumMod val="75000"/>
                      </a:schemeClr>
                    </a:solidFill>
                    <a:latin typeface="微软雅黑" panose="020B0503020204020204" pitchFamily="34" charset="-122"/>
                    <a:ea typeface="微软雅黑" panose="020B0503020204020204" pitchFamily="34" charset="-122"/>
                  </a:rPr>
                  <a:t>此处添加内容</a:t>
                </a:r>
                <a:endParaRPr lang="zh-CN" altLang="en-US" sz="1350" b="1" i="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25" name="Rectangle 24"/>
              <p:cNvSpPr>
                <a:spLocks noChangeArrowheads="1"/>
              </p:cNvSpPr>
              <p:nvPr/>
            </p:nvSpPr>
            <p:spPr bwMode="auto">
              <a:xfrm>
                <a:off x="6132692" y="1990592"/>
                <a:ext cx="2136775" cy="875599"/>
              </a:xfrm>
              <a:prstGeom prst="rect">
                <a:avLst/>
              </a:prstGeom>
              <a:noFill/>
              <a:ln>
                <a:noFill/>
              </a:ln>
            </p:spPr>
            <p:txBody>
              <a:bodyPr>
                <a:spAutoFit/>
              </a:bodyPr>
              <a:lstStyle/>
              <a:p>
                <a:pPr>
                  <a:lnSpc>
                    <a:spcPct val="150000"/>
                  </a:lnSpc>
                </a:pPr>
                <a:r>
                  <a:rPr lang="en-US" altLang="zh-CN" sz="15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5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5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50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34" name="组合 4"/>
            <p:cNvGrpSpPr/>
            <p:nvPr/>
          </p:nvGrpSpPr>
          <p:grpSpPr bwMode="auto">
            <a:xfrm>
              <a:off x="11243" y="5919"/>
              <a:ext cx="3240" cy="1478"/>
              <a:chOff x="6738565" y="3600192"/>
              <a:chExt cx="2136775" cy="1190417"/>
            </a:xfrm>
          </p:grpSpPr>
          <p:sp>
            <p:nvSpPr>
              <p:cNvPr id="35" name="Text Box 25"/>
              <p:cNvSpPr txBox="1">
                <a:spLocks noChangeArrowheads="1"/>
              </p:cNvSpPr>
              <p:nvPr/>
            </p:nvSpPr>
            <p:spPr bwMode="auto">
              <a:xfrm>
                <a:off x="6753403" y="3600192"/>
                <a:ext cx="2077420" cy="316768"/>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itchFamily="2" charset="-122"/>
                  </a:defRPr>
                </a:lvl1pPr>
                <a:lvl2pPr marL="742950" indent="-285750" eaLnBrk="0" hangingPunct="0">
                  <a:defRPr i="1">
                    <a:solidFill>
                      <a:schemeClr val="tx1"/>
                    </a:solidFill>
                    <a:latin typeface="Arial" panose="020B0604020202020204" pitchFamily="34" charset="0"/>
                    <a:ea typeface="华文细黑" pitchFamily="2" charset="-122"/>
                  </a:defRPr>
                </a:lvl2pPr>
                <a:lvl3pPr marL="1143000" indent="-228600" eaLnBrk="0" hangingPunct="0">
                  <a:defRPr i="1">
                    <a:solidFill>
                      <a:schemeClr val="tx1"/>
                    </a:solidFill>
                    <a:latin typeface="Arial" panose="020B0604020202020204" pitchFamily="34" charset="0"/>
                    <a:ea typeface="华文细黑" pitchFamily="2" charset="-122"/>
                  </a:defRPr>
                </a:lvl3pPr>
                <a:lvl4pPr marL="1600200" indent="-228600" eaLnBrk="0" hangingPunct="0">
                  <a:defRPr i="1">
                    <a:solidFill>
                      <a:schemeClr val="tx1"/>
                    </a:solidFill>
                    <a:latin typeface="Arial" panose="020B0604020202020204" pitchFamily="34" charset="0"/>
                    <a:ea typeface="华文细黑" pitchFamily="2" charset="-122"/>
                  </a:defRPr>
                </a:lvl4pPr>
                <a:lvl5pPr marL="2057400" indent="-228600" eaLnBrk="0" hangingPunct="0">
                  <a:defRPr i="1">
                    <a:solidFill>
                      <a:schemeClr val="tx1"/>
                    </a:solidFill>
                    <a:latin typeface="Arial" panose="020B0604020202020204" pitchFamily="34" charset="0"/>
                    <a:ea typeface="华文细黑"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9pPr>
              </a:lstStyle>
              <a:p>
                <a:pPr eaLnBrk="1" hangingPunct="1">
                  <a:spcBef>
                    <a:spcPct val="50000"/>
                  </a:spcBef>
                  <a:defRPr/>
                </a:pPr>
                <a:r>
                  <a:rPr lang="zh-CN" altLang="en-US" sz="1350" b="1" i="0" kern="0" dirty="0">
                    <a:solidFill>
                      <a:schemeClr val="tx1">
                        <a:lumMod val="75000"/>
                      </a:schemeClr>
                    </a:solidFill>
                    <a:latin typeface="微软雅黑" panose="020B0503020204020204" pitchFamily="34" charset="-122"/>
                    <a:ea typeface="微软雅黑" panose="020B0503020204020204" pitchFamily="34" charset="-122"/>
                  </a:rPr>
                  <a:t>此处添加内容</a:t>
                </a:r>
                <a:endParaRPr lang="zh-CN" altLang="en-US" sz="1350" b="1" i="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36" name="Rectangle 26"/>
              <p:cNvSpPr>
                <a:spLocks noChangeArrowheads="1"/>
              </p:cNvSpPr>
              <p:nvPr/>
            </p:nvSpPr>
            <p:spPr bwMode="auto">
              <a:xfrm>
                <a:off x="6738565" y="3916533"/>
                <a:ext cx="2136775" cy="874076"/>
              </a:xfrm>
              <a:prstGeom prst="rect">
                <a:avLst/>
              </a:prstGeom>
              <a:noFill/>
              <a:ln>
                <a:noFill/>
              </a:ln>
            </p:spPr>
            <p:txBody>
              <a:bodyPr>
                <a:spAutoFit/>
              </a:bodyPr>
              <a:lstStyle/>
              <a:p>
                <a:pPr>
                  <a:lnSpc>
                    <a:spcPct val="150000"/>
                  </a:lnSpc>
                </a:pPr>
                <a:r>
                  <a:rPr lang="en-US" altLang="zh-CN" sz="15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5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5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50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37" name="组合 5"/>
            <p:cNvGrpSpPr/>
            <p:nvPr/>
          </p:nvGrpSpPr>
          <p:grpSpPr bwMode="auto">
            <a:xfrm>
              <a:off x="2677" y="3027"/>
              <a:ext cx="3135" cy="1584"/>
              <a:chOff x="809596" y="1185037"/>
              <a:chExt cx="2136775" cy="1275224"/>
            </a:xfrm>
          </p:grpSpPr>
          <p:sp>
            <p:nvSpPr>
              <p:cNvPr id="38" name="Text Box 25"/>
              <p:cNvSpPr txBox="1">
                <a:spLocks noChangeArrowheads="1"/>
              </p:cNvSpPr>
              <p:nvPr/>
            </p:nvSpPr>
            <p:spPr bwMode="auto">
              <a:xfrm>
                <a:off x="839415" y="1185037"/>
                <a:ext cx="2077137" cy="316533"/>
              </a:xfrm>
              <a:prstGeom prst="rect">
                <a:avLst/>
              </a:prstGeom>
              <a:noFill/>
              <a:ln>
                <a:noFill/>
              </a:ln>
            </p:spPr>
            <p:txBody>
              <a:bodyPr>
                <a:spAutoFit/>
              </a:bodyPr>
              <a:lstStyle>
                <a:lvl1pPr eaLnBrk="0" hangingPunct="0">
                  <a:defRPr i="1">
                    <a:solidFill>
                      <a:schemeClr val="tx1"/>
                    </a:solidFill>
                    <a:latin typeface="Arial" panose="020B0604020202020204" pitchFamily="34" charset="0"/>
                    <a:ea typeface="华文细黑" pitchFamily="2" charset="-122"/>
                  </a:defRPr>
                </a:lvl1pPr>
                <a:lvl2pPr marL="742950" indent="-285750" eaLnBrk="0" hangingPunct="0">
                  <a:defRPr i="1">
                    <a:solidFill>
                      <a:schemeClr val="tx1"/>
                    </a:solidFill>
                    <a:latin typeface="Arial" panose="020B0604020202020204" pitchFamily="34" charset="0"/>
                    <a:ea typeface="华文细黑" pitchFamily="2" charset="-122"/>
                  </a:defRPr>
                </a:lvl2pPr>
                <a:lvl3pPr marL="1143000" indent="-228600" eaLnBrk="0" hangingPunct="0">
                  <a:defRPr i="1">
                    <a:solidFill>
                      <a:schemeClr val="tx1"/>
                    </a:solidFill>
                    <a:latin typeface="Arial" panose="020B0604020202020204" pitchFamily="34" charset="0"/>
                    <a:ea typeface="华文细黑" pitchFamily="2" charset="-122"/>
                  </a:defRPr>
                </a:lvl3pPr>
                <a:lvl4pPr marL="1600200" indent="-228600" eaLnBrk="0" hangingPunct="0">
                  <a:defRPr i="1">
                    <a:solidFill>
                      <a:schemeClr val="tx1"/>
                    </a:solidFill>
                    <a:latin typeface="Arial" panose="020B0604020202020204" pitchFamily="34" charset="0"/>
                    <a:ea typeface="华文细黑" pitchFamily="2" charset="-122"/>
                  </a:defRPr>
                </a:lvl4pPr>
                <a:lvl5pPr marL="2057400" indent="-228600" eaLnBrk="0" hangingPunct="0">
                  <a:defRPr i="1">
                    <a:solidFill>
                      <a:schemeClr val="tx1"/>
                    </a:solidFill>
                    <a:latin typeface="Arial" panose="020B0604020202020204" pitchFamily="34" charset="0"/>
                    <a:ea typeface="华文细黑"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itchFamily="2" charset="-122"/>
                  </a:defRPr>
                </a:lvl9pPr>
              </a:lstStyle>
              <a:p>
                <a:pPr eaLnBrk="1" hangingPunct="1">
                  <a:spcBef>
                    <a:spcPct val="50000"/>
                  </a:spcBef>
                  <a:defRPr/>
                </a:pPr>
                <a:r>
                  <a:rPr lang="zh-CN" altLang="en-US" sz="1350" b="1" i="0" kern="0" dirty="0">
                    <a:solidFill>
                      <a:schemeClr val="tx1">
                        <a:lumMod val="75000"/>
                      </a:schemeClr>
                    </a:solidFill>
                    <a:latin typeface="微软雅黑" panose="020B0503020204020204" pitchFamily="34" charset="-122"/>
                    <a:ea typeface="微软雅黑" panose="020B0503020204020204" pitchFamily="34" charset="-122"/>
                  </a:rPr>
                  <a:t>此处添加内容</a:t>
                </a:r>
                <a:endParaRPr lang="zh-CN" altLang="en-US" sz="1350" b="1" i="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39" name="Rectangle 26"/>
              <p:cNvSpPr>
                <a:spLocks noChangeArrowheads="1"/>
              </p:cNvSpPr>
              <p:nvPr/>
            </p:nvSpPr>
            <p:spPr bwMode="auto">
              <a:xfrm>
                <a:off x="809596" y="1558698"/>
                <a:ext cx="2136775" cy="901563"/>
              </a:xfrm>
              <a:prstGeom prst="rect">
                <a:avLst/>
              </a:prstGeom>
              <a:noFill/>
              <a:ln>
                <a:noFill/>
              </a:ln>
            </p:spPr>
            <p:txBody>
              <a:bodyPr>
                <a:spAutoFit/>
              </a:bodyPr>
              <a:lstStyle/>
              <a:p>
                <a:pPr>
                  <a:lnSpc>
                    <a:spcPct val="150000"/>
                  </a:lnSpc>
                </a:pPr>
                <a:r>
                  <a:rPr lang="en-US" altLang="zh-CN" sz="15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Lorem ipsum dolor sit </a:t>
                </a:r>
                <a:r>
                  <a:rPr lang="en-US" altLang="zh-CN" sz="1500" dirty="0" err="1">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amet</a:t>
                </a:r>
                <a:r>
                  <a:rPr lang="en-US" altLang="zh-CN" sz="1500" dirty="0">
                    <a:solidFill>
                      <a:schemeClr val="tx1">
                        <a:lumMod val="75000"/>
                      </a:schemeClr>
                    </a:solidFill>
                    <a:latin typeface="微软雅黑" panose="020B0503020204020204" pitchFamily="34" charset="-122"/>
                    <a:ea typeface="微软雅黑" panose="020B0503020204020204" pitchFamily="34" charset="-122"/>
                    <a:cs typeface="Calibri Light" panose="020F0302020204030204" pitchFamily="34" charset="0"/>
                    <a:sym typeface="+mn-ea"/>
                  </a:rPr>
                  <a:t>, please add your text here</a:t>
                </a:r>
                <a:endParaRPr lang="zh-CN" altLang="en-US" sz="150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40" name="Group 9"/>
            <p:cNvGrpSpPr/>
            <p:nvPr/>
          </p:nvGrpSpPr>
          <p:grpSpPr bwMode="auto">
            <a:xfrm rot="-4622526">
              <a:off x="7837" y="3743"/>
              <a:ext cx="202" cy="1635"/>
              <a:chOff x="0" y="0"/>
              <a:chExt cx="68" cy="636"/>
            </a:xfrm>
          </p:grpSpPr>
          <p:sp>
            <p:nvSpPr>
              <p:cNvPr id="41" name="Rectangle 10"/>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42" name="Rectangle 11"/>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43" name="组合 8"/>
            <p:cNvGrpSpPr/>
            <p:nvPr/>
          </p:nvGrpSpPr>
          <p:grpSpPr bwMode="auto">
            <a:xfrm>
              <a:off x="5916" y="3574"/>
              <a:ext cx="1950" cy="1507"/>
              <a:chOff x="2833396" y="1626381"/>
              <a:chExt cx="1570838" cy="1213956"/>
            </a:xfrm>
          </p:grpSpPr>
          <p:sp>
            <p:nvSpPr>
              <p:cNvPr id="44" name="Oval 7"/>
              <p:cNvSpPr>
                <a:spLocks noChangeArrowheads="1"/>
              </p:cNvSpPr>
              <p:nvPr/>
            </p:nvSpPr>
            <p:spPr bwMode="auto">
              <a:xfrm flipV="1">
                <a:off x="2833396" y="2540451"/>
                <a:ext cx="1570838" cy="299886"/>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45" name="Oval 17"/>
              <p:cNvSpPr>
                <a:spLocks noChangeArrowheads="1"/>
              </p:cNvSpPr>
              <p:nvPr/>
            </p:nvSpPr>
            <p:spPr bwMode="auto">
              <a:xfrm>
                <a:off x="3119369" y="1626381"/>
                <a:ext cx="1067364" cy="1066994"/>
              </a:xfrm>
              <a:prstGeom prst="ellipse">
                <a:avLst/>
              </a:prstGeom>
              <a:solidFill>
                <a:srgbClr val="A0D3D0"/>
              </a:solidFill>
              <a:ln w="9525">
                <a:solidFill>
                  <a:srgbClr val="DDDDDD"/>
                </a:solidFill>
                <a:round/>
              </a:ln>
            </p:spPr>
            <p:txBody>
              <a:bodyPr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46" name="Group 9"/>
            <p:cNvGrpSpPr/>
            <p:nvPr/>
          </p:nvGrpSpPr>
          <p:grpSpPr bwMode="auto">
            <a:xfrm rot="-4622526">
              <a:off x="7477" y="5043"/>
              <a:ext cx="412" cy="1635"/>
              <a:chOff x="0" y="0"/>
              <a:chExt cx="68" cy="636"/>
            </a:xfrm>
          </p:grpSpPr>
          <p:sp>
            <p:nvSpPr>
              <p:cNvPr id="47" name="Rectangle 10"/>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48" name="Rectangle 11"/>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49" name="Group 12"/>
            <p:cNvGrpSpPr/>
            <p:nvPr/>
          </p:nvGrpSpPr>
          <p:grpSpPr bwMode="auto">
            <a:xfrm rot="-6154422">
              <a:off x="7475" y="4220"/>
              <a:ext cx="225" cy="1637"/>
              <a:chOff x="0" y="0"/>
              <a:chExt cx="68" cy="636"/>
            </a:xfrm>
          </p:grpSpPr>
          <p:sp>
            <p:nvSpPr>
              <p:cNvPr id="50" name="Rectangle 13"/>
              <p:cNvSpPr>
                <a:spLocks noChangeArrowheads="1"/>
              </p:cNvSpPr>
              <p:nvPr/>
            </p:nvSpPr>
            <p:spPr bwMode="auto">
              <a:xfrm rot="-5400000">
                <a:off x="-272" y="296"/>
                <a:ext cx="636" cy="44"/>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51" name="Rectangle 14"/>
              <p:cNvSpPr>
                <a:spLocks noChangeArrowheads="1"/>
              </p:cNvSpPr>
              <p:nvPr/>
            </p:nvSpPr>
            <p:spPr bwMode="auto">
              <a:xfrm rot="-5400000">
                <a:off x="-284" y="281"/>
                <a:ext cx="636" cy="67"/>
              </a:xfrm>
              <a:prstGeom prst="rect">
                <a:avLst/>
              </a:prstGeom>
              <a:gradFill rotWithShape="1">
                <a:gsLst>
                  <a:gs pos="0">
                    <a:srgbClr val="C0C0C0"/>
                  </a:gs>
                  <a:gs pos="50000">
                    <a:srgbClr val="F8F8F8"/>
                  </a:gs>
                  <a:gs pos="100000">
                    <a:srgbClr val="C0C0C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52" name="组合 11"/>
            <p:cNvGrpSpPr/>
            <p:nvPr/>
          </p:nvGrpSpPr>
          <p:grpSpPr bwMode="auto">
            <a:xfrm>
              <a:off x="7641" y="3982"/>
              <a:ext cx="2503" cy="1640"/>
              <a:chOff x="4222238" y="1954213"/>
              <a:chExt cx="2015817" cy="1321354"/>
            </a:xfrm>
          </p:grpSpPr>
          <p:sp>
            <p:nvSpPr>
              <p:cNvPr id="53" name="Oval 7"/>
              <p:cNvSpPr>
                <a:spLocks noChangeArrowheads="1"/>
              </p:cNvSpPr>
              <p:nvPr/>
            </p:nvSpPr>
            <p:spPr bwMode="auto">
              <a:xfrm flipV="1">
                <a:off x="4222238" y="2933143"/>
                <a:ext cx="2015817" cy="342424"/>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54" name="Oval 17"/>
              <p:cNvSpPr>
                <a:spLocks noChangeArrowheads="1"/>
              </p:cNvSpPr>
              <p:nvPr/>
            </p:nvSpPr>
            <p:spPr bwMode="auto">
              <a:xfrm>
                <a:off x="4558544" y="1954213"/>
                <a:ext cx="1170019" cy="1168270"/>
              </a:xfrm>
              <a:prstGeom prst="ellipse">
                <a:avLst/>
              </a:prstGeom>
              <a:solidFill>
                <a:srgbClr val="E7D47F"/>
              </a:solidFill>
              <a:ln w="9525">
                <a:solidFill>
                  <a:srgbClr val="DDDDDD"/>
                </a:solidFill>
                <a:round/>
              </a:ln>
            </p:spPr>
            <p:txBody>
              <a:bodyPr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55" name="组合 12"/>
            <p:cNvGrpSpPr/>
            <p:nvPr/>
          </p:nvGrpSpPr>
          <p:grpSpPr bwMode="auto">
            <a:xfrm>
              <a:off x="7941" y="5121"/>
              <a:ext cx="3250" cy="2648"/>
              <a:chOff x="4463894" y="3206639"/>
              <a:chExt cx="2617944" cy="2131743"/>
            </a:xfrm>
          </p:grpSpPr>
          <p:grpSp>
            <p:nvGrpSpPr>
              <p:cNvPr id="56" name="组合 27"/>
              <p:cNvGrpSpPr/>
              <p:nvPr/>
            </p:nvGrpSpPr>
            <p:grpSpPr bwMode="auto">
              <a:xfrm>
                <a:off x="4463894" y="3206639"/>
                <a:ext cx="2617944" cy="2131743"/>
                <a:chOff x="4463894" y="2872057"/>
                <a:chExt cx="2617944" cy="2131743"/>
              </a:xfrm>
            </p:grpSpPr>
            <p:sp>
              <p:nvSpPr>
                <p:cNvPr id="62" name="Oval 8"/>
                <p:cNvSpPr>
                  <a:spLocks noChangeArrowheads="1"/>
                </p:cNvSpPr>
                <p:nvPr/>
              </p:nvSpPr>
              <p:spPr bwMode="auto">
                <a:xfrm flipV="1">
                  <a:off x="4463894" y="45586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4828393" y="2872057"/>
                  <a:ext cx="1931237" cy="1931674"/>
                </a:xfrm>
                <a:prstGeom prst="ellipse">
                  <a:avLst/>
                </a:prstGeom>
                <a:solidFill>
                  <a:srgbClr val="A0D3D0"/>
                </a:solidFill>
                <a:ln>
                  <a:noFill/>
                </a:ln>
                <a:extLst>
                  <a:ext uri="{91240B29-F687-4F45-9708-019B960494DF}">
                    <a14:hiddenLine xmlns:a14="http://schemas.microsoft.com/office/drawing/2010/main" w="9525">
                      <a:solidFill>
                        <a:srgbClr val="0051DC"/>
                      </a:solidFill>
                      <a:round/>
                    </a14:hiddenLine>
                  </a:ext>
                </a:extLst>
              </p:spPr>
              <p:txBody>
                <a:bodyPr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57" name="Group 12"/>
              <p:cNvGrpSpPr/>
              <p:nvPr/>
            </p:nvGrpSpPr>
            <p:grpSpPr bwMode="auto">
              <a:xfrm rot="-1693754" flipH="1" flipV="1">
                <a:off x="5100199" y="4695479"/>
                <a:ext cx="1685651" cy="407681"/>
                <a:chOff x="2532" y="1051"/>
                <a:chExt cx="837" cy="233"/>
              </a:xfrm>
            </p:grpSpPr>
            <p:grpSp>
              <p:nvGrpSpPr>
                <p:cNvPr id="58" name="Group 13"/>
                <p:cNvGrpSpPr/>
                <p:nvPr/>
              </p:nvGrpSpPr>
              <p:grpSpPr bwMode="auto">
                <a:xfrm>
                  <a:off x="2532" y="1051"/>
                  <a:ext cx="743" cy="185"/>
                  <a:chOff x="1565" y="2568"/>
                  <a:chExt cx="1118" cy="279"/>
                </a:xfrm>
              </p:grpSpPr>
              <p:sp>
                <p:nvSpPr>
                  <p:cNvPr id="59" name="AutoShape 14"/>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60" name="AutoShape 15"/>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61" name="AutoShape 17"/>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64" name="Group 18"/>
                <p:cNvGrpSpPr/>
                <p:nvPr/>
              </p:nvGrpSpPr>
              <p:grpSpPr bwMode="auto">
                <a:xfrm rot="1353540">
                  <a:off x="2776" y="1118"/>
                  <a:ext cx="593" cy="166"/>
                  <a:chOff x="1701" y="2568"/>
                  <a:chExt cx="892" cy="249"/>
                </a:xfrm>
              </p:grpSpPr>
              <p:sp>
                <p:nvSpPr>
                  <p:cNvPr id="65" name="AutoShape 20"/>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66" name="AutoShape 21"/>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grpSp>
        <p:grpSp>
          <p:nvGrpSpPr>
            <p:cNvPr id="67" name="组合 13"/>
            <p:cNvGrpSpPr/>
            <p:nvPr/>
          </p:nvGrpSpPr>
          <p:grpSpPr bwMode="auto">
            <a:xfrm>
              <a:off x="4953" y="4592"/>
              <a:ext cx="2325" cy="2020"/>
              <a:chOff x="2057400" y="2780266"/>
              <a:chExt cx="1872837" cy="1625515"/>
            </a:xfrm>
          </p:grpSpPr>
          <p:grpSp>
            <p:nvGrpSpPr>
              <p:cNvPr id="68" name="组合 14"/>
              <p:cNvGrpSpPr/>
              <p:nvPr/>
            </p:nvGrpSpPr>
            <p:grpSpPr bwMode="auto">
              <a:xfrm>
                <a:off x="2057400" y="2780266"/>
                <a:ext cx="1872837" cy="1625515"/>
                <a:chOff x="2057400" y="2445684"/>
                <a:chExt cx="1872837" cy="1625515"/>
              </a:xfrm>
            </p:grpSpPr>
            <p:sp>
              <p:nvSpPr>
                <p:cNvPr id="75" name="Oval 6"/>
                <p:cNvSpPr>
                  <a:spLocks noChangeArrowheads="1"/>
                </p:cNvSpPr>
                <p:nvPr/>
              </p:nvSpPr>
              <p:spPr bwMode="auto">
                <a:xfrm flipV="1">
                  <a:off x="2057400" y="3644176"/>
                  <a:ext cx="1872837" cy="42702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76" name="Oval 15"/>
                <p:cNvSpPr>
                  <a:spLocks noChangeArrowheads="1"/>
                </p:cNvSpPr>
                <p:nvPr/>
              </p:nvSpPr>
              <p:spPr bwMode="auto">
                <a:xfrm>
                  <a:off x="2280248" y="2445684"/>
                  <a:ext cx="1427786" cy="1426331"/>
                </a:xfrm>
                <a:prstGeom prst="ellipse">
                  <a:avLst/>
                </a:prstGeom>
                <a:solidFill>
                  <a:srgbClr val="F38B89"/>
                </a:solidFill>
                <a:ln w="9525">
                  <a:solidFill>
                    <a:srgbClr val="DDDDDD"/>
                  </a:solidFill>
                  <a:round/>
                </a:ln>
              </p:spPr>
              <p:txBody>
                <a:bodyPr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69" name="Group 12"/>
              <p:cNvGrpSpPr/>
              <p:nvPr/>
            </p:nvGrpSpPr>
            <p:grpSpPr bwMode="auto">
              <a:xfrm rot="-1693754" flipH="1" flipV="1">
                <a:off x="2344350" y="3842707"/>
                <a:ext cx="1449051" cy="373020"/>
                <a:chOff x="2532" y="1051"/>
                <a:chExt cx="891" cy="264"/>
              </a:xfrm>
            </p:grpSpPr>
            <p:grpSp>
              <p:nvGrpSpPr>
                <p:cNvPr id="70" name="Group 13"/>
                <p:cNvGrpSpPr/>
                <p:nvPr/>
              </p:nvGrpSpPr>
              <p:grpSpPr bwMode="auto">
                <a:xfrm>
                  <a:off x="2532" y="1051"/>
                  <a:ext cx="743" cy="185"/>
                  <a:chOff x="1565" y="2568"/>
                  <a:chExt cx="1118" cy="279"/>
                </a:xfrm>
              </p:grpSpPr>
              <p:sp>
                <p:nvSpPr>
                  <p:cNvPr id="72" name="AutoShape 14"/>
                  <p:cNvSpPr>
                    <a:spLocks noChangeArrowheads="1"/>
                  </p:cNvSpPr>
                  <p:nvPr/>
                </p:nvSpPr>
                <p:spPr bwMode="ltGray">
                  <a:xfrm rot="5263130">
                    <a:off x="1859"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73" name="AutoShape 16"/>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74" name="AutoShape 17"/>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nvGrpSpPr>
                <p:cNvPr id="71" name="Group 18"/>
                <p:cNvGrpSpPr/>
                <p:nvPr/>
              </p:nvGrpSpPr>
              <p:grpSpPr bwMode="auto">
                <a:xfrm rot="1353540">
                  <a:off x="2770" y="1129"/>
                  <a:ext cx="653" cy="186"/>
                  <a:chOff x="1701" y="2568"/>
                  <a:chExt cx="982" cy="279"/>
                </a:xfrm>
              </p:grpSpPr>
              <p:sp>
                <p:nvSpPr>
                  <p:cNvPr id="77" name="AutoShape 20"/>
                  <p:cNvSpPr>
                    <a:spLocks noChangeArrowheads="1"/>
                  </p:cNvSpPr>
                  <p:nvPr/>
                </p:nvSpPr>
                <p:spPr bwMode="ltGray">
                  <a:xfrm rot="6078281">
                    <a:off x="1995" y="2274"/>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78" name="AutoShape 21"/>
                  <p:cNvSpPr>
                    <a:spLocks noChangeArrowheads="1"/>
                  </p:cNvSpPr>
                  <p:nvPr/>
                </p:nvSpPr>
                <p:spPr bwMode="ltGray">
                  <a:xfrm rot="6373927">
                    <a:off x="2071" y="229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79" name="AutoShape 22"/>
                  <p:cNvSpPr>
                    <a:spLocks noChangeArrowheads="1"/>
                  </p:cNvSpPr>
                  <p:nvPr/>
                </p:nvSpPr>
                <p:spPr bwMode="ltGray">
                  <a:xfrm rot="6906312">
                    <a:off x="2161" y="2326"/>
                    <a:ext cx="227" cy="816"/>
                  </a:xfrm>
                  <a:prstGeom prst="moon">
                    <a:avLst>
                      <a:gd name="adj" fmla="val 49773"/>
                    </a:avLst>
                  </a:prstGeom>
                  <a:solidFill>
                    <a:srgbClr val="F8F8F8">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defRPr/>
                    </a:pPr>
                    <a:endParaRPr lang="zh-CN" altLang="en-US" sz="1350" kern="0" dirty="0">
                      <a:solidFill>
                        <a:schemeClr val="tx1">
                          <a:lumMod val="75000"/>
                        </a:schemeClr>
                      </a:solidFill>
                      <a:latin typeface="微软雅黑" panose="020B0503020204020204" pitchFamily="34" charset="-122"/>
                      <a:ea typeface="微软雅黑" panose="020B0503020204020204" pitchFamily="34" charset="-122"/>
                    </a:endParaRPr>
                  </a:p>
                </p:txBody>
              </p:sp>
            </p:grpSp>
          </p:grpSp>
        </p:grpSp>
      </p:gr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020.6.4暑期班招生海报"/>
          <p:cNvPicPr>
            <a:picLocks noChangeAspect="1"/>
          </p:cNvPicPr>
          <p:nvPr/>
        </p:nvPicPr>
        <p:blipFill>
          <a:blip r:embed="rId1"/>
          <a:srcRect t="4521" b="53707"/>
          <a:stretch>
            <a:fillRect/>
          </a:stretch>
        </p:blipFill>
        <p:spPr>
          <a:xfrm>
            <a:off x="-635" y="0"/>
            <a:ext cx="11522710" cy="6479540"/>
          </a:xfrm>
          <a:prstGeom prst="rect">
            <a:avLst/>
          </a:prstGeom>
        </p:spPr>
      </p:pic>
      <p:grpSp>
        <p:nvGrpSpPr>
          <p:cNvPr id="16" name="组合 15"/>
          <p:cNvGrpSpPr/>
          <p:nvPr/>
        </p:nvGrpSpPr>
        <p:grpSpPr>
          <a:xfrm>
            <a:off x="2201583" y="1847053"/>
            <a:ext cx="7206539" cy="2918347"/>
            <a:chOff x="2201583" y="1624762"/>
            <a:chExt cx="7206539" cy="2918347"/>
          </a:xfrm>
        </p:grpSpPr>
        <p:sp>
          <p:nvSpPr>
            <p:cNvPr id="7" name="文本框 6"/>
            <p:cNvSpPr txBox="1"/>
            <p:nvPr/>
          </p:nvSpPr>
          <p:spPr>
            <a:xfrm>
              <a:off x="2201583" y="2989896"/>
              <a:ext cx="7206539" cy="1060611"/>
            </a:xfrm>
            <a:prstGeom prst="rect">
              <a:avLst/>
            </a:prstGeom>
            <a:noFill/>
          </p:spPr>
          <p:txBody>
            <a:bodyPr wrap="square" rtlCol="0">
              <a:noAutofit/>
            </a:bodyPr>
            <a:lstStyle/>
            <a:p>
              <a:pPr algn="ctr">
                <a:lnSpc>
                  <a:spcPct val="300000"/>
                </a:lnSpc>
              </a:pPr>
              <a:r>
                <a:rPr lang="en-US" altLang="zh-CN" sz="1000" dirty="0">
                  <a:latin typeface="Corbel" panose="020B0503020204020204" pitchFamily="34" charset="0"/>
                  <a:ea typeface="方正告白情书_YS" panose="02010600010101010101" pitchFamily="2" charset="-128"/>
                </a:rPr>
                <a:t>Highlight the key points of the presentation to help the audience understand the content of the presentation </a:t>
              </a:r>
              <a:endParaRPr lang="en-US" altLang="zh-CN" sz="1000" dirty="0">
                <a:latin typeface="Corbel" panose="020B0503020204020204" pitchFamily="34" charset="0"/>
                <a:ea typeface="方正告白情书_YS" panose="02010600010101010101" pitchFamily="2" charset="-128"/>
              </a:endParaRPr>
            </a:p>
            <a:p>
              <a:pPr algn="ctr">
                <a:lnSpc>
                  <a:spcPct val="300000"/>
                </a:lnSpc>
              </a:pPr>
              <a:r>
                <a:rPr lang="en-US" altLang="zh-CN" sz="1000" dirty="0">
                  <a:latin typeface="Corbel" panose="020B0503020204020204" pitchFamily="34" charset="0"/>
                  <a:ea typeface="方正告白情书_YS" panose="02010600010101010101" pitchFamily="2" charset="-128"/>
                </a:rPr>
                <a:t>and keep up with the pace of the presentation. Show the content to be expressed intuitively</a:t>
              </a:r>
              <a:endParaRPr lang="en-US" altLang="zh-CN" sz="1000" dirty="0">
                <a:latin typeface="Corbel" panose="020B0503020204020204" pitchFamily="34" charset="0"/>
                <a:ea typeface="方正告白情书_YS" panose="02010600010101010101" pitchFamily="2" charset="-128"/>
              </a:endParaRPr>
            </a:p>
          </p:txBody>
        </p:sp>
        <p:sp>
          <p:nvSpPr>
            <p:cNvPr id="10" name="文本框 9"/>
            <p:cNvSpPr txBox="1"/>
            <p:nvPr/>
          </p:nvSpPr>
          <p:spPr>
            <a:xfrm>
              <a:off x="3468470" y="4236404"/>
              <a:ext cx="2390824" cy="306705"/>
            </a:xfrm>
            <a:prstGeom prst="rect">
              <a:avLst/>
            </a:prstGeom>
            <a:noFill/>
            <a:ln>
              <a:noFill/>
            </a:ln>
          </p:spPr>
          <p:txBody>
            <a:bodyPr wrap="square" rtlCol="0">
              <a:spAutoFit/>
            </a:bodyPr>
            <a:lstStyle/>
            <a:p>
              <a:pPr algn="ctr"/>
              <a:r>
                <a:rPr lang="zh-CN" altLang="en-US" sz="1400" spc="300" dirty="0">
                  <a:latin typeface="微软雅黑 Light" panose="020B0502040204020203" charset="-122"/>
                  <a:ea typeface="微软雅黑 Light" panose="020B0502040204020203" charset="-122"/>
                </a:rPr>
                <a:t>汇报人：</a:t>
              </a:r>
              <a:r>
                <a:rPr lang="en-US" altLang="zh-CN" sz="1400" spc="300" dirty="0">
                  <a:latin typeface="微软雅黑 Light" panose="020B0502040204020203" charset="-122"/>
                  <a:ea typeface="微软雅黑 Light" panose="020B0502040204020203" charset="-122"/>
                </a:rPr>
                <a:t>PPT</a:t>
              </a:r>
              <a:endParaRPr lang="en-US" altLang="zh-CN" sz="1400" spc="300" dirty="0">
                <a:latin typeface="微软雅黑 Light" panose="020B0502040204020203" charset="-122"/>
                <a:ea typeface="微软雅黑 Light" panose="020B0502040204020203" charset="-122"/>
              </a:endParaRPr>
            </a:p>
          </p:txBody>
        </p:sp>
        <p:sp>
          <p:nvSpPr>
            <p:cNvPr id="11" name="文本框 10"/>
            <p:cNvSpPr txBox="1"/>
            <p:nvPr/>
          </p:nvSpPr>
          <p:spPr>
            <a:xfrm>
              <a:off x="5660764" y="4236404"/>
              <a:ext cx="2390824" cy="306705"/>
            </a:xfrm>
            <a:prstGeom prst="rect">
              <a:avLst/>
            </a:prstGeom>
            <a:noFill/>
            <a:ln>
              <a:noFill/>
            </a:ln>
          </p:spPr>
          <p:txBody>
            <a:bodyPr wrap="square" rtlCol="0">
              <a:spAutoFit/>
            </a:bodyPr>
            <a:lstStyle/>
            <a:p>
              <a:pPr algn="ctr"/>
              <a:r>
                <a:rPr lang="zh-CN" altLang="en-US" sz="1400" spc="300" dirty="0">
                  <a:latin typeface="微软雅黑 Light" panose="020B0502040204020203" charset="-122"/>
                  <a:ea typeface="微软雅黑 Light" panose="020B0502040204020203" charset="-122"/>
                </a:rPr>
                <a:t>部 门：</a:t>
              </a:r>
              <a:r>
                <a:rPr lang="en-US" altLang="zh-CN" sz="1400" spc="300" dirty="0">
                  <a:latin typeface="微软雅黑 Light" panose="020B0502040204020203" charset="-122"/>
                  <a:ea typeface="微软雅黑 Light" panose="020B0502040204020203" charset="-122"/>
                </a:rPr>
                <a:t>CN</a:t>
              </a:r>
              <a:endParaRPr lang="en-US" altLang="zh-CN" sz="1400" spc="300" dirty="0">
                <a:latin typeface="微软雅黑 Light" panose="020B0502040204020203" charset="-122"/>
                <a:ea typeface="微软雅黑 Light" panose="020B0502040204020203" charset="-122"/>
              </a:endParaRPr>
            </a:p>
          </p:txBody>
        </p:sp>
        <p:sp>
          <p:nvSpPr>
            <p:cNvPr id="12" name="矩形 11"/>
            <p:cNvSpPr/>
            <p:nvPr/>
          </p:nvSpPr>
          <p:spPr>
            <a:xfrm>
              <a:off x="2245616" y="2159949"/>
              <a:ext cx="7118472" cy="829945"/>
            </a:xfrm>
            <a:prstGeom prst="rect">
              <a:avLst/>
            </a:prstGeom>
            <a:noFill/>
            <a:ln>
              <a:noFill/>
            </a:ln>
          </p:spPr>
          <p:txBody>
            <a:bodyPr wrap="square" rtlCol="0">
              <a:spAutoFit/>
            </a:bodyPr>
            <a:lstStyle/>
            <a:p>
              <a:pPr algn="ctr"/>
              <a:r>
                <a:rPr lang="zh-CN" altLang="en-US" sz="4800" b="1" spc="600" dirty="0">
                  <a:latin typeface="微软雅黑" panose="020B0503020204020204" pitchFamily="34" charset="-122"/>
                  <a:ea typeface="微软雅黑" panose="020B0503020204020204" pitchFamily="34" charset="-122"/>
                  <a:sym typeface="+mn-ea"/>
                </a:rPr>
                <a:t>演示完毕</a:t>
              </a:r>
              <a:endParaRPr lang="zh-CN" altLang="en-US" sz="4800" b="1" spc="600" dirty="0">
                <a:latin typeface="微软雅黑" panose="020B0503020204020204" pitchFamily="34" charset="-122"/>
                <a:ea typeface="微软雅黑" panose="020B0503020204020204" pitchFamily="34" charset="-122"/>
                <a:sym typeface="+mn-ea"/>
              </a:endParaRPr>
            </a:p>
          </p:txBody>
        </p:sp>
        <p:sp>
          <p:nvSpPr>
            <p:cNvPr id="6" name="矩形 5"/>
            <p:cNvSpPr/>
            <p:nvPr/>
          </p:nvSpPr>
          <p:spPr>
            <a:xfrm>
              <a:off x="3379150" y="1624762"/>
              <a:ext cx="4852675" cy="369332"/>
            </a:xfrm>
            <a:prstGeom prst="rect">
              <a:avLst/>
            </a:prstGeom>
          </p:spPr>
          <p:txBody>
            <a:bodyPr wrap="none">
              <a:spAutoFit/>
            </a:bodyPr>
            <a:lstStyle/>
            <a:p>
              <a:r>
                <a:rPr lang="zh-CN" altLang="en-US" dirty="0"/>
                <a:t>LITERATURE AND ART ARE FRESH AND UNIVERSAL</a:t>
              </a: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spd="med" p14:dur="700" advClick="0" advTm="1000">
        <p:fade/>
      </p:transition>
    </mc:Choice>
    <mc:Fallback>
      <p:transition spd="med" advClick="0" advTm="1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1522710" cy="6490335"/>
          </a:xfrm>
          <a:prstGeom prst="rect">
            <a:avLst/>
          </a:prstGeom>
        </p:spPr>
      </p:pic>
    </p:spTree>
  </p:cSld>
  <p:clrMapOvr>
    <a:masterClrMapping/>
  </p:clrMapOvr>
</p:sld>
</file>

<file path=ppt/tags/tag1.xml><?xml version="1.0" encoding="utf-8"?>
<p:tagLst xmlns:p="http://schemas.openxmlformats.org/presentationml/2006/main">
  <p:tag name="PA" val="v3.0.0"/>
</p:tagLst>
</file>

<file path=ppt/theme/_rels/theme1.xml.rels><?xml version="1.0" encoding="UTF-8" standalone="yes"?>
<Relationships xmlns="http://schemas.openxmlformats.org/package/2006/relationships"><Relationship Id="rId1" Type="http://schemas.openxmlformats.org/officeDocument/2006/relationships/image" Target="../media/image2.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主题">
  <a:themeElements>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solidFill>
            <a:schemeClr val="bg1">
              <a:lumMod val="95000"/>
            </a:schemeClr>
          </a:solidFill>
        </a:ln>
      </a:spPr>
      <a:bodyPr rtlCol="0" anchor="ctr"/>
      <a:lstStyle>
        <a:defPPr algn="ctr">
          <a:defRPr>
            <a:solidFill>
              <a:srgbClr val="75592A"/>
            </a:solidFill>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95000"/>
          </a:schemeClr>
        </a:solidFill>
        <a:ln>
          <a:solidFill>
            <a:schemeClr val="bg1">
              <a:lumMod val="95000"/>
            </a:schemeClr>
          </a:solidFill>
        </a:ln>
      </a:spPr>
      <a:bodyPr rtlCol="0" anchor="ctr"/>
      <a:lstStyle>
        <a:defPPr algn="ctr">
          <a:defRPr>
            <a:solidFill>
              <a:srgbClr val="75592A"/>
            </a:solidFill>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2.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3.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4.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5.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6.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7.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8.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9.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0.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1.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2.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3.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4.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5.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6.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7.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8.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19.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ppt/theme/themeOverride20.xml><?xml version="1.0" encoding="utf-8"?>
<a:themeOverride xmlns:a="http://schemas.openxmlformats.org/drawingml/2006/main">
  <a:clrScheme name="自定义 87">
    <a:dk1>
      <a:srgbClr val="393939"/>
    </a:dk1>
    <a:lt1>
      <a:srgbClr val="FFFFFF"/>
    </a:lt1>
    <a:dk2>
      <a:srgbClr val="75C1D7"/>
    </a:dk2>
    <a:lt2>
      <a:srgbClr val="F0F0F0"/>
    </a:lt2>
    <a:accent1>
      <a:srgbClr val="75C1D7"/>
    </a:accent1>
    <a:accent2>
      <a:srgbClr val="DDDDDD"/>
    </a:accent2>
    <a:accent3>
      <a:srgbClr val="DDDDDD"/>
    </a:accent3>
    <a:accent4>
      <a:srgbClr val="DDDDDD"/>
    </a:accent4>
    <a:accent5>
      <a:srgbClr val="91BFCE"/>
    </a:accent5>
    <a:accent6>
      <a:srgbClr val="5D646D"/>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5949</Words>
  <Application>WPS 演示</Application>
  <PresentationFormat>自定义</PresentationFormat>
  <Paragraphs>336</Paragraphs>
  <Slides>20</Slides>
  <Notes>15</Notes>
  <HiddenSlides>0</HiddenSlides>
  <MMClips>0</MMClips>
  <ScaleCrop>false</ScaleCrop>
  <HeadingPairs>
    <vt:vector size="6" baseType="variant">
      <vt:variant>
        <vt:lpstr>已用的字体</vt:lpstr>
      </vt:variant>
      <vt:variant>
        <vt:i4>41</vt:i4>
      </vt:variant>
      <vt:variant>
        <vt:lpstr>主题</vt:lpstr>
      </vt:variant>
      <vt:variant>
        <vt:i4>2</vt:i4>
      </vt:variant>
      <vt:variant>
        <vt:lpstr>幻灯片标题</vt:lpstr>
      </vt:variant>
      <vt:variant>
        <vt:i4>20</vt:i4>
      </vt:variant>
    </vt:vector>
  </HeadingPairs>
  <TitlesOfParts>
    <vt:vector size="63" baseType="lpstr">
      <vt:lpstr>Arial</vt:lpstr>
      <vt:lpstr>宋体</vt:lpstr>
      <vt:lpstr>Wingdings</vt:lpstr>
      <vt:lpstr>微软雅黑</vt:lpstr>
      <vt:lpstr>Corbel</vt:lpstr>
      <vt:lpstr>方正告白情书_YS</vt:lpstr>
      <vt:lpstr>MS UI Gothic</vt:lpstr>
      <vt:lpstr>微软雅黑 Light</vt:lpstr>
      <vt:lpstr>等线</vt:lpstr>
      <vt:lpstr>【惠子】汉仪全唐诗</vt:lpstr>
      <vt:lpstr>幼圆</vt:lpstr>
      <vt:lpstr>Vrinda</vt:lpstr>
      <vt:lpstr>禹卫书法行书简体</vt:lpstr>
      <vt:lpstr>外星宝宝</vt:lpstr>
      <vt:lpstr>Helvetica Light</vt:lpstr>
      <vt:lpstr>Helvetica</vt:lpstr>
      <vt:lpstr>Helvetica Light</vt:lpstr>
      <vt:lpstr>Helvetica Neue</vt:lpstr>
      <vt:lpstr>Helvetica Neue Medium</vt:lpstr>
      <vt:lpstr>腾讯体</vt:lpstr>
      <vt:lpstr>Arabic Typesetting</vt:lpstr>
      <vt:lpstr>黑体-简</vt:lpstr>
      <vt:lpstr>黑体</vt:lpstr>
      <vt:lpstr>方正大黑_GBK</vt:lpstr>
      <vt:lpstr>Calibri</vt:lpstr>
      <vt:lpstr>Arial Unicode MS</vt:lpstr>
      <vt:lpstr>思源宋体 CN</vt:lpstr>
      <vt:lpstr>思源宋体</vt:lpstr>
      <vt:lpstr>Calibri Light</vt:lpstr>
      <vt:lpstr>Coolvetica Rg</vt:lpstr>
      <vt:lpstr>Segoe Print</vt:lpstr>
      <vt:lpstr>Fira Sans SemiBold Italic</vt:lpstr>
      <vt:lpstr>Clear Sans</vt:lpstr>
      <vt:lpstr>NumberOnly</vt:lpstr>
      <vt:lpstr>Lato</vt:lpstr>
      <vt:lpstr>Lato Light</vt:lpstr>
      <vt:lpstr>Gill Sans</vt:lpstr>
      <vt:lpstr>Geometr212 BkCn BT</vt:lpstr>
      <vt:lpstr>Gen Jyuu Gothic P Normal</vt:lpstr>
      <vt:lpstr>Calibri</vt:lpstr>
      <vt:lpstr>华文细黑</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3041</cp:revision>
  <dcterms:created xsi:type="dcterms:W3CDTF">2017-02-16T02:06:00Z</dcterms:created>
  <dcterms:modified xsi:type="dcterms:W3CDTF">2020-06-20T03:07:42Z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